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346" r:id="rId3"/>
    <p:sldId id="639" r:id="rId4"/>
    <p:sldId id="640" r:id="rId5"/>
    <p:sldId id="641" r:id="rId6"/>
    <p:sldId id="686" r:id="rId7"/>
    <p:sldId id="687" r:id="rId8"/>
    <p:sldId id="644" r:id="rId9"/>
    <p:sldId id="645" r:id="rId10"/>
    <p:sldId id="646" r:id="rId11"/>
    <p:sldId id="647" r:id="rId12"/>
    <p:sldId id="648" r:id="rId13"/>
    <p:sldId id="649" r:id="rId14"/>
    <p:sldId id="650" r:id="rId15"/>
    <p:sldId id="651" r:id="rId16"/>
    <p:sldId id="652" r:id="rId17"/>
    <p:sldId id="682" r:id="rId18"/>
    <p:sldId id="679" r:id="rId19"/>
    <p:sldId id="678" r:id="rId20"/>
    <p:sldId id="677" r:id="rId21"/>
    <p:sldId id="655" r:id="rId22"/>
    <p:sldId id="676" r:id="rId23"/>
    <p:sldId id="656" r:id="rId24"/>
    <p:sldId id="658" r:id="rId25"/>
    <p:sldId id="659" r:id="rId26"/>
    <p:sldId id="683" r:id="rId27"/>
    <p:sldId id="660" r:id="rId28"/>
    <p:sldId id="661" r:id="rId29"/>
    <p:sldId id="662" r:id="rId30"/>
    <p:sldId id="663" r:id="rId31"/>
    <p:sldId id="664" r:id="rId32"/>
    <p:sldId id="665" r:id="rId33"/>
    <p:sldId id="666" r:id="rId34"/>
    <p:sldId id="667" r:id="rId35"/>
    <p:sldId id="668" r:id="rId36"/>
    <p:sldId id="669" r:id="rId37"/>
    <p:sldId id="670" r:id="rId38"/>
    <p:sldId id="684" r:id="rId39"/>
    <p:sldId id="685" r:id="rId40"/>
    <p:sldId id="671" r:id="rId41"/>
    <p:sldId id="672" r:id="rId42"/>
    <p:sldId id="673" r:id="rId43"/>
    <p:sldId id="674" r:id="rId44"/>
    <p:sldId id="675" r:id="rId45"/>
    <p:sldId id="681" r:id="rId46"/>
    <p:sldId id="680" r:id="rId47"/>
    <p:sldId id="350" r:id="rId48"/>
    <p:sldId id="283" r:id="rId49"/>
    <p:sldId id="382" r:id="rId5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3522"/>
    <a:srgbClr val="1E1B3A"/>
    <a:srgbClr val="000E50"/>
    <a:srgbClr val="001159"/>
    <a:srgbClr val="3A2D24"/>
    <a:srgbClr val="6B4113"/>
    <a:srgbClr val="F9E5A0"/>
    <a:srgbClr val="6A4B36"/>
    <a:srgbClr val="894E02"/>
    <a:srgbClr val="495B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99" autoAdjust="0"/>
    <p:restoredTop sz="95658" autoAdjust="0"/>
  </p:normalViewPr>
  <p:slideViewPr>
    <p:cSldViewPr snapToGrid="0">
      <p:cViewPr varScale="1">
        <p:scale>
          <a:sx n="95" d="100"/>
          <a:sy n="95" d="100"/>
        </p:scale>
        <p:origin x="126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2/16/2020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2426868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darkness of denying hearts, crooked in wickedness, will be revealed by the actions that destroy them. Looking to the shifting lies of man to absolve sin is not a substitute to what God has set in stone. Cool truth refreshes all who drink of it. Barren is the wasteland of lies where all are thirsty. Senseless water has no hold in the sand it disappears into. His light is the reservoir of eternal salvation. </a:t>
            </a:r>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3310828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Sorrow brings piercing chime's of weakness to be strong.</a:t>
            </a:r>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3158454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achieve wisdom, memory of previous understandings must not be forgotten.</a:t>
            </a:r>
          </a:p>
        </p:txBody>
      </p:sp>
      <p:sp>
        <p:nvSpPr>
          <p:cNvPr id="4" name="Slide Number Placeholder 3"/>
          <p:cNvSpPr>
            <a:spLocks noGrp="1"/>
          </p:cNvSpPr>
          <p:nvPr>
            <p:ph type="sldNum" sz="quarter" idx="5"/>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1584901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Parents, too often dismissed, carry many horns of truth. The stubbornness of youth cannot see from above as it peers up from below. Love builds bonds that lights the paths ahead, and protects the soul from lies spewn among men. The greatest shield from a contemptuous life is the love we have for God and others.</a:t>
            </a:r>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3619048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keys to the treasure house have been given to all. Come is the call to accept what has been freely given to live in the fullness He offers.</a:t>
            </a:r>
          </a:p>
        </p:txBody>
      </p:sp>
      <p:sp>
        <p:nvSpPr>
          <p:cNvPr id="4" name="Slide Number Placeholder 3"/>
          <p:cNvSpPr>
            <a:spLocks noGrp="1"/>
          </p:cNvSpPr>
          <p:nvPr>
            <p:ph type="sldNum" sz="quarter" idx="5"/>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790272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is God’s creation that limits experiences to the pinpoint of the moment. Many hope for there, but God looks to see us here, for what we are, not illusions of distant desires. Contentment transcends the sky's highest plane.</a:t>
            </a:r>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438969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is the watchful servant who will judge in the thunderous righteousness of His truth.</a:t>
            </a:r>
          </a:p>
        </p:txBody>
      </p:sp>
      <p:sp>
        <p:nvSpPr>
          <p:cNvPr id="4" name="Slide Number Placeholder 3"/>
          <p:cNvSpPr>
            <a:spLocks noGrp="1"/>
          </p:cNvSpPr>
          <p:nvPr>
            <p:ph type="sldNum" sz="quarter" idx="5"/>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2751022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remain in a state of denial that God is, and He is waiting to see who we become in thought and desire.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56477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Unyielding peace can only come to those who fully trust in His gifts and promises beyond the night where daylight never ends.</a:t>
            </a:r>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3536169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step reveals the path forward</a:t>
            </a:r>
          </a:p>
        </p:txBody>
      </p:sp>
      <p:sp>
        <p:nvSpPr>
          <p:cNvPr id="4" name="Slide Number Placeholder 3"/>
          <p:cNvSpPr>
            <a:spLocks noGrp="1"/>
          </p:cNvSpPr>
          <p:nvPr>
            <p:ph type="sldNum" sz="quarter" idx="10"/>
          </p:nvPr>
        </p:nvSpPr>
        <p:spPr/>
        <p:txBody>
          <a:bodyPr/>
          <a:lstStyle/>
          <a:p>
            <a:fld id="{934C9568-E3D6-45BA-A626-EF0F78B9350D}" type="slidenum">
              <a:rPr lang="en-US" smtClean="0"/>
              <a:t>20</a:t>
            </a:fld>
            <a:endParaRPr lang="en-US"/>
          </a:p>
        </p:txBody>
      </p:sp>
    </p:spTree>
    <p:extLst>
      <p:ext uri="{BB962C8B-B14F-4D97-AF65-F5344CB8AC3E}">
        <p14:creationId xmlns:p14="http://schemas.microsoft.com/office/powerpoint/2010/main" val="1736628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48463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only One God who watches over the schisms of man.</a:t>
            </a:r>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1160184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Deception creeps in our world of shadows. To follow man is less than knowing God’s will as given in His word.</a:t>
            </a:r>
          </a:p>
        </p:txBody>
      </p:sp>
      <p:sp>
        <p:nvSpPr>
          <p:cNvPr id="4" name="Slide Number Placeholder 3"/>
          <p:cNvSpPr>
            <a:spLocks noGrp="1"/>
          </p:cNvSpPr>
          <p:nvPr>
            <p:ph type="sldNum" sz="quarter" idx="5"/>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2026424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Seeking God is never-ending as He extends His eternal love. Past all hardships, to hear causes our souls to rise in the glory of knowing.</a:t>
            </a:r>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4145267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Seeking God is never-ending as He extends His eternal love. Past all hardships, to hear causes our souls to rise in the glory of knowing.</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16455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Noise brings life to sensation. To care is to want. Hearing is the cautious dilemma of knowing right from wrong. All need what is hard to do, to live under the righteous hand of God. </a:t>
            </a:r>
          </a:p>
        </p:txBody>
      </p:sp>
      <p:sp>
        <p:nvSpPr>
          <p:cNvPr id="4" name="Slide Number Placeholder 3"/>
          <p:cNvSpPr>
            <a:spLocks noGrp="1"/>
          </p:cNvSpPr>
          <p:nvPr>
            <p:ph type="sldNum" sz="quarter" idx="5"/>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1056240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submit to God, in view of our sinful regrets, reaches to the summit of His own heart. Sacrifice to other’s needs elevates freedom’s depth past all distances.</a:t>
            </a:r>
          </a:p>
        </p:txBody>
      </p:sp>
      <p:sp>
        <p:nvSpPr>
          <p:cNvPr id="4" name="Slide Number Placeholder 3"/>
          <p:cNvSpPr>
            <a:spLocks noGrp="1"/>
          </p:cNvSpPr>
          <p:nvPr>
            <p:ph type="sldNum" sz="quarter" idx="5"/>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2020353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is the extent of acceptance.</a:t>
            </a:r>
          </a:p>
        </p:txBody>
      </p:sp>
      <p:sp>
        <p:nvSpPr>
          <p:cNvPr id="4" name="Slide Number Placeholder 3"/>
          <p:cNvSpPr>
            <a:spLocks noGrp="1"/>
          </p:cNvSpPr>
          <p:nvPr>
            <p:ph type="sldNum" sz="quarter" idx="5"/>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34299446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night is to day, dark is to light, and unsure is to sure, it will be love over hate that will judge each one of us.</a:t>
            </a:r>
          </a:p>
        </p:txBody>
      </p:sp>
      <p:sp>
        <p:nvSpPr>
          <p:cNvPr id="4" name="Slide Number Placeholder 3"/>
          <p:cNvSpPr>
            <a:spLocks noGrp="1"/>
          </p:cNvSpPr>
          <p:nvPr>
            <p:ph type="sldNum" sz="quarter" idx="5"/>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35227867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true cannot be changed, and habitual sinful pursuits void of regrets inherit death.</a:t>
            </a:r>
          </a:p>
        </p:txBody>
      </p:sp>
      <p:sp>
        <p:nvSpPr>
          <p:cNvPr id="4" name="Slide Number Placeholder 3"/>
          <p:cNvSpPr>
            <a:spLocks noGrp="1"/>
          </p:cNvSpPr>
          <p:nvPr>
            <p:ph type="sldNum" sz="quarter" idx="5"/>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1640410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testimonies and more importantly, His covenant now stands before us all. Do we see the mercy He extends by revealing the truth of good and evil, allowing us to choose one for the better or the ladder for the worst. It is a condition of temporary time where souls realize and decide who they will become.</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4637710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Climbing into the presence of good company builds characteristics of sharing and gentleness, uncharacteristic in a greedy and selfish world. Keeping godly associations pure is uplifting in an empty world of descending morals.</a:t>
            </a:r>
          </a:p>
        </p:txBody>
      </p:sp>
      <p:sp>
        <p:nvSpPr>
          <p:cNvPr id="4" name="Slide Number Placeholder 3"/>
          <p:cNvSpPr>
            <a:spLocks noGrp="1"/>
          </p:cNvSpPr>
          <p:nvPr>
            <p:ph type="sldNum" sz="quarter" idx="5"/>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1916540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remember what God has delivered to uphold goodness should not be forgotten or dismissed to the simple disgust of </a:t>
            </a:r>
            <a:r>
              <a:rPr lang="en-US" sz="1200" b="0" i="0" kern="1200" dirty="0" err="1">
                <a:solidFill>
                  <a:schemeClr val="tx1"/>
                </a:solidFill>
                <a:effectLst/>
                <a:latin typeface="+mn-lt"/>
                <a:ea typeface="+mn-ea"/>
                <a:cs typeface="+mn-cs"/>
              </a:rPr>
              <a:t>machiavellianism</a:t>
            </a:r>
            <a:r>
              <a:rPr lang="en-US" dirty="0"/>
              <a:t>.</a:t>
            </a:r>
          </a:p>
        </p:txBody>
      </p:sp>
      <p:sp>
        <p:nvSpPr>
          <p:cNvPr id="4" name="Slide Number Placeholder 3"/>
          <p:cNvSpPr>
            <a:spLocks noGrp="1"/>
          </p:cNvSpPr>
          <p:nvPr>
            <p:ph type="sldNum" sz="quarter" idx="5"/>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31325949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Godly traditions have the purpose to impose the greatest respect, for ourselves and God, in our worship of God.</a:t>
            </a:r>
          </a:p>
        </p:txBody>
      </p:sp>
      <p:sp>
        <p:nvSpPr>
          <p:cNvPr id="4" name="Slide Number Placeholder 3"/>
          <p:cNvSpPr>
            <a:spLocks noGrp="1"/>
          </p:cNvSpPr>
          <p:nvPr>
            <p:ph type="sldNum" sz="quarter" idx="5"/>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753302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weed through malarkey and win the battle of truth is no simple task without God’s own guidance.</a:t>
            </a:r>
          </a:p>
        </p:txBody>
      </p:sp>
      <p:sp>
        <p:nvSpPr>
          <p:cNvPr id="4" name="Slide Number Placeholder 3"/>
          <p:cNvSpPr>
            <a:spLocks noGrp="1"/>
          </p:cNvSpPr>
          <p:nvPr>
            <p:ph type="sldNum" sz="quarter" idx="5"/>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8615692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Tender is the shine brighter than light where God’s bosom is love for our lives. Dreams cannot contend with what is more than all visible.</a:t>
            </a:r>
          </a:p>
        </p:txBody>
      </p:sp>
      <p:sp>
        <p:nvSpPr>
          <p:cNvPr id="4" name="Slide Number Placeholder 3"/>
          <p:cNvSpPr>
            <a:spLocks noGrp="1"/>
          </p:cNvSpPr>
          <p:nvPr>
            <p:ph type="sldNum" sz="quarter" idx="5"/>
          </p:nvPr>
        </p:nvSpPr>
        <p:spPr/>
        <p:txBody>
          <a:bodyPr/>
          <a:lstStyle/>
          <a:p>
            <a:fld id="{9C51D9B6-958F-4022-8446-FFC7E7C9F731}" type="slidenum">
              <a:rPr lang="en-US" smtClean="0"/>
              <a:t>36</a:t>
            </a:fld>
            <a:endParaRPr lang="en-US"/>
          </a:p>
        </p:txBody>
      </p:sp>
    </p:spTree>
    <p:extLst>
      <p:ext uri="{BB962C8B-B14F-4D97-AF65-F5344CB8AC3E}">
        <p14:creationId xmlns:p14="http://schemas.microsoft.com/office/powerpoint/2010/main" val="3449741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Humble hearts able to shower love is where God takes notice.</a:t>
            </a:r>
          </a:p>
        </p:txBody>
      </p:sp>
      <p:sp>
        <p:nvSpPr>
          <p:cNvPr id="4" name="Slide Number Placeholder 3"/>
          <p:cNvSpPr>
            <a:spLocks noGrp="1"/>
          </p:cNvSpPr>
          <p:nvPr>
            <p:ph type="sldNum" sz="quarter" idx="5"/>
          </p:nvPr>
        </p:nvSpPr>
        <p:spPr/>
        <p:txBody>
          <a:bodyPr/>
          <a:lstStyle/>
          <a:p>
            <a:fld id="{9C51D9B6-958F-4022-8446-FFC7E7C9F731}" type="slidenum">
              <a:rPr lang="en-US" smtClean="0"/>
              <a:t>37</a:t>
            </a:fld>
            <a:endParaRPr lang="en-US"/>
          </a:p>
        </p:txBody>
      </p:sp>
    </p:spTree>
    <p:extLst>
      <p:ext uri="{BB962C8B-B14F-4D97-AF65-F5344CB8AC3E}">
        <p14:creationId xmlns:p14="http://schemas.microsoft.com/office/powerpoint/2010/main" val="32417038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Humble hearts able to shower love is where God takes notice.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731469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Humble hearts able to shower love is where God takes notice.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751635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Obedience aligns with His will to observe truth. </a:t>
            </a:r>
          </a:p>
        </p:txBody>
      </p:sp>
      <p:sp>
        <p:nvSpPr>
          <p:cNvPr id="4" name="Slide Number Placeholder 3"/>
          <p:cNvSpPr>
            <a:spLocks noGrp="1"/>
          </p:cNvSpPr>
          <p:nvPr>
            <p:ph type="sldNum" sz="quarter" idx="5"/>
          </p:nvPr>
        </p:nvSpPr>
        <p:spPr/>
        <p:txBody>
          <a:bodyPr/>
          <a:lstStyle/>
          <a:p>
            <a:fld id="{9C51D9B6-958F-4022-8446-FFC7E7C9F731}" type="slidenum">
              <a:rPr lang="en-US" smtClean="0"/>
              <a:t>40</a:t>
            </a:fld>
            <a:endParaRPr lang="en-US"/>
          </a:p>
        </p:txBody>
      </p:sp>
    </p:spTree>
    <p:extLst>
      <p:ext uri="{BB962C8B-B14F-4D97-AF65-F5344CB8AC3E}">
        <p14:creationId xmlns:p14="http://schemas.microsoft.com/office/powerpoint/2010/main" val="33750274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keep what has been declared by heaven on earth?</a:t>
            </a:r>
          </a:p>
        </p:txBody>
      </p:sp>
      <p:sp>
        <p:nvSpPr>
          <p:cNvPr id="4" name="Slide Number Placeholder 3"/>
          <p:cNvSpPr>
            <a:spLocks noGrp="1"/>
          </p:cNvSpPr>
          <p:nvPr>
            <p:ph type="sldNum" sz="quarter" idx="5"/>
          </p:nvPr>
        </p:nvSpPr>
        <p:spPr/>
        <p:txBody>
          <a:bodyPr/>
          <a:lstStyle/>
          <a:p>
            <a:fld id="{9C51D9B6-958F-4022-8446-FFC7E7C9F731}" type="slidenum">
              <a:rPr lang="en-US" smtClean="0"/>
              <a:t>41</a:t>
            </a:fld>
            <a:endParaRPr lang="en-US"/>
          </a:p>
        </p:txBody>
      </p:sp>
    </p:spTree>
    <p:extLst>
      <p:ext uri="{BB962C8B-B14F-4D97-AF65-F5344CB8AC3E}">
        <p14:creationId xmlns:p14="http://schemas.microsoft.com/office/powerpoint/2010/main" val="1426167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Remembering the sure goodness God declares holds the strength of continuing family, and fortune all generations seek. </a:t>
            </a:r>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28776004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is not a drudgingly static condition causing continuous sorrows, but dynamic in its’ rising moment surpassing all before. Each breath should deliver heightened appreciation for the grandness of breathlessness ahead. </a:t>
            </a:r>
          </a:p>
        </p:txBody>
      </p:sp>
      <p:sp>
        <p:nvSpPr>
          <p:cNvPr id="4" name="Slide Number Placeholder 3"/>
          <p:cNvSpPr>
            <a:spLocks noGrp="1"/>
          </p:cNvSpPr>
          <p:nvPr>
            <p:ph type="sldNum" sz="quarter" idx="5"/>
          </p:nvPr>
        </p:nvSpPr>
        <p:spPr/>
        <p:txBody>
          <a:bodyPr/>
          <a:lstStyle/>
          <a:p>
            <a:fld id="{9C51D9B6-958F-4022-8446-FFC7E7C9F731}" type="slidenum">
              <a:rPr lang="en-US" smtClean="0"/>
              <a:t>42</a:t>
            </a:fld>
            <a:endParaRPr lang="en-US"/>
          </a:p>
        </p:txBody>
      </p:sp>
    </p:spTree>
    <p:extLst>
      <p:ext uri="{BB962C8B-B14F-4D97-AF65-F5344CB8AC3E}">
        <p14:creationId xmlns:p14="http://schemas.microsoft.com/office/powerpoint/2010/main" val="6563074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Love of the material has no life in it. To love what is dead brings the same. To be full one must recognize the Creator over the creation.</a:t>
            </a:r>
          </a:p>
        </p:txBody>
      </p:sp>
      <p:sp>
        <p:nvSpPr>
          <p:cNvPr id="4" name="Slide Number Placeholder 3"/>
          <p:cNvSpPr>
            <a:spLocks noGrp="1"/>
          </p:cNvSpPr>
          <p:nvPr>
            <p:ph type="sldNum" sz="quarter" idx="5"/>
          </p:nvPr>
        </p:nvSpPr>
        <p:spPr/>
        <p:txBody>
          <a:bodyPr/>
          <a:lstStyle/>
          <a:p>
            <a:fld id="{9C51D9B6-958F-4022-8446-FFC7E7C9F731}" type="slidenum">
              <a:rPr lang="en-US" smtClean="0"/>
              <a:t>43</a:t>
            </a:fld>
            <a:endParaRPr lang="en-US"/>
          </a:p>
        </p:txBody>
      </p:sp>
    </p:spTree>
    <p:extLst>
      <p:ext uri="{BB962C8B-B14F-4D97-AF65-F5344CB8AC3E}">
        <p14:creationId xmlns:p14="http://schemas.microsoft.com/office/powerpoint/2010/main" val="12976983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one’s true desire is to live eternally, what one is “in” to declares the outcome He will render, upon our return to His presence. Without love of God, hope has little effect.</a:t>
            </a:r>
          </a:p>
        </p:txBody>
      </p:sp>
      <p:sp>
        <p:nvSpPr>
          <p:cNvPr id="4" name="Slide Number Placeholder 3"/>
          <p:cNvSpPr>
            <a:spLocks noGrp="1"/>
          </p:cNvSpPr>
          <p:nvPr>
            <p:ph type="sldNum" sz="quarter" idx="5"/>
          </p:nvPr>
        </p:nvSpPr>
        <p:spPr/>
        <p:txBody>
          <a:bodyPr/>
          <a:lstStyle/>
          <a:p>
            <a:fld id="{9C51D9B6-958F-4022-8446-FFC7E7C9F731}" type="slidenum">
              <a:rPr lang="en-US" smtClean="0"/>
              <a:t>44</a:t>
            </a:fld>
            <a:endParaRPr lang="en-US"/>
          </a:p>
        </p:txBody>
      </p:sp>
    </p:spTree>
    <p:extLst>
      <p:ext uri="{BB962C8B-B14F-4D97-AF65-F5344CB8AC3E}">
        <p14:creationId xmlns:p14="http://schemas.microsoft.com/office/powerpoint/2010/main" val="25660222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has given His own heart, and life, naked before us all. Will we hear His call before time ceases and eternity begins?</a:t>
            </a:r>
          </a:p>
        </p:txBody>
      </p:sp>
      <p:sp>
        <p:nvSpPr>
          <p:cNvPr id="4" name="Slide Number Placeholder 3"/>
          <p:cNvSpPr>
            <a:spLocks noGrp="1"/>
          </p:cNvSpPr>
          <p:nvPr>
            <p:ph type="sldNum" sz="quarter" idx="5"/>
          </p:nvPr>
        </p:nvSpPr>
        <p:spPr/>
        <p:txBody>
          <a:bodyPr/>
          <a:lstStyle/>
          <a:p>
            <a:fld id="{9C51D9B6-958F-4022-8446-FFC7E7C9F731}" type="slidenum">
              <a:rPr lang="en-US" smtClean="0"/>
              <a:t>45</a:t>
            </a:fld>
            <a:endParaRPr lang="en-US"/>
          </a:p>
        </p:txBody>
      </p:sp>
    </p:spTree>
    <p:extLst>
      <p:ext uri="{BB962C8B-B14F-4D97-AF65-F5344CB8AC3E}">
        <p14:creationId xmlns:p14="http://schemas.microsoft.com/office/powerpoint/2010/main" val="34392430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Seeing truth is worthless unless regarded</a:t>
            </a:r>
          </a:p>
        </p:txBody>
      </p:sp>
      <p:sp>
        <p:nvSpPr>
          <p:cNvPr id="4" name="Slide Number Placeholder 3"/>
          <p:cNvSpPr>
            <a:spLocks noGrp="1"/>
          </p:cNvSpPr>
          <p:nvPr>
            <p:ph type="sldNum" sz="quarter" idx="10"/>
          </p:nvPr>
        </p:nvSpPr>
        <p:spPr/>
        <p:txBody>
          <a:bodyPr/>
          <a:lstStyle/>
          <a:p>
            <a:fld id="{934C9568-E3D6-45BA-A626-EF0F78B9350D}" type="slidenum">
              <a:rPr lang="en-US" smtClean="0"/>
              <a:t>47</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49</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Single truths fill the word of God, instructing in what is best, for the decency He wills for His eternal creation.  </a:t>
            </a:r>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815823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has delivered life to know and to wonder. The way of God is not so far off touching all that is. Mortal faith is hoping for what is greater, adhering to His subjective call.</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97112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commands are a set of standards establishing what is best, and good, for the unity of life in His creation.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1303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United States of America today, how many follow the teachings of the Bible, in which this country was founded, to protect those rights to worship in freedom's light under the truths of God? Hypocrites plague the corridors of blinded time where what was once sweet has become soured. As infants need instructions to survive, so too divine intervention is part of our spiritual rise back to God. Without God there is no survival.</a:t>
            </a:r>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1402489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Running with thugs is like crud in the chest coughing on the self with no devotion to share. No matter the pain one says he or she has, the test of endurance is the mandate of God. One chooses to climb or descend in heart or heartlessness.</a:t>
            </a:r>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4129615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webp"/><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7.jpeg"/><Relationship Id="rId18" Type="http://schemas.openxmlformats.org/officeDocument/2006/relationships/image" Target="../media/image24.jpeg"/><Relationship Id="rId3" Type="http://schemas.openxmlformats.org/officeDocument/2006/relationships/image" Target="../media/image1.jpg"/><Relationship Id="rId7" Type="http://schemas.openxmlformats.org/officeDocument/2006/relationships/image" Target="../media/image6.jpg"/><Relationship Id="rId12" Type="http://schemas.openxmlformats.org/officeDocument/2006/relationships/image" Target="../media/image14.webp"/><Relationship Id="rId17" Type="http://schemas.openxmlformats.org/officeDocument/2006/relationships/image" Target="../media/image23.jpg"/><Relationship Id="rId2" Type="http://schemas.openxmlformats.org/officeDocument/2006/relationships/notesSlide" Target="../notesSlides/notesSlide18.xml"/><Relationship Id="rId16" Type="http://schemas.openxmlformats.org/officeDocument/2006/relationships/image" Target="../media/image21.jpg"/><Relationship Id="rId20"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2.jpg"/><Relationship Id="rId5" Type="http://schemas.openxmlformats.org/officeDocument/2006/relationships/image" Target="../media/image4.jpg"/><Relationship Id="rId15" Type="http://schemas.openxmlformats.org/officeDocument/2006/relationships/image" Target="../media/image19.jpg"/><Relationship Id="rId10" Type="http://schemas.openxmlformats.org/officeDocument/2006/relationships/image" Target="../media/image11.jpg"/><Relationship Id="rId19" Type="http://schemas.openxmlformats.org/officeDocument/2006/relationships/image" Target="../media/image25.png"/><Relationship Id="rId4" Type="http://schemas.openxmlformats.org/officeDocument/2006/relationships/image" Target="../media/image3.jpg"/><Relationship Id="rId9" Type="http://schemas.openxmlformats.org/officeDocument/2006/relationships/image" Target="../media/image10.jpg"/><Relationship Id="rId14" Type="http://schemas.openxmlformats.org/officeDocument/2006/relationships/image" Target="../media/image18.jpg"/></Relationships>
</file>

<file path=ppt/slides/_rels/slide19.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18.jpg"/><Relationship Id="rId18" Type="http://schemas.openxmlformats.org/officeDocument/2006/relationships/image" Target="../media/image34.png"/><Relationship Id="rId3" Type="http://schemas.openxmlformats.org/officeDocument/2006/relationships/image" Target="../media/image27.jpeg"/><Relationship Id="rId7" Type="http://schemas.openxmlformats.org/officeDocument/2006/relationships/image" Target="../media/image8.jpg"/><Relationship Id="rId12" Type="http://schemas.openxmlformats.org/officeDocument/2006/relationships/image" Target="../media/image32.jpeg"/><Relationship Id="rId17" Type="http://schemas.openxmlformats.org/officeDocument/2006/relationships/image" Target="../media/image24.jpeg"/><Relationship Id="rId2" Type="http://schemas.openxmlformats.org/officeDocument/2006/relationships/image" Target="../media/image1.jpg"/><Relationship Id="rId16"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14.webp"/><Relationship Id="rId5" Type="http://schemas.openxmlformats.org/officeDocument/2006/relationships/image" Target="../media/image29.jpeg"/><Relationship Id="rId15" Type="http://schemas.openxmlformats.org/officeDocument/2006/relationships/image" Target="../media/image33.jpeg"/><Relationship Id="rId10" Type="http://schemas.openxmlformats.org/officeDocument/2006/relationships/image" Target="../media/image31.jpeg"/><Relationship Id="rId4" Type="http://schemas.openxmlformats.org/officeDocument/2006/relationships/image" Target="../media/image28.jpeg"/><Relationship Id="rId9" Type="http://schemas.openxmlformats.org/officeDocument/2006/relationships/image" Target="../media/image11.jpg"/><Relationship Id="rId1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deepseanews.com/"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giftingtrees.blogspot.com/2012/03/nakshatra-is-forever.html" TargetMode="External"/><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www.deepseanews.com/" TargetMode="External"/><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www.deepseanews.com/" TargetMode="External"/><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1.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43.jpg"/><Relationship Id="rId13" Type="http://schemas.openxmlformats.org/officeDocument/2006/relationships/image" Target="../media/image51.jpg"/><Relationship Id="rId18" Type="http://schemas.openxmlformats.org/officeDocument/2006/relationships/image" Target="../media/image56.jpg"/><Relationship Id="rId3" Type="http://schemas.openxmlformats.org/officeDocument/2006/relationships/image" Target="../media/image1.jpg"/><Relationship Id="rId21" Type="http://schemas.openxmlformats.org/officeDocument/2006/relationships/image" Target="../media/image59.jpg"/><Relationship Id="rId7" Type="http://schemas.openxmlformats.org/officeDocument/2006/relationships/image" Target="../media/image42.jpg"/><Relationship Id="rId12" Type="http://schemas.openxmlformats.org/officeDocument/2006/relationships/image" Target="../media/image50.jpg"/><Relationship Id="rId17" Type="http://schemas.openxmlformats.org/officeDocument/2006/relationships/image" Target="../media/image55.jpg"/><Relationship Id="rId2" Type="http://schemas.openxmlformats.org/officeDocument/2006/relationships/notesSlide" Target="../notesSlides/notesSlide43.xml"/><Relationship Id="rId16" Type="http://schemas.openxmlformats.org/officeDocument/2006/relationships/image" Target="../media/image54.jpg"/><Relationship Id="rId20"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39.jpg"/><Relationship Id="rId11" Type="http://schemas.openxmlformats.org/officeDocument/2006/relationships/image" Target="../media/image49.jpg"/><Relationship Id="rId5" Type="http://schemas.openxmlformats.org/officeDocument/2006/relationships/image" Target="../media/image38.jpg"/><Relationship Id="rId15" Type="http://schemas.openxmlformats.org/officeDocument/2006/relationships/image" Target="../media/image53.png"/><Relationship Id="rId23" Type="http://schemas.openxmlformats.org/officeDocument/2006/relationships/image" Target="../media/image61.jpg"/><Relationship Id="rId10" Type="http://schemas.openxmlformats.org/officeDocument/2006/relationships/image" Target="../media/image47.jpg"/><Relationship Id="rId19" Type="http://schemas.openxmlformats.org/officeDocument/2006/relationships/image" Target="../media/image57.jpeg"/><Relationship Id="rId4" Type="http://schemas.openxmlformats.org/officeDocument/2006/relationships/image" Target="../media/image37.jpg"/><Relationship Id="rId9" Type="http://schemas.openxmlformats.org/officeDocument/2006/relationships/image" Target="../media/image45.jpg"/><Relationship Id="rId14" Type="http://schemas.openxmlformats.org/officeDocument/2006/relationships/image" Target="../media/image52.png"/><Relationship Id="rId22" Type="http://schemas.openxmlformats.org/officeDocument/2006/relationships/image" Target="../media/image60.jpeg"/></Relationships>
</file>

<file path=ppt/slides/_rels/slide46.xml.rels><?xml version="1.0" encoding="UTF-8" standalone="yes"?>
<Relationships xmlns="http://schemas.openxmlformats.org/package/2006/relationships"><Relationship Id="rId8" Type="http://schemas.openxmlformats.org/officeDocument/2006/relationships/image" Target="../media/image45.jpg"/><Relationship Id="rId13" Type="http://schemas.openxmlformats.org/officeDocument/2006/relationships/image" Target="../media/image70.png"/><Relationship Id="rId18" Type="http://schemas.openxmlformats.org/officeDocument/2006/relationships/image" Target="../media/image74.jpeg"/><Relationship Id="rId3" Type="http://schemas.openxmlformats.org/officeDocument/2006/relationships/image" Target="../media/image63.jpeg"/><Relationship Id="rId21" Type="http://schemas.openxmlformats.org/officeDocument/2006/relationships/image" Target="../media/image77.jpeg"/><Relationship Id="rId7" Type="http://schemas.openxmlformats.org/officeDocument/2006/relationships/image" Target="../media/image43.jpg"/><Relationship Id="rId12" Type="http://schemas.openxmlformats.org/officeDocument/2006/relationships/image" Target="../media/image69.jpeg"/><Relationship Id="rId17" Type="http://schemas.openxmlformats.org/officeDocument/2006/relationships/image" Target="../media/image73.jpeg"/><Relationship Id="rId2" Type="http://schemas.openxmlformats.org/officeDocument/2006/relationships/image" Target="../media/image62.jpeg"/><Relationship Id="rId16" Type="http://schemas.openxmlformats.org/officeDocument/2006/relationships/image" Target="../media/image72.jpeg"/><Relationship Id="rId20"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42.jpg"/><Relationship Id="rId11" Type="http://schemas.openxmlformats.org/officeDocument/2006/relationships/image" Target="../media/image68.jpeg"/><Relationship Id="rId5" Type="http://schemas.openxmlformats.org/officeDocument/2006/relationships/image" Target="../media/image65.jpeg"/><Relationship Id="rId15" Type="http://schemas.openxmlformats.org/officeDocument/2006/relationships/image" Target="../media/image54.jpg"/><Relationship Id="rId10" Type="http://schemas.openxmlformats.org/officeDocument/2006/relationships/image" Target="../media/image67.jpeg"/><Relationship Id="rId19" Type="http://schemas.openxmlformats.org/officeDocument/2006/relationships/image" Target="../media/image75.jpeg"/><Relationship Id="rId4" Type="http://schemas.openxmlformats.org/officeDocument/2006/relationships/image" Target="../media/image64.jpeg"/><Relationship Id="rId9" Type="http://schemas.openxmlformats.org/officeDocument/2006/relationships/image" Target="../media/image66.jpeg"/><Relationship Id="rId14" Type="http://schemas.openxmlformats.org/officeDocument/2006/relationships/image" Target="../media/image71.png"/><Relationship Id="rId22" Type="http://schemas.openxmlformats.org/officeDocument/2006/relationships/image" Target="../media/image78.jpeg"/></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hyperlink" Target="https://giftingtrees.blogspot.com/2012/03/nakshatra-is-forever.html" TargetMode="External"/><Relationship Id="rId4" Type="http://schemas.openxmlformats.org/officeDocument/2006/relationships/image" Target="../media/image3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CB98E8-42BA-4157-BEC7-1A244640AD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5" name="!!Mouth">
            <a:extLst>
              <a:ext uri="{FF2B5EF4-FFF2-40B4-BE49-F238E27FC236}">
                <a16:creationId xmlns:a16="http://schemas.microsoft.com/office/drawing/2014/main" id="{7DA53FFD-DB70-426E-BD9F-C8DB55F0F031}"/>
              </a:ext>
            </a:extLst>
          </p:cNvPr>
          <p:cNvSpPr/>
          <p:nvPr/>
        </p:nvSpPr>
        <p:spPr>
          <a:xfrm>
            <a:off x="795496" y="315889"/>
            <a:ext cx="8348504" cy="6542111"/>
          </a:xfrm>
          <a:custGeom>
            <a:avLst/>
            <a:gdLst>
              <a:gd name="connsiteX0" fmla="*/ 8373291 w 8386354"/>
              <a:gd name="connsiteY0" fmla="*/ 0 h 6557555"/>
              <a:gd name="connsiteX1" fmla="*/ 8386354 w 8386354"/>
              <a:gd name="connsiteY1" fmla="*/ 6557555 h 6557555"/>
              <a:gd name="connsiteX2" fmla="*/ 0 w 8386354"/>
              <a:gd name="connsiteY2" fmla="*/ 6544492 h 6557555"/>
              <a:gd name="connsiteX3" fmla="*/ 235131 w 8386354"/>
              <a:gd name="connsiteY3" fmla="*/ 6335486 h 6557555"/>
              <a:gd name="connsiteX4" fmla="*/ 470263 w 8386354"/>
              <a:gd name="connsiteY4" fmla="*/ 6191795 h 6557555"/>
              <a:gd name="connsiteX5" fmla="*/ 718457 w 8386354"/>
              <a:gd name="connsiteY5" fmla="*/ 6035040 h 6557555"/>
              <a:gd name="connsiteX6" fmla="*/ 888274 w 8386354"/>
              <a:gd name="connsiteY6" fmla="*/ 5826035 h 6557555"/>
              <a:gd name="connsiteX7" fmla="*/ 1149531 w 8386354"/>
              <a:gd name="connsiteY7" fmla="*/ 5682343 h 6557555"/>
              <a:gd name="connsiteX8" fmla="*/ 1436914 w 8386354"/>
              <a:gd name="connsiteY8" fmla="*/ 5473338 h 6557555"/>
              <a:gd name="connsiteX9" fmla="*/ 1632857 w 8386354"/>
              <a:gd name="connsiteY9" fmla="*/ 5264332 h 6557555"/>
              <a:gd name="connsiteX10" fmla="*/ 1554480 w 8386354"/>
              <a:gd name="connsiteY10" fmla="*/ 5212080 h 6557555"/>
              <a:gd name="connsiteX11" fmla="*/ 1672046 w 8386354"/>
              <a:gd name="connsiteY11" fmla="*/ 5133703 h 6557555"/>
              <a:gd name="connsiteX12" fmla="*/ 1737360 w 8386354"/>
              <a:gd name="connsiteY12" fmla="*/ 5185955 h 6557555"/>
              <a:gd name="connsiteX13" fmla="*/ 2037806 w 8386354"/>
              <a:gd name="connsiteY13" fmla="*/ 4859383 h 6557555"/>
              <a:gd name="connsiteX14" fmla="*/ 2207623 w 8386354"/>
              <a:gd name="connsiteY14" fmla="*/ 4820195 h 6557555"/>
              <a:gd name="connsiteX15" fmla="*/ 2612571 w 8386354"/>
              <a:gd name="connsiteY15" fmla="*/ 4519749 h 6557555"/>
              <a:gd name="connsiteX16" fmla="*/ 3030583 w 8386354"/>
              <a:gd name="connsiteY16" fmla="*/ 4219303 h 6557555"/>
              <a:gd name="connsiteX17" fmla="*/ 3187337 w 8386354"/>
              <a:gd name="connsiteY17" fmla="*/ 4088675 h 6557555"/>
              <a:gd name="connsiteX18" fmla="*/ 3213463 w 8386354"/>
              <a:gd name="connsiteY18" fmla="*/ 3997235 h 6557555"/>
              <a:gd name="connsiteX19" fmla="*/ 3357154 w 8386354"/>
              <a:gd name="connsiteY19" fmla="*/ 3944983 h 6557555"/>
              <a:gd name="connsiteX20" fmla="*/ 3304903 w 8386354"/>
              <a:gd name="connsiteY20" fmla="*/ 3866606 h 6557555"/>
              <a:gd name="connsiteX21" fmla="*/ 3108960 w 8386354"/>
              <a:gd name="connsiteY21" fmla="*/ 3944983 h 6557555"/>
              <a:gd name="connsiteX22" fmla="*/ 3017520 w 8386354"/>
              <a:gd name="connsiteY22" fmla="*/ 4101738 h 6557555"/>
              <a:gd name="connsiteX23" fmla="*/ 2899954 w 8386354"/>
              <a:gd name="connsiteY23" fmla="*/ 4206240 h 6557555"/>
              <a:gd name="connsiteX24" fmla="*/ 2717074 w 8386354"/>
              <a:gd name="connsiteY24" fmla="*/ 4245429 h 6557555"/>
              <a:gd name="connsiteX25" fmla="*/ 2717074 w 8386354"/>
              <a:gd name="connsiteY25" fmla="*/ 4245429 h 6557555"/>
              <a:gd name="connsiteX26" fmla="*/ 2939143 w 8386354"/>
              <a:gd name="connsiteY26" fmla="*/ 3944983 h 6557555"/>
              <a:gd name="connsiteX27" fmla="*/ 2834640 w 8386354"/>
              <a:gd name="connsiteY27" fmla="*/ 3944983 h 6557555"/>
              <a:gd name="connsiteX28" fmla="*/ 3043646 w 8386354"/>
              <a:gd name="connsiteY28" fmla="*/ 3749040 h 6557555"/>
              <a:gd name="connsiteX29" fmla="*/ 3344091 w 8386354"/>
              <a:gd name="connsiteY29" fmla="*/ 3670663 h 6557555"/>
              <a:gd name="connsiteX30" fmla="*/ 3526971 w 8386354"/>
              <a:gd name="connsiteY30" fmla="*/ 3474720 h 6557555"/>
              <a:gd name="connsiteX31" fmla="*/ 3618411 w 8386354"/>
              <a:gd name="connsiteY31" fmla="*/ 3526972 h 6557555"/>
              <a:gd name="connsiteX32" fmla="*/ 3722914 w 8386354"/>
              <a:gd name="connsiteY32" fmla="*/ 3357155 h 6557555"/>
              <a:gd name="connsiteX33" fmla="*/ 3892731 w 8386354"/>
              <a:gd name="connsiteY33" fmla="*/ 3331029 h 6557555"/>
              <a:gd name="connsiteX34" fmla="*/ 4023360 w 8386354"/>
              <a:gd name="connsiteY34" fmla="*/ 3174275 h 6557555"/>
              <a:gd name="connsiteX35" fmla="*/ 4271554 w 8386354"/>
              <a:gd name="connsiteY35" fmla="*/ 3122023 h 6557555"/>
              <a:gd name="connsiteX36" fmla="*/ 4206240 w 8386354"/>
              <a:gd name="connsiteY36" fmla="*/ 2965269 h 6557555"/>
              <a:gd name="connsiteX37" fmla="*/ 4036423 w 8386354"/>
              <a:gd name="connsiteY37" fmla="*/ 3030583 h 6557555"/>
              <a:gd name="connsiteX38" fmla="*/ 4362994 w 8386354"/>
              <a:gd name="connsiteY38" fmla="*/ 2847703 h 6557555"/>
              <a:gd name="connsiteX39" fmla="*/ 4754880 w 8386354"/>
              <a:gd name="connsiteY39" fmla="*/ 2573383 h 6557555"/>
              <a:gd name="connsiteX40" fmla="*/ 5081451 w 8386354"/>
              <a:gd name="connsiteY40" fmla="*/ 2429692 h 6557555"/>
              <a:gd name="connsiteX41" fmla="*/ 5329646 w 8386354"/>
              <a:gd name="connsiteY41" fmla="*/ 2246812 h 6557555"/>
              <a:gd name="connsiteX42" fmla="*/ 5447211 w 8386354"/>
              <a:gd name="connsiteY42" fmla="*/ 2272938 h 6557555"/>
              <a:gd name="connsiteX43" fmla="*/ 5786846 w 8386354"/>
              <a:gd name="connsiteY43" fmla="*/ 2063932 h 6557555"/>
              <a:gd name="connsiteX44" fmla="*/ 5865223 w 8386354"/>
              <a:gd name="connsiteY44" fmla="*/ 1854926 h 6557555"/>
              <a:gd name="connsiteX45" fmla="*/ 5969726 w 8386354"/>
              <a:gd name="connsiteY45" fmla="*/ 1894115 h 6557555"/>
              <a:gd name="connsiteX46" fmla="*/ 6126480 w 8386354"/>
              <a:gd name="connsiteY46" fmla="*/ 1750423 h 6557555"/>
              <a:gd name="connsiteX47" fmla="*/ 6165668 w 8386354"/>
              <a:gd name="connsiteY47" fmla="*/ 1541418 h 6557555"/>
              <a:gd name="connsiteX48" fmla="*/ 6766560 w 8386354"/>
              <a:gd name="connsiteY48" fmla="*/ 1058092 h 6557555"/>
              <a:gd name="connsiteX49" fmla="*/ 7354388 w 8386354"/>
              <a:gd name="connsiteY49" fmla="*/ 692332 h 6557555"/>
              <a:gd name="connsiteX50" fmla="*/ 7315200 w 8386354"/>
              <a:gd name="connsiteY50" fmla="*/ 640080 h 6557555"/>
              <a:gd name="connsiteX51" fmla="*/ 7589520 w 8386354"/>
              <a:gd name="connsiteY51" fmla="*/ 404949 h 6557555"/>
              <a:gd name="connsiteX52" fmla="*/ 7628708 w 8386354"/>
              <a:gd name="connsiteY52" fmla="*/ 548640 h 6557555"/>
              <a:gd name="connsiteX53" fmla="*/ 8373291 w 8386354"/>
              <a:gd name="connsiteY53" fmla="*/ 0 h 6557555"/>
              <a:gd name="connsiteX0" fmla="*/ 8373291 w 8386354"/>
              <a:gd name="connsiteY0" fmla="*/ 0 h 6557555"/>
              <a:gd name="connsiteX1" fmla="*/ 8386354 w 8386354"/>
              <a:gd name="connsiteY1" fmla="*/ 6557555 h 6557555"/>
              <a:gd name="connsiteX2" fmla="*/ 0 w 8386354"/>
              <a:gd name="connsiteY2" fmla="*/ 6544492 h 6557555"/>
              <a:gd name="connsiteX3" fmla="*/ 235131 w 8386354"/>
              <a:gd name="connsiteY3" fmla="*/ 6335486 h 6557555"/>
              <a:gd name="connsiteX4" fmla="*/ 470263 w 8386354"/>
              <a:gd name="connsiteY4" fmla="*/ 6191795 h 6557555"/>
              <a:gd name="connsiteX5" fmla="*/ 718457 w 8386354"/>
              <a:gd name="connsiteY5" fmla="*/ 6035040 h 6557555"/>
              <a:gd name="connsiteX6" fmla="*/ 888274 w 8386354"/>
              <a:gd name="connsiteY6" fmla="*/ 5826035 h 6557555"/>
              <a:gd name="connsiteX7" fmla="*/ 1149531 w 8386354"/>
              <a:gd name="connsiteY7" fmla="*/ 5682343 h 6557555"/>
              <a:gd name="connsiteX8" fmla="*/ 1436914 w 8386354"/>
              <a:gd name="connsiteY8" fmla="*/ 5473338 h 6557555"/>
              <a:gd name="connsiteX9" fmla="*/ 1632857 w 8386354"/>
              <a:gd name="connsiteY9" fmla="*/ 5264332 h 6557555"/>
              <a:gd name="connsiteX10" fmla="*/ 1554480 w 8386354"/>
              <a:gd name="connsiteY10" fmla="*/ 5212080 h 6557555"/>
              <a:gd name="connsiteX11" fmla="*/ 1672046 w 8386354"/>
              <a:gd name="connsiteY11" fmla="*/ 5133703 h 6557555"/>
              <a:gd name="connsiteX12" fmla="*/ 1737360 w 8386354"/>
              <a:gd name="connsiteY12" fmla="*/ 5185955 h 6557555"/>
              <a:gd name="connsiteX13" fmla="*/ 2037806 w 8386354"/>
              <a:gd name="connsiteY13" fmla="*/ 4859383 h 6557555"/>
              <a:gd name="connsiteX14" fmla="*/ 2207623 w 8386354"/>
              <a:gd name="connsiteY14" fmla="*/ 4820195 h 6557555"/>
              <a:gd name="connsiteX15" fmla="*/ 2612571 w 8386354"/>
              <a:gd name="connsiteY15" fmla="*/ 4519749 h 6557555"/>
              <a:gd name="connsiteX16" fmla="*/ 3030583 w 8386354"/>
              <a:gd name="connsiteY16" fmla="*/ 4219303 h 6557555"/>
              <a:gd name="connsiteX17" fmla="*/ 3187337 w 8386354"/>
              <a:gd name="connsiteY17" fmla="*/ 4088675 h 6557555"/>
              <a:gd name="connsiteX18" fmla="*/ 3213463 w 8386354"/>
              <a:gd name="connsiteY18" fmla="*/ 3997235 h 6557555"/>
              <a:gd name="connsiteX19" fmla="*/ 3357154 w 8386354"/>
              <a:gd name="connsiteY19" fmla="*/ 3944983 h 6557555"/>
              <a:gd name="connsiteX20" fmla="*/ 3304903 w 8386354"/>
              <a:gd name="connsiteY20" fmla="*/ 3866606 h 6557555"/>
              <a:gd name="connsiteX21" fmla="*/ 3108960 w 8386354"/>
              <a:gd name="connsiteY21" fmla="*/ 3944983 h 6557555"/>
              <a:gd name="connsiteX22" fmla="*/ 3017520 w 8386354"/>
              <a:gd name="connsiteY22" fmla="*/ 4101738 h 6557555"/>
              <a:gd name="connsiteX23" fmla="*/ 2899954 w 8386354"/>
              <a:gd name="connsiteY23" fmla="*/ 4206240 h 6557555"/>
              <a:gd name="connsiteX24" fmla="*/ 2717074 w 8386354"/>
              <a:gd name="connsiteY24" fmla="*/ 4245429 h 6557555"/>
              <a:gd name="connsiteX25" fmla="*/ 2717074 w 8386354"/>
              <a:gd name="connsiteY25" fmla="*/ 4245429 h 6557555"/>
              <a:gd name="connsiteX26" fmla="*/ 2939143 w 8386354"/>
              <a:gd name="connsiteY26" fmla="*/ 3944983 h 6557555"/>
              <a:gd name="connsiteX27" fmla="*/ 2834640 w 8386354"/>
              <a:gd name="connsiteY27" fmla="*/ 3944983 h 6557555"/>
              <a:gd name="connsiteX28" fmla="*/ 3043646 w 8386354"/>
              <a:gd name="connsiteY28" fmla="*/ 3749040 h 6557555"/>
              <a:gd name="connsiteX29" fmla="*/ 3344091 w 8386354"/>
              <a:gd name="connsiteY29" fmla="*/ 3670663 h 6557555"/>
              <a:gd name="connsiteX30" fmla="*/ 3526971 w 8386354"/>
              <a:gd name="connsiteY30" fmla="*/ 3474720 h 6557555"/>
              <a:gd name="connsiteX31" fmla="*/ 3618411 w 8386354"/>
              <a:gd name="connsiteY31" fmla="*/ 3526972 h 6557555"/>
              <a:gd name="connsiteX32" fmla="*/ 3722914 w 8386354"/>
              <a:gd name="connsiteY32" fmla="*/ 3357155 h 6557555"/>
              <a:gd name="connsiteX33" fmla="*/ 3892731 w 8386354"/>
              <a:gd name="connsiteY33" fmla="*/ 3331029 h 6557555"/>
              <a:gd name="connsiteX34" fmla="*/ 4023360 w 8386354"/>
              <a:gd name="connsiteY34" fmla="*/ 3174275 h 6557555"/>
              <a:gd name="connsiteX35" fmla="*/ 4271554 w 8386354"/>
              <a:gd name="connsiteY35" fmla="*/ 3122023 h 6557555"/>
              <a:gd name="connsiteX36" fmla="*/ 4284822 w 8386354"/>
              <a:gd name="connsiteY36" fmla="*/ 2998607 h 6557555"/>
              <a:gd name="connsiteX37" fmla="*/ 4036423 w 8386354"/>
              <a:gd name="connsiteY37" fmla="*/ 3030583 h 6557555"/>
              <a:gd name="connsiteX38" fmla="*/ 4362994 w 8386354"/>
              <a:gd name="connsiteY38" fmla="*/ 2847703 h 6557555"/>
              <a:gd name="connsiteX39" fmla="*/ 4754880 w 8386354"/>
              <a:gd name="connsiteY39" fmla="*/ 2573383 h 6557555"/>
              <a:gd name="connsiteX40" fmla="*/ 5081451 w 8386354"/>
              <a:gd name="connsiteY40" fmla="*/ 2429692 h 6557555"/>
              <a:gd name="connsiteX41" fmla="*/ 5329646 w 8386354"/>
              <a:gd name="connsiteY41" fmla="*/ 2246812 h 6557555"/>
              <a:gd name="connsiteX42" fmla="*/ 5447211 w 8386354"/>
              <a:gd name="connsiteY42" fmla="*/ 2272938 h 6557555"/>
              <a:gd name="connsiteX43" fmla="*/ 5786846 w 8386354"/>
              <a:gd name="connsiteY43" fmla="*/ 2063932 h 6557555"/>
              <a:gd name="connsiteX44" fmla="*/ 5865223 w 8386354"/>
              <a:gd name="connsiteY44" fmla="*/ 1854926 h 6557555"/>
              <a:gd name="connsiteX45" fmla="*/ 5969726 w 8386354"/>
              <a:gd name="connsiteY45" fmla="*/ 1894115 h 6557555"/>
              <a:gd name="connsiteX46" fmla="*/ 6126480 w 8386354"/>
              <a:gd name="connsiteY46" fmla="*/ 1750423 h 6557555"/>
              <a:gd name="connsiteX47" fmla="*/ 6165668 w 8386354"/>
              <a:gd name="connsiteY47" fmla="*/ 1541418 h 6557555"/>
              <a:gd name="connsiteX48" fmla="*/ 6766560 w 8386354"/>
              <a:gd name="connsiteY48" fmla="*/ 1058092 h 6557555"/>
              <a:gd name="connsiteX49" fmla="*/ 7354388 w 8386354"/>
              <a:gd name="connsiteY49" fmla="*/ 692332 h 6557555"/>
              <a:gd name="connsiteX50" fmla="*/ 7315200 w 8386354"/>
              <a:gd name="connsiteY50" fmla="*/ 640080 h 6557555"/>
              <a:gd name="connsiteX51" fmla="*/ 7589520 w 8386354"/>
              <a:gd name="connsiteY51" fmla="*/ 404949 h 6557555"/>
              <a:gd name="connsiteX52" fmla="*/ 7628708 w 8386354"/>
              <a:gd name="connsiteY52" fmla="*/ 548640 h 6557555"/>
              <a:gd name="connsiteX53" fmla="*/ 8373291 w 8386354"/>
              <a:gd name="connsiteY53" fmla="*/ 0 h 6557555"/>
              <a:gd name="connsiteX0" fmla="*/ 8373291 w 8386354"/>
              <a:gd name="connsiteY0" fmla="*/ 0 h 6557555"/>
              <a:gd name="connsiteX1" fmla="*/ 8386354 w 8386354"/>
              <a:gd name="connsiteY1" fmla="*/ 6557555 h 6557555"/>
              <a:gd name="connsiteX2" fmla="*/ 0 w 8386354"/>
              <a:gd name="connsiteY2" fmla="*/ 6544492 h 6557555"/>
              <a:gd name="connsiteX3" fmla="*/ 235131 w 8386354"/>
              <a:gd name="connsiteY3" fmla="*/ 6335486 h 6557555"/>
              <a:gd name="connsiteX4" fmla="*/ 470263 w 8386354"/>
              <a:gd name="connsiteY4" fmla="*/ 6191795 h 6557555"/>
              <a:gd name="connsiteX5" fmla="*/ 718457 w 8386354"/>
              <a:gd name="connsiteY5" fmla="*/ 6035040 h 6557555"/>
              <a:gd name="connsiteX6" fmla="*/ 888274 w 8386354"/>
              <a:gd name="connsiteY6" fmla="*/ 5826035 h 6557555"/>
              <a:gd name="connsiteX7" fmla="*/ 1149531 w 8386354"/>
              <a:gd name="connsiteY7" fmla="*/ 5682343 h 6557555"/>
              <a:gd name="connsiteX8" fmla="*/ 1436914 w 8386354"/>
              <a:gd name="connsiteY8" fmla="*/ 5473338 h 6557555"/>
              <a:gd name="connsiteX9" fmla="*/ 1632857 w 8386354"/>
              <a:gd name="connsiteY9" fmla="*/ 5264332 h 6557555"/>
              <a:gd name="connsiteX10" fmla="*/ 1554480 w 8386354"/>
              <a:gd name="connsiteY10" fmla="*/ 5212080 h 6557555"/>
              <a:gd name="connsiteX11" fmla="*/ 1672046 w 8386354"/>
              <a:gd name="connsiteY11" fmla="*/ 5133703 h 6557555"/>
              <a:gd name="connsiteX12" fmla="*/ 1737360 w 8386354"/>
              <a:gd name="connsiteY12" fmla="*/ 5185955 h 6557555"/>
              <a:gd name="connsiteX13" fmla="*/ 2037806 w 8386354"/>
              <a:gd name="connsiteY13" fmla="*/ 4859383 h 6557555"/>
              <a:gd name="connsiteX14" fmla="*/ 2207623 w 8386354"/>
              <a:gd name="connsiteY14" fmla="*/ 4820195 h 6557555"/>
              <a:gd name="connsiteX15" fmla="*/ 2612571 w 8386354"/>
              <a:gd name="connsiteY15" fmla="*/ 4519749 h 6557555"/>
              <a:gd name="connsiteX16" fmla="*/ 3030583 w 8386354"/>
              <a:gd name="connsiteY16" fmla="*/ 4219303 h 6557555"/>
              <a:gd name="connsiteX17" fmla="*/ 3187337 w 8386354"/>
              <a:gd name="connsiteY17" fmla="*/ 4088675 h 6557555"/>
              <a:gd name="connsiteX18" fmla="*/ 3213463 w 8386354"/>
              <a:gd name="connsiteY18" fmla="*/ 3997235 h 6557555"/>
              <a:gd name="connsiteX19" fmla="*/ 3357154 w 8386354"/>
              <a:gd name="connsiteY19" fmla="*/ 3944983 h 6557555"/>
              <a:gd name="connsiteX20" fmla="*/ 3304903 w 8386354"/>
              <a:gd name="connsiteY20" fmla="*/ 3866606 h 6557555"/>
              <a:gd name="connsiteX21" fmla="*/ 3108960 w 8386354"/>
              <a:gd name="connsiteY21" fmla="*/ 3944983 h 6557555"/>
              <a:gd name="connsiteX22" fmla="*/ 3017520 w 8386354"/>
              <a:gd name="connsiteY22" fmla="*/ 4101738 h 6557555"/>
              <a:gd name="connsiteX23" fmla="*/ 2899954 w 8386354"/>
              <a:gd name="connsiteY23" fmla="*/ 4206240 h 6557555"/>
              <a:gd name="connsiteX24" fmla="*/ 2717074 w 8386354"/>
              <a:gd name="connsiteY24" fmla="*/ 4245429 h 6557555"/>
              <a:gd name="connsiteX25" fmla="*/ 2717074 w 8386354"/>
              <a:gd name="connsiteY25" fmla="*/ 4245429 h 6557555"/>
              <a:gd name="connsiteX26" fmla="*/ 2939143 w 8386354"/>
              <a:gd name="connsiteY26" fmla="*/ 3944983 h 6557555"/>
              <a:gd name="connsiteX27" fmla="*/ 2834640 w 8386354"/>
              <a:gd name="connsiteY27" fmla="*/ 3944983 h 6557555"/>
              <a:gd name="connsiteX28" fmla="*/ 3043646 w 8386354"/>
              <a:gd name="connsiteY28" fmla="*/ 3749040 h 6557555"/>
              <a:gd name="connsiteX29" fmla="*/ 3344091 w 8386354"/>
              <a:gd name="connsiteY29" fmla="*/ 3670663 h 6557555"/>
              <a:gd name="connsiteX30" fmla="*/ 3526971 w 8386354"/>
              <a:gd name="connsiteY30" fmla="*/ 3474720 h 6557555"/>
              <a:gd name="connsiteX31" fmla="*/ 3618411 w 8386354"/>
              <a:gd name="connsiteY31" fmla="*/ 3526972 h 6557555"/>
              <a:gd name="connsiteX32" fmla="*/ 3722914 w 8386354"/>
              <a:gd name="connsiteY32" fmla="*/ 3357155 h 6557555"/>
              <a:gd name="connsiteX33" fmla="*/ 3892731 w 8386354"/>
              <a:gd name="connsiteY33" fmla="*/ 3331029 h 6557555"/>
              <a:gd name="connsiteX34" fmla="*/ 4023360 w 8386354"/>
              <a:gd name="connsiteY34" fmla="*/ 3174275 h 6557555"/>
              <a:gd name="connsiteX35" fmla="*/ 4271554 w 8386354"/>
              <a:gd name="connsiteY35" fmla="*/ 3122023 h 6557555"/>
              <a:gd name="connsiteX36" fmla="*/ 4284822 w 8386354"/>
              <a:gd name="connsiteY36" fmla="*/ 2998607 h 6557555"/>
              <a:gd name="connsiteX37" fmla="*/ 4050711 w 8386354"/>
              <a:gd name="connsiteY37" fmla="*/ 3104402 h 6557555"/>
              <a:gd name="connsiteX38" fmla="*/ 4362994 w 8386354"/>
              <a:gd name="connsiteY38" fmla="*/ 2847703 h 6557555"/>
              <a:gd name="connsiteX39" fmla="*/ 4754880 w 8386354"/>
              <a:gd name="connsiteY39" fmla="*/ 2573383 h 6557555"/>
              <a:gd name="connsiteX40" fmla="*/ 5081451 w 8386354"/>
              <a:gd name="connsiteY40" fmla="*/ 2429692 h 6557555"/>
              <a:gd name="connsiteX41" fmla="*/ 5329646 w 8386354"/>
              <a:gd name="connsiteY41" fmla="*/ 2246812 h 6557555"/>
              <a:gd name="connsiteX42" fmla="*/ 5447211 w 8386354"/>
              <a:gd name="connsiteY42" fmla="*/ 2272938 h 6557555"/>
              <a:gd name="connsiteX43" fmla="*/ 5786846 w 8386354"/>
              <a:gd name="connsiteY43" fmla="*/ 2063932 h 6557555"/>
              <a:gd name="connsiteX44" fmla="*/ 5865223 w 8386354"/>
              <a:gd name="connsiteY44" fmla="*/ 1854926 h 6557555"/>
              <a:gd name="connsiteX45" fmla="*/ 5969726 w 8386354"/>
              <a:gd name="connsiteY45" fmla="*/ 1894115 h 6557555"/>
              <a:gd name="connsiteX46" fmla="*/ 6126480 w 8386354"/>
              <a:gd name="connsiteY46" fmla="*/ 1750423 h 6557555"/>
              <a:gd name="connsiteX47" fmla="*/ 6165668 w 8386354"/>
              <a:gd name="connsiteY47" fmla="*/ 1541418 h 6557555"/>
              <a:gd name="connsiteX48" fmla="*/ 6766560 w 8386354"/>
              <a:gd name="connsiteY48" fmla="*/ 1058092 h 6557555"/>
              <a:gd name="connsiteX49" fmla="*/ 7354388 w 8386354"/>
              <a:gd name="connsiteY49" fmla="*/ 692332 h 6557555"/>
              <a:gd name="connsiteX50" fmla="*/ 7315200 w 8386354"/>
              <a:gd name="connsiteY50" fmla="*/ 640080 h 6557555"/>
              <a:gd name="connsiteX51" fmla="*/ 7589520 w 8386354"/>
              <a:gd name="connsiteY51" fmla="*/ 404949 h 6557555"/>
              <a:gd name="connsiteX52" fmla="*/ 7628708 w 8386354"/>
              <a:gd name="connsiteY52" fmla="*/ 548640 h 6557555"/>
              <a:gd name="connsiteX53" fmla="*/ 8373291 w 8386354"/>
              <a:gd name="connsiteY53" fmla="*/ 0 h 6557555"/>
              <a:gd name="connsiteX0" fmla="*/ 8373291 w 8386354"/>
              <a:gd name="connsiteY0" fmla="*/ 0 h 6557555"/>
              <a:gd name="connsiteX1" fmla="*/ 8386354 w 8386354"/>
              <a:gd name="connsiteY1" fmla="*/ 6557555 h 6557555"/>
              <a:gd name="connsiteX2" fmla="*/ 0 w 8386354"/>
              <a:gd name="connsiteY2" fmla="*/ 6544492 h 6557555"/>
              <a:gd name="connsiteX3" fmla="*/ 235131 w 8386354"/>
              <a:gd name="connsiteY3" fmla="*/ 6335486 h 6557555"/>
              <a:gd name="connsiteX4" fmla="*/ 470263 w 8386354"/>
              <a:gd name="connsiteY4" fmla="*/ 6191795 h 6557555"/>
              <a:gd name="connsiteX5" fmla="*/ 718457 w 8386354"/>
              <a:gd name="connsiteY5" fmla="*/ 6035040 h 6557555"/>
              <a:gd name="connsiteX6" fmla="*/ 888274 w 8386354"/>
              <a:gd name="connsiteY6" fmla="*/ 5826035 h 6557555"/>
              <a:gd name="connsiteX7" fmla="*/ 1149531 w 8386354"/>
              <a:gd name="connsiteY7" fmla="*/ 5682343 h 6557555"/>
              <a:gd name="connsiteX8" fmla="*/ 1436914 w 8386354"/>
              <a:gd name="connsiteY8" fmla="*/ 5473338 h 6557555"/>
              <a:gd name="connsiteX9" fmla="*/ 1632857 w 8386354"/>
              <a:gd name="connsiteY9" fmla="*/ 5264332 h 6557555"/>
              <a:gd name="connsiteX10" fmla="*/ 1554480 w 8386354"/>
              <a:gd name="connsiteY10" fmla="*/ 5212080 h 6557555"/>
              <a:gd name="connsiteX11" fmla="*/ 1672046 w 8386354"/>
              <a:gd name="connsiteY11" fmla="*/ 5133703 h 6557555"/>
              <a:gd name="connsiteX12" fmla="*/ 1737360 w 8386354"/>
              <a:gd name="connsiteY12" fmla="*/ 5185955 h 6557555"/>
              <a:gd name="connsiteX13" fmla="*/ 2037806 w 8386354"/>
              <a:gd name="connsiteY13" fmla="*/ 4859383 h 6557555"/>
              <a:gd name="connsiteX14" fmla="*/ 2207623 w 8386354"/>
              <a:gd name="connsiteY14" fmla="*/ 4820195 h 6557555"/>
              <a:gd name="connsiteX15" fmla="*/ 2612571 w 8386354"/>
              <a:gd name="connsiteY15" fmla="*/ 4519749 h 6557555"/>
              <a:gd name="connsiteX16" fmla="*/ 3030583 w 8386354"/>
              <a:gd name="connsiteY16" fmla="*/ 4219303 h 6557555"/>
              <a:gd name="connsiteX17" fmla="*/ 3187337 w 8386354"/>
              <a:gd name="connsiteY17" fmla="*/ 4088675 h 6557555"/>
              <a:gd name="connsiteX18" fmla="*/ 3213463 w 8386354"/>
              <a:gd name="connsiteY18" fmla="*/ 3997235 h 6557555"/>
              <a:gd name="connsiteX19" fmla="*/ 3357154 w 8386354"/>
              <a:gd name="connsiteY19" fmla="*/ 3944983 h 6557555"/>
              <a:gd name="connsiteX20" fmla="*/ 3304903 w 8386354"/>
              <a:gd name="connsiteY20" fmla="*/ 3866606 h 6557555"/>
              <a:gd name="connsiteX21" fmla="*/ 3108960 w 8386354"/>
              <a:gd name="connsiteY21" fmla="*/ 3944983 h 6557555"/>
              <a:gd name="connsiteX22" fmla="*/ 3017520 w 8386354"/>
              <a:gd name="connsiteY22" fmla="*/ 4101738 h 6557555"/>
              <a:gd name="connsiteX23" fmla="*/ 2899954 w 8386354"/>
              <a:gd name="connsiteY23" fmla="*/ 4206240 h 6557555"/>
              <a:gd name="connsiteX24" fmla="*/ 2717074 w 8386354"/>
              <a:gd name="connsiteY24" fmla="*/ 4245429 h 6557555"/>
              <a:gd name="connsiteX25" fmla="*/ 2717074 w 8386354"/>
              <a:gd name="connsiteY25" fmla="*/ 4245429 h 6557555"/>
              <a:gd name="connsiteX26" fmla="*/ 2939143 w 8386354"/>
              <a:gd name="connsiteY26" fmla="*/ 3944983 h 6557555"/>
              <a:gd name="connsiteX27" fmla="*/ 2834640 w 8386354"/>
              <a:gd name="connsiteY27" fmla="*/ 3944983 h 6557555"/>
              <a:gd name="connsiteX28" fmla="*/ 3043646 w 8386354"/>
              <a:gd name="connsiteY28" fmla="*/ 3749040 h 6557555"/>
              <a:gd name="connsiteX29" fmla="*/ 3344091 w 8386354"/>
              <a:gd name="connsiteY29" fmla="*/ 3670663 h 6557555"/>
              <a:gd name="connsiteX30" fmla="*/ 3526971 w 8386354"/>
              <a:gd name="connsiteY30" fmla="*/ 3474720 h 6557555"/>
              <a:gd name="connsiteX31" fmla="*/ 3618411 w 8386354"/>
              <a:gd name="connsiteY31" fmla="*/ 3526972 h 6557555"/>
              <a:gd name="connsiteX32" fmla="*/ 3722914 w 8386354"/>
              <a:gd name="connsiteY32" fmla="*/ 3357155 h 6557555"/>
              <a:gd name="connsiteX33" fmla="*/ 3892731 w 8386354"/>
              <a:gd name="connsiteY33" fmla="*/ 3331029 h 6557555"/>
              <a:gd name="connsiteX34" fmla="*/ 4049554 w 8386354"/>
              <a:gd name="connsiteY34" fmla="*/ 3181419 h 6557555"/>
              <a:gd name="connsiteX35" fmla="*/ 4271554 w 8386354"/>
              <a:gd name="connsiteY35" fmla="*/ 3122023 h 6557555"/>
              <a:gd name="connsiteX36" fmla="*/ 4284822 w 8386354"/>
              <a:gd name="connsiteY36" fmla="*/ 2998607 h 6557555"/>
              <a:gd name="connsiteX37" fmla="*/ 4050711 w 8386354"/>
              <a:gd name="connsiteY37" fmla="*/ 3104402 h 6557555"/>
              <a:gd name="connsiteX38" fmla="*/ 4362994 w 8386354"/>
              <a:gd name="connsiteY38" fmla="*/ 2847703 h 6557555"/>
              <a:gd name="connsiteX39" fmla="*/ 4754880 w 8386354"/>
              <a:gd name="connsiteY39" fmla="*/ 2573383 h 6557555"/>
              <a:gd name="connsiteX40" fmla="*/ 5081451 w 8386354"/>
              <a:gd name="connsiteY40" fmla="*/ 2429692 h 6557555"/>
              <a:gd name="connsiteX41" fmla="*/ 5329646 w 8386354"/>
              <a:gd name="connsiteY41" fmla="*/ 2246812 h 6557555"/>
              <a:gd name="connsiteX42" fmla="*/ 5447211 w 8386354"/>
              <a:gd name="connsiteY42" fmla="*/ 2272938 h 6557555"/>
              <a:gd name="connsiteX43" fmla="*/ 5786846 w 8386354"/>
              <a:gd name="connsiteY43" fmla="*/ 2063932 h 6557555"/>
              <a:gd name="connsiteX44" fmla="*/ 5865223 w 8386354"/>
              <a:gd name="connsiteY44" fmla="*/ 1854926 h 6557555"/>
              <a:gd name="connsiteX45" fmla="*/ 5969726 w 8386354"/>
              <a:gd name="connsiteY45" fmla="*/ 1894115 h 6557555"/>
              <a:gd name="connsiteX46" fmla="*/ 6126480 w 8386354"/>
              <a:gd name="connsiteY46" fmla="*/ 1750423 h 6557555"/>
              <a:gd name="connsiteX47" fmla="*/ 6165668 w 8386354"/>
              <a:gd name="connsiteY47" fmla="*/ 1541418 h 6557555"/>
              <a:gd name="connsiteX48" fmla="*/ 6766560 w 8386354"/>
              <a:gd name="connsiteY48" fmla="*/ 1058092 h 6557555"/>
              <a:gd name="connsiteX49" fmla="*/ 7354388 w 8386354"/>
              <a:gd name="connsiteY49" fmla="*/ 692332 h 6557555"/>
              <a:gd name="connsiteX50" fmla="*/ 7315200 w 8386354"/>
              <a:gd name="connsiteY50" fmla="*/ 640080 h 6557555"/>
              <a:gd name="connsiteX51" fmla="*/ 7589520 w 8386354"/>
              <a:gd name="connsiteY51" fmla="*/ 404949 h 6557555"/>
              <a:gd name="connsiteX52" fmla="*/ 7628708 w 8386354"/>
              <a:gd name="connsiteY52" fmla="*/ 548640 h 6557555"/>
              <a:gd name="connsiteX53" fmla="*/ 8373291 w 8386354"/>
              <a:gd name="connsiteY53" fmla="*/ 0 h 6557555"/>
              <a:gd name="connsiteX0" fmla="*/ 8373291 w 8386354"/>
              <a:gd name="connsiteY0" fmla="*/ 0 h 6557555"/>
              <a:gd name="connsiteX1" fmla="*/ 8386354 w 8386354"/>
              <a:gd name="connsiteY1" fmla="*/ 6557555 h 6557555"/>
              <a:gd name="connsiteX2" fmla="*/ 0 w 8386354"/>
              <a:gd name="connsiteY2" fmla="*/ 6544492 h 6557555"/>
              <a:gd name="connsiteX3" fmla="*/ 235131 w 8386354"/>
              <a:gd name="connsiteY3" fmla="*/ 6335486 h 6557555"/>
              <a:gd name="connsiteX4" fmla="*/ 470263 w 8386354"/>
              <a:gd name="connsiteY4" fmla="*/ 6191795 h 6557555"/>
              <a:gd name="connsiteX5" fmla="*/ 718457 w 8386354"/>
              <a:gd name="connsiteY5" fmla="*/ 6035040 h 6557555"/>
              <a:gd name="connsiteX6" fmla="*/ 888274 w 8386354"/>
              <a:gd name="connsiteY6" fmla="*/ 5826035 h 6557555"/>
              <a:gd name="connsiteX7" fmla="*/ 1149531 w 8386354"/>
              <a:gd name="connsiteY7" fmla="*/ 5682343 h 6557555"/>
              <a:gd name="connsiteX8" fmla="*/ 1436914 w 8386354"/>
              <a:gd name="connsiteY8" fmla="*/ 5473338 h 6557555"/>
              <a:gd name="connsiteX9" fmla="*/ 1632857 w 8386354"/>
              <a:gd name="connsiteY9" fmla="*/ 5264332 h 6557555"/>
              <a:gd name="connsiteX10" fmla="*/ 1554480 w 8386354"/>
              <a:gd name="connsiteY10" fmla="*/ 5212080 h 6557555"/>
              <a:gd name="connsiteX11" fmla="*/ 1672046 w 8386354"/>
              <a:gd name="connsiteY11" fmla="*/ 5133703 h 6557555"/>
              <a:gd name="connsiteX12" fmla="*/ 1737360 w 8386354"/>
              <a:gd name="connsiteY12" fmla="*/ 5185955 h 6557555"/>
              <a:gd name="connsiteX13" fmla="*/ 2037806 w 8386354"/>
              <a:gd name="connsiteY13" fmla="*/ 4859383 h 6557555"/>
              <a:gd name="connsiteX14" fmla="*/ 2207623 w 8386354"/>
              <a:gd name="connsiteY14" fmla="*/ 4820195 h 6557555"/>
              <a:gd name="connsiteX15" fmla="*/ 2612571 w 8386354"/>
              <a:gd name="connsiteY15" fmla="*/ 4519749 h 6557555"/>
              <a:gd name="connsiteX16" fmla="*/ 3030583 w 8386354"/>
              <a:gd name="connsiteY16" fmla="*/ 4219303 h 6557555"/>
              <a:gd name="connsiteX17" fmla="*/ 3187337 w 8386354"/>
              <a:gd name="connsiteY17" fmla="*/ 4088675 h 6557555"/>
              <a:gd name="connsiteX18" fmla="*/ 3213463 w 8386354"/>
              <a:gd name="connsiteY18" fmla="*/ 3997235 h 6557555"/>
              <a:gd name="connsiteX19" fmla="*/ 3357154 w 8386354"/>
              <a:gd name="connsiteY19" fmla="*/ 3944983 h 6557555"/>
              <a:gd name="connsiteX20" fmla="*/ 3304903 w 8386354"/>
              <a:gd name="connsiteY20" fmla="*/ 3866606 h 6557555"/>
              <a:gd name="connsiteX21" fmla="*/ 3108960 w 8386354"/>
              <a:gd name="connsiteY21" fmla="*/ 3944983 h 6557555"/>
              <a:gd name="connsiteX22" fmla="*/ 3017520 w 8386354"/>
              <a:gd name="connsiteY22" fmla="*/ 4101738 h 6557555"/>
              <a:gd name="connsiteX23" fmla="*/ 2899954 w 8386354"/>
              <a:gd name="connsiteY23" fmla="*/ 4206240 h 6557555"/>
              <a:gd name="connsiteX24" fmla="*/ 2717074 w 8386354"/>
              <a:gd name="connsiteY24" fmla="*/ 4245429 h 6557555"/>
              <a:gd name="connsiteX25" fmla="*/ 2717074 w 8386354"/>
              <a:gd name="connsiteY25" fmla="*/ 4245429 h 6557555"/>
              <a:gd name="connsiteX26" fmla="*/ 2939143 w 8386354"/>
              <a:gd name="connsiteY26" fmla="*/ 3944983 h 6557555"/>
              <a:gd name="connsiteX27" fmla="*/ 2834640 w 8386354"/>
              <a:gd name="connsiteY27" fmla="*/ 3944983 h 6557555"/>
              <a:gd name="connsiteX28" fmla="*/ 3043646 w 8386354"/>
              <a:gd name="connsiteY28" fmla="*/ 3749040 h 6557555"/>
              <a:gd name="connsiteX29" fmla="*/ 3344091 w 8386354"/>
              <a:gd name="connsiteY29" fmla="*/ 3670663 h 6557555"/>
              <a:gd name="connsiteX30" fmla="*/ 3526971 w 8386354"/>
              <a:gd name="connsiteY30" fmla="*/ 3474720 h 6557555"/>
              <a:gd name="connsiteX31" fmla="*/ 3618411 w 8386354"/>
              <a:gd name="connsiteY31" fmla="*/ 3526972 h 6557555"/>
              <a:gd name="connsiteX32" fmla="*/ 3761014 w 8386354"/>
              <a:gd name="connsiteY32" fmla="*/ 3376205 h 6557555"/>
              <a:gd name="connsiteX33" fmla="*/ 3892731 w 8386354"/>
              <a:gd name="connsiteY33" fmla="*/ 3331029 h 6557555"/>
              <a:gd name="connsiteX34" fmla="*/ 4049554 w 8386354"/>
              <a:gd name="connsiteY34" fmla="*/ 3181419 h 6557555"/>
              <a:gd name="connsiteX35" fmla="*/ 4271554 w 8386354"/>
              <a:gd name="connsiteY35" fmla="*/ 3122023 h 6557555"/>
              <a:gd name="connsiteX36" fmla="*/ 4284822 w 8386354"/>
              <a:gd name="connsiteY36" fmla="*/ 2998607 h 6557555"/>
              <a:gd name="connsiteX37" fmla="*/ 4050711 w 8386354"/>
              <a:gd name="connsiteY37" fmla="*/ 3104402 h 6557555"/>
              <a:gd name="connsiteX38" fmla="*/ 4362994 w 8386354"/>
              <a:gd name="connsiteY38" fmla="*/ 2847703 h 6557555"/>
              <a:gd name="connsiteX39" fmla="*/ 4754880 w 8386354"/>
              <a:gd name="connsiteY39" fmla="*/ 2573383 h 6557555"/>
              <a:gd name="connsiteX40" fmla="*/ 5081451 w 8386354"/>
              <a:gd name="connsiteY40" fmla="*/ 2429692 h 6557555"/>
              <a:gd name="connsiteX41" fmla="*/ 5329646 w 8386354"/>
              <a:gd name="connsiteY41" fmla="*/ 2246812 h 6557555"/>
              <a:gd name="connsiteX42" fmla="*/ 5447211 w 8386354"/>
              <a:gd name="connsiteY42" fmla="*/ 2272938 h 6557555"/>
              <a:gd name="connsiteX43" fmla="*/ 5786846 w 8386354"/>
              <a:gd name="connsiteY43" fmla="*/ 2063932 h 6557555"/>
              <a:gd name="connsiteX44" fmla="*/ 5865223 w 8386354"/>
              <a:gd name="connsiteY44" fmla="*/ 1854926 h 6557555"/>
              <a:gd name="connsiteX45" fmla="*/ 5969726 w 8386354"/>
              <a:gd name="connsiteY45" fmla="*/ 1894115 h 6557555"/>
              <a:gd name="connsiteX46" fmla="*/ 6126480 w 8386354"/>
              <a:gd name="connsiteY46" fmla="*/ 1750423 h 6557555"/>
              <a:gd name="connsiteX47" fmla="*/ 6165668 w 8386354"/>
              <a:gd name="connsiteY47" fmla="*/ 1541418 h 6557555"/>
              <a:gd name="connsiteX48" fmla="*/ 6766560 w 8386354"/>
              <a:gd name="connsiteY48" fmla="*/ 1058092 h 6557555"/>
              <a:gd name="connsiteX49" fmla="*/ 7354388 w 8386354"/>
              <a:gd name="connsiteY49" fmla="*/ 692332 h 6557555"/>
              <a:gd name="connsiteX50" fmla="*/ 7315200 w 8386354"/>
              <a:gd name="connsiteY50" fmla="*/ 640080 h 6557555"/>
              <a:gd name="connsiteX51" fmla="*/ 7589520 w 8386354"/>
              <a:gd name="connsiteY51" fmla="*/ 404949 h 6557555"/>
              <a:gd name="connsiteX52" fmla="*/ 7628708 w 8386354"/>
              <a:gd name="connsiteY52" fmla="*/ 548640 h 6557555"/>
              <a:gd name="connsiteX53" fmla="*/ 8373291 w 8386354"/>
              <a:gd name="connsiteY53" fmla="*/ 0 h 6557555"/>
              <a:gd name="connsiteX0" fmla="*/ 8373291 w 8386354"/>
              <a:gd name="connsiteY0" fmla="*/ 0 h 6557555"/>
              <a:gd name="connsiteX1" fmla="*/ 8386354 w 8386354"/>
              <a:gd name="connsiteY1" fmla="*/ 6557555 h 6557555"/>
              <a:gd name="connsiteX2" fmla="*/ 0 w 8386354"/>
              <a:gd name="connsiteY2" fmla="*/ 6544492 h 6557555"/>
              <a:gd name="connsiteX3" fmla="*/ 235131 w 8386354"/>
              <a:gd name="connsiteY3" fmla="*/ 6335486 h 6557555"/>
              <a:gd name="connsiteX4" fmla="*/ 470263 w 8386354"/>
              <a:gd name="connsiteY4" fmla="*/ 6191795 h 6557555"/>
              <a:gd name="connsiteX5" fmla="*/ 718457 w 8386354"/>
              <a:gd name="connsiteY5" fmla="*/ 6035040 h 6557555"/>
              <a:gd name="connsiteX6" fmla="*/ 888274 w 8386354"/>
              <a:gd name="connsiteY6" fmla="*/ 5826035 h 6557555"/>
              <a:gd name="connsiteX7" fmla="*/ 1149531 w 8386354"/>
              <a:gd name="connsiteY7" fmla="*/ 5682343 h 6557555"/>
              <a:gd name="connsiteX8" fmla="*/ 1436914 w 8386354"/>
              <a:gd name="connsiteY8" fmla="*/ 5473338 h 6557555"/>
              <a:gd name="connsiteX9" fmla="*/ 1632857 w 8386354"/>
              <a:gd name="connsiteY9" fmla="*/ 5264332 h 6557555"/>
              <a:gd name="connsiteX10" fmla="*/ 1554480 w 8386354"/>
              <a:gd name="connsiteY10" fmla="*/ 5212080 h 6557555"/>
              <a:gd name="connsiteX11" fmla="*/ 1672046 w 8386354"/>
              <a:gd name="connsiteY11" fmla="*/ 5133703 h 6557555"/>
              <a:gd name="connsiteX12" fmla="*/ 1737360 w 8386354"/>
              <a:gd name="connsiteY12" fmla="*/ 5185955 h 6557555"/>
              <a:gd name="connsiteX13" fmla="*/ 2037806 w 8386354"/>
              <a:gd name="connsiteY13" fmla="*/ 4859383 h 6557555"/>
              <a:gd name="connsiteX14" fmla="*/ 2207623 w 8386354"/>
              <a:gd name="connsiteY14" fmla="*/ 4820195 h 6557555"/>
              <a:gd name="connsiteX15" fmla="*/ 2612571 w 8386354"/>
              <a:gd name="connsiteY15" fmla="*/ 4519749 h 6557555"/>
              <a:gd name="connsiteX16" fmla="*/ 3030583 w 8386354"/>
              <a:gd name="connsiteY16" fmla="*/ 4219303 h 6557555"/>
              <a:gd name="connsiteX17" fmla="*/ 3187337 w 8386354"/>
              <a:gd name="connsiteY17" fmla="*/ 4088675 h 6557555"/>
              <a:gd name="connsiteX18" fmla="*/ 3213463 w 8386354"/>
              <a:gd name="connsiteY18" fmla="*/ 3997235 h 6557555"/>
              <a:gd name="connsiteX19" fmla="*/ 3357154 w 8386354"/>
              <a:gd name="connsiteY19" fmla="*/ 3944983 h 6557555"/>
              <a:gd name="connsiteX20" fmla="*/ 3304903 w 8386354"/>
              <a:gd name="connsiteY20" fmla="*/ 3866606 h 6557555"/>
              <a:gd name="connsiteX21" fmla="*/ 3108960 w 8386354"/>
              <a:gd name="connsiteY21" fmla="*/ 3944983 h 6557555"/>
              <a:gd name="connsiteX22" fmla="*/ 3017520 w 8386354"/>
              <a:gd name="connsiteY22" fmla="*/ 4101738 h 6557555"/>
              <a:gd name="connsiteX23" fmla="*/ 2899954 w 8386354"/>
              <a:gd name="connsiteY23" fmla="*/ 4206240 h 6557555"/>
              <a:gd name="connsiteX24" fmla="*/ 2717074 w 8386354"/>
              <a:gd name="connsiteY24" fmla="*/ 4245429 h 6557555"/>
              <a:gd name="connsiteX25" fmla="*/ 2717074 w 8386354"/>
              <a:gd name="connsiteY25" fmla="*/ 4245429 h 6557555"/>
              <a:gd name="connsiteX26" fmla="*/ 2939143 w 8386354"/>
              <a:gd name="connsiteY26" fmla="*/ 3944983 h 6557555"/>
              <a:gd name="connsiteX27" fmla="*/ 2834640 w 8386354"/>
              <a:gd name="connsiteY27" fmla="*/ 3944983 h 6557555"/>
              <a:gd name="connsiteX28" fmla="*/ 3043646 w 8386354"/>
              <a:gd name="connsiteY28" fmla="*/ 3749040 h 6557555"/>
              <a:gd name="connsiteX29" fmla="*/ 3344091 w 8386354"/>
              <a:gd name="connsiteY29" fmla="*/ 3670663 h 6557555"/>
              <a:gd name="connsiteX30" fmla="*/ 3526971 w 8386354"/>
              <a:gd name="connsiteY30" fmla="*/ 3474720 h 6557555"/>
              <a:gd name="connsiteX31" fmla="*/ 3618411 w 8386354"/>
              <a:gd name="connsiteY31" fmla="*/ 3526972 h 6557555"/>
              <a:gd name="connsiteX32" fmla="*/ 3761014 w 8386354"/>
              <a:gd name="connsiteY32" fmla="*/ 3376205 h 6557555"/>
              <a:gd name="connsiteX33" fmla="*/ 3892731 w 8386354"/>
              <a:gd name="connsiteY33" fmla="*/ 3331029 h 6557555"/>
              <a:gd name="connsiteX34" fmla="*/ 3989342 w 8386354"/>
              <a:gd name="connsiteY34" fmla="*/ 3261973 h 6557555"/>
              <a:gd name="connsiteX35" fmla="*/ 4049554 w 8386354"/>
              <a:gd name="connsiteY35" fmla="*/ 3181419 h 6557555"/>
              <a:gd name="connsiteX36" fmla="*/ 4271554 w 8386354"/>
              <a:gd name="connsiteY36" fmla="*/ 3122023 h 6557555"/>
              <a:gd name="connsiteX37" fmla="*/ 4284822 w 8386354"/>
              <a:gd name="connsiteY37" fmla="*/ 2998607 h 6557555"/>
              <a:gd name="connsiteX38" fmla="*/ 4050711 w 8386354"/>
              <a:gd name="connsiteY38" fmla="*/ 3104402 h 6557555"/>
              <a:gd name="connsiteX39" fmla="*/ 4362994 w 8386354"/>
              <a:gd name="connsiteY39" fmla="*/ 2847703 h 6557555"/>
              <a:gd name="connsiteX40" fmla="*/ 4754880 w 8386354"/>
              <a:gd name="connsiteY40" fmla="*/ 2573383 h 6557555"/>
              <a:gd name="connsiteX41" fmla="*/ 5081451 w 8386354"/>
              <a:gd name="connsiteY41" fmla="*/ 2429692 h 6557555"/>
              <a:gd name="connsiteX42" fmla="*/ 5329646 w 8386354"/>
              <a:gd name="connsiteY42" fmla="*/ 2246812 h 6557555"/>
              <a:gd name="connsiteX43" fmla="*/ 5447211 w 8386354"/>
              <a:gd name="connsiteY43" fmla="*/ 2272938 h 6557555"/>
              <a:gd name="connsiteX44" fmla="*/ 5786846 w 8386354"/>
              <a:gd name="connsiteY44" fmla="*/ 2063932 h 6557555"/>
              <a:gd name="connsiteX45" fmla="*/ 5865223 w 8386354"/>
              <a:gd name="connsiteY45" fmla="*/ 1854926 h 6557555"/>
              <a:gd name="connsiteX46" fmla="*/ 5969726 w 8386354"/>
              <a:gd name="connsiteY46" fmla="*/ 1894115 h 6557555"/>
              <a:gd name="connsiteX47" fmla="*/ 6126480 w 8386354"/>
              <a:gd name="connsiteY47" fmla="*/ 1750423 h 6557555"/>
              <a:gd name="connsiteX48" fmla="*/ 6165668 w 8386354"/>
              <a:gd name="connsiteY48" fmla="*/ 1541418 h 6557555"/>
              <a:gd name="connsiteX49" fmla="*/ 6766560 w 8386354"/>
              <a:gd name="connsiteY49" fmla="*/ 1058092 h 6557555"/>
              <a:gd name="connsiteX50" fmla="*/ 7354388 w 8386354"/>
              <a:gd name="connsiteY50" fmla="*/ 692332 h 6557555"/>
              <a:gd name="connsiteX51" fmla="*/ 7315200 w 8386354"/>
              <a:gd name="connsiteY51" fmla="*/ 640080 h 6557555"/>
              <a:gd name="connsiteX52" fmla="*/ 7589520 w 8386354"/>
              <a:gd name="connsiteY52" fmla="*/ 404949 h 6557555"/>
              <a:gd name="connsiteX53" fmla="*/ 7628708 w 8386354"/>
              <a:gd name="connsiteY53" fmla="*/ 548640 h 6557555"/>
              <a:gd name="connsiteX54" fmla="*/ 8373291 w 8386354"/>
              <a:gd name="connsiteY54" fmla="*/ 0 h 6557555"/>
              <a:gd name="connsiteX0" fmla="*/ 8373291 w 8386354"/>
              <a:gd name="connsiteY0" fmla="*/ 0 h 6557555"/>
              <a:gd name="connsiteX1" fmla="*/ 8386354 w 8386354"/>
              <a:gd name="connsiteY1" fmla="*/ 6557555 h 6557555"/>
              <a:gd name="connsiteX2" fmla="*/ 0 w 8386354"/>
              <a:gd name="connsiteY2" fmla="*/ 6544492 h 6557555"/>
              <a:gd name="connsiteX3" fmla="*/ 235131 w 8386354"/>
              <a:gd name="connsiteY3" fmla="*/ 6335486 h 6557555"/>
              <a:gd name="connsiteX4" fmla="*/ 470263 w 8386354"/>
              <a:gd name="connsiteY4" fmla="*/ 6191795 h 6557555"/>
              <a:gd name="connsiteX5" fmla="*/ 718457 w 8386354"/>
              <a:gd name="connsiteY5" fmla="*/ 6035040 h 6557555"/>
              <a:gd name="connsiteX6" fmla="*/ 888274 w 8386354"/>
              <a:gd name="connsiteY6" fmla="*/ 5826035 h 6557555"/>
              <a:gd name="connsiteX7" fmla="*/ 1149531 w 8386354"/>
              <a:gd name="connsiteY7" fmla="*/ 5682343 h 6557555"/>
              <a:gd name="connsiteX8" fmla="*/ 1436914 w 8386354"/>
              <a:gd name="connsiteY8" fmla="*/ 5473338 h 6557555"/>
              <a:gd name="connsiteX9" fmla="*/ 1632857 w 8386354"/>
              <a:gd name="connsiteY9" fmla="*/ 5264332 h 6557555"/>
              <a:gd name="connsiteX10" fmla="*/ 1554480 w 8386354"/>
              <a:gd name="connsiteY10" fmla="*/ 5212080 h 6557555"/>
              <a:gd name="connsiteX11" fmla="*/ 1672046 w 8386354"/>
              <a:gd name="connsiteY11" fmla="*/ 5133703 h 6557555"/>
              <a:gd name="connsiteX12" fmla="*/ 1737360 w 8386354"/>
              <a:gd name="connsiteY12" fmla="*/ 5185955 h 6557555"/>
              <a:gd name="connsiteX13" fmla="*/ 2037806 w 8386354"/>
              <a:gd name="connsiteY13" fmla="*/ 4859383 h 6557555"/>
              <a:gd name="connsiteX14" fmla="*/ 2207623 w 8386354"/>
              <a:gd name="connsiteY14" fmla="*/ 4820195 h 6557555"/>
              <a:gd name="connsiteX15" fmla="*/ 2612571 w 8386354"/>
              <a:gd name="connsiteY15" fmla="*/ 4519749 h 6557555"/>
              <a:gd name="connsiteX16" fmla="*/ 3030583 w 8386354"/>
              <a:gd name="connsiteY16" fmla="*/ 4219303 h 6557555"/>
              <a:gd name="connsiteX17" fmla="*/ 3187337 w 8386354"/>
              <a:gd name="connsiteY17" fmla="*/ 4088675 h 6557555"/>
              <a:gd name="connsiteX18" fmla="*/ 3213463 w 8386354"/>
              <a:gd name="connsiteY18" fmla="*/ 3997235 h 6557555"/>
              <a:gd name="connsiteX19" fmla="*/ 3357154 w 8386354"/>
              <a:gd name="connsiteY19" fmla="*/ 3944983 h 6557555"/>
              <a:gd name="connsiteX20" fmla="*/ 3304903 w 8386354"/>
              <a:gd name="connsiteY20" fmla="*/ 3866606 h 6557555"/>
              <a:gd name="connsiteX21" fmla="*/ 3108960 w 8386354"/>
              <a:gd name="connsiteY21" fmla="*/ 3944983 h 6557555"/>
              <a:gd name="connsiteX22" fmla="*/ 3017520 w 8386354"/>
              <a:gd name="connsiteY22" fmla="*/ 4101738 h 6557555"/>
              <a:gd name="connsiteX23" fmla="*/ 2899954 w 8386354"/>
              <a:gd name="connsiteY23" fmla="*/ 4206240 h 6557555"/>
              <a:gd name="connsiteX24" fmla="*/ 2717074 w 8386354"/>
              <a:gd name="connsiteY24" fmla="*/ 4245429 h 6557555"/>
              <a:gd name="connsiteX25" fmla="*/ 2717074 w 8386354"/>
              <a:gd name="connsiteY25" fmla="*/ 4245429 h 6557555"/>
              <a:gd name="connsiteX26" fmla="*/ 2939143 w 8386354"/>
              <a:gd name="connsiteY26" fmla="*/ 3944983 h 6557555"/>
              <a:gd name="connsiteX27" fmla="*/ 2834640 w 8386354"/>
              <a:gd name="connsiteY27" fmla="*/ 3944983 h 6557555"/>
              <a:gd name="connsiteX28" fmla="*/ 3043646 w 8386354"/>
              <a:gd name="connsiteY28" fmla="*/ 3749040 h 6557555"/>
              <a:gd name="connsiteX29" fmla="*/ 3344091 w 8386354"/>
              <a:gd name="connsiteY29" fmla="*/ 3670663 h 6557555"/>
              <a:gd name="connsiteX30" fmla="*/ 3526971 w 8386354"/>
              <a:gd name="connsiteY30" fmla="*/ 3474720 h 6557555"/>
              <a:gd name="connsiteX31" fmla="*/ 3618411 w 8386354"/>
              <a:gd name="connsiteY31" fmla="*/ 3526972 h 6557555"/>
              <a:gd name="connsiteX32" fmla="*/ 3761014 w 8386354"/>
              <a:gd name="connsiteY32" fmla="*/ 3376205 h 6557555"/>
              <a:gd name="connsiteX33" fmla="*/ 3892731 w 8386354"/>
              <a:gd name="connsiteY33" fmla="*/ 3331029 h 6557555"/>
              <a:gd name="connsiteX34" fmla="*/ 3989342 w 8386354"/>
              <a:gd name="connsiteY34" fmla="*/ 3261973 h 6557555"/>
              <a:gd name="connsiteX35" fmla="*/ 4049554 w 8386354"/>
              <a:gd name="connsiteY35" fmla="*/ 3181419 h 6557555"/>
              <a:gd name="connsiteX36" fmla="*/ 4151267 w 8386354"/>
              <a:gd name="connsiteY36" fmla="*/ 3171485 h 6557555"/>
              <a:gd name="connsiteX37" fmla="*/ 4271554 w 8386354"/>
              <a:gd name="connsiteY37" fmla="*/ 3122023 h 6557555"/>
              <a:gd name="connsiteX38" fmla="*/ 4284822 w 8386354"/>
              <a:gd name="connsiteY38" fmla="*/ 2998607 h 6557555"/>
              <a:gd name="connsiteX39" fmla="*/ 4050711 w 8386354"/>
              <a:gd name="connsiteY39" fmla="*/ 3104402 h 6557555"/>
              <a:gd name="connsiteX40" fmla="*/ 4362994 w 8386354"/>
              <a:gd name="connsiteY40" fmla="*/ 2847703 h 6557555"/>
              <a:gd name="connsiteX41" fmla="*/ 4754880 w 8386354"/>
              <a:gd name="connsiteY41" fmla="*/ 2573383 h 6557555"/>
              <a:gd name="connsiteX42" fmla="*/ 5081451 w 8386354"/>
              <a:gd name="connsiteY42" fmla="*/ 2429692 h 6557555"/>
              <a:gd name="connsiteX43" fmla="*/ 5329646 w 8386354"/>
              <a:gd name="connsiteY43" fmla="*/ 2246812 h 6557555"/>
              <a:gd name="connsiteX44" fmla="*/ 5447211 w 8386354"/>
              <a:gd name="connsiteY44" fmla="*/ 2272938 h 6557555"/>
              <a:gd name="connsiteX45" fmla="*/ 5786846 w 8386354"/>
              <a:gd name="connsiteY45" fmla="*/ 2063932 h 6557555"/>
              <a:gd name="connsiteX46" fmla="*/ 5865223 w 8386354"/>
              <a:gd name="connsiteY46" fmla="*/ 1854926 h 6557555"/>
              <a:gd name="connsiteX47" fmla="*/ 5969726 w 8386354"/>
              <a:gd name="connsiteY47" fmla="*/ 1894115 h 6557555"/>
              <a:gd name="connsiteX48" fmla="*/ 6126480 w 8386354"/>
              <a:gd name="connsiteY48" fmla="*/ 1750423 h 6557555"/>
              <a:gd name="connsiteX49" fmla="*/ 6165668 w 8386354"/>
              <a:gd name="connsiteY49" fmla="*/ 1541418 h 6557555"/>
              <a:gd name="connsiteX50" fmla="*/ 6766560 w 8386354"/>
              <a:gd name="connsiteY50" fmla="*/ 1058092 h 6557555"/>
              <a:gd name="connsiteX51" fmla="*/ 7354388 w 8386354"/>
              <a:gd name="connsiteY51" fmla="*/ 692332 h 6557555"/>
              <a:gd name="connsiteX52" fmla="*/ 7315200 w 8386354"/>
              <a:gd name="connsiteY52" fmla="*/ 640080 h 6557555"/>
              <a:gd name="connsiteX53" fmla="*/ 7589520 w 8386354"/>
              <a:gd name="connsiteY53" fmla="*/ 404949 h 6557555"/>
              <a:gd name="connsiteX54" fmla="*/ 7628708 w 8386354"/>
              <a:gd name="connsiteY54" fmla="*/ 548640 h 6557555"/>
              <a:gd name="connsiteX55" fmla="*/ 8373291 w 8386354"/>
              <a:gd name="connsiteY55" fmla="*/ 0 h 6557555"/>
              <a:gd name="connsiteX0" fmla="*/ 8373291 w 8386354"/>
              <a:gd name="connsiteY0" fmla="*/ 0 h 6557555"/>
              <a:gd name="connsiteX1" fmla="*/ 8386354 w 8386354"/>
              <a:gd name="connsiteY1" fmla="*/ 6557555 h 6557555"/>
              <a:gd name="connsiteX2" fmla="*/ 0 w 8386354"/>
              <a:gd name="connsiteY2" fmla="*/ 6544492 h 6557555"/>
              <a:gd name="connsiteX3" fmla="*/ 235131 w 8386354"/>
              <a:gd name="connsiteY3" fmla="*/ 6335486 h 6557555"/>
              <a:gd name="connsiteX4" fmla="*/ 470263 w 8386354"/>
              <a:gd name="connsiteY4" fmla="*/ 6191795 h 6557555"/>
              <a:gd name="connsiteX5" fmla="*/ 718457 w 8386354"/>
              <a:gd name="connsiteY5" fmla="*/ 6035040 h 6557555"/>
              <a:gd name="connsiteX6" fmla="*/ 888274 w 8386354"/>
              <a:gd name="connsiteY6" fmla="*/ 5826035 h 6557555"/>
              <a:gd name="connsiteX7" fmla="*/ 1149531 w 8386354"/>
              <a:gd name="connsiteY7" fmla="*/ 5682343 h 6557555"/>
              <a:gd name="connsiteX8" fmla="*/ 1436914 w 8386354"/>
              <a:gd name="connsiteY8" fmla="*/ 5473338 h 6557555"/>
              <a:gd name="connsiteX9" fmla="*/ 1632857 w 8386354"/>
              <a:gd name="connsiteY9" fmla="*/ 5264332 h 6557555"/>
              <a:gd name="connsiteX10" fmla="*/ 1554480 w 8386354"/>
              <a:gd name="connsiteY10" fmla="*/ 5212080 h 6557555"/>
              <a:gd name="connsiteX11" fmla="*/ 1672046 w 8386354"/>
              <a:gd name="connsiteY11" fmla="*/ 5133703 h 6557555"/>
              <a:gd name="connsiteX12" fmla="*/ 1737360 w 8386354"/>
              <a:gd name="connsiteY12" fmla="*/ 5185955 h 6557555"/>
              <a:gd name="connsiteX13" fmla="*/ 2037806 w 8386354"/>
              <a:gd name="connsiteY13" fmla="*/ 4859383 h 6557555"/>
              <a:gd name="connsiteX14" fmla="*/ 2207623 w 8386354"/>
              <a:gd name="connsiteY14" fmla="*/ 4820195 h 6557555"/>
              <a:gd name="connsiteX15" fmla="*/ 2612571 w 8386354"/>
              <a:gd name="connsiteY15" fmla="*/ 4519749 h 6557555"/>
              <a:gd name="connsiteX16" fmla="*/ 3030583 w 8386354"/>
              <a:gd name="connsiteY16" fmla="*/ 4219303 h 6557555"/>
              <a:gd name="connsiteX17" fmla="*/ 3187337 w 8386354"/>
              <a:gd name="connsiteY17" fmla="*/ 4088675 h 6557555"/>
              <a:gd name="connsiteX18" fmla="*/ 3213463 w 8386354"/>
              <a:gd name="connsiteY18" fmla="*/ 3997235 h 6557555"/>
              <a:gd name="connsiteX19" fmla="*/ 3357154 w 8386354"/>
              <a:gd name="connsiteY19" fmla="*/ 3944983 h 6557555"/>
              <a:gd name="connsiteX20" fmla="*/ 3304903 w 8386354"/>
              <a:gd name="connsiteY20" fmla="*/ 3866606 h 6557555"/>
              <a:gd name="connsiteX21" fmla="*/ 3108960 w 8386354"/>
              <a:gd name="connsiteY21" fmla="*/ 3944983 h 6557555"/>
              <a:gd name="connsiteX22" fmla="*/ 3017520 w 8386354"/>
              <a:gd name="connsiteY22" fmla="*/ 4101738 h 6557555"/>
              <a:gd name="connsiteX23" fmla="*/ 2899954 w 8386354"/>
              <a:gd name="connsiteY23" fmla="*/ 4206240 h 6557555"/>
              <a:gd name="connsiteX24" fmla="*/ 2717074 w 8386354"/>
              <a:gd name="connsiteY24" fmla="*/ 4245429 h 6557555"/>
              <a:gd name="connsiteX25" fmla="*/ 2717074 w 8386354"/>
              <a:gd name="connsiteY25" fmla="*/ 4245429 h 6557555"/>
              <a:gd name="connsiteX26" fmla="*/ 2939143 w 8386354"/>
              <a:gd name="connsiteY26" fmla="*/ 3944983 h 6557555"/>
              <a:gd name="connsiteX27" fmla="*/ 2834640 w 8386354"/>
              <a:gd name="connsiteY27" fmla="*/ 3944983 h 6557555"/>
              <a:gd name="connsiteX28" fmla="*/ 3043646 w 8386354"/>
              <a:gd name="connsiteY28" fmla="*/ 3749040 h 6557555"/>
              <a:gd name="connsiteX29" fmla="*/ 3344091 w 8386354"/>
              <a:gd name="connsiteY29" fmla="*/ 3670663 h 6557555"/>
              <a:gd name="connsiteX30" fmla="*/ 3526971 w 8386354"/>
              <a:gd name="connsiteY30" fmla="*/ 3474720 h 6557555"/>
              <a:gd name="connsiteX31" fmla="*/ 3618411 w 8386354"/>
              <a:gd name="connsiteY31" fmla="*/ 3526972 h 6557555"/>
              <a:gd name="connsiteX32" fmla="*/ 3761014 w 8386354"/>
              <a:gd name="connsiteY32" fmla="*/ 3376205 h 6557555"/>
              <a:gd name="connsiteX33" fmla="*/ 3892731 w 8386354"/>
              <a:gd name="connsiteY33" fmla="*/ 3331029 h 6557555"/>
              <a:gd name="connsiteX34" fmla="*/ 3989342 w 8386354"/>
              <a:gd name="connsiteY34" fmla="*/ 3261973 h 6557555"/>
              <a:gd name="connsiteX35" fmla="*/ 4049554 w 8386354"/>
              <a:gd name="connsiteY35" fmla="*/ 3181419 h 6557555"/>
              <a:gd name="connsiteX36" fmla="*/ 4151267 w 8386354"/>
              <a:gd name="connsiteY36" fmla="*/ 3171485 h 6557555"/>
              <a:gd name="connsiteX37" fmla="*/ 4271554 w 8386354"/>
              <a:gd name="connsiteY37" fmla="*/ 3122023 h 6557555"/>
              <a:gd name="connsiteX38" fmla="*/ 4284822 w 8386354"/>
              <a:gd name="connsiteY38" fmla="*/ 2998607 h 6557555"/>
              <a:gd name="connsiteX39" fmla="*/ 4050711 w 8386354"/>
              <a:gd name="connsiteY39" fmla="*/ 3104402 h 6557555"/>
              <a:gd name="connsiteX40" fmla="*/ 4108405 w 8386354"/>
              <a:gd name="connsiteY40" fmla="*/ 3026229 h 6557555"/>
              <a:gd name="connsiteX41" fmla="*/ 4362994 w 8386354"/>
              <a:gd name="connsiteY41" fmla="*/ 2847703 h 6557555"/>
              <a:gd name="connsiteX42" fmla="*/ 4754880 w 8386354"/>
              <a:gd name="connsiteY42" fmla="*/ 2573383 h 6557555"/>
              <a:gd name="connsiteX43" fmla="*/ 5081451 w 8386354"/>
              <a:gd name="connsiteY43" fmla="*/ 2429692 h 6557555"/>
              <a:gd name="connsiteX44" fmla="*/ 5329646 w 8386354"/>
              <a:gd name="connsiteY44" fmla="*/ 2246812 h 6557555"/>
              <a:gd name="connsiteX45" fmla="*/ 5447211 w 8386354"/>
              <a:gd name="connsiteY45" fmla="*/ 2272938 h 6557555"/>
              <a:gd name="connsiteX46" fmla="*/ 5786846 w 8386354"/>
              <a:gd name="connsiteY46" fmla="*/ 2063932 h 6557555"/>
              <a:gd name="connsiteX47" fmla="*/ 5865223 w 8386354"/>
              <a:gd name="connsiteY47" fmla="*/ 1854926 h 6557555"/>
              <a:gd name="connsiteX48" fmla="*/ 5969726 w 8386354"/>
              <a:gd name="connsiteY48" fmla="*/ 1894115 h 6557555"/>
              <a:gd name="connsiteX49" fmla="*/ 6126480 w 8386354"/>
              <a:gd name="connsiteY49" fmla="*/ 1750423 h 6557555"/>
              <a:gd name="connsiteX50" fmla="*/ 6165668 w 8386354"/>
              <a:gd name="connsiteY50" fmla="*/ 1541418 h 6557555"/>
              <a:gd name="connsiteX51" fmla="*/ 6766560 w 8386354"/>
              <a:gd name="connsiteY51" fmla="*/ 1058092 h 6557555"/>
              <a:gd name="connsiteX52" fmla="*/ 7354388 w 8386354"/>
              <a:gd name="connsiteY52" fmla="*/ 692332 h 6557555"/>
              <a:gd name="connsiteX53" fmla="*/ 7315200 w 8386354"/>
              <a:gd name="connsiteY53" fmla="*/ 640080 h 6557555"/>
              <a:gd name="connsiteX54" fmla="*/ 7589520 w 8386354"/>
              <a:gd name="connsiteY54" fmla="*/ 404949 h 6557555"/>
              <a:gd name="connsiteX55" fmla="*/ 7628708 w 8386354"/>
              <a:gd name="connsiteY55" fmla="*/ 548640 h 6557555"/>
              <a:gd name="connsiteX56" fmla="*/ 8373291 w 8386354"/>
              <a:gd name="connsiteY56" fmla="*/ 0 h 6557555"/>
              <a:gd name="connsiteX0" fmla="*/ 8373291 w 8386354"/>
              <a:gd name="connsiteY0" fmla="*/ 0 h 6557555"/>
              <a:gd name="connsiteX1" fmla="*/ 8386354 w 8386354"/>
              <a:gd name="connsiteY1" fmla="*/ 6557555 h 6557555"/>
              <a:gd name="connsiteX2" fmla="*/ 0 w 8386354"/>
              <a:gd name="connsiteY2" fmla="*/ 6544492 h 6557555"/>
              <a:gd name="connsiteX3" fmla="*/ 235131 w 8386354"/>
              <a:gd name="connsiteY3" fmla="*/ 6335486 h 6557555"/>
              <a:gd name="connsiteX4" fmla="*/ 470263 w 8386354"/>
              <a:gd name="connsiteY4" fmla="*/ 6191795 h 6557555"/>
              <a:gd name="connsiteX5" fmla="*/ 718457 w 8386354"/>
              <a:gd name="connsiteY5" fmla="*/ 6035040 h 6557555"/>
              <a:gd name="connsiteX6" fmla="*/ 888274 w 8386354"/>
              <a:gd name="connsiteY6" fmla="*/ 5826035 h 6557555"/>
              <a:gd name="connsiteX7" fmla="*/ 1149531 w 8386354"/>
              <a:gd name="connsiteY7" fmla="*/ 5682343 h 6557555"/>
              <a:gd name="connsiteX8" fmla="*/ 1436914 w 8386354"/>
              <a:gd name="connsiteY8" fmla="*/ 5473338 h 6557555"/>
              <a:gd name="connsiteX9" fmla="*/ 1632857 w 8386354"/>
              <a:gd name="connsiteY9" fmla="*/ 5264332 h 6557555"/>
              <a:gd name="connsiteX10" fmla="*/ 1554480 w 8386354"/>
              <a:gd name="connsiteY10" fmla="*/ 5212080 h 6557555"/>
              <a:gd name="connsiteX11" fmla="*/ 1672046 w 8386354"/>
              <a:gd name="connsiteY11" fmla="*/ 5133703 h 6557555"/>
              <a:gd name="connsiteX12" fmla="*/ 1737360 w 8386354"/>
              <a:gd name="connsiteY12" fmla="*/ 5185955 h 6557555"/>
              <a:gd name="connsiteX13" fmla="*/ 2037806 w 8386354"/>
              <a:gd name="connsiteY13" fmla="*/ 4859383 h 6557555"/>
              <a:gd name="connsiteX14" fmla="*/ 2207623 w 8386354"/>
              <a:gd name="connsiteY14" fmla="*/ 4820195 h 6557555"/>
              <a:gd name="connsiteX15" fmla="*/ 2612571 w 8386354"/>
              <a:gd name="connsiteY15" fmla="*/ 4519749 h 6557555"/>
              <a:gd name="connsiteX16" fmla="*/ 3030583 w 8386354"/>
              <a:gd name="connsiteY16" fmla="*/ 4219303 h 6557555"/>
              <a:gd name="connsiteX17" fmla="*/ 3187337 w 8386354"/>
              <a:gd name="connsiteY17" fmla="*/ 4088675 h 6557555"/>
              <a:gd name="connsiteX18" fmla="*/ 3213463 w 8386354"/>
              <a:gd name="connsiteY18" fmla="*/ 3997235 h 6557555"/>
              <a:gd name="connsiteX19" fmla="*/ 3357154 w 8386354"/>
              <a:gd name="connsiteY19" fmla="*/ 3944983 h 6557555"/>
              <a:gd name="connsiteX20" fmla="*/ 3304903 w 8386354"/>
              <a:gd name="connsiteY20" fmla="*/ 3866606 h 6557555"/>
              <a:gd name="connsiteX21" fmla="*/ 3108960 w 8386354"/>
              <a:gd name="connsiteY21" fmla="*/ 3944983 h 6557555"/>
              <a:gd name="connsiteX22" fmla="*/ 3017520 w 8386354"/>
              <a:gd name="connsiteY22" fmla="*/ 4101738 h 6557555"/>
              <a:gd name="connsiteX23" fmla="*/ 2899954 w 8386354"/>
              <a:gd name="connsiteY23" fmla="*/ 4206240 h 6557555"/>
              <a:gd name="connsiteX24" fmla="*/ 2717074 w 8386354"/>
              <a:gd name="connsiteY24" fmla="*/ 4245429 h 6557555"/>
              <a:gd name="connsiteX25" fmla="*/ 2717074 w 8386354"/>
              <a:gd name="connsiteY25" fmla="*/ 4245429 h 6557555"/>
              <a:gd name="connsiteX26" fmla="*/ 2939143 w 8386354"/>
              <a:gd name="connsiteY26" fmla="*/ 3944983 h 6557555"/>
              <a:gd name="connsiteX27" fmla="*/ 2834640 w 8386354"/>
              <a:gd name="connsiteY27" fmla="*/ 3944983 h 6557555"/>
              <a:gd name="connsiteX28" fmla="*/ 3043646 w 8386354"/>
              <a:gd name="connsiteY28" fmla="*/ 3749040 h 6557555"/>
              <a:gd name="connsiteX29" fmla="*/ 3344091 w 8386354"/>
              <a:gd name="connsiteY29" fmla="*/ 3670663 h 6557555"/>
              <a:gd name="connsiteX30" fmla="*/ 3526971 w 8386354"/>
              <a:gd name="connsiteY30" fmla="*/ 3474720 h 6557555"/>
              <a:gd name="connsiteX31" fmla="*/ 3618411 w 8386354"/>
              <a:gd name="connsiteY31" fmla="*/ 3526972 h 6557555"/>
              <a:gd name="connsiteX32" fmla="*/ 3761014 w 8386354"/>
              <a:gd name="connsiteY32" fmla="*/ 3376205 h 6557555"/>
              <a:gd name="connsiteX33" fmla="*/ 3892731 w 8386354"/>
              <a:gd name="connsiteY33" fmla="*/ 3331029 h 6557555"/>
              <a:gd name="connsiteX34" fmla="*/ 3989342 w 8386354"/>
              <a:gd name="connsiteY34" fmla="*/ 3261973 h 6557555"/>
              <a:gd name="connsiteX35" fmla="*/ 4049554 w 8386354"/>
              <a:gd name="connsiteY35" fmla="*/ 3181419 h 6557555"/>
              <a:gd name="connsiteX36" fmla="*/ 4151267 w 8386354"/>
              <a:gd name="connsiteY36" fmla="*/ 3171485 h 6557555"/>
              <a:gd name="connsiteX37" fmla="*/ 4271554 w 8386354"/>
              <a:gd name="connsiteY37" fmla="*/ 3122023 h 6557555"/>
              <a:gd name="connsiteX38" fmla="*/ 4284822 w 8386354"/>
              <a:gd name="connsiteY38" fmla="*/ 2998607 h 6557555"/>
              <a:gd name="connsiteX39" fmla="*/ 4041186 w 8386354"/>
              <a:gd name="connsiteY39" fmla="*/ 3092496 h 6557555"/>
              <a:gd name="connsiteX40" fmla="*/ 4108405 w 8386354"/>
              <a:gd name="connsiteY40" fmla="*/ 3026229 h 6557555"/>
              <a:gd name="connsiteX41" fmla="*/ 4362994 w 8386354"/>
              <a:gd name="connsiteY41" fmla="*/ 2847703 h 6557555"/>
              <a:gd name="connsiteX42" fmla="*/ 4754880 w 8386354"/>
              <a:gd name="connsiteY42" fmla="*/ 2573383 h 6557555"/>
              <a:gd name="connsiteX43" fmla="*/ 5081451 w 8386354"/>
              <a:gd name="connsiteY43" fmla="*/ 2429692 h 6557555"/>
              <a:gd name="connsiteX44" fmla="*/ 5329646 w 8386354"/>
              <a:gd name="connsiteY44" fmla="*/ 2246812 h 6557555"/>
              <a:gd name="connsiteX45" fmla="*/ 5447211 w 8386354"/>
              <a:gd name="connsiteY45" fmla="*/ 2272938 h 6557555"/>
              <a:gd name="connsiteX46" fmla="*/ 5786846 w 8386354"/>
              <a:gd name="connsiteY46" fmla="*/ 2063932 h 6557555"/>
              <a:gd name="connsiteX47" fmla="*/ 5865223 w 8386354"/>
              <a:gd name="connsiteY47" fmla="*/ 1854926 h 6557555"/>
              <a:gd name="connsiteX48" fmla="*/ 5969726 w 8386354"/>
              <a:gd name="connsiteY48" fmla="*/ 1894115 h 6557555"/>
              <a:gd name="connsiteX49" fmla="*/ 6126480 w 8386354"/>
              <a:gd name="connsiteY49" fmla="*/ 1750423 h 6557555"/>
              <a:gd name="connsiteX50" fmla="*/ 6165668 w 8386354"/>
              <a:gd name="connsiteY50" fmla="*/ 1541418 h 6557555"/>
              <a:gd name="connsiteX51" fmla="*/ 6766560 w 8386354"/>
              <a:gd name="connsiteY51" fmla="*/ 1058092 h 6557555"/>
              <a:gd name="connsiteX52" fmla="*/ 7354388 w 8386354"/>
              <a:gd name="connsiteY52" fmla="*/ 692332 h 6557555"/>
              <a:gd name="connsiteX53" fmla="*/ 7315200 w 8386354"/>
              <a:gd name="connsiteY53" fmla="*/ 640080 h 6557555"/>
              <a:gd name="connsiteX54" fmla="*/ 7589520 w 8386354"/>
              <a:gd name="connsiteY54" fmla="*/ 404949 h 6557555"/>
              <a:gd name="connsiteX55" fmla="*/ 7628708 w 8386354"/>
              <a:gd name="connsiteY55" fmla="*/ 548640 h 6557555"/>
              <a:gd name="connsiteX56" fmla="*/ 8373291 w 8386354"/>
              <a:gd name="connsiteY56" fmla="*/ 0 h 6557555"/>
              <a:gd name="connsiteX0" fmla="*/ 8373291 w 8386354"/>
              <a:gd name="connsiteY0" fmla="*/ 0 h 6557555"/>
              <a:gd name="connsiteX1" fmla="*/ 8386354 w 8386354"/>
              <a:gd name="connsiteY1" fmla="*/ 6557555 h 6557555"/>
              <a:gd name="connsiteX2" fmla="*/ 0 w 8386354"/>
              <a:gd name="connsiteY2" fmla="*/ 6544492 h 6557555"/>
              <a:gd name="connsiteX3" fmla="*/ 235131 w 8386354"/>
              <a:gd name="connsiteY3" fmla="*/ 6335486 h 6557555"/>
              <a:gd name="connsiteX4" fmla="*/ 470263 w 8386354"/>
              <a:gd name="connsiteY4" fmla="*/ 6191795 h 6557555"/>
              <a:gd name="connsiteX5" fmla="*/ 718457 w 8386354"/>
              <a:gd name="connsiteY5" fmla="*/ 6035040 h 6557555"/>
              <a:gd name="connsiteX6" fmla="*/ 888274 w 8386354"/>
              <a:gd name="connsiteY6" fmla="*/ 5826035 h 6557555"/>
              <a:gd name="connsiteX7" fmla="*/ 1149531 w 8386354"/>
              <a:gd name="connsiteY7" fmla="*/ 5682343 h 6557555"/>
              <a:gd name="connsiteX8" fmla="*/ 1436914 w 8386354"/>
              <a:gd name="connsiteY8" fmla="*/ 5473338 h 6557555"/>
              <a:gd name="connsiteX9" fmla="*/ 1632857 w 8386354"/>
              <a:gd name="connsiteY9" fmla="*/ 5264332 h 6557555"/>
              <a:gd name="connsiteX10" fmla="*/ 1554480 w 8386354"/>
              <a:gd name="connsiteY10" fmla="*/ 5212080 h 6557555"/>
              <a:gd name="connsiteX11" fmla="*/ 1672046 w 8386354"/>
              <a:gd name="connsiteY11" fmla="*/ 5133703 h 6557555"/>
              <a:gd name="connsiteX12" fmla="*/ 1737360 w 8386354"/>
              <a:gd name="connsiteY12" fmla="*/ 5185955 h 6557555"/>
              <a:gd name="connsiteX13" fmla="*/ 2037806 w 8386354"/>
              <a:gd name="connsiteY13" fmla="*/ 4859383 h 6557555"/>
              <a:gd name="connsiteX14" fmla="*/ 2207623 w 8386354"/>
              <a:gd name="connsiteY14" fmla="*/ 4820195 h 6557555"/>
              <a:gd name="connsiteX15" fmla="*/ 2612571 w 8386354"/>
              <a:gd name="connsiteY15" fmla="*/ 4519749 h 6557555"/>
              <a:gd name="connsiteX16" fmla="*/ 3030583 w 8386354"/>
              <a:gd name="connsiteY16" fmla="*/ 4219303 h 6557555"/>
              <a:gd name="connsiteX17" fmla="*/ 3187337 w 8386354"/>
              <a:gd name="connsiteY17" fmla="*/ 4088675 h 6557555"/>
              <a:gd name="connsiteX18" fmla="*/ 3213463 w 8386354"/>
              <a:gd name="connsiteY18" fmla="*/ 3997235 h 6557555"/>
              <a:gd name="connsiteX19" fmla="*/ 3357154 w 8386354"/>
              <a:gd name="connsiteY19" fmla="*/ 3944983 h 6557555"/>
              <a:gd name="connsiteX20" fmla="*/ 3304903 w 8386354"/>
              <a:gd name="connsiteY20" fmla="*/ 3866606 h 6557555"/>
              <a:gd name="connsiteX21" fmla="*/ 3108960 w 8386354"/>
              <a:gd name="connsiteY21" fmla="*/ 3944983 h 6557555"/>
              <a:gd name="connsiteX22" fmla="*/ 3017520 w 8386354"/>
              <a:gd name="connsiteY22" fmla="*/ 4101738 h 6557555"/>
              <a:gd name="connsiteX23" fmla="*/ 2899954 w 8386354"/>
              <a:gd name="connsiteY23" fmla="*/ 4206240 h 6557555"/>
              <a:gd name="connsiteX24" fmla="*/ 2717074 w 8386354"/>
              <a:gd name="connsiteY24" fmla="*/ 4245429 h 6557555"/>
              <a:gd name="connsiteX25" fmla="*/ 2717074 w 8386354"/>
              <a:gd name="connsiteY25" fmla="*/ 4245429 h 6557555"/>
              <a:gd name="connsiteX26" fmla="*/ 2939143 w 8386354"/>
              <a:gd name="connsiteY26" fmla="*/ 3944983 h 6557555"/>
              <a:gd name="connsiteX27" fmla="*/ 2834640 w 8386354"/>
              <a:gd name="connsiteY27" fmla="*/ 3944983 h 6557555"/>
              <a:gd name="connsiteX28" fmla="*/ 3043646 w 8386354"/>
              <a:gd name="connsiteY28" fmla="*/ 3749040 h 6557555"/>
              <a:gd name="connsiteX29" fmla="*/ 3344091 w 8386354"/>
              <a:gd name="connsiteY29" fmla="*/ 3670663 h 6557555"/>
              <a:gd name="connsiteX30" fmla="*/ 3526971 w 8386354"/>
              <a:gd name="connsiteY30" fmla="*/ 3474720 h 6557555"/>
              <a:gd name="connsiteX31" fmla="*/ 3618411 w 8386354"/>
              <a:gd name="connsiteY31" fmla="*/ 3526972 h 6557555"/>
              <a:gd name="connsiteX32" fmla="*/ 3761014 w 8386354"/>
              <a:gd name="connsiteY32" fmla="*/ 3376205 h 6557555"/>
              <a:gd name="connsiteX33" fmla="*/ 3892731 w 8386354"/>
              <a:gd name="connsiteY33" fmla="*/ 3331029 h 6557555"/>
              <a:gd name="connsiteX34" fmla="*/ 3989342 w 8386354"/>
              <a:gd name="connsiteY34" fmla="*/ 3261973 h 6557555"/>
              <a:gd name="connsiteX35" fmla="*/ 4049554 w 8386354"/>
              <a:gd name="connsiteY35" fmla="*/ 3181419 h 6557555"/>
              <a:gd name="connsiteX36" fmla="*/ 4151267 w 8386354"/>
              <a:gd name="connsiteY36" fmla="*/ 3171485 h 6557555"/>
              <a:gd name="connsiteX37" fmla="*/ 4271554 w 8386354"/>
              <a:gd name="connsiteY37" fmla="*/ 3122023 h 6557555"/>
              <a:gd name="connsiteX38" fmla="*/ 4284822 w 8386354"/>
              <a:gd name="connsiteY38" fmla="*/ 2998607 h 6557555"/>
              <a:gd name="connsiteX39" fmla="*/ 4132217 w 8386354"/>
              <a:gd name="connsiteY39" fmla="*/ 3066710 h 6557555"/>
              <a:gd name="connsiteX40" fmla="*/ 4041186 w 8386354"/>
              <a:gd name="connsiteY40" fmla="*/ 3092496 h 6557555"/>
              <a:gd name="connsiteX41" fmla="*/ 4108405 w 8386354"/>
              <a:gd name="connsiteY41" fmla="*/ 3026229 h 6557555"/>
              <a:gd name="connsiteX42" fmla="*/ 4362994 w 8386354"/>
              <a:gd name="connsiteY42" fmla="*/ 2847703 h 6557555"/>
              <a:gd name="connsiteX43" fmla="*/ 4754880 w 8386354"/>
              <a:gd name="connsiteY43" fmla="*/ 2573383 h 6557555"/>
              <a:gd name="connsiteX44" fmla="*/ 5081451 w 8386354"/>
              <a:gd name="connsiteY44" fmla="*/ 2429692 h 6557555"/>
              <a:gd name="connsiteX45" fmla="*/ 5329646 w 8386354"/>
              <a:gd name="connsiteY45" fmla="*/ 2246812 h 6557555"/>
              <a:gd name="connsiteX46" fmla="*/ 5447211 w 8386354"/>
              <a:gd name="connsiteY46" fmla="*/ 2272938 h 6557555"/>
              <a:gd name="connsiteX47" fmla="*/ 5786846 w 8386354"/>
              <a:gd name="connsiteY47" fmla="*/ 2063932 h 6557555"/>
              <a:gd name="connsiteX48" fmla="*/ 5865223 w 8386354"/>
              <a:gd name="connsiteY48" fmla="*/ 1854926 h 6557555"/>
              <a:gd name="connsiteX49" fmla="*/ 5969726 w 8386354"/>
              <a:gd name="connsiteY49" fmla="*/ 1894115 h 6557555"/>
              <a:gd name="connsiteX50" fmla="*/ 6126480 w 8386354"/>
              <a:gd name="connsiteY50" fmla="*/ 1750423 h 6557555"/>
              <a:gd name="connsiteX51" fmla="*/ 6165668 w 8386354"/>
              <a:gd name="connsiteY51" fmla="*/ 1541418 h 6557555"/>
              <a:gd name="connsiteX52" fmla="*/ 6766560 w 8386354"/>
              <a:gd name="connsiteY52" fmla="*/ 1058092 h 6557555"/>
              <a:gd name="connsiteX53" fmla="*/ 7354388 w 8386354"/>
              <a:gd name="connsiteY53" fmla="*/ 692332 h 6557555"/>
              <a:gd name="connsiteX54" fmla="*/ 7315200 w 8386354"/>
              <a:gd name="connsiteY54" fmla="*/ 640080 h 6557555"/>
              <a:gd name="connsiteX55" fmla="*/ 7589520 w 8386354"/>
              <a:gd name="connsiteY55" fmla="*/ 404949 h 6557555"/>
              <a:gd name="connsiteX56" fmla="*/ 7628708 w 8386354"/>
              <a:gd name="connsiteY56" fmla="*/ 548640 h 6557555"/>
              <a:gd name="connsiteX57" fmla="*/ 8373291 w 8386354"/>
              <a:gd name="connsiteY57" fmla="*/ 0 h 6557555"/>
              <a:gd name="connsiteX0" fmla="*/ 8373291 w 8386354"/>
              <a:gd name="connsiteY0" fmla="*/ 0 h 6557555"/>
              <a:gd name="connsiteX1" fmla="*/ 8386354 w 8386354"/>
              <a:gd name="connsiteY1" fmla="*/ 6557555 h 6557555"/>
              <a:gd name="connsiteX2" fmla="*/ 0 w 8386354"/>
              <a:gd name="connsiteY2" fmla="*/ 6544492 h 6557555"/>
              <a:gd name="connsiteX3" fmla="*/ 235131 w 8386354"/>
              <a:gd name="connsiteY3" fmla="*/ 6335486 h 6557555"/>
              <a:gd name="connsiteX4" fmla="*/ 470263 w 8386354"/>
              <a:gd name="connsiteY4" fmla="*/ 6191795 h 6557555"/>
              <a:gd name="connsiteX5" fmla="*/ 718457 w 8386354"/>
              <a:gd name="connsiteY5" fmla="*/ 6035040 h 6557555"/>
              <a:gd name="connsiteX6" fmla="*/ 888274 w 8386354"/>
              <a:gd name="connsiteY6" fmla="*/ 5826035 h 6557555"/>
              <a:gd name="connsiteX7" fmla="*/ 1149531 w 8386354"/>
              <a:gd name="connsiteY7" fmla="*/ 5682343 h 6557555"/>
              <a:gd name="connsiteX8" fmla="*/ 1436914 w 8386354"/>
              <a:gd name="connsiteY8" fmla="*/ 5473338 h 6557555"/>
              <a:gd name="connsiteX9" fmla="*/ 1632857 w 8386354"/>
              <a:gd name="connsiteY9" fmla="*/ 5264332 h 6557555"/>
              <a:gd name="connsiteX10" fmla="*/ 1554480 w 8386354"/>
              <a:gd name="connsiteY10" fmla="*/ 5212080 h 6557555"/>
              <a:gd name="connsiteX11" fmla="*/ 1672046 w 8386354"/>
              <a:gd name="connsiteY11" fmla="*/ 5133703 h 6557555"/>
              <a:gd name="connsiteX12" fmla="*/ 1737360 w 8386354"/>
              <a:gd name="connsiteY12" fmla="*/ 5185955 h 6557555"/>
              <a:gd name="connsiteX13" fmla="*/ 2037806 w 8386354"/>
              <a:gd name="connsiteY13" fmla="*/ 4859383 h 6557555"/>
              <a:gd name="connsiteX14" fmla="*/ 2207623 w 8386354"/>
              <a:gd name="connsiteY14" fmla="*/ 4820195 h 6557555"/>
              <a:gd name="connsiteX15" fmla="*/ 2612571 w 8386354"/>
              <a:gd name="connsiteY15" fmla="*/ 4519749 h 6557555"/>
              <a:gd name="connsiteX16" fmla="*/ 3030583 w 8386354"/>
              <a:gd name="connsiteY16" fmla="*/ 4219303 h 6557555"/>
              <a:gd name="connsiteX17" fmla="*/ 3187337 w 8386354"/>
              <a:gd name="connsiteY17" fmla="*/ 4088675 h 6557555"/>
              <a:gd name="connsiteX18" fmla="*/ 3213463 w 8386354"/>
              <a:gd name="connsiteY18" fmla="*/ 3997235 h 6557555"/>
              <a:gd name="connsiteX19" fmla="*/ 3357154 w 8386354"/>
              <a:gd name="connsiteY19" fmla="*/ 3944983 h 6557555"/>
              <a:gd name="connsiteX20" fmla="*/ 3304903 w 8386354"/>
              <a:gd name="connsiteY20" fmla="*/ 3866606 h 6557555"/>
              <a:gd name="connsiteX21" fmla="*/ 3108960 w 8386354"/>
              <a:gd name="connsiteY21" fmla="*/ 3944983 h 6557555"/>
              <a:gd name="connsiteX22" fmla="*/ 3017520 w 8386354"/>
              <a:gd name="connsiteY22" fmla="*/ 4101738 h 6557555"/>
              <a:gd name="connsiteX23" fmla="*/ 2899954 w 8386354"/>
              <a:gd name="connsiteY23" fmla="*/ 4206240 h 6557555"/>
              <a:gd name="connsiteX24" fmla="*/ 2717074 w 8386354"/>
              <a:gd name="connsiteY24" fmla="*/ 4245429 h 6557555"/>
              <a:gd name="connsiteX25" fmla="*/ 2717074 w 8386354"/>
              <a:gd name="connsiteY25" fmla="*/ 4245429 h 6557555"/>
              <a:gd name="connsiteX26" fmla="*/ 2939143 w 8386354"/>
              <a:gd name="connsiteY26" fmla="*/ 3944983 h 6557555"/>
              <a:gd name="connsiteX27" fmla="*/ 2834640 w 8386354"/>
              <a:gd name="connsiteY27" fmla="*/ 3944983 h 6557555"/>
              <a:gd name="connsiteX28" fmla="*/ 3043646 w 8386354"/>
              <a:gd name="connsiteY28" fmla="*/ 3749040 h 6557555"/>
              <a:gd name="connsiteX29" fmla="*/ 3344091 w 8386354"/>
              <a:gd name="connsiteY29" fmla="*/ 3670663 h 6557555"/>
              <a:gd name="connsiteX30" fmla="*/ 3526971 w 8386354"/>
              <a:gd name="connsiteY30" fmla="*/ 3474720 h 6557555"/>
              <a:gd name="connsiteX31" fmla="*/ 3604124 w 8386354"/>
              <a:gd name="connsiteY31" fmla="*/ 3572216 h 6557555"/>
              <a:gd name="connsiteX32" fmla="*/ 3761014 w 8386354"/>
              <a:gd name="connsiteY32" fmla="*/ 3376205 h 6557555"/>
              <a:gd name="connsiteX33" fmla="*/ 3892731 w 8386354"/>
              <a:gd name="connsiteY33" fmla="*/ 3331029 h 6557555"/>
              <a:gd name="connsiteX34" fmla="*/ 3989342 w 8386354"/>
              <a:gd name="connsiteY34" fmla="*/ 3261973 h 6557555"/>
              <a:gd name="connsiteX35" fmla="*/ 4049554 w 8386354"/>
              <a:gd name="connsiteY35" fmla="*/ 3181419 h 6557555"/>
              <a:gd name="connsiteX36" fmla="*/ 4151267 w 8386354"/>
              <a:gd name="connsiteY36" fmla="*/ 3171485 h 6557555"/>
              <a:gd name="connsiteX37" fmla="*/ 4271554 w 8386354"/>
              <a:gd name="connsiteY37" fmla="*/ 3122023 h 6557555"/>
              <a:gd name="connsiteX38" fmla="*/ 4284822 w 8386354"/>
              <a:gd name="connsiteY38" fmla="*/ 2998607 h 6557555"/>
              <a:gd name="connsiteX39" fmla="*/ 4132217 w 8386354"/>
              <a:gd name="connsiteY39" fmla="*/ 3066710 h 6557555"/>
              <a:gd name="connsiteX40" fmla="*/ 4041186 w 8386354"/>
              <a:gd name="connsiteY40" fmla="*/ 3092496 h 6557555"/>
              <a:gd name="connsiteX41" fmla="*/ 4108405 w 8386354"/>
              <a:gd name="connsiteY41" fmla="*/ 3026229 h 6557555"/>
              <a:gd name="connsiteX42" fmla="*/ 4362994 w 8386354"/>
              <a:gd name="connsiteY42" fmla="*/ 2847703 h 6557555"/>
              <a:gd name="connsiteX43" fmla="*/ 4754880 w 8386354"/>
              <a:gd name="connsiteY43" fmla="*/ 2573383 h 6557555"/>
              <a:gd name="connsiteX44" fmla="*/ 5081451 w 8386354"/>
              <a:gd name="connsiteY44" fmla="*/ 2429692 h 6557555"/>
              <a:gd name="connsiteX45" fmla="*/ 5329646 w 8386354"/>
              <a:gd name="connsiteY45" fmla="*/ 2246812 h 6557555"/>
              <a:gd name="connsiteX46" fmla="*/ 5447211 w 8386354"/>
              <a:gd name="connsiteY46" fmla="*/ 2272938 h 6557555"/>
              <a:gd name="connsiteX47" fmla="*/ 5786846 w 8386354"/>
              <a:gd name="connsiteY47" fmla="*/ 2063932 h 6557555"/>
              <a:gd name="connsiteX48" fmla="*/ 5865223 w 8386354"/>
              <a:gd name="connsiteY48" fmla="*/ 1854926 h 6557555"/>
              <a:gd name="connsiteX49" fmla="*/ 5969726 w 8386354"/>
              <a:gd name="connsiteY49" fmla="*/ 1894115 h 6557555"/>
              <a:gd name="connsiteX50" fmla="*/ 6126480 w 8386354"/>
              <a:gd name="connsiteY50" fmla="*/ 1750423 h 6557555"/>
              <a:gd name="connsiteX51" fmla="*/ 6165668 w 8386354"/>
              <a:gd name="connsiteY51" fmla="*/ 1541418 h 6557555"/>
              <a:gd name="connsiteX52" fmla="*/ 6766560 w 8386354"/>
              <a:gd name="connsiteY52" fmla="*/ 1058092 h 6557555"/>
              <a:gd name="connsiteX53" fmla="*/ 7354388 w 8386354"/>
              <a:gd name="connsiteY53" fmla="*/ 692332 h 6557555"/>
              <a:gd name="connsiteX54" fmla="*/ 7315200 w 8386354"/>
              <a:gd name="connsiteY54" fmla="*/ 640080 h 6557555"/>
              <a:gd name="connsiteX55" fmla="*/ 7589520 w 8386354"/>
              <a:gd name="connsiteY55" fmla="*/ 404949 h 6557555"/>
              <a:gd name="connsiteX56" fmla="*/ 7628708 w 8386354"/>
              <a:gd name="connsiteY56" fmla="*/ 548640 h 6557555"/>
              <a:gd name="connsiteX57" fmla="*/ 8373291 w 8386354"/>
              <a:gd name="connsiteY57" fmla="*/ 0 h 6557555"/>
              <a:gd name="connsiteX0" fmla="*/ 8373291 w 8386354"/>
              <a:gd name="connsiteY0" fmla="*/ 0 h 6557555"/>
              <a:gd name="connsiteX1" fmla="*/ 8386354 w 8386354"/>
              <a:gd name="connsiteY1" fmla="*/ 6557555 h 6557555"/>
              <a:gd name="connsiteX2" fmla="*/ 0 w 8386354"/>
              <a:gd name="connsiteY2" fmla="*/ 6544492 h 6557555"/>
              <a:gd name="connsiteX3" fmla="*/ 235131 w 8386354"/>
              <a:gd name="connsiteY3" fmla="*/ 6335486 h 6557555"/>
              <a:gd name="connsiteX4" fmla="*/ 470263 w 8386354"/>
              <a:gd name="connsiteY4" fmla="*/ 6191795 h 6557555"/>
              <a:gd name="connsiteX5" fmla="*/ 718457 w 8386354"/>
              <a:gd name="connsiteY5" fmla="*/ 6035040 h 6557555"/>
              <a:gd name="connsiteX6" fmla="*/ 888274 w 8386354"/>
              <a:gd name="connsiteY6" fmla="*/ 5826035 h 6557555"/>
              <a:gd name="connsiteX7" fmla="*/ 1149531 w 8386354"/>
              <a:gd name="connsiteY7" fmla="*/ 5682343 h 6557555"/>
              <a:gd name="connsiteX8" fmla="*/ 1436914 w 8386354"/>
              <a:gd name="connsiteY8" fmla="*/ 5473338 h 6557555"/>
              <a:gd name="connsiteX9" fmla="*/ 1632857 w 8386354"/>
              <a:gd name="connsiteY9" fmla="*/ 5264332 h 6557555"/>
              <a:gd name="connsiteX10" fmla="*/ 1554480 w 8386354"/>
              <a:gd name="connsiteY10" fmla="*/ 5212080 h 6557555"/>
              <a:gd name="connsiteX11" fmla="*/ 1672046 w 8386354"/>
              <a:gd name="connsiteY11" fmla="*/ 5133703 h 6557555"/>
              <a:gd name="connsiteX12" fmla="*/ 1737360 w 8386354"/>
              <a:gd name="connsiteY12" fmla="*/ 5185955 h 6557555"/>
              <a:gd name="connsiteX13" fmla="*/ 2037806 w 8386354"/>
              <a:gd name="connsiteY13" fmla="*/ 4859383 h 6557555"/>
              <a:gd name="connsiteX14" fmla="*/ 2207623 w 8386354"/>
              <a:gd name="connsiteY14" fmla="*/ 4820195 h 6557555"/>
              <a:gd name="connsiteX15" fmla="*/ 2612571 w 8386354"/>
              <a:gd name="connsiteY15" fmla="*/ 4519749 h 6557555"/>
              <a:gd name="connsiteX16" fmla="*/ 3030583 w 8386354"/>
              <a:gd name="connsiteY16" fmla="*/ 4219303 h 6557555"/>
              <a:gd name="connsiteX17" fmla="*/ 3187337 w 8386354"/>
              <a:gd name="connsiteY17" fmla="*/ 4088675 h 6557555"/>
              <a:gd name="connsiteX18" fmla="*/ 3213463 w 8386354"/>
              <a:gd name="connsiteY18" fmla="*/ 3997235 h 6557555"/>
              <a:gd name="connsiteX19" fmla="*/ 3357154 w 8386354"/>
              <a:gd name="connsiteY19" fmla="*/ 3944983 h 6557555"/>
              <a:gd name="connsiteX20" fmla="*/ 3304903 w 8386354"/>
              <a:gd name="connsiteY20" fmla="*/ 3866606 h 6557555"/>
              <a:gd name="connsiteX21" fmla="*/ 3108960 w 8386354"/>
              <a:gd name="connsiteY21" fmla="*/ 3944983 h 6557555"/>
              <a:gd name="connsiteX22" fmla="*/ 3017520 w 8386354"/>
              <a:gd name="connsiteY22" fmla="*/ 4101738 h 6557555"/>
              <a:gd name="connsiteX23" fmla="*/ 2899954 w 8386354"/>
              <a:gd name="connsiteY23" fmla="*/ 4206240 h 6557555"/>
              <a:gd name="connsiteX24" fmla="*/ 2717074 w 8386354"/>
              <a:gd name="connsiteY24" fmla="*/ 4245429 h 6557555"/>
              <a:gd name="connsiteX25" fmla="*/ 2717074 w 8386354"/>
              <a:gd name="connsiteY25" fmla="*/ 4245429 h 6557555"/>
              <a:gd name="connsiteX26" fmla="*/ 2939143 w 8386354"/>
              <a:gd name="connsiteY26" fmla="*/ 3944983 h 6557555"/>
              <a:gd name="connsiteX27" fmla="*/ 2834640 w 8386354"/>
              <a:gd name="connsiteY27" fmla="*/ 3944983 h 6557555"/>
              <a:gd name="connsiteX28" fmla="*/ 3043646 w 8386354"/>
              <a:gd name="connsiteY28" fmla="*/ 3749040 h 6557555"/>
              <a:gd name="connsiteX29" fmla="*/ 3344091 w 8386354"/>
              <a:gd name="connsiteY29" fmla="*/ 3670663 h 6557555"/>
              <a:gd name="connsiteX30" fmla="*/ 3526971 w 8386354"/>
              <a:gd name="connsiteY30" fmla="*/ 3474720 h 6557555"/>
              <a:gd name="connsiteX31" fmla="*/ 3604124 w 8386354"/>
              <a:gd name="connsiteY31" fmla="*/ 3572216 h 6557555"/>
              <a:gd name="connsiteX32" fmla="*/ 3675017 w 8386354"/>
              <a:gd name="connsiteY32" fmla="*/ 3435804 h 6557555"/>
              <a:gd name="connsiteX33" fmla="*/ 3761014 w 8386354"/>
              <a:gd name="connsiteY33" fmla="*/ 3376205 h 6557555"/>
              <a:gd name="connsiteX34" fmla="*/ 3892731 w 8386354"/>
              <a:gd name="connsiteY34" fmla="*/ 3331029 h 6557555"/>
              <a:gd name="connsiteX35" fmla="*/ 3989342 w 8386354"/>
              <a:gd name="connsiteY35" fmla="*/ 3261973 h 6557555"/>
              <a:gd name="connsiteX36" fmla="*/ 4049554 w 8386354"/>
              <a:gd name="connsiteY36" fmla="*/ 3181419 h 6557555"/>
              <a:gd name="connsiteX37" fmla="*/ 4151267 w 8386354"/>
              <a:gd name="connsiteY37" fmla="*/ 3171485 h 6557555"/>
              <a:gd name="connsiteX38" fmla="*/ 4271554 w 8386354"/>
              <a:gd name="connsiteY38" fmla="*/ 3122023 h 6557555"/>
              <a:gd name="connsiteX39" fmla="*/ 4284822 w 8386354"/>
              <a:gd name="connsiteY39" fmla="*/ 2998607 h 6557555"/>
              <a:gd name="connsiteX40" fmla="*/ 4132217 w 8386354"/>
              <a:gd name="connsiteY40" fmla="*/ 3066710 h 6557555"/>
              <a:gd name="connsiteX41" fmla="*/ 4041186 w 8386354"/>
              <a:gd name="connsiteY41" fmla="*/ 3092496 h 6557555"/>
              <a:gd name="connsiteX42" fmla="*/ 4108405 w 8386354"/>
              <a:gd name="connsiteY42" fmla="*/ 3026229 h 6557555"/>
              <a:gd name="connsiteX43" fmla="*/ 4362994 w 8386354"/>
              <a:gd name="connsiteY43" fmla="*/ 2847703 h 6557555"/>
              <a:gd name="connsiteX44" fmla="*/ 4754880 w 8386354"/>
              <a:gd name="connsiteY44" fmla="*/ 2573383 h 6557555"/>
              <a:gd name="connsiteX45" fmla="*/ 5081451 w 8386354"/>
              <a:gd name="connsiteY45" fmla="*/ 2429692 h 6557555"/>
              <a:gd name="connsiteX46" fmla="*/ 5329646 w 8386354"/>
              <a:gd name="connsiteY46" fmla="*/ 2246812 h 6557555"/>
              <a:gd name="connsiteX47" fmla="*/ 5447211 w 8386354"/>
              <a:gd name="connsiteY47" fmla="*/ 2272938 h 6557555"/>
              <a:gd name="connsiteX48" fmla="*/ 5786846 w 8386354"/>
              <a:gd name="connsiteY48" fmla="*/ 2063932 h 6557555"/>
              <a:gd name="connsiteX49" fmla="*/ 5865223 w 8386354"/>
              <a:gd name="connsiteY49" fmla="*/ 1854926 h 6557555"/>
              <a:gd name="connsiteX50" fmla="*/ 5969726 w 8386354"/>
              <a:gd name="connsiteY50" fmla="*/ 1894115 h 6557555"/>
              <a:gd name="connsiteX51" fmla="*/ 6126480 w 8386354"/>
              <a:gd name="connsiteY51" fmla="*/ 1750423 h 6557555"/>
              <a:gd name="connsiteX52" fmla="*/ 6165668 w 8386354"/>
              <a:gd name="connsiteY52" fmla="*/ 1541418 h 6557555"/>
              <a:gd name="connsiteX53" fmla="*/ 6766560 w 8386354"/>
              <a:gd name="connsiteY53" fmla="*/ 1058092 h 6557555"/>
              <a:gd name="connsiteX54" fmla="*/ 7354388 w 8386354"/>
              <a:gd name="connsiteY54" fmla="*/ 692332 h 6557555"/>
              <a:gd name="connsiteX55" fmla="*/ 7315200 w 8386354"/>
              <a:gd name="connsiteY55" fmla="*/ 640080 h 6557555"/>
              <a:gd name="connsiteX56" fmla="*/ 7589520 w 8386354"/>
              <a:gd name="connsiteY56" fmla="*/ 404949 h 6557555"/>
              <a:gd name="connsiteX57" fmla="*/ 7628708 w 8386354"/>
              <a:gd name="connsiteY57" fmla="*/ 548640 h 6557555"/>
              <a:gd name="connsiteX58" fmla="*/ 8373291 w 8386354"/>
              <a:gd name="connsiteY58" fmla="*/ 0 h 6557555"/>
              <a:gd name="connsiteX0" fmla="*/ 8373291 w 8386354"/>
              <a:gd name="connsiteY0" fmla="*/ 0 h 6557555"/>
              <a:gd name="connsiteX1" fmla="*/ 8386354 w 8386354"/>
              <a:gd name="connsiteY1" fmla="*/ 6557555 h 6557555"/>
              <a:gd name="connsiteX2" fmla="*/ 0 w 8386354"/>
              <a:gd name="connsiteY2" fmla="*/ 6544492 h 6557555"/>
              <a:gd name="connsiteX3" fmla="*/ 235131 w 8386354"/>
              <a:gd name="connsiteY3" fmla="*/ 6335486 h 6557555"/>
              <a:gd name="connsiteX4" fmla="*/ 470263 w 8386354"/>
              <a:gd name="connsiteY4" fmla="*/ 6191795 h 6557555"/>
              <a:gd name="connsiteX5" fmla="*/ 718457 w 8386354"/>
              <a:gd name="connsiteY5" fmla="*/ 6035040 h 6557555"/>
              <a:gd name="connsiteX6" fmla="*/ 888274 w 8386354"/>
              <a:gd name="connsiteY6" fmla="*/ 5826035 h 6557555"/>
              <a:gd name="connsiteX7" fmla="*/ 1149531 w 8386354"/>
              <a:gd name="connsiteY7" fmla="*/ 5682343 h 6557555"/>
              <a:gd name="connsiteX8" fmla="*/ 1436914 w 8386354"/>
              <a:gd name="connsiteY8" fmla="*/ 5473338 h 6557555"/>
              <a:gd name="connsiteX9" fmla="*/ 1632857 w 8386354"/>
              <a:gd name="connsiteY9" fmla="*/ 5264332 h 6557555"/>
              <a:gd name="connsiteX10" fmla="*/ 1554480 w 8386354"/>
              <a:gd name="connsiteY10" fmla="*/ 5212080 h 6557555"/>
              <a:gd name="connsiteX11" fmla="*/ 1672046 w 8386354"/>
              <a:gd name="connsiteY11" fmla="*/ 5133703 h 6557555"/>
              <a:gd name="connsiteX12" fmla="*/ 1737360 w 8386354"/>
              <a:gd name="connsiteY12" fmla="*/ 5185955 h 6557555"/>
              <a:gd name="connsiteX13" fmla="*/ 2037806 w 8386354"/>
              <a:gd name="connsiteY13" fmla="*/ 4859383 h 6557555"/>
              <a:gd name="connsiteX14" fmla="*/ 2207623 w 8386354"/>
              <a:gd name="connsiteY14" fmla="*/ 4820195 h 6557555"/>
              <a:gd name="connsiteX15" fmla="*/ 2612571 w 8386354"/>
              <a:gd name="connsiteY15" fmla="*/ 4519749 h 6557555"/>
              <a:gd name="connsiteX16" fmla="*/ 3030583 w 8386354"/>
              <a:gd name="connsiteY16" fmla="*/ 4219303 h 6557555"/>
              <a:gd name="connsiteX17" fmla="*/ 3187337 w 8386354"/>
              <a:gd name="connsiteY17" fmla="*/ 4088675 h 6557555"/>
              <a:gd name="connsiteX18" fmla="*/ 3213463 w 8386354"/>
              <a:gd name="connsiteY18" fmla="*/ 3997235 h 6557555"/>
              <a:gd name="connsiteX19" fmla="*/ 3357154 w 8386354"/>
              <a:gd name="connsiteY19" fmla="*/ 3944983 h 6557555"/>
              <a:gd name="connsiteX20" fmla="*/ 3304903 w 8386354"/>
              <a:gd name="connsiteY20" fmla="*/ 3866606 h 6557555"/>
              <a:gd name="connsiteX21" fmla="*/ 3108960 w 8386354"/>
              <a:gd name="connsiteY21" fmla="*/ 3944983 h 6557555"/>
              <a:gd name="connsiteX22" fmla="*/ 3017520 w 8386354"/>
              <a:gd name="connsiteY22" fmla="*/ 4101738 h 6557555"/>
              <a:gd name="connsiteX23" fmla="*/ 2899954 w 8386354"/>
              <a:gd name="connsiteY23" fmla="*/ 4206240 h 6557555"/>
              <a:gd name="connsiteX24" fmla="*/ 2717074 w 8386354"/>
              <a:gd name="connsiteY24" fmla="*/ 4245429 h 6557555"/>
              <a:gd name="connsiteX25" fmla="*/ 2717074 w 8386354"/>
              <a:gd name="connsiteY25" fmla="*/ 4245429 h 6557555"/>
              <a:gd name="connsiteX26" fmla="*/ 2939143 w 8386354"/>
              <a:gd name="connsiteY26" fmla="*/ 3944983 h 6557555"/>
              <a:gd name="connsiteX27" fmla="*/ 2834640 w 8386354"/>
              <a:gd name="connsiteY27" fmla="*/ 3944983 h 6557555"/>
              <a:gd name="connsiteX28" fmla="*/ 3043646 w 8386354"/>
              <a:gd name="connsiteY28" fmla="*/ 3749040 h 6557555"/>
              <a:gd name="connsiteX29" fmla="*/ 3344091 w 8386354"/>
              <a:gd name="connsiteY29" fmla="*/ 3670663 h 6557555"/>
              <a:gd name="connsiteX30" fmla="*/ 3526971 w 8386354"/>
              <a:gd name="connsiteY30" fmla="*/ 3474720 h 6557555"/>
              <a:gd name="connsiteX31" fmla="*/ 3604124 w 8386354"/>
              <a:gd name="connsiteY31" fmla="*/ 3572216 h 6557555"/>
              <a:gd name="connsiteX32" fmla="*/ 3675017 w 8386354"/>
              <a:gd name="connsiteY32" fmla="*/ 3435804 h 6557555"/>
              <a:gd name="connsiteX33" fmla="*/ 3761014 w 8386354"/>
              <a:gd name="connsiteY33" fmla="*/ 3376205 h 6557555"/>
              <a:gd name="connsiteX34" fmla="*/ 3892731 w 8386354"/>
              <a:gd name="connsiteY34" fmla="*/ 3331029 h 6557555"/>
              <a:gd name="connsiteX35" fmla="*/ 3989342 w 8386354"/>
              <a:gd name="connsiteY35" fmla="*/ 3261973 h 6557555"/>
              <a:gd name="connsiteX36" fmla="*/ 4049554 w 8386354"/>
              <a:gd name="connsiteY36" fmla="*/ 3181419 h 6557555"/>
              <a:gd name="connsiteX37" fmla="*/ 4151267 w 8386354"/>
              <a:gd name="connsiteY37" fmla="*/ 3171485 h 6557555"/>
              <a:gd name="connsiteX38" fmla="*/ 4271554 w 8386354"/>
              <a:gd name="connsiteY38" fmla="*/ 3122023 h 6557555"/>
              <a:gd name="connsiteX39" fmla="*/ 4284822 w 8386354"/>
              <a:gd name="connsiteY39" fmla="*/ 2998607 h 6557555"/>
              <a:gd name="connsiteX40" fmla="*/ 4132217 w 8386354"/>
              <a:gd name="connsiteY40" fmla="*/ 3066710 h 6557555"/>
              <a:gd name="connsiteX41" fmla="*/ 4041186 w 8386354"/>
              <a:gd name="connsiteY41" fmla="*/ 3092496 h 6557555"/>
              <a:gd name="connsiteX42" fmla="*/ 4108405 w 8386354"/>
              <a:gd name="connsiteY42" fmla="*/ 3026229 h 6557555"/>
              <a:gd name="connsiteX43" fmla="*/ 4362994 w 8386354"/>
              <a:gd name="connsiteY43" fmla="*/ 2847703 h 6557555"/>
              <a:gd name="connsiteX44" fmla="*/ 4754880 w 8386354"/>
              <a:gd name="connsiteY44" fmla="*/ 2573383 h 6557555"/>
              <a:gd name="connsiteX45" fmla="*/ 5081451 w 8386354"/>
              <a:gd name="connsiteY45" fmla="*/ 2429692 h 6557555"/>
              <a:gd name="connsiteX46" fmla="*/ 5329646 w 8386354"/>
              <a:gd name="connsiteY46" fmla="*/ 2246812 h 6557555"/>
              <a:gd name="connsiteX47" fmla="*/ 5447211 w 8386354"/>
              <a:gd name="connsiteY47" fmla="*/ 2272938 h 6557555"/>
              <a:gd name="connsiteX48" fmla="*/ 5786846 w 8386354"/>
              <a:gd name="connsiteY48" fmla="*/ 2063932 h 6557555"/>
              <a:gd name="connsiteX49" fmla="*/ 5865223 w 8386354"/>
              <a:gd name="connsiteY49" fmla="*/ 1854926 h 6557555"/>
              <a:gd name="connsiteX50" fmla="*/ 5969726 w 8386354"/>
              <a:gd name="connsiteY50" fmla="*/ 1894115 h 6557555"/>
              <a:gd name="connsiteX51" fmla="*/ 6126480 w 8386354"/>
              <a:gd name="connsiteY51" fmla="*/ 1750423 h 6557555"/>
              <a:gd name="connsiteX52" fmla="*/ 6165668 w 8386354"/>
              <a:gd name="connsiteY52" fmla="*/ 1541418 h 6557555"/>
              <a:gd name="connsiteX53" fmla="*/ 6766560 w 8386354"/>
              <a:gd name="connsiteY53" fmla="*/ 1058092 h 6557555"/>
              <a:gd name="connsiteX54" fmla="*/ 7354388 w 8386354"/>
              <a:gd name="connsiteY54" fmla="*/ 692332 h 6557555"/>
              <a:gd name="connsiteX55" fmla="*/ 7315200 w 8386354"/>
              <a:gd name="connsiteY55" fmla="*/ 640080 h 6557555"/>
              <a:gd name="connsiteX56" fmla="*/ 7589520 w 8386354"/>
              <a:gd name="connsiteY56" fmla="*/ 404949 h 6557555"/>
              <a:gd name="connsiteX57" fmla="*/ 7628708 w 8386354"/>
              <a:gd name="connsiteY57" fmla="*/ 548640 h 6557555"/>
              <a:gd name="connsiteX58" fmla="*/ 8373291 w 8386354"/>
              <a:gd name="connsiteY58" fmla="*/ 0 h 6557555"/>
              <a:gd name="connsiteX0" fmla="*/ 8373291 w 8386354"/>
              <a:gd name="connsiteY0" fmla="*/ 0 h 6557555"/>
              <a:gd name="connsiteX1" fmla="*/ 8386354 w 8386354"/>
              <a:gd name="connsiteY1" fmla="*/ 6557555 h 6557555"/>
              <a:gd name="connsiteX2" fmla="*/ 0 w 8386354"/>
              <a:gd name="connsiteY2" fmla="*/ 6544492 h 6557555"/>
              <a:gd name="connsiteX3" fmla="*/ 235131 w 8386354"/>
              <a:gd name="connsiteY3" fmla="*/ 6335486 h 6557555"/>
              <a:gd name="connsiteX4" fmla="*/ 470263 w 8386354"/>
              <a:gd name="connsiteY4" fmla="*/ 6191795 h 6557555"/>
              <a:gd name="connsiteX5" fmla="*/ 718457 w 8386354"/>
              <a:gd name="connsiteY5" fmla="*/ 6035040 h 6557555"/>
              <a:gd name="connsiteX6" fmla="*/ 888274 w 8386354"/>
              <a:gd name="connsiteY6" fmla="*/ 5826035 h 6557555"/>
              <a:gd name="connsiteX7" fmla="*/ 1149531 w 8386354"/>
              <a:gd name="connsiteY7" fmla="*/ 5682343 h 6557555"/>
              <a:gd name="connsiteX8" fmla="*/ 1436914 w 8386354"/>
              <a:gd name="connsiteY8" fmla="*/ 5473338 h 6557555"/>
              <a:gd name="connsiteX9" fmla="*/ 1632857 w 8386354"/>
              <a:gd name="connsiteY9" fmla="*/ 5264332 h 6557555"/>
              <a:gd name="connsiteX10" fmla="*/ 1554480 w 8386354"/>
              <a:gd name="connsiteY10" fmla="*/ 5212080 h 6557555"/>
              <a:gd name="connsiteX11" fmla="*/ 1672046 w 8386354"/>
              <a:gd name="connsiteY11" fmla="*/ 5133703 h 6557555"/>
              <a:gd name="connsiteX12" fmla="*/ 1737360 w 8386354"/>
              <a:gd name="connsiteY12" fmla="*/ 5185955 h 6557555"/>
              <a:gd name="connsiteX13" fmla="*/ 2037806 w 8386354"/>
              <a:gd name="connsiteY13" fmla="*/ 4859383 h 6557555"/>
              <a:gd name="connsiteX14" fmla="*/ 2207623 w 8386354"/>
              <a:gd name="connsiteY14" fmla="*/ 4820195 h 6557555"/>
              <a:gd name="connsiteX15" fmla="*/ 2612571 w 8386354"/>
              <a:gd name="connsiteY15" fmla="*/ 4519749 h 6557555"/>
              <a:gd name="connsiteX16" fmla="*/ 3030583 w 8386354"/>
              <a:gd name="connsiteY16" fmla="*/ 4219303 h 6557555"/>
              <a:gd name="connsiteX17" fmla="*/ 3187337 w 8386354"/>
              <a:gd name="connsiteY17" fmla="*/ 4088675 h 6557555"/>
              <a:gd name="connsiteX18" fmla="*/ 3213463 w 8386354"/>
              <a:gd name="connsiteY18" fmla="*/ 3997235 h 6557555"/>
              <a:gd name="connsiteX19" fmla="*/ 3357154 w 8386354"/>
              <a:gd name="connsiteY19" fmla="*/ 3944983 h 6557555"/>
              <a:gd name="connsiteX20" fmla="*/ 3304903 w 8386354"/>
              <a:gd name="connsiteY20" fmla="*/ 3866606 h 6557555"/>
              <a:gd name="connsiteX21" fmla="*/ 3108960 w 8386354"/>
              <a:gd name="connsiteY21" fmla="*/ 3944983 h 6557555"/>
              <a:gd name="connsiteX22" fmla="*/ 3017520 w 8386354"/>
              <a:gd name="connsiteY22" fmla="*/ 4101738 h 6557555"/>
              <a:gd name="connsiteX23" fmla="*/ 2899954 w 8386354"/>
              <a:gd name="connsiteY23" fmla="*/ 4206240 h 6557555"/>
              <a:gd name="connsiteX24" fmla="*/ 2717074 w 8386354"/>
              <a:gd name="connsiteY24" fmla="*/ 4245429 h 6557555"/>
              <a:gd name="connsiteX25" fmla="*/ 2717074 w 8386354"/>
              <a:gd name="connsiteY25" fmla="*/ 4245429 h 6557555"/>
              <a:gd name="connsiteX26" fmla="*/ 2939143 w 8386354"/>
              <a:gd name="connsiteY26" fmla="*/ 3944983 h 6557555"/>
              <a:gd name="connsiteX27" fmla="*/ 2834640 w 8386354"/>
              <a:gd name="connsiteY27" fmla="*/ 3944983 h 6557555"/>
              <a:gd name="connsiteX28" fmla="*/ 3043646 w 8386354"/>
              <a:gd name="connsiteY28" fmla="*/ 3749040 h 6557555"/>
              <a:gd name="connsiteX29" fmla="*/ 3344091 w 8386354"/>
              <a:gd name="connsiteY29" fmla="*/ 3670663 h 6557555"/>
              <a:gd name="connsiteX30" fmla="*/ 3526971 w 8386354"/>
              <a:gd name="connsiteY30" fmla="*/ 3474720 h 6557555"/>
              <a:gd name="connsiteX31" fmla="*/ 3604124 w 8386354"/>
              <a:gd name="connsiteY31" fmla="*/ 3572216 h 6557555"/>
              <a:gd name="connsiteX32" fmla="*/ 3677398 w 8386354"/>
              <a:gd name="connsiteY32" fmla="*/ 3495335 h 6557555"/>
              <a:gd name="connsiteX33" fmla="*/ 3675017 w 8386354"/>
              <a:gd name="connsiteY33" fmla="*/ 3435804 h 6557555"/>
              <a:gd name="connsiteX34" fmla="*/ 3761014 w 8386354"/>
              <a:gd name="connsiteY34" fmla="*/ 3376205 h 6557555"/>
              <a:gd name="connsiteX35" fmla="*/ 3892731 w 8386354"/>
              <a:gd name="connsiteY35" fmla="*/ 3331029 h 6557555"/>
              <a:gd name="connsiteX36" fmla="*/ 3989342 w 8386354"/>
              <a:gd name="connsiteY36" fmla="*/ 3261973 h 6557555"/>
              <a:gd name="connsiteX37" fmla="*/ 4049554 w 8386354"/>
              <a:gd name="connsiteY37" fmla="*/ 3181419 h 6557555"/>
              <a:gd name="connsiteX38" fmla="*/ 4151267 w 8386354"/>
              <a:gd name="connsiteY38" fmla="*/ 3171485 h 6557555"/>
              <a:gd name="connsiteX39" fmla="*/ 4271554 w 8386354"/>
              <a:gd name="connsiteY39" fmla="*/ 3122023 h 6557555"/>
              <a:gd name="connsiteX40" fmla="*/ 4284822 w 8386354"/>
              <a:gd name="connsiteY40" fmla="*/ 2998607 h 6557555"/>
              <a:gd name="connsiteX41" fmla="*/ 4132217 w 8386354"/>
              <a:gd name="connsiteY41" fmla="*/ 3066710 h 6557555"/>
              <a:gd name="connsiteX42" fmla="*/ 4041186 w 8386354"/>
              <a:gd name="connsiteY42" fmla="*/ 3092496 h 6557555"/>
              <a:gd name="connsiteX43" fmla="*/ 4108405 w 8386354"/>
              <a:gd name="connsiteY43" fmla="*/ 3026229 h 6557555"/>
              <a:gd name="connsiteX44" fmla="*/ 4362994 w 8386354"/>
              <a:gd name="connsiteY44" fmla="*/ 2847703 h 6557555"/>
              <a:gd name="connsiteX45" fmla="*/ 4754880 w 8386354"/>
              <a:gd name="connsiteY45" fmla="*/ 2573383 h 6557555"/>
              <a:gd name="connsiteX46" fmla="*/ 5081451 w 8386354"/>
              <a:gd name="connsiteY46" fmla="*/ 2429692 h 6557555"/>
              <a:gd name="connsiteX47" fmla="*/ 5329646 w 8386354"/>
              <a:gd name="connsiteY47" fmla="*/ 2246812 h 6557555"/>
              <a:gd name="connsiteX48" fmla="*/ 5447211 w 8386354"/>
              <a:gd name="connsiteY48" fmla="*/ 2272938 h 6557555"/>
              <a:gd name="connsiteX49" fmla="*/ 5786846 w 8386354"/>
              <a:gd name="connsiteY49" fmla="*/ 2063932 h 6557555"/>
              <a:gd name="connsiteX50" fmla="*/ 5865223 w 8386354"/>
              <a:gd name="connsiteY50" fmla="*/ 1854926 h 6557555"/>
              <a:gd name="connsiteX51" fmla="*/ 5969726 w 8386354"/>
              <a:gd name="connsiteY51" fmla="*/ 1894115 h 6557555"/>
              <a:gd name="connsiteX52" fmla="*/ 6126480 w 8386354"/>
              <a:gd name="connsiteY52" fmla="*/ 1750423 h 6557555"/>
              <a:gd name="connsiteX53" fmla="*/ 6165668 w 8386354"/>
              <a:gd name="connsiteY53" fmla="*/ 1541418 h 6557555"/>
              <a:gd name="connsiteX54" fmla="*/ 6766560 w 8386354"/>
              <a:gd name="connsiteY54" fmla="*/ 1058092 h 6557555"/>
              <a:gd name="connsiteX55" fmla="*/ 7354388 w 8386354"/>
              <a:gd name="connsiteY55" fmla="*/ 692332 h 6557555"/>
              <a:gd name="connsiteX56" fmla="*/ 7315200 w 8386354"/>
              <a:gd name="connsiteY56" fmla="*/ 640080 h 6557555"/>
              <a:gd name="connsiteX57" fmla="*/ 7589520 w 8386354"/>
              <a:gd name="connsiteY57" fmla="*/ 404949 h 6557555"/>
              <a:gd name="connsiteX58" fmla="*/ 7628708 w 8386354"/>
              <a:gd name="connsiteY58" fmla="*/ 548640 h 6557555"/>
              <a:gd name="connsiteX59" fmla="*/ 8373291 w 8386354"/>
              <a:gd name="connsiteY59" fmla="*/ 0 h 6557555"/>
              <a:gd name="connsiteX0" fmla="*/ 8373291 w 8386354"/>
              <a:gd name="connsiteY0" fmla="*/ 0 h 6557555"/>
              <a:gd name="connsiteX1" fmla="*/ 8386354 w 8386354"/>
              <a:gd name="connsiteY1" fmla="*/ 6557555 h 6557555"/>
              <a:gd name="connsiteX2" fmla="*/ 0 w 8386354"/>
              <a:gd name="connsiteY2" fmla="*/ 6544492 h 6557555"/>
              <a:gd name="connsiteX3" fmla="*/ 235131 w 8386354"/>
              <a:gd name="connsiteY3" fmla="*/ 6335486 h 6557555"/>
              <a:gd name="connsiteX4" fmla="*/ 470263 w 8386354"/>
              <a:gd name="connsiteY4" fmla="*/ 6191795 h 6557555"/>
              <a:gd name="connsiteX5" fmla="*/ 718457 w 8386354"/>
              <a:gd name="connsiteY5" fmla="*/ 6035040 h 6557555"/>
              <a:gd name="connsiteX6" fmla="*/ 888274 w 8386354"/>
              <a:gd name="connsiteY6" fmla="*/ 5826035 h 6557555"/>
              <a:gd name="connsiteX7" fmla="*/ 1149531 w 8386354"/>
              <a:gd name="connsiteY7" fmla="*/ 5682343 h 6557555"/>
              <a:gd name="connsiteX8" fmla="*/ 1436914 w 8386354"/>
              <a:gd name="connsiteY8" fmla="*/ 5473338 h 6557555"/>
              <a:gd name="connsiteX9" fmla="*/ 1632857 w 8386354"/>
              <a:gd name="connsiteY9" fmla="*/ 5264332 h 6557555"/>
              <a:gd name="connsiteX10" fmla="*/ 1554480 w 8386354"/>
              <a:gd name="connsiteY10" fmla="*/ 5212080 h 6557555"/>
              <a:gd name="connsiteX11" fmla="*/ 1672046 w 8386354"/>
              <a:gd name="connsiteY11" fmla="*/ 5133703 h 6557555"/>
              <a:gd name="connsiteX12" fmla="*/ 1737360 w 8386354"/>
              <a:gd name="connsiteY12" fmla="*/ 5185955 h 6557555"/>
              <a:gd name="connsiteX13" fmla="*/ 2037806 w 8386354"/>
              <a:gd name="connsiteY13" fmla="*/ 4859383 h 6557555"/>
              <a:gd name="connsiteX14" fmla="*/ 2207623 w 8386354"/>
              <a:gd name="connsiteY14" fmla="*/ 4820195 h 6557555"/>
              <a:gd name="connsiteX15" fmla="*/ 2612571 w 8386354"/>
              <a:gd name="connsiteY15" fmla="*/ 4519749 h 6557555"/>
              <a:gd name="connsiteX16" fmla="*/ 3030583 w 8386354"/>
              <a:gd name="connsiteY16" fmla="*/ 4219303 h 6557555"/>
              <a:gd name="connsiteX17" fmla="*/ 3187337 w 8386354"/>
              <a:gd name="connsiteY17" fmla="*/ 4088675 h 6557555"/>
              <a:gd name="connsiteX18" fmla="*/ 3213463 w 8386354"/>
              <a:gd name="connsiteY18" fmla="*/ 3997235 h 6557555"/>
              <a:gd name="connsiteX19" fmla="*/ 3357154 w 8386354"/>
              <a:gd name="connsiteY19" fmla="*/ 3944983 h 6557555"/>
              <a:gd name="connsiteX20" fmla="*/ 3304903 w 8386354"/>
              <a:gd name="connsiteY20" fmla="*/ 3866606 h 6557555"/>
              <a:gd name="connsiteX21" fmla="*/ 3108960 w 8386354"/>
              <a:gd name="connsiteY21" fmla="*/ 3944983 h 6557555"/>
              <a:gd name="connsiteX22" fmla="*/ 3017520 w 8386354"/>
              <a:gd name="connsiteY22" fmla="*/ 4101738 h 6557555"/>
              <a:gd name="connsiteX23" fmla="*/ 2899954 w 8386354"/>
              <a:gd name="connsiteY23" fmla="*/ 4206240 h 6557555"/>
              <a:gd name="connsiteX24" fmla="*/ 2717074 w 8386354"/>
              <a:gd name="connsiteY24" fmla="*/ 4245429 h 6557555"/>
              <a:gd name="connsiteX25" fmla="*/ 2717074 w 8386354"/>
              <a:gd name="connsiteY25" fmla="*/ 4245429 h 6557555"/>
              <a:gd name="connsiteX26" fmla="*/ 2939143 w 8386354"/>
              <a:gd name="connsiteY26" fmla="*/ 3944983 h 6557555"/>
              <a:gd name="connsiteX27" fmla="*/ 2834640 w 8386354"/>
              <a:gd name="connsiteY27" fmla="*/ 3944983 h 6557555"/>
              <a:gd name="connsiteX28" fmla="*/ 3043646 w 8386354"/>
              <a:gd name="connsiteY28" fmla="*/ 3749040 h 6557555"/>
              <a:gd name="connsiteX29" fmla="*/ 3344091 w 8386354"/>
              <a:gd name="connsiteY29" fmla="*/ 3670663 h 6557555"/>
              <a:gd name="connsiteX30" fmla="*/ 3538878 w 8386354"/>
              <a:gd name="connsiteY30" fmla="*/ 3534252 h 6557555"/>
              <a:gd name="connsiteX31" fmla="*/ 3604124 w 8386354"/>
              <a:gd name="connsiteY31" fmla="*/ 3572216 h 6557555"/>
              <a:gd name="connsiteX32" fmla="*/ 3677398 w 8386354"/>
              <a:gd name="connsiteY32" fmla="*/ 3495335 h 6557555"/>
              <a:gd name="connsiteX33" fmla="*/ 3675017 w 8386354"/>
              <a:gd name="connsiteY33" fmla="*/ 3435804 h 6557555"/>
              <a:gd name="connsiteX34" fmla="*/ 3761014 w 8386354"/>
              <a:gd name="connsiteY34" fmla="*/ 3376205 h 6557555"/>
              <a:gd name="connsiteX35" fmla="*/ 3892731 w 8386354"/>
              <a:gd name="connsiteY35" fmla="*/ 3331029 h 6557555"/>
              <a:gd name="connsiteX36" fmla="*/ 3989342 w 8386354"/>
              <a:gd name="connsiteY36" fmla="*/ 3261973 h 6557555"/>
              <a:gd name="connsiteX37" fmla="*/ 4049554 w 8386354"/>
              <a:gd name="connsiteY37" fmla="*/ 3181419 h 6557555"/>
              <a:gd name="connsiteX38" fmla="*/ 4151267 w 8386354"/>
              <a:gd name="connsiteY38" fmla="*/ 3171485 h 6557555"/>
              <a:gd name="connsiteX39" fmla="*/ 4271554 w 8386354"/>
              <a:gd name="connsiteY39" fmla="*/ 3122023 h 6557555"/>
              <a:gd name="connsiteX40" fmla="*/ 4284822 w 8386354"/>
              <a:gd name="connsiteY40" fmla="*/ 2998607 h 6557555"/>
              <a:gd name="connsiteX41" fmla="*/ 4132217 w 8386354"/>
              <a:gd name="connsiteY41" fmla="*/ 3066710 h 6557555"/>
              <a:gd name="connsiteX42" fmla="*/ 4041186 w 8386354"/>
              <a:gd name="connsiteY42" fmla="*/ 3092496 h 6557555"/>
              <a:gd name="connsiteX43" fmla="*/ 4108405 w 8386354"/>
              <a:gd name="connsiteY43" fmla="*/ 3026229 h 6557555"/>
              <a:gd name="connsiteX44" fmla="*/ 4362994 w 8386354"/>
              <a:gd name="connsiteY44" fmla="*/ 2847703 h 6557555"/>
              <a:gd name="connsiteX45" fmla="*/ 4754880 w 8386354"/>
              <a:gd name="connsiteY45" fmla="*/ 2573383 h 6557555"/>
              <a:gd name="connsiteX46" fmla="*/ 5081451 w 8386354"/>
              <a:gd name="connsiteY46" fmla="*/ 2429692 h 6557555"/>
              <a:gd name="connsiteX47" fmla="*/ 5329646 w 8386354"/>
              <a:gd name="connsiteY47" fmla="*/ 2246812 h 6557555"/>
              <a:gd name="connsiteX48" fmla="*/ 5447211 w 8386354"/>
              <a:gd name="connsiteY48" fmla="*/ 2272938 h 6557555"/>
              <a:gd name="connsiteX49" fmla="*/ 5786846 w 8386354"/>
              <a:gd name="connsiteY49" fmla="*/ 2063932 h 6557555"/>
              <a:gd name="connsiteX50" fmla="*/ 5865223 w 8386354"/>
              <a:gd name="connsiteY50" fmla="*/ 1854926 h 6557555"/>
              <a:gd name="connsiteX51" fmla="*/ 5969726 w 8386354"/>
              <a:gd name="connsiteY51" fmla="*/ 1894115 h 6557555"/>
              <a:gd name="connsiteX52" fmla="*/ 6126480 w 8386354"/>
              <a:gd name="connsiteY52" fmla="*/ 1750423 h 6557555"/>
              <a:gd name="connsiteX53" fmla="*/ 6165668 w 8386354"/>
              <a:gd name="connsiteY53" fmla="*/ 1541418 h 6557555"/>
              <a:gd name="connsiteX54" fmla="*/ 6766560 w 8386354"/>
              <a:gd name="connsiteY54" fmla="*/ 1058092 h 6557555"/>
              <a:gd name="connsiteX55" fmla="*/ 7354388 w 8386354"/>
              <a:gd name="connsiteY55" fmla="*/ 692332 h 6557555"/>
              <a:gd name="connsiteX56" fmla="*/ 7315200 w 8386354"/>
              <a:gd name="connsiteY56" fmla="*/ 640080 h 6557555"/>
              <a:gd name="connsiteX57" fmla="*/ 7589520 w 8386354"/>
              <a:gd name="connsiteY57" fmla="*/ 404949 h 6557555"/>
              <a:gd name="connsiteX58" fmla="*/ 7628708 w 8386354"/>
              <a:gd name="connsiteY58" fmla="*/ 548640 h 6557555"/>
              <a:gd name="connsiteX59" fmla="*/ 8373291 w 8386354"/>
              <a:gd name="connsiteY59" fmla="*/ 0 h 6557555"/>
              <a:gd name="connsiteX0" fmla="*/ 8373291 w 8386354"/>
              <a:gd name="connsiteY0" fmla="*/ 0 h 6557555"/>
              <a:gd name="connsiteX1" fmla="*/ 8386354 w 8386354"/>
              <a:gd name="connsiteY1" fmla="*/ 6557555 h 6557555"/>
              <a:gd name="connsiteX2" fmla="*/ 0 w 8386354"/>
              <a:gd name="connsiteY2" fmla="*/ 6544492 h 6557555"/>
              <a:gd name="connsiteX3" fmla="*/ 235131 w 8386354"/>
              <a:gd name="connsiteY3" fmla="*/ 6335486 h 6557555"/>
              <a:gd name="connsiteX4" fmla="*/ 470263 w 8386354"/>
              <a:gd name="connsiteY4" fmla="*/ 6191795 h 6557555"/>
              <a:gd name="connsiteX5" fmla="*/ 718457 w 8386354"/>
              <a:gd name="connsiteY5" fmla="*/ 6035040 h 6557555"/>
              <a:gd name="connsiteX6" fmla="*/ 888274 w 8386354"/>
              <a:gd name="connsiteY6" fmla="*/ 5826035 h 6557555"/>
              <a:gd name="connsiteX7" fmla="*/ 1149531 w 8386354"/>
              <a:gd name="connsiteY7" fmla="*/ 5682343 h 6557555"/>
              <a:gd name="connsiteX8" fmla="*/ 1436914 w 8386354"/>
              <a:gd name="connsiteY8" fmla="*/ 5473338 h 6557555"/>
              <a:gd name="connsiteX9" fmla="*/ 1632857 w 8386354"/>
              <a:gd name="connsiteY9" fmla="*/ 5264332 h 6557555"/>
              <a:gd name="connsiteX10" fmla="*/ 1554480 w 8386354"/>
              <a:gd name="connsiteY10" fmla="*/ 5212080 h 6557555"/>
              <a:gd name="connsiteX11" fmla="*/ 1672046 w 8386354"/>
              <a:gd name="connsiteY11" fmla="*/ 5133703 h 6557555"/>
              <a:gd name="connsiteX12" fmla="*/ 1737360 w 8386354"/>
              <a:gd name="connsiteY12" fmla="*/ 5185955 h 6557555"/>
              <a:gd name="connsiteX13" fmla="*/ 2037806 w 8386354"/>
              <a:gd name="connsiteY13" fmla="*/ 4859383 h 6557555"/>
              <a:gd name="connsiteX14" fmla="*/ 2207623 w 8386354"/>
              <a:gd name="connsiteY14" fmla="*/ 4820195 h 6557555"/>
              <a:gd name="connsiteX15" fmla="*/ 2612571 w 8386354"/>
              <a:gd name="connsiteY15" fmla="*/ 4519749 h 6557555"/>
              <a:gd name="connsiteX16" fmla="*/ 3030583 w 8386354"/>
              <a:gd name="connsiteY16" fmla="*/ 4219303 h 6557555"/>
              <a:gd name="connsiteX17" fmla="*/ 3187337 w 8386354"/>
              <a:gd name="connsiteY17" fmla="*/ 4088675 h 6557555"/>
              <a:gd name="connsiteX18" fmla="*/ 3213463 w 8386354"/>
              <a:gd name="connsiteY18" fmla="*/ 3997235 h 6557555"/>
              <a:gd name="connsiteX19" fmla="*/ 3357154 w 8386354"/>
              <a:gd name="connsiteY19" fmla="*/ 3944983 h 6557555"/>
              <a:gd name="connsiteX20" fmla="*/ 3304903 w 8386354"/>
              <a:gd name="connsiteY20" fmla="*/ 3866606 h 6557555"/>
              <a:gd name="connsiteX21" fmla="*/ 3108960 w 8386354"/>
              <a:gd name="connsiteY21" fmla="*/ 3944983 h 6557555"/>
              <a:gd name="connsiteX22" fmla="*/ 3017520 w 8386354"/>
              <a:gd name="connsiteY22" fmla="*/ 4101738 h 6557555"/>
              <a:gd name="connsiteX23" fmla="*/ 2899954 w 8386354"/>
              <a:gd name="connsiteY23" fmla="*/ 4206240 h 6557555"/>
              <a:gd name="connsiteX24" fmla="*/ 2717074 w 8386354"/>
              <a:gd name="connsiteY24" fmla="*/ 4245429 h 6557555"/>
              <a:gd name="connsiteX25" fmla="*/ 2717074 w 8386354"/>
              <a:gd name="connsiteY25" fmla="*/ 4245429 h 6557555"/>
              <a:gd name="connsiteX26" fmla="*/ 2939143 w 8386354"/>
              <a:gd name="connsiteY26" fmla="*/ 3944983 h 6557555"/>
              <a:gd name="connsiteX27" fmla="*/ 2834640 w 8386354"/>
              <a:gd name="connsiteY27" fmla="*/ 3944983 h 6557555"/>
              <a:gd name="connsiteX28" fmla="*/ 3043646 w 8386354"/>
              <a:gd name="connsiteY28" fmla="*/ 3749040 h 6557555"/>
              <a:gd name="connsiteX29" fmla="*/ 3344091 w 8386354"/>
              <a:gd name="connsiteY29" fmla="*/ 3670663 h 6557555"/>
              <a:gd name="connsiteX30" fmla="*/ 3538878 w 8386354"/>
              <a:gd name="connsiteY30" fmla="*/ 3534252 h 6557555"/>
              <a:gd name="connsiteX31" fmla="*/ 3604124 w 8386354"/>
              <a:gd name="connsiteY31" fmla="*/ 3572216 h 6557555"/>
              <a:gd name="connsiteX32" fmla="*/ 3677398 w 8386354"/>
              <a:gd name="connsiteY32" fmla="*/ 3495335 h 6557555"/>
              <a:gd name="connsiteX33" fmla="*/ 3675017 w 8386354"/>
              <a:gd name="connsiteY33" fmla="*/ 3435804 h 6557555"/>
              <a:gd name="connsiteX34" fmla="*/ 3761014 w 8386354"/>
              <a:gd name="connsiteY34" fmla="*/ 3376205 h 6557555"/>
              <a:gd name="connsiteX35" fmla="*/ 3892731 w 8386354"/>
              <a:gd name="connsiteY35" fmla="*/ 3331029 h 6557555"/>
              <a:gd name="connsiteX36" fmla="*/ 3989342 w 8386354"/>
              <a:gd name="connsiteY36" fmla="*/ 3261973 h 6557555"/>
              <a:gd name="connsiteX37" fmla="*/ 4049554 w 8386354"/>
              <a:gd name="connsiteY37" fmla="*/ 3181419 h 6557555"/>
              <a:gd name="connsiteX38" fmla="*/ 4151267 w 8386354"/>
              <a:gd name="connsiteY38" fmla="*/ 3171485 h 6557555"/>
              <a:gd name="connsiteX39" fmla="*/ 4271554 w 8386354"/>
              <a:gd name="connsiteY39" fmla="*/ 3122023 h 6557555"/>
              <a:gd name="connsiteX40" fmla="*/ 4284822 w 8386354"/>
              <a:gd name="connsiteY40" fmla="*/ 2998607 h 6557555"/>
              <a:gd name="connsiteX41" fmla="*/ 4132217 w 8386354"/>
              <a:gd name="connsiteY41" fmla="*/ 3066710 h 6557555"/>
              <a:gd name="connsiteX42" fmla="*/ 4041186 w 8386354"/>
              <a:gd name="connsiteY42" fmla="*/ 3092496 h 6557555"/>
              <a:gd name="connsiteX43" fmla="*/ 4108405 w 8386354"/>
              <a:gd name="connsiteY43" fmla="*/ 3026229 h 6557555"/>
              <a:gd name="connsiteX44" fmla="*/ 4362994 w 8386354"/>
              <a:gd name="connsiteY44" fmla="*/ 2847703 h 6557555"/>
              <a:gd name="connsiteX45" fmla="*/ 4723924 w 8386354"/>
              <a:gd name="connsiteY45" fmla="*/ 2616245 h 6557555"/>
              <a:gd name="connsiteX46" fmla="*/ 5081451 w 8386354"/>
              <a:gd name="connsiteY46" fmla="*/ 2429692 h 6557555"/>
              <a:gd name="connsiteX47" fmla="*/ 5329646 w 8386354"/>
              <a:gd name="connsiteY47" fmla="*/ 2246812 h 6557555"/>
              <a:gd name="connsiteX48" fmla="*/ 5447211 w 8386354"/>
              <a:gd name="connsiteY48" fmla="*/ 2272938 h 6557555"/>
              <a:gd name="connsiteX49" fmla="*/ 5786846 w 8386354"/>
              <a:gd name="connsiteY49" fmla="*/ 2063932 h 6557555"/>
              <a:gd name="connsiteX50" fmla="*/ 5865223 w 8386354"/>
              <a:gd name="connsiteY50" fmla="*/ 1854926 h 6557555"/>
              <a:gd name="connsiteX51" fmla="*/ 5969726 w 8386354"/>
              <a:gd name="connsiteY51" fmla="*/ 1894115 h 6557555"/>
              <a:gd name="connsiteX52" fmla="*/ 6126480 w 8386354"/>
              <a:gd name="connsiteY52" fmla="*/ 1750423 h 6557555"/>
              <a:gd name="connsiteX53" fmla="*/ 6165668 w 8386354"/>
              <a:gd name="connsiteY53" fmla="*/ 1541418 h 6557555"/>
              <a:gd name="connsiteX54" fmla="*/ 6766560 w 8386354"/>
              <a:gd name="connsiteY54" fmla="*/ 1058092 h 6557555"/>
              <a:gd name="connsiteX55" fmla="*/ 7354388 w 8386354"/>
              <a:gd name="connsiteY55" fmla="*/ 692332 h 6557555"/>
              <a:gd name="connsiteX56" fmla="*/ 7315200 w 8386354"/>
              <a:gd name="connsiteY56" fmla="*/ 640080 h 6557555"/>
              <a:gd name="connsiteX57" fmla="*/ 7589520 w 8386354"/>
              <a:gd name="connsiteY57" fmla="*/ 404949 h 6557555"/>
              <a:gd name="connsiteX58" fmla="*/ 7628708 w 8386354"/>
              <a:gd name="connsiteY58" fmla="*/ 548640 h 6557555"/>
              <a:gd name="connsiteX59" fmla="*/ 8373291 w 8386354"/>
              <a:gd name="connsiteY59" fmla="*/ 0 h 6557555"/>
              <a:gd name="connsiteX0" fmla="*/ 8373291 w 8386354"/>
              <a:gd name="connsiteY0" fmla="*/ 0 h 6557555"/>
              <a:gd name="connsiteX1" fmla="*/ 8386354 w 8386354"/>
              <a:gd name="connsiteY1" fmla="*/ 6557555 h 6557555"/>
              <a:gd name="connsiteX2" fmla="*/ 0 w 8386354"/>
              <a:gd name="connsiteY2" fmla="*/ 6544492 h 6557555"/>
              <a:gd name="connsiteX3" fmla="*/ 235131 w 8386354"/>
              <a:gd name="connsiteY3" fmla="*/ 6335486 h 6557555"/>
              <a:gd name="connsiteX4" fmla="*/ 470263 w 8386354"/>
              <a:gd name="connsiteY4" fmla="*/ 6191795 h 6557555"/>
              <a:gd name="connsiteX5" fmla="*/ 718457 w 8386354"/>
              <a:gd name="connsiteY5" fmla="*/ 6035040 h 6557555"/>
              <a:gd name="connsiteX6" fmla="*/ 888274 w 8386354"/>
              <a:gd name="connsiteY6" fmla="*/ 5826035 h 6557555"/>
              <a:gd name="connsiteX7" fmla="*/ 1149531 w 8386354"/>
              <a:gd name="connsiteY7" fmla="*/ 5682343 h 6557555"/>
              <a:gd name="connsiteX8" fmla="*/ 1436914 w 8386354"/>
              <a:gd name="connsiteY8" fmla="*/ 5473338 h 6557555"/>
              <a:gd name="connsiteX9" fmla="*/ 1632857 w 8386354"/>
              <a:gd name="connsiteY9" fmla="*/ 5264332 h 6557555"/>
              <a:gd name="connsiteX10" fmla="*/ 1554480 w 8386354"/>
              <a:gd name="connsiteY10" fmla="*/ 5212080 h 6557555"/>
              <a:gd name="connsiteX11" fmla="*/ 1672046 w 8386354"/>
              <a:gd name="connsiteY11" fmla="*/ 5133703 h 6557555"/>
              <a:gd name="connsiteX12" fmla="*/ 1737360 w 8386354"/>
              <a:gd name="connsiteY12" fmla="*/ 5185955 h 6557555"/>
              <a:gd name="connsiteX13" fmla="*/ 2037806 w 8386354"/>
              <a:gd name="connsiteY13" fmla="*/ 4859383 h 6557555"/>
              <a:gd name="connsiteX14" fmla="*/ 2207623 w 8386354"/>
              <a:gd name="connsiteY14" fmla="*/ 4820195 h 6557555"/>
              <a:gd name="connsiteX15" fmla="*/ 2612571 w 8386354"/>
              <a:gd name="connsiteY15" fmla="*/ 4519749 h 6557555"/>
              <a:gd name="connsiteX16" fmla="*/ 3030583 w 8386354"/>
              <a:gd name="connsiteY16" fmla="*/ 4219303 h 6557555"/>
              <a:gd name="connsiteX17" fmla="*/ 3187337 w 8386354"/>
              <a:gd name="connsiteY17" fmla="*/ 4088675 h 6557555"/>
              <a:gd name="connsiteX18" fmla="*/ 3213463 w 8386354"/>
              <a:gd name="connsiteY18" fmla="*/ 3997235 h 6557555"/>
              <a:gd name="connsiteX19" fmla="*/ 3357154 w 8386354"/>
              <a:gd name="connsiteY19" fmla="*/ 3944983 h 6557555"/>
              <a:gd name="connsiteX20" fmla="*/ 3304903 w 8386354"/>
              <a:gd name="connsiteY20" fmla="*/ 3866606 h 6557555"/>
              <a:gd name="connsiteX21" fmla="*/ 3108960 w 8386354"/>
              <a:gd name="connsiteY21" fmla="*/ 3944983 h 6557555"/>
              <a:gd name="connsiteX22" fmla="*/ 3017520 w 8386354"/>
              <a:gd name="connsiteY22" fmla="*/ 4101738 h 6557555"/>
              <a:gd name="connsiteX23" fmla="*/ 2899954 w 8386354"/>
              <a:gd name="connsiteY23" fmla="*/ 4206240 h 6557555"/>
              <a:gd name="connsiteX24" fmla="*/ 2717074 w 8386354"/>
              <a:gd name="connsiteY24" fmla="*/ 4245429 h 6557555"/>
              <a:gd name="connsiteX25" fmla="*/ 2717074 w 8386354"/>
              <a:gd name="connsiteY25" fmla="*/ 4245429 h 6557555"/>
              <a:gd name="connsiteX26" fmla="*/ 2939143 w 8386354"/>
              <a:gd name="connsiteY26" fmla="*/ 3944983 h 6557555"/>
              <a:gd name="connsiteX27" fmla="*/ 2834640 w 8386354"/>
              <a:gd name="connsiteY27" fmla="*/ 3944983 h 6557555"/>
              <a:gd name="connsiteX28" fmla="*/ 3043646 w 8386354"/>
              <a:gd name="connsiteY28" fmla="*/ 3749040 h 6557555"/>
              <a:gd name="connsiteX29" fmla="*/ 3344091 w 8386354"/>
              <a:gd name="connsiteY29" fmla="*/ 3670663 h 6557555"/>
              <a:gd name="connsiteX30" fmla="*/ 3538878 w 8386354"/>
              <a:gd name="connsiteY30" fmla="*/ 3534252 h 6557555"/>
              <a:gd name="connsiteX31" fmla="*/ 3604124 w 8386354"/>
              <a:gd name="connsiteY31" fmla="*/ 3572216 h 6557555"/>
              <a:gd name="connsiteX32" fmla="*/ 3677398 w 8386354"/>
              <a:gd name="connsiteY32" fmla="*/ 3495335 h 6557555"/>
              <a:gd name="connsiteX33" fmla="*/ 3675017 w 8386354"/>
              <a:gd name="connsiteY33" fmla="*/ 3435804 h 6557555"/>
              <a:gd name="connsiteX34" fmla="*/ 3761014 w 8386354"/>
              <a:gd name="connsiteY34" fmla="*/ 3376205 h 6557555"/>
              <a:gd name="connsiteX35" fmla="*/ 3892731 w 8386354"/>
              <a:gd name="connsiteY35" fmla="*/ 3331029 h 6557555"/>
              <a:gd name="connsiteX36" fmla="*/ 3989342 w 8386354"/>
              <a:gd name="connsiteY36" fmla="*/ 3261973 h 6557555"/>
              <a:gd name="connsiteX37" fmla="*/ 4049554 w 8386354"/>
              <a:gd name="connsiteY37" fmla="*/ 3181419 h 6557555"/>
              <a:gd name="connsiteX38" fmla="*/ 4151267 w 8386354"/>
              <a:gd name="connsiteY38" fmla="*/ 3171485 h 6557555"/>
              <a:gd name="connsiteX39" fmla="*/ 4271554 w 8386354"/>
              <a:gd name="connsiteY39" fmla="*/ 3122023 h 6557555"/>
              <a:gd name="connsiteX40" fmla="*/ 4284822 w 8386354"/>
              <a:gd name="connsiteY40" fmla="*/ 2998607 h 6557555"/>
              <a:gd name="connsiteX41" fmla="*/ 4132217 w 8386354"/>
              <a:gd name="connsiteY41" fmla="*/ 3066710 h 6557555"/>
              <a:gd name="connsiteX42" fmla="*/ 4041186 w 8386354"/>
              <a:gd name="connsiteY42" fmla="*/ 3092496 h 6557555"/>
              <a:gd name="connsiteX43" fmla="*/ 4108405 w 8386354"/>
              <a:gd name="connsiteY43" fmla="*/ 3026229 h 6557555"/>
              <a:gd name="connsiteX44" fmla="*/ 4362994 w 8386354"/>
              <a:gd name="connsiteY44" fmla="*/ 2847703 h 6557555"/>
              <a:gd name="connsiteX45" fmla="*/ 4587036 w 8386354"/>
              <a:gd name="connsiteY45" fmla="*/ 2726192 h 6557555"/>
              <a:gd name="connsiteX46" fmla="*/ 4723924 w 8386354"/>
              <a:gd name="connsiteY46" fmla="*/ 2616245 h 6557555"/>
              <a:gd name="connsiteX47" fmla="*/ 5081451 w 8386354"/>
              <a:gd name="connsiteY47" fmla="*/ 2429692 h 6557555"/>
              <a:gd name="connsiteX48" fmla="*/ 5329646 w 8386354"/>
              <a:gd name="connsiteY48" fmla="*/ 2246812 h 6557555"/>
              <a:gd name="connsiteX49" fmla="*/ 5447211 w 8386354"/>
              <a:gd name="connsiteY49" fmla="*/ 2272938 h 6557555"/>
              <a:gd name="connsiteX50" fmla="*/ 5786846 w 8386354"/>
              <a:gd name="connsiteY50" fmla="*/ 2063932 h 6557555"/>
              <a:gd name="connsiteX51" fmla="*/ 5865223 w 8386354"/>
              <a:gd name="connsiteY51" fmla="*/ 1854926 h 6557555"/>
              <a:gd name="connsiteX52" fmla="*/ 5969726 w 8386354"/>
              <a:gd name="connsiteY52" fmla="*/ 1894115 h 6557555"/>
              <a:gd name="connsiteX53" fmla="*/ 6126480 w 8386354"/>
              <a:gd name="connsiteY53" fmla="*/ 1750423 h 6557555"/>
              <a:gd name="connsiteX54" fmla="*/ 6165668 w 8386354"/>
              <a:gd name="connsiteY54" fmla="*/ 1541418 h 6557555"/>
              <a:gd name="connsiteX55" fmla="*/ 6766560 w 8386354"/>
              <a:gd name="connsiteY55" fmla="*/ 1058092 h 6557555"/>
              <a:gd name="connsiteX56" fmla="*/ 7354388 w 8386354"/>
              <a:gd name="connsiteY56" fmla="*/ 692332 h 6557555"/>
              <a:gd name="connsiteX57" fmla="*/ 7315200 w 8386354"/>
              <a:gd name="connsiteY57" fmla="*/ 640080 h 6557555"/>
              <a:gd name="connsiteX58" fmla="*/ 7589520 w 8386354"/>
              <a:gd name="connsiteY58" fmla="*/ 404949 h 6557555"/>
              <a:gd name="connsiteX59" fmla="*/ 7628708 w 8386354"/>
              <a:gd name="connsiteY59" fmla="*/ 548640 h 6557555"/>
              <a:gd name="connsiteX60" fmla="*/ 8373291 w 8386354"/>
              <a:gd name="connsiteY60" fmla="*/ 0 h 6557555"/>
              <a:gd name="connsiteX0" fmla="*/ 8373291 w 8386354"/>
              <a:gd name="connsiteY0" fmla="*/ 0 h 6557555"/>
              <a:gd name="connsiteX1" fmla="*/ 8386354 w 8386354"/>
              <a:gd name="connsiteY1" fmla="*/ 6557555 h 6557555"/>
              <a:gd name="connsiteX2" fmla="*/ 0 w 8386354"/>
              <a:gd name="connsiteY2" fmla="*/ 6544492 h 6557555"/>
              <a:gd name="connsiteX3" fmla="*/ 235131 w 8386354"/>
              <a:gd name="connsiteY3" fmla="*/ 6335486 h 6557555"/>
              <a:gd name="connsiteX4" fmla="*/ 470263 w 8386354"/>
              <a:gd name="connsiteY4" fmla="*/ 6191795 h 6557555"/>
              <a:gd name="connsiteX5" fmla="*/ 718457 w 8386354"/>
              <a:gd name="connsiteY5" fmla="*/ 6035040 h 6557555"/>
              <a:gd name="connsiteX6" fmla="*/ 888274 w 8386354"/>
              <a:gd name="connsiteY6" fmla="*/ 5826035 h 6557555"/>
              <a:gd name="connsiteX7" fmla="*/ 1149531 w 8386354"/>
              <a:gd name="connsiteY7" fmla="*/ 5682343 h 6557555"/>
              <a:gd name="connsiteX8" fmla="*/ 1436914 w 8386354"/>
              <a:gd name="connsiteY8" fmla="*/ 5473338 h 6557555"/>
              <a:gd name="connsiteX9" fmla="*/ 1632857 w 8386354"/>
              <a:gd name="connsiteY9" fmla="*/ 5264332 h 6557555"/>
              <a:gd name="connsiteX10" fmla="*/ 1554480 w 8386354"/>
              <a:gd name="connsiteY10" fmla="*/ 5212080 h 6557555"/>
              <a:gd name="connsiteX11" fmla="*/ 1672046 w 8386354"/>
              <a:gd name="connsiteY11" fmla="*/ 5133703 h 6557555"/>
              <a:gd name="connsiteX12" fmla="*/ 1737360 w 8386354"/>
              <a:gd name="connsiteY12" fmla="*/ 5185955 h 6557555"/>
              <a:gd name="connsiteX13" fmla="*/ 2037806 w 8386354"/>
              <a:gd name="connsiteY13" fmla="*/ 4859383 h 6557555"/>
              <a:gd name="connsiteX14" fmla="*/ 2207623 w 8386354"/>
              <a:gd name="connsiteY14" fmla="*/ 4820195 h 6557555"/>
              <a:gd name="connsiteX15" fmla="*/ 2612571 w 8386354"/>
              <a:gd name="connsiteY15" fmla="*/ 4519749 h 6557555"/>
              <a:gd name="connsiteX16" fmla="*/ 3030583 w 8386354"/>
              <a:gd name="connsiteY16" fmla="*/ 4219303 h 6557555"/>
              <a:gd name="connsiteX17" fmla="*/ 3187337 w 8386354"/>
              <a:gd name="connsiteY17" fmla="*/ 4088675 h 6557555"/>
              <a:gd name="connsiteX18" fmla="*/ 3213463 w 8386354"/>
              <a:gd name="connsiteY18" fmla="*/ 3997235 h 6557555"/>
              <a:gd name="connsiteX19" fmla="*/ 3357154 w 8386354"/>
              <a:gd name="connsiteY19" fmla="*/ 3944983 h 6557555"/>
              <a:gd name="connsiteX20" fmla="*/ 3304903 w 8386354"/>
              <a:gd name="connsiteY20" fmla="*/ 3866606 h 6557555"/>
              <a:gd name="connsiteX21" fmla="*/ 3108960 w 8386354"/>
              <a:gd name="connsiteY21" fmla="*/ 3944983 h 6557555"/>
              <a:gd name="connsiteX22" fmla="*/ 3017520 w 8386354"/>
              <a:gd name="connsiteY22" fmla="*/ 4101738 h 6557555"/>
              <a:gd name="connsiteX23" fmla="*/ 2899954 w 8386354"/>
              <a:gd name="connsiteY23" fmla="*/ 4206240 h 6557555"/>
              <a:gd name="connsiteX24" fmla="*/ 2717074 w 8386354"/>
              <a:gd name="connsiteY24" fmla="*/ 4245429 h 6557555"/>
              <a:gd name="connsiteX25" fmla="*/ 2717074 w 8386354"/>
              <a:gd name="connsiteY25" fmla="*/ 4245429 h 6557555"/>
              <a:gd name="connsiteX26" fmla="*/ 2939143 w 8386354"/>
              <a:gd name="connsiteY26" fmla="*/ 3944983 h 6557555"/>
              <a:gd name="connsiteX27" fmla="*/ 2834640 w 8386354"/>
              <a:gd name="connsiteY27" fmla="*/ 3944983 h 6557555"/>
              <a:gd name="connsiteX28" fmla="*/ 3043646 w 8386354"/>
              <a:gd name="connsiteY28" fmla="*/ 3749040 h 6557555"/>
              <a:gd name="connsiteX29" fmla="*/ 3344091 w 8386354"/>
              <a:gd name="connsiteY29" fmla="*/ 3670663 h 6557555"/>
              <a:gd name="connsiteX30" fmla="*/ 3538878 w 8386354"/>
              <a:gd name="connsiteY30" fmla="*/ 3534252 h 6557555"/>
              <a:gd name="connsiteX31" fmla="*/ 3604124 w 8386354"/>
              <a:gd name="connsiteY31" fmla="*/ 3572216 h 6557555"/>
              <a:gd name="connsiteX32" fmla="*/ 3677398 w 8386354"/>
              <a:gd name="connsiteY32" fmla="*/ 3495335 h 6557555"/>
              <a:gd name="connsiteX33" fmla="*/ 3675017 w 8386354"/>
              <a:gd name="connsiteY33" fmla="*/ 3435804 h 6557555"/>
              <a:gd name="connsiteX34" fmla="*/ 3761014 w 8386354"/>
              <a:gd name="connsiteY34" fmla="*/ 3376205 h 6557555"/>
              <a:gd name="connsiteX35" fmla="*/ 3892731 w 8386354"/>
              <a:gd name="connsiteY35" fmla="*/ 3331029 h 6557555"/>
              <a:gd name="connsiteX36" fmla="*/ 3989342 w 8386354"/>
              <a:gd name="connsiteY36" fmla="*/ 3261973 h 6557555"/>
              <a:gd name="connsiteX37" fmla="*/ 4049554 w 8386354"/>
              <a:gd name="connsiteY37" fmla="*/ 3181419 h 6557555"/>
              <a:gd name="connsiteX38" fmla="*/ 4151267 w 8386354"/>
              <a:gd name="connsiteY38" fmla="*/ 3171485 h 6557555"/>
              <a:gd name="connsiteX39" fmla="*/ 4271554 w 8386354"/>
              <a:gd name="connsiteY39" fmla="*/ 3122023 h 6557555"/>
              <a:gd name="connsiteX40" fmla="*/ 4284822 w 8386354"/>
              <a:gd name="connsiteY40" fmla="*/ 2998607 h 6557555"/>
              <a:gd name="connsiteX41" fmla="*/ 4132217 w 8386354"/>
              <a:gd name="connsiteY41" fmla="*/ 3066710 h 6557555"/>
              <a:gd name="connsiteX42" fmla="*/ 4041186 w 8386354"/>
              <a:gd name="connsiteY42" fmla="*/ 3092496 h 6557555"/>
              <a:gd name="connsiteX43" fmla="*/ 4108405 w 8386354"/>
              <a:gd name="connsiteY43" fmla="*/ 3026229 h 6557555"/>
              <a:gd name="connsiteX44" fmla="*/ 4365376 w 8386354"/>
              <a:gd name="connsiteY44" fmla="*/ 2857228 h 6557555"/>
              <a:gd name="connsiteX45" fmla="*/ 4587036 w 8386354"/>
              <a:gd name="connsiteY45" fmla="*/ 2726192 h 6557555"/>
              <a:gd name="connsiteX46" fmla="*/ 4723924 w 8386354"/>
              <a:gd name="connsiteY46" fmla="*/ 2616245 h 6557555"/>
              <a:gd name="connsiteX47" fmla="*/ 5081451 w 8386354"/>
              <a:gd name="connsiteY47" fmla="*/ 2429692 h 6557555"/>
              <a:gd name="connsiteX48" fmla="*/ 5329646 w 8386354"/>
              <a:gd name="connsiteY48" fmla="*/ 2246812 h 6557555"/>
              <a:gd name="connsiteX49" fmla="*/ 5447211 w 8386354"/>
              <a:gd name="connsiteY49" fmla="*/ 2272938 h 6557555"/>
              <a:gd name="connsiteX50" fmla="*/ 5786846 w 8386354"/>
              <a:gd name="connsiteY50" fmla="*/ 2063932 h 6557555"/>
              <a:gd name="connsiteX51" fmla="*/ 5865223 w 8386354"/>
              <a:gd name="connsiteY51" fmla="*/ 1854926 h 6557555"/>
              <a:gd name="connsiteX52" fmla="*/ 5969726 w 8386354"/>
              <a:gd name="connsiteY52" fmla="*/ 1894115 h 6557555"/>
              <a:gd name="connsiteX53" fmla="*/ 6126480 w 8386354"/>
              <a:gd name="connsiteY53" fmla="*/ 1750423 h 6557555"/>
              <a:gd name="connsiteX54" fmla="*/ 6165668 w 8386354"/>
              <a:gd name="connsiteY54" fmla="*/ 1541418 h 6557555"/>
              <a:gd name="connsiteX55" fmla="*/ 6766560 w 8386354"/>
              <a:gd name="connsiteY55" fmla="*/ 1058092 h 6557555"/>
              <a:gd name="connsiteX56" fmla="*/ 7354388 w 8386354"/>
              <a:gd name="connsiteY56" fmla="*/ 692332 h 6557555"/>
              <a:gd name="connsiteX57" fmla="*/ 7315200 w 8386354"/>
              <a:gd name="connsiteY57" fmla="*/ 640080 h 6557555"/>
              <a:gd name="connsiteX58" fmla="*/ 7589520 w 8386354"/>
              <a:gd name="connsiteY58" fmla="*/ 404949 h 6557555"/>
              <a:gd name="connsiteX59" fmla="*/ 7628708 w 8386354"/>
              <a:gd name="connsiteY59" fmla="*/ 548640 h 6557555"/>
              <a:gd name="connsiteX60" fmla="*/ 8373291 w 8386354"/>
              <a:gd name="connsiteY60" fmla="*/ 0 h 6557555"/>
              <a:gd name="connsiteX0" fmla="*/ 8373291 w 8386354"/>
              <a:gd name="connsiteY0" fmla="*/ 0 h 6557555"/>
              <a:gd name="connsiteX1" fmla="*/ 8386354 w 8386354"/>
              <a:gd name="connsiteY1" fmla="*/ 6557555 h 6557555"/>
              <a:gd name="connsiteX2" fmla="*/ 0 w 8386354"/>
              <a:gd name="connsiteY2" fmla="*/ 6544492 h 6557555"/>
              <a:gd name="connsiteX3" fmla="*/ 235131 w 8386354"/>
              <a:gd name="connsiteY3" fmla="*/ 6335486 h 6557555"/>
              <a:gd name="connsiteX4" fmla="*/ 470263 w 8386354"/>
              <a:gd name="connsiteY4" fmla="*/ 6191795 h 6557555"/>
              <a:gd name="connsiteX5" fmla="*/ 718457 w 8386354"/>
              <a:gd name="connsiteY5" fmla="*/ 6035040 h 6557555"/>
              <a:gd name="connsiteX6" fmla="*/ 888274 w 8386354"/>
              <a:gd name="connsiteY6" fmla="*/ 5826035 h 6557555"/>
              <a:gd name="connsiteX7" fmla="*/ 1149531 w 8386354"/>
              <a:gd name="connsiteY7" fmla="*/ 5682343 h 6557555"/>
              <a:gd name="connsiteX8" fmla="*/ 1436914 w 8386354"/>
              <a:gd name="connsiteY8" fmla="*/ 5473338 h 6557555"/>
              <a:gd name="connsiteX9" fmla="*/ 1632857 w 8386354"/>
              <a:gd name="connsiteY9" fmla="*/ 5264332 h 6557555"/>
              <a:gd name="connsiteX10" fmla="*/ 1554480 w 8386354"/>
              <a:gd name="connsiteY10" fmla="*/ 5212080 h 6557555"/>
              <a:gd name="connsiteX11" fmla="*/ 1672046 w 8386354"/>
              <a:gd name="connsiteY11" fmla="*/ 5133703 h 6557555"/>
              <a:gd name="connsiteX12" fmla="*/ 1737360 w 8386354"/>
              <a:gd name="connsiteY12" fmla="*/ 5185955 h 6557555"/>
              <a:gd name="connsiteX13" fmla="*/ 2037806 w 8386354"/>
              <a:gd name="connsiteY13" fmla="*/ 4859383 h 6557555"/>
              <a:gd name="connsiteX14" fmla="*/ 2207623 w 8386354"/>
              <a:gd name="connsiteY14" fmla="*/ 4820195 h 6557555"/>
              <a:gd name="connsiteX15" fmla="*/ 2612571 w 8386354"/>
              <a:gd name="connsiteY15" fmla="*/ 4519749 h 6557555"/>
              <a:gd name="connsiteX16" fmla="*/ 3030583 w 8386354"/>
              <a:gd name="connsiteY16" fmla="*/ 4219303 h 6557555"/>
              <a:gd name="connsiteX17" fmla="*/ 3187337 w 8386354"/>
              <a:gd name="connsiteY17" fmla="*/ 4088675 h 6557555"/>
              <a:gd name="connsiteX18" fmla="*/ 3213463 w 8386354"/>
              <a:gd name="connsiteY18" fmla="*/ 3997235 h 6557555"/>
              <a:gd name="connsiteX19" fmla="*/ 3357154 w 8386354"/>
              <a:gd name="connsiteY19" fmla="*/ 3944983 h 6557555"/>
              <a:gd name="connsiteX20" fmla="*/ 3304903 w 8386354"/>
              <a:gd name="connsiteY20" fmla="*/ 3866606 h 6557555"/>
              <a:gd name="connsiteX21" fmla="*/ 3108960 w 8386354"/>
              <a:gd name="connsiteY21" fmla="*/ 3944983 h 6557555"/>
              <a:gd name="connsiteX22" fmla="*/ 3017520 w 8386354"/>
              <a:gd name="connsiteY22" fmla="*/ 4101738 h 6557555"/>
              <a:gd name="connsiteX23" fmla="*/ 2899954 w 8386354"/>
              <a:gd name="connsiteY23" fmla="*/ 4206240 h 6557555"/>
              <a:gd name="connsiteX24" fmla="*/ 2717074 w 8386354"/>
              <a:gd name="connsiteY24" fmla="*/ 4245429 h 6557555"/>
              <a:gd name="connsiteX25" fmla="*/ 2717074 w 8386354"/>
              <a:gd name="connsiteY25" fmla="*/ 4245429 h 6557555"/>
              <a:gd name="connsiteX26" fmla="*/ 2939143 w 8386354"/>
              <a:gd name="connsiteY26" fmla="*/ 3944983 h 6557555"/>
              <a:gd name="connsiteX27" fmla="*/ 2834640 w 8386354"/>
              <a:gd name="connsiteY27" fmla="*/ 3944983 h 6557555"/>
              <a:gd name="connsiteX28" fmla="*/ 3043646 w 8386354"/>
              <a:gd name="connsiteY28" fmla="*/ 3749040 h 6557555"/>
              <a:gd name="connsiteX29" fmla="*/ 3344091 w 8386354"/>
              <a:gd name="connsiteY29" fmla="*/ 3670663 h 6557555"/>
              <a:gd name="connsiteX30" fmla="*/ 3538878 w 8386354"/>
              <a:gd name="connsiteY30" fmla="*/ 3534252 h 6557555"/>
              <a:gd name="connsiteX31" fmla="*/ 3604124 w 8386354"/>
              <a:gd name="connsiteY31" fmla="*/ 3572216 h 6557555"/>
              <a:gd name="connsiteX32" fmla="*/ 3677398 w 8386354"/>
              <a:gd name="connsiteY32" fmla="*/ 3495335 h 6557555"/>
              <a:gd name="connsiteX33" fmla="*/ 3675017 w 8386354"/>
              <a:gd name="connsiteY33" fmla="*/ 3435804 h 6557555"/>
              <a:gd name="connsiteX34" fmla="*/ 3761014 w 8386354"/>
              <a:gd name="connsiteY34" fmla="*/ 3376205 h 6557555"/>
              <a:gd name="connsiteX35" fmla="*/ 3892731 w 8386354"/>
              <a:gd name="connsiteY35" fmla="*/ 3331029 h 6557555"/>
              <a:gd name="connsiteX36" fmla="*/ 3989342 w 8386354"/>
              <a:gd name="connsiteY36" fmla="*/ 3261973 h 6557555"/>
              <a:gd name="connsiteX37" fmla="*/ 4049554 w 8386354"/>
              <a:gd name="connsiteY37" fmla="*/ 3181419 h 6557555"/>
              <a:gd name="connsiteX38" fmla="*/ 4151267 w 8386354"/>
              <a:gd name="connsiteY38" fmla="*/ 3171485 h 6557555"/>
              <a:gd name="connsiteX39" fmla="*/ 4271554 w 8386354"/>
              <a:gd name="connsiteY39" fmla="*/ 3122023 h 6557555"/>
              <a:gd name="connsiteX40" fmla="*/ 4284822 w 8386354"/>
              <a:gd name="connsiteY40" fmla="*/ 2998607 h 6557555"/>
              <a:gd name="connsiteX41" fmla="*/ 4132217 w 8386354"/>
              <a:gd name="connsiteY41" fmla="*/ 3066710 h 6557555"/>
              <a:gd name="connsiteX42" fmla="*/ 4041186 w 8386354"/>
              <a:gd name="connsiteY42" fmla="*/ 3092496 h 6557555"/>
              <a:gd name="connsiteX43" fmla="*/ 4108405 w 8386354"/>
              <a:gd name="connsiteY43" fmla="*/ 3026229 h 6557555"/>
              <a:gd name="connsiteX44" fmla="*/ 4365376 w 8386354"/>
              <a:gd name="connsiteY44" fmla="*/ 2857228 h 6557555"/>
              <a:gd name="connsiteX45" fmla="*/ 4587036 w 8386354"/>
              <a:gd name="connsiteY45" fmla="*/ 2726192 h 6557555"/>
              <a:gd name="connsiteX46" fmla="*/ 4723924 w 8386354"/>
              <a:gd name="connsiteY46" fmla="*/ 2616245 h 6557555"/>
              <a:gd name="connsiteX47" fmla="*/ 5081451 w 8386354"/>
              <a:gd name="connsiteY47" fmla="*/ 2429692 h 6557555"/>
              <a:gd name="connsiteX48" fmla="*/ 5329646 w 8386354"/>
              <a:gd name="connsiteY48" fmla="*/ 2246812 h 6557555"/>
              <a:gd name="connsiteX49" fmla="*/ 5406730 w 8386354"/>
              <a:gd name="connsiteY49" fmla="*/ 2303894 h 6557555"/>
              <a:gd name="connsiteX50" fmla="*/ 5786846 w 8386354"/>
              <a:gd name="connsiteY50" fmla="*/ 2063932 h 6557555"/>
              <a:gd name="connsiteX51" fmla="*/ 5865223 w 8386354"/>
              <a:gd name="connsiteY51" fmla="*/ 1854926 h 6557555"/>
              <a:gd name="connsiteX52" fmla="*/ 5969726 w 8386354"/>
              <a:gd name="connsiteY52" fmla="*/ 1894115 h 6557555"/>
              <a:gd name="connsiteX53" fmla="*/ 6126480 w 8386354"/>
              <a:gd name="connsiteY53" fmla="*/ 1750423 h 6557555"/>
              <a:gd name="connsiteX54" fmla="*/ 6165668 w 8386354"/>
              <a:gd name="connsiteY54" fmla="*/ 1541418 h 6557555"/>
              <a:gd name="connsiteX55" fmla="*/ 6766560 w 8386354"/>
              <a:gd name="connsiteY55" fmla="*/ 1058092 h 6557555"/>
              <a:gd name="connsiteX56" fmla="*/ 7354388 w 8386354"/>
              <a:gd name="connsiteY56" fmla="*/ 692332 h 6557555"/>
              <a:gd name="connsiteX57" fmla="*/ 7315200 w 8386354"/>
              <a:gd name="connsiteY57" fmla="*/ 640080 h 6557555"/>
              <a:gd name="connsiteX58" fmla="*/ 7589520 w 8386354"/>
              <a:gd name="connsiteY58" fmla="*/ 404949 h 6557555"/>
              <a:gd name="connsiteX59" fmla="*/ 7628708 w 8386354"/>
              <a:gd name="connsiteY59" fmla="*/ 548640 h 6557555"/>
              <a:gd name="connsiteX60" fmla="*/ 8373291 w 8386354"/>
              <a:gd name="connsiteY60" fmla="*/ 0 h 6557555"/>
              <a:gd name="connsiteX0" fmla="*/ 8373291 w 8386354"/>
              <a:gd name="connsiteY0" fmla="*/ 0 h 6557555"/>
              <a:gd name="connsiteX1" fmla="*/ 8386354 w 8386354"/>
              <a:gd name="connsiteY1" fmla="*/ 6557555 h 6557555"/>
              <a:gd name="connsiteX2" fmla="*/ 0 w 8386354"/>
              <a:gd name="connsiteY2" fmla="*/ 6544492 h 6557555"/>
              <a:gd name="connsiteX3" fmla="*/ 235131 w 8386354"/>
              <a:gd name="connsiteY3" fmla="*/ 6335486 h 6557555"/>
              <a:gd name="connsiteX4" fmla="*/ 470263 w 8386354"/>
              <a:gd name="connsiteY4" fmla="*/ 6191795 h 6557555"/>
              <a:gd name="connsiteX5" fmla="*/ 718457 w 8386354"/>
              <a:gd name="connsiteY5" fmla="*/ 6035040 h 6557555"/>
              <a:gd name="connsiteX6" fmla="*/ 888274 w 8386354"/>
              <a:gd name="connsiteY6" fmla="*/ 5826035 h 6557555"/>
              <a:gd name="connsiteX7" fmla="*/ 1149531 w 8386354"/>
              <a:gd name="connsiteY7" fmla="*/ 5682343 h 6557555"/>
              <a:gd name="connsiteX8" fmla="*/ 1436914 w 8386354"/>
              <a:gd name="connsiteY8" fmla="*/ 5473338 h 6557555"/>
              <a:gd name="connsiteX9" fmla="*/ 1632857 w 8386354"/>
              <a:gd name="connsiteY9" fmla="*/ 5264332 h 6557555"/>
              <a:gd name="connsiteX10" fmla="*/ 1554480 w 8386354"/>
              <a:gd name="connsiteY10" fmla="*/ 5212080 h 6557555"/>
              <a:gd name="connsiteX11" fmla="*/ 1672046 w 8386354"/>
              <a:gd name="connsiteY11" fmla="*/ 5133703 h 6557555"/>
              <a:gd name="connsiteX12" fmla="*/ 1737360 w 8386354"/>
              <a:gd name="connsiteY12" fmla="*/ 5185955 h 6557555"/>
              <a:gd name="connsiteX13" fmla="*/ 2037806 w 8386354"/>
              <a:gd name="connsiteY13" fmla="*/ 4859383 h 6557555"/>
              <a:gd name="connsiteX14" fmla="*/ 2207623 w 8386354"/>
              <a:gd name="connsiteY14" fmla="*/ 4820195 h 6557555"/>
              <a:gd name="connsiteX15" fmla="*/ 2612571 w 8386354"/>
              <a:gd name="connsiteY15" fmla="*/ 4519749 h 6557555"/>
              <a:gd name="connsiteX16" fmla="*/ 3030583 w 8386354"/>
              <a:gd name="connsiteY16" fmla="*/ 4219303 h 6557555"/>
              <a:gd name="connsiteX17" fmla="*/ 3187337 w 8386354"/>
              <a:gd name="connsiteY17" fmla="*/ 4088675 h 6557555"/>
              <a:gd name="connsiteX18" fmla="*/ 3213463 w 8386354"/>
              <a:gd name="connsiteY18" fmla="*/ 3997235 h 6557555"/>
              <a:gd name="connsiteX19" fmla="*/ 3357154 w 8386354"/>
              <a:gd name="connsiteY19" fmla="*/ 3944983 h 6557555"/>
              <a:gd name="connsiteX20" fmla="*/ 3304903 w 8386354"/>
              <a:gd name="connsiteY20" fmla="*/ 3866606 h 6557555"/>
              <a:gd name="connsiteX21" fmla="*/ 3108960 w 8386354"/>
              <a:gd name="connsiteY21" fmla="*/ 3944983 h 6557555"/>
              <a:gd name="connsiteX22" fmla="*/ 3017520 w 8386354"/>
              <a:gd name="connsiteY22" fmla="*/ 4101738 h 6557555"/>
              <a:gd name="connsiteX23" fmla="*/ 2899954 w 8386354"/>
              <a:gd name="connsiteY23" fmla="*/ 4206240 h 6557555"/>
              <a:gd name="connsiteX24" fmla="*/ 2717074 w 8386354"/>
              <a:gd name="connsiteY24" fmla="*/ 4245429 h 6557555"/>
              <a:gd name="connsiteX25" fmla="*/ 2717074 w 8386354"/>
              <a:gd name="connsiteY25" fmla="*/ 4245429 h 6557555"/>
              <a:gd name="connsiteX26" fmla="*/ 2939143 w 8386354"/>
              <a:gd name="connsiteY26" fmla="*/ 3944983 h 6557555"/>
              <a:gd name="connsiteX27" fmla="*/ 2834640 w 8386354"/>
              <a:gd name="connsiteY27" fmla="*/ 3944983 h 6557555"/>
              <a:gd name="connsiteX28" fmla="*/ 3043646 w 8386354"/>
              <a:gd name="connsiteY28" fmla="*/ 3749040 h 6557555"/>
              <a:gd name="connsiteX29" fmla="*/ 3344091 w 8386354"/>
              <a:gd name="connsiteY29" fmla="*/ 3670663 h 6557555"/>
              <a:gd name="connsiteX30" fmla="*/ 3538878 w 8386354"/>
              <a:gd name="connsiteY30" fmla="*/ 3534252 h 6557555"/>
              <a:gd name="connsiteX31" fmla="*/ 3604124 w 8386354"/>
              <a:gd name="connsiteY31" fmla="*/ 3572216 h 6557555"/>
              <a:gd name="connsiteX32" fmla="*/ 3677398 w 8386354"/>
              <a:gd name="connsiteY32" fmla="*/ 3495335 h 6557555"/>
              <a:gd name="connsiteX33" fmla="*/ 3675017 w 8386354"/>
              <a:gd name="connsiteY33" fmla="*/ 3435804 h 6557555"/>
              <a:gd name="connsiteX34" fmla="*/ 3761014 w 8386354"/>
              <a:gd name="connsiteY34" fmla="*/ 3376205 h 6557555"/>
              <a:gd name="connsiteX35" fmla="*/ 3892731 w 8386354"/>
              <a:gd name="connsiteY35" fmla="*/ 3331029 h 6557555"/>
              <a:gd name="connsiteX36" fmla="*/ 3989342 w 8386354"/>
              <a:gd name="connsiteY36" fmla="*/ 3261973 h 6557555"/>
              <a:gd name="connsiteX37" fmla="*/ 4049554 w 8386354"/>
              <a:gd name="connsiteY37" fmla="*/ 3181419 h 6557555"/>
              <a:gd name="connsiteX38" fmla="*/ 4151267 w 8386354"/>
              <a:gd name="connsiteY38" fmla="*/ 3171485 h 6557555"/>
              <a:gd name="connsiteX39" fmla="*/ 4271554 w 8386354"/>
              <a:gd name="connsiteY39" fmla="*/ 3122023 h 6557555"/>
              <a:gd name="connsiteX40" fmla="*/ 4284822 w 8386354"/>
              <a:gd name="connsiteY40" fmla="*/ 2998607 h 6557555"/>
              <a:gd name="connsiteX41" fmla="*/ 4132217 w 8386354"/>
              <a:gd name="connsiteY41" fmla="*/ 3066710 h 6557555"/>
              <a:gd name="connsiteX42" fmla="*/ 4041186 w 8386354"/>
              <a:gd name="connsiteY42" fmla="*/ 3092496 h 6557555"/>
              <a:gd name="connsiteX43" fmla="*/ 4108405 w 8386354"/>
              <a:gd name="connsiteY43" fmla="*/ 3026229 h 6557555"/>
              <a:gd name="connsiteX44" fmla="*/ 4365376 w 8386354"/>
              <a:gd name="connsiteY44" fmla="*/ 2857228 h 6557555"/>
              <a:gd name="connsiteX45" fmla="*/ 4587036 w 8386354"/>
              <a:gd name="connsiteY45" fmla="*/ 2726192 h 6557555"/>
              <a:gd name="connsiteX46" fmla="*/ 4723924 w 8386354"/>
              <a:gd name="connsiteY46" fmla="*/ 2616245 h 6557555"/>
              <a:gd name="connsiteX47" fmla="*/ 5081451 w 8386354"/>
              <a:gd name="connsiteY47" fmla="*/ 2429692 h 6557555"/>
              <a:gd name="connsiteX48" fmla="*/ 5329646 w 8386354"/>
              <a:gd name="connsiteY48" fmla="*/ 2246812 h 6557555"/>
              <a:gd name="connsiteX49" fmla="*/ 5406730 w 8386354"/>
              <a:gd name="connsiteY49" fmla="*/ 2303894 h 6557555"/>
              <a:gd name="connsiteX50" fmla="*/ 5656217 w 8386354"/>
              <a:gd name="connsiteY50" fmla="*/ 2173742 h 6557555"/>
              <a:gd name="connsiteX51" fmla="*/ 5786846 w 8386354"/>
              <a:gd name="connsiteY51" fmla="*/ 2063932 h 6557555"/>
              <a:gd name="connsiteX52" fmla="*/ 5865223 w 8386354"/>
              <a:gd name="connsiteY52" fmla="*/ 1854926 h 6557555"/>
              <a:gd name="connsiteX53" fmla="*/ 5969726 w 8386354"/>
              <a:gd name="connsiteY53" fmla="*/ 1894115 h 6557555"/>
              <a:gd name="connsiteX54" fmla="*/ 6126480 w 8386354"/>
              <a:gd name="connsiteY54" fmla="*/ 1750423 h 6557555"/>
              <a:gd name="connsiteX55" fmla="*/ 6165668 w 8386354"/>
              <a:gd name="connsiteY55" fmla="*/ 1541418 h 6557555"/>
              <a:gd name="connsiteX56" fmla="*/ 6766560 w 8386354"/>
              <a:gd name="connsiteY56" fmla="*/ 1058092 h 6557555"/>
              <a:gd name="connsiteX57" fmla="*/ 7354388 w 8386354"/>
              <a:gd name="connsiteY57" fmla="*/ 692332 h 6557555"/>
              <a:gd name="connsiteX58" fmla="*/ 7315200 w 8386354"/>
              <a:gd name="connsiteY58" fmla="*/ 640080 h 6557555"/>
              <a:gd name="connsiteX59" fmla="*/ 7589520 w 8386354"/>
              <a:gd name="connsiteY59" fmla="*/ 404949 h 6557555"/>
              <a:gd name="connsiteX60" fmla="*/ 7628708 w 8386354"/>
              <a:gd name="connsiteY60" fmla="*/ 548640 h 6557555"/>
              <a:gd name="connsiteX61" fmla="*/ 8373291 w 8386354"/>
              <a:gd name="connsiteY61" fmla="*/ 0 h 6557555"/>
              <a:gd name="connsiteX0" fmla="*/ 8373291 w 8386354"/>
              <a:gd name="connsiteY0" fmla="*/ 0 h 6557555"/>
              <a:gd name="connsiteX1" fmla="*/ 8386354 w 8386354"/>
              <a:gd name="connsiteY1" fmla="*/ 6557555 h 6557555"/>
              <a:gd name="connsiteX2" fmla="*/ 0 w 8386354"/>
              <a:gd name="connsiteY2" fmla="*/ 6544492 h 6557555"/>
              <a:gd name="connsiteX3" fmla="*/ 235131 w 8386354"/>
              <a:gd name="connsiteY3" fmla="*/ 6335486 h 6557555"/>
              <a:gd name="connsiteX4" fmla="*/ 470263 w 8386354"/>
              <a:gd name="connsiteY4" fmla="*/ 6191795 h 6557555"/>
              <a:gd name="connsiteX5" fmla="*/ 718457 w 8386354"/>
              <a:gd name="connsiteY5" fmla="*/ 6035040 h 6557555"/>
              <a:gd name="connsiteX6" fmla="*/ 888274 w 8386354"/>
              <a:gd name="connsiteY6" fmla="*/ 5826035 h 6557555"/>
              <a:gd name="connsiteX7" fmla="*/ 1149531 w 8386354"/>
              <a:gd name="connsiteY7" fmla="*/ 5682343 h 6557555"/>
              <a:gd name="connsiteX8" fmla="*/ 1436914 w 8386354"/>
              <a:gd name="connsiteY8" fmla="*/ 5473338 h 6557555"/>
              <a:gd name="connsiteX9" fmla="*/ 1632857 w 8386354"/>
              <a:gd name="connsiteY9" fmla="*/ 5264332 h 6557555"/>
              <a:gd name="connsiteX10" fmla="*/ 1554480 w 8386354"/>
              <a:gd name="connsiteY10" fmla="*/ 5212080 h 6557555"/>
              <a:gd name="connsiteX11" fmla="*/ 1672046 w 8386354"/>
              <a:gd name="connsiteY11" fmla="*/ 5133703 h 6557555"/>
              <a:gd name="connsiteX12" fmla="*/ 1737360 w 8386354"/>
              <a:gd name="connsiteY12" fmla="*/ 5185955 h 6557555"/>
              <a:gd name="connsiteX13" fmla="*/ 2037806 w 8386354"/>
              <a:gd name="connsiteY13" fmla="*/ 4859383 h 6557555"/>
              <a:gd name="connsiteX14" fmla="*/ 2207623 w 8386354"/>
              <a:gd name="connsiteY14" fmla="*/ 4820195 h 6557555"/>
              <a:gd name="connsiteX15" fmla="*/ 2612571 w 8386354"/>
              <a:gd name="connsiteY15" fmla="*/ 4519749 h 6557555"/>
              <a:gd name="connsiteX16" fmla="*/ 3030583 w 8386354"/>
              <a:gd name="connsiteY16" fmla="*/ 4219303 h 6557555"/>
              <a:gd name="connsiteX17" fmla="*/ 3187337 w 8386354"/>
              <a:gd name="connsiteY17" fmla="*/ 4088675 h 6557555"/>
              <a:gd name="connsiteX18" fmla="*/ 3213463 w 8386354"/>
              <a:gd name="connsiteY18" fmla="*/ 3997235 h 6557555"/>
              <a:gd name="connsiteX19" fmla="*/ 3357154 w 8386354"/>
              <a:gd name="connsiteY19" fmla="*/ 3944983 h 6557555"/>
              <a:gd name="connsiteX20" fmla="*/ 3304903 w 8386354"/>
              <a:gd name="connsiteY20" fmla="*/ 3866606 h 6557555"/>
              <a:gd name="connsiteX21" fmla="*/ 3108960 w 8386354"/>
              <a:gd name="connsiteY21" fmla="*/ 3944983 h 6557555"/>
              <a:gd name="connsiteX22" fmla="*/ 3017520 w 8386354"/>
              <a:gd name="connsiteY22" fmla="*/ 4101738 h 6557555"/>
              <a:gd name="connsiteX23" fmla="*/ 2899954 w 8386354"/>
              <a:gd name="connsiteY23" fmla="*/ 4206240 h 6557555"/>
              <a:gd name="connsiteX24" fmla="*/ 2717074 w 8386354"/>
              <a:gd name="connsiteY24" fmla="*/ 4245429 h 6557555"/>
              <a:gd name="connsiteX25" fmla="*/ 2717074 w 8386354"/>
              <a:gd name="connsiteY25" fmla="*/ 4245429 h 6557555"/>
              <a:gd name="connsiteX26" fmla="*/ 2939143 w 8386354"/>
              <a:gd name="connsiteY26" fmla="*/ 3944983 h 6557555"/>
              <a:gd name="connsiteX27" fmla="*/ 2834640 w 8386354"/>
              <a:gd name="connsiteY27" fmla="*/ 3944983 h 6557555"/>
              <a:gd name="connsiteX28" fmla="*/ 3043646 w 8386354"/>
              <a:gd name="connsiteY28" fmla="*/ 3749040 h 6557555"/>
              <a:gd name="connsiteX29" fmla="*/ 3344091 w 8386354"/>
              <a:gd name="connsiteY29" fmla="*/ 3670663 h 6557555"/>
              <a:gd name="connsiteX30" fmla="*/ 3538878 w 8386354"/>
              <a:gd name="connsiteY30" fmla="*/ 3534252 h 6557555"/>
              <a:gd name="connsiteX31" fmla="*/ 3604124 w 8386354"/>
              <a:gd name="connsiteY31" fmla="*/ 3572216 h 6557555"/>
              <a:gd name="connsiteX32" fmla="*/ 3677398 w 8386354"/>
              <a:gd name="connsiteY32" fmla="*/ 3495335 h 6557555"/>
              <a:gd name="connsiteX33" fmla="*/ 3675017 w 8386354"/>
              <a:gd name="connsiteY33" fmla="*/ 3435804 h 6557555"/>
              <a:gd name="connsiteX34" fmla="*/ 3761014 w 8386354"/>
              <a:gd name="connsiteY34" fmla="*/ 3376205 h 6557555"/>
              <a:gd name="connsiteX35" fmla="*/ 3892731 w 8386354"/>
              <a:gd name="connsiteY35" fmla="*/ 3331029 h 6557555"/>
              <a:gd name="connsiteX36" fmla="*/ 3989342 w 8386354"/>
              <a:gd name="connsiteY36" fmla="*/ 3261973 h 6557555"/>
              <a:gd name="connsiteX37" fmla="*/ 4049554 w 8386354"/>
              <a:gd name="connsiteY37" fmla="*/ 3181419 h 6557555"/>
              <a:gd name="connsiteX38" fmla="*/ 4151267 w 8386354"/>
              <a:gd name="connsiteY38" fmla="*/ 3171485 h 6557555"/>
              <a:gd name="connsiteX39" fmla="*/ 4271554 w 8386354"/>
              <a:gd name="connsiteY39" fmla="*/ 3122023 h 6557555"/>
              <a:gd name="connsiteX40" fmla="*/ 4284822 w 8386354"/>
              <a:gd name="connsiteY40" fmla="*/ 2998607 h 6557555"/>
              <a:gd name="connsiteX41" fmla="*/ 4132217 w 8386354"/>
              <a:gd name="connsiteY41" fmla="*/ 3066710 h 6557555"/>
              <a:gd name="connsiteX42" fmla="*/ 4041186 w 8386354"/>
              <a:gd name="connsiteY42" fmla="*/ 3092496 h 6557555"/>
              <a:gd name="connsiteX43" fmla="*/ 4108405 w 8386354"/>
              <a:gd name="connsiteY43" fmla="*/ 3026229 h 6557555"/>
              <a:gd name="connsiteX44" fmla="*/ 4365376 w 8386354"/>
              <a:gd name="connsiteY44" fmla="*/ 2857228 h 6557555"/>
              <a:gd name="connsiteX45" fmla="*/ 4587036 w 8386354"/>
              <a:gd name="connsiteY45" fmla="*/ 2726192 h 6557555"/>
              <a:gd name="connsiteX46" fmla="*/ 4723924 w 8386354"/>
              <a:gd name="connsiteY46" fmla="*/ 2616245 h 6557555"/>
              <a:gd name="connsiteX47" fmla="*/ 5081451 w 8386354"/>
              <a:gd name="connsiteY47" fmla="*/ 2429692 h 6557555"/>
              <a:gd name="connsiteX48" fmla="*/ 5329646 w 8386354"/>
              <a:gd name="connsiteY48" fmla="*/ 2246812 h 6557555"/>
              <a:gd name="connsiteX49" fmla="*/ 5406730 w 8386354"/>
              <a:gd name="connsiteY49" fmla="*/ 2303894 h 6557555"/>
              <a:gd name="connsiteX50" fmla="*/ 5656217 w 8386354"/>
              <a:gd name="connsiteY50" fmla="*/ 2173742 h 6557555"/>
              <a:gd name="connsiteX51" fmla="*/ 5829708 w 8386354"/>
              <a:gd name="connsiteY51" fmla="*/ 2073457 h 6557555"/>
              <a:gd name="connsiteX52" fmla="*/ 5865223 w 8386354"/>
              <a:gd name="connsiteY52" fmla="*/ 1854926 h 6557555"/>
              <a:gd name="connsiteX53" fmla="*/ 5969726 w 8386354"/>
              <a:gd name="connsiteY53" fmla="*/ 1894115 h 6557555"/>
              <a:gd name="connsiteX54" fmla="*/ 6126480 w 8386354"/>
              <a:gd name="connsiteY54" fmla="*/ 1750423 h 6557555"/>
              <a:gd name="connsiteX55" fmla="*/ 6165668 w 8386354"/>
              <a:gd name="connsiteY55" fmla="*/ 1541418 h 6557555"/>
              <a:gd name="connsiteX56" fmla="*/ 6766560 w 8386354"/>
              <a:gd name="connsiteY56" fmla="*/ 1058092 h 6557555"/>
              <a:gd name="connsiteX57" fmla="*/ 7354388 w 8386354"/>
              <a:gd name="connsiteY57" fmla="*/ 692332 h 6557555"/>
              <a:gd name="connsiteX58" fmla="*/ 7315200 w 8386354"/>
              <a:gd name="connsiteY58" fmla="*/ 640080 h 6557555"/>
              <a:gd name="connsiteX59" fmla="*/ 7589520 w 8386354"/>
              <a:gd name="connsiteY59" fmla="*/ 404949 h 6557555"/>
              <a:gd name="connsiteX60" fmla="*/ 7628708 w 8386354"/>
              <a:gd name="connsiteY60" fmla="*/ 548640 h 6557555"/>
              <a:gd name="connsiteX61" fmla="*/ 8373291 w 8386354"/>
              <a:gd name="connsiteY61" fmla="*/ 0 h 6557555"/>
              <a:gd name="connsiteX0" fmla="*/ 8373291 w 8386354"/>
              <a:gd name="connsiteY0" fmla="*/ 0 h 6557555"/>
              <a:gd name="connsiteX1" fmla="*/ 8386354 w 8386354"/>
              <a:gd name="connsiteY1" fmla="*/ 6557555 h 6557555"/>
              <a:gd name="connsiteX2" fmla="*/ 0 w 8386354"/>
              <a:gd name="connsiteY2" fmla="*/ 6544492 h 6557555"/>
              <a:gd name="connsiteX3" fmla="*/ 235131 w 8386354"/>
              <a:gd name="connsiteY3" fmla="*/ 6335486 h 6557555"/>
              <a:gd name="connsiteX4" fmla="*/ 470263 w 8386354"/>
              <a:gd name="connsiteY4" fmla="*/ 6191795 h 6557555"/>
              <a:gd name="connsiteX5" fmla="*/ 718457 w 8386354"/>
              <a:gd name="connsiteY5" fmla="*/ 6035040 h 6557555"/>
              <a:gd name="connsiteX6" fmla="*/ 888274 w 8386354"/>
              <a:gd name="connsiteY6" fmla="*/ 5826035 h 6557555"/>
              <a:gd name="connsiteX7" fmla="*/ 1149531 w 8386354"/>
              <a:gd name="connsiteY7" fmla="*/ 5682343 h 6557555"/>
              <a:gd name="connsiteX8" fmla="*/ 1436914 w 8386354"/>
              <a:gd name="connsiteY8" fmla="*/ 5473338 h 6557555"/>
              <a:gd name="connsiteX9" fmla="*/ 1632857 w 8386354"/>
              <a:gd name="connsiteY9" fmla="*/ 5264332 h 6557555"/>
              <a:gd name="connsiteX10" fmla="*/ 1554480 w 8386354"/>
              <a:gd name="connsiteY10" fmla="*/ 5212080 h 6557555"/>
              <a:gd name="connsiteX11" fmla="*/ 1672046 w 8386354"/>
              <a:gd name="connsiteY11" fmla="*/ 5133703 h 6557555"/>
              <a:gd name="connsiteX12" fmla="*/ 1737360 w 8386354"/>
              <a:gd name="connsiteY12" fmla="*/ 5185955 h 6557555"/>
              <a:gd name="connsiteX13" fmla="*/ 2037806 w 8386354"/>
              <a:gd name="connsiteY13" fmla="*/ 4859383 h 6557555"/>
              <a:gd name="connsiteX14" fmla="*/ 2207623 w 8386354"/>
              <a:gd name="connsiteY14" fmla="*/ 4820195 h 6557555"/>
              <a:gd name="connsiteX15" fmla="*/ 2612571 w 8386354"/>
              <a:gd name="connsiteY15" fmla="*/ 4519749 h 6557555"/>
              <a:gd name="connsiteX16" fmla="*/ 3030583 w 8386354"/>
              <a:gd name="connsiteY16" fmla="*/ 4219303 h 6557555"/>
              <a:gd name="connsiteX17" fmla="*/ 3187337 w 8386354"/>
              <a:gd name="connsiteY17" fmla="*/ 4088675 h 6557555"/>
              <a:gd name="connsiteX18" fmla="*/ 3213463 w 8386354"/>
              <a:gd name="connsiteY18" fmla="*/ 3997235 h 6557555"/>
              <a:gd name="connsiteX19" fmla="*/ 3357154 w 8386354"/>
              <a:gd name="connsiteY19" fmla="*/ 3944983 h 6557555"/>
              <a:gd name="connsiteX20" fmla="*/ 3304903 w 8386354"/>
              <a:gd name="connsiteY20" fmla="*/ 3866606 h 6557555"/>
              <a:gd name="connsiteX21" fmla="*/ 3108960 w 8386354"/>
              <a:gd name="connsiteY21" fmla="*/ 3944983 h 6557555"/>
              <a:gd name="connsiteX22" fmla="*/ 3017520 w 8386354"/>
              <a:gd name="connsiteY22" fmla="*/ 4101738 h 6557555"/>
              <a:gd name="connsiteX23" fmla="*/ 2899954 w 8386354"/>
              <a:gd name="connsiteY23" fmla="*/ 4206240 h 6557555"/>
              <a:gd name="connsiteX24" fmla="*/ 2717074 w 8386354"/>
              <a:gd name="connsiteY24" fmla="*/ 4245429 h 6557555"/>
              <a:gd name="connsiteX25" fmla="*/ 2717074 w 8386354"/>
              <a:gd name="connsiteY25" fmla="*/ 4245429 h 6557555"/>
              <a:gd name="connsiteX26" fmla="*/ 2939143 w 8386354"/>
              <a:gd name="connsiteY26" fmla="*/ 3944983 h 6557555"/>
              <a:gd name="connsiteX27" fmla="*/ 2834640 w 8386354"/>
              <a:gd name="connsiteY27" fmla="*/ 3944983 h 6557555"/>
              <a:gd name="connsiteX28" fmla="*/ 3043646 w 8386354"/>
              <a:gd name="connsiteY28" fmla="*/ 3749040 h 6557555"/>
              <a:gd name="connsiteX29" fmla="*/ 3344091 w 8386354"/>
              <a:gd name="connsiteY29" fmla="*/ 3670663 h 6557555"/>
              <a:gd name="connsiteX30" fmla="*/ 3538878 w 8386354"/>
              <a:gd name="connsiteY30" fmla="*/ 3534252 h 6557555"/>
              <a:gd name="connsiteX31" fmla="*/ 3604124 w 8386354"/>
              <a:gd name="connsiteY31" fmla="*/ 3572216 h 6557555"/>
              <a:gd name="connsiteX32" fmla="*/ 3677398 w 8386354"/>
              <a:gd name="connsiteY32" fmla="*/ 3495335 h 6557555"/>
              <a:gd name="connsiteX33" fmla="*/ 3675017 w 8386354"/>
              <a:gd name="connsiteY33" fmla="*/ 3435804 h 6557555"/>
              <a:gd name="connsiteX34" fmla="*/ 3761014 w 8386354"/>
              <a:gd name="connsiteY34" fmla="*/ 3376205 h 6557555"/>
              <a:gd name="connsiteX35" fmla="*/ 3892731 w 8386354"/>
              <a:gd name="connsiteY35" fmla="*/ 3331029 h 6557555"/>
              <a:gd name="connsiteX36" fmla="*/ 3989342 w 8386354"/>
              <a:gd name="connsiteY36" fmla="*/ 3261973 h 6557555"/>
              <a:gd name="connsiteX37" fmla="*/ 4049554 w 8386354"/>
              <a:gd name="connsiteY37" fmla="*/ 3181419 h 6557555"/>
              <a:gd name="connsiteX38" fmla="*/ 4151267 w 8386354"/>
              <a:gd name="connsiteY38" fmla="*/ 3171485 h 6557555"/>
              <a:gd name="connsiteX39" fmla="*/ 4271554 w 8386354"/>
              <a:gd name="connsiteY39" fmla="*/ 3122023 h 6557555"/>
              <a:gd name="connsiteX40" fmla="*/ 4284822 w 8386354"/>
              <a:gd name="connsiteY40" fmla="*/ 2998607 h 6557555"/>
              <a:gd name="connsiteX41" fmla="*/ 4132217 w 8386354"/>
              <a:gd name="connsiteY41" fmla="*/ 3066710 h 6557555"/>
              <a:gd name="connsiteX42" fmla="*/ 4041186 w 8386354"/>
              <a:gd name="connsiteY42" fmla="*/ 3092496 h 6557555"/>
              <a:gd name="connsiteX43" fmla="*/ 4108405 w 8386354"/>
              <a:gd name="connsiteY43" fmla="*/ 3026229 h 6557555"/>
              <a:gd name="connsiteX44" fmla="*/ 4365376 w 8386354"/>
              <a:gd name="connsiteY44" fmla="*/ 2857228 h 6557555"/>
              <a:gd name="connsiteX45" fmla="*/ 4587036 w 8386354"/>
              <a:gd name="connsiteY45" fmla="*/ 2726192 h 6557555"/>
              <a:gd name="connsiteX46" fmla="*/ 4723924 w 8386354"/>
              <a:gd name="connsiteY46" fmla="*/ 2616245 h 6557555"/>
              <a:gd name="connsiteX47" fmla="*/ 5081451 w 8386354"/>
              <a:gd name="connsiteY47" fmla="*/ 2429692 h 6557555"/>
              <a:gd name="connsiteX48" fmla="*/ 5329646 w 8386354"/>
              <a:gd name="connsiteY48" fmla="*/ 2246812 h 6557555"/>
              <a:gd name="connsiteX49" fmla="*/ 5406730 w 8386354"/>
              <a:gd name="connsiteY49" fmla="*/ 2303894 h 6557555"/>
              <a:gd name="connsiteX50" fmla="*/ 5656217 w 8386354"/>
              <a:gd name="connsiteY50" fmla="*/ 2173742 h 6557555"/>
              <a:gd name="connsiteX51" fmla="*/ 5829708 w 8386354"/>
              <a:gd name="connsiteY51" fmla="*/ 2073457 h 6557555"/>
              <a:gd name="connsiteX52" fmla="*/ 5865223 w 8386354"/>
              <a:gd name="connsiteY52" fmla="*/ 1854926 h 6557555"/>
              <a:gd name="connsiteX53" fmla="*/ 5962582 w 8386354"/>
              <a:gd name="connsiteY53" fmla="*/ 1946502 h 6557555"/>
              <a:gd name="connsiteX54" fmla="*/ 6126480 w 8386354"/>
              <a:gd name="connsiteY54" fmla="*/ 1750423 h 6557555"/>
              <a:gd name="connsiteX55" fmla="*/ 6165668 w 8386354"/>
              <a:gd name="connsiteY55" fmla="*/ 1541418 h 6557555"/>
              <a:gd name="connsiteX56" fmla="*/ 6766560 w 8386354"/>
              <a:gd name="connsiteY56" fmla="*/ 1058092 h 6557555"/>
              <a:gd name="connsiteX57" fmla="*/ 7354388 w 8386354"/>
              <a:gd name="connsiteY57" fmla="*/ 692332 h 6557555"/>
              <a:gd name="connsiteX58" fmla="*/ 7315200 w 8386354"/>
              <a:gd name="connsiteY58" fmla="*/ 640080 h 6557555"/>
              <a:gd name="connsiteX59" fmla="*/ 7589520 w 8386354"/>
              <a:gd name="connsiteY59" fmla="*/ 404949 h 6557555"/>
              <a:gd name="connsiteX60" fmla="*/ 7628708 w 8386354"/>
              <a:gd name="connsiteY60" fmla="*/ 548640 h 6557555"/>
              <a:gd name="connsiteX61" fmla="*/ 8373291 w 8386354"/>
              <a:gd name="connsiteY61" fmla="*/ 0 h 6557555"/>
              <a:gd name="connsiteX0" fmla="*/ 8373291 w 8386354"/>
              <a:gd name="connsiteY0" fmla="*/ 0 h 6557555"/>
              <a:gd name="connsiteX1" fmla="*/ 8386354 w 8386354"/>
              <a:gd name="connsiteY1" fmla="*/ 6557555 h 6557555"/>
              <a:gd name="connsiteX2" fmla="*/ 0 w 8386354"/>
              <a:gd name="connsiteY2" fmla="*/ 6544492 h 6557555"/>
              <a:gd name="connsiteX3" fmla="*/ 235131 w 8386354"/>
              <a:gd name="connsiteY3" fmla="*/ 6335486 h 6557555"/>
              <a:gd name="connsiteX4" fmla="*/ 470263 w 8386354"/>
              <a:gd name="connsiteY4" fmla="*/ 6191795 h 6557555"/>
              <a:gd name="connsiteX5" fmla="*/ 718457 w 8386354"/>
              <a:gd name="connsiteY5" fmla="*/ 6035040 h 6557555"/>
              <a:gd name="connsiteX6" fmla="*/ 888274 w 8386354"/>
              <a:gd name="connsiteY6" fmla="*/ 5826035 h 6557555"/>
              <a:gd name="connsiteX7" fmla="*/ 1149531 w 8386354"/>
              <a:gd name="connsiteY7" fmla="*/ 5682343 h 6557555"/>
              <a:gd name="connsiteX8" fmla="*/ 1436914 w 8386354"/>
              <a:gd name="connsiteY8" fmla="*/ 5473338 h 6557555"/>
              <a:gd name="connsiteX9" fmla="*/ 1632857 w 8386354"/>
              <a:gd name="connsiteY9" fmla="*/ 5264332 h 6557555"/>
              <a:gd name="connsiteX10" fmla="*/ 1554480 w 8386354"/>
              <a:gd name="connsiteY10" fmla="*/ 5212080 h 6557555"/>
              <a:gd name="connsiteX11" fmla="*/ 1672046 w 8386354"/>
              <a:gd name="connsiteY11" fmla="*/ 5133703 h 6557555"/>
              <a:gd name="connsiteX12" fmla="*/ 1737360 w 8386354"/>
              <a:gd name="connsiteY12" fmla="*/ 5185955 h 6557555"/>
              <a:gd name="connsiteX13" fmla="*/ 2037806 w 8386354"/>
              <a:gd name="connsiteY13" fmla="*/ 4859383 h 6557555"/>
              <a:gd name="connsiteX14" fmla="*/ 2207623 w 8386354"/>
              <a:gd name="connsiteY14" fmla="*/ 4820195 h 6557555"/>
              <a:gd name="connsiteX15" fmla="*/ 2612571 w 8386354"/>
              <a:gd name="connsiteY15" fmla="*/ 4519749 h 6557555"/>
              <a:gd name="connsiteX16" fmla="*/ 3030583 w 8386354"/>
              <a:gd name="connsiteY16" fmla="*/ 4219303 h 6557555"/>
              <a:gd name="connsiteX17" fmla="*/ 3187337 w 8386354"/>
              <a:gd name="connsiteY17" fmla="*/ 4088675 h 6557555"/>
              <a:gd name="connsiteX18" fmla="*/ 3213463 w 8386354"/>
              <a:gd name="connsiteY18" fmla="*/ 3997235 h 6557555"/>
              <a:gd name="connsiteX19" fmla="*/ 3357154 w 8386354"/>
              <a:gd name="connsiteY19" fmla="*/ 3944983 h 6557555"/>
              <a:gd name="connsiteX20" fmla="*/ 3304903 w 8386354"/>
              <a:gd name="connsiteY20" fmla="*/ 3866606 h 6557555"/>
              <a:gd name="connsiteX21" fmla="*/ 3108960 w 8386354"/>
              <a:gd name="connsiteY21" fmla="*/ 3944983 h 6557555"/>
              <a:gd name="connsiteX22" fmla="*/ 3017520 w 8386354"/>
              <a:gd name="connsiteY22" fmla="*/ 4101738 h 6557555"/>
              <a:gd name="connsiteX23" fmla="*/ 2899954 w 8386354"/>
              <a:gd name="connsiteY23" fmla="*/ 4206240 h 6557555"/>
              <a:gd name="connsiteX24" fmla="*/ 2717074 w 8386354"/>
              <a:gd name="connsiteY24" fmla="*/ 4245429 h 6557555"/>
              <a:gd name="connsiteX25" fmla="*/ 2717074 w 8386354"/>
              <a:gd name="connsiteY25" fmla="*/ 4245429 h 6557555"/>
              <a:gd name="connsiteX26" fmla="*/ 2939143 w 8386354"/>
              <a:gd name="connsiteY26" fmla="*/ 3944983 h 6557555"/>
              <a:gd name="connsiteX27" fmla="*/ 2834640 w 8386354"/>
              <a:gd name="connsiteY27" fmla="*/ 3944983 h 6557555"/>
              <a:gd name="connsiteX28" fmla="*/ 3043646 w 8386354"/>
              <a:gd name="connsiteY28" fmla="*/ 3749040 h 6557555"/>
              <a:gd name="connsiteX29" fmla="*/ 3344091 w 8386354"/>
              <a:gd name="connsiteY29" fmla="*/ 3670663 h 6557555"/>
              <a:gd name="connsiteX30" fmla="*/ 3538878 w 8386354"/>
              <a:gd name="connsiteY30" fmla="*/ 3534252 h 6557555"/>
              <a:gd name="connsiteX31" fmla="*/ 3604124 w 8386354"/>
              <a:gd name="connsiteY31" fmla="*/ 3572216 h 6557555"/>
              <a:gd name="connsiteX32" fmla="*/ 3677398 w 8386354"/>
              <a:gd name="connsiteY32" fmla="*/ 3495335 h 6557555"/>
              <a:gd name="connsiteX33" fmla="*/ 3675017 w 8386354"/>
              <a:gd name="connsiteY33" fmla="*/ 3435804 h 6557555"/>
              <a:gd name="connsiteX34" fmla="*/ 3761014 w 8386354"/>
              <a:gd name="connsiteY34" fmla="*/ 3376205 h 6557555"/>
              <a:gd name="connsiteX35" fmla="*/ 3892731 w 8386354"/>
              <a:gd name="connsiteY35" fmla="*/ 3331029 h 6557555"/>
              <a:gd name="connsiteX36" fmla="*/ 3989342 w 8386354"/>
              <a:gd name="connsiteY36" fmla="*/ 3261973 h 6557555"/>
              <a:gd name="connsiteX37" fmla="*/ 4049554 w 8386354"/>
              <a:gd name="connsiteY37" fmla="*/ 3181419 h 6557555"/>
              <a:gd name="connsiteX38" fmla="*/ 4151267 w 8386354"/>
              <a:gd name="connsiteY38" fmla="*/ 3171485 h 6557555"/>
              <a:gd name="connsiteX39" fmla="*/ 4271554 w 8386354"/>
              <a:gd name="connsiteY39" fmla="*/ 3122023 h 6557555"/>
              <a:gd name="connsiteX40" fmla="*/ 4284822 w 8386354"/>
              <a:gd name="connsiteY40" fmla="*/ 2998607 h 6557555"/>
              <a:gd name="connsiteX41" fmla="*/ 4132217 w 8386354"/>
              <a:gd name="connsiteY41" fmla="*/ 3066710 h 6557555"/>
              <a:gd name="connsiteX42" fmla="*/ 4041186 w 8386354"/>
              <a:gd name="connsiteY42" fmla="*/ 3092496 h 6557555"/>
              <a:gd name="connsiteX43" fmla="*/ 4108405 w 8386354"/>
              <a:gd name="connsiteY43" fmla="*/ 3026229 h 6557555"/>
              <a:gd name="connsiteX44" fmla="*/ 4365376 w 8386354"/>
              <a:gd name="connsiteY44" fmla="*/ 2857228 h 6557555"/>
              <a:gd name="connsiteX45" fmla="*/ 4587036 w 8386354"/>
              <a:gd name="connsiteY45" fmla="*/ 2726192 h 6557555"/>
              <a:gd name="connsiteX46" fmla="*/ 4723924 w 8386354"/>
              <a:gd name="connsiteY46" fmla="*/ 2616245 h 6557555"/>
              <a:gd name="connsiteX47" fmla="*/ 5081451 w 8386354"/>
              <a:gd name="connsiteY47" fmla="*/ 2429692 h 6557555"/>
              <a:gd name="connsiteX48" fmla="*/ 5329646 w 8386354"/>
              <a:gd name="connsiteY48" fmla="*/ 2246812 h 6557555"/>
              <a:gd name="connsiteX49" fmla="*/ 5406730 w 8386354"/>
              <a:gd name="connsiteY49" fmla="*/ 2303894 h 6557555"/>
              <a:gd name="connsiteX50" fmla="*/ 5656217 w 8386354"/>
              <a:gd name="connsiteY50" fmla="*/ 2173742 h 6557555"/>
              <a:gd name="connsiteX51" fmla="*/ 5829708 w 8386354"/>
              <a:gd name="connsiteY51" fmla="*/ 2073457 h 6557555"/>
              <a:gd name="connsiteX52" fmla="*/ 5865223 w 8386354"/>
              <a:gd name="connsiteY52" fmla="*/ 1854926 h 6557555"/>
              <a:gd name="connsiteX53" fmla="*/ 5962582 w 8386354"/>
              <a:gd name="connsiteY53" fmla="*/ 1946502 h 6557555"/>
              <a:gd name="connsiteX54" fmla="*/ 6186011 w 8386354"/>
              <a:gd name="connsiteY54" fmla="*/ 1774236 h 6557555"/>
              <a:gd name="connsiteX55" fmla="*/ 6165668 w 8386354"/>
              <a:gd name="connsiteY55" fmla="*/ 1541418 h 6557555"/>
              <a:gd name="connsiteX56" fmla="*/ 6766560 w 8386354"/>
              <a:gd name="connsiteY56" fmla="*/ 1058092 h 6557555"/>
              <a:gd name="connsiteX57" fmla="*/ 7354388 w 8386354"/>
              <a:gd name="connsiteY57" fmla="*/ 692332 h 6557555"/>
              <a:gd name="connsiteX58" fmla="*/ 7315200 w 8386354"/>
              <a:gd name="connsiteY58" fmla="*/ 640080 h 6557555"/>
              <a:gd name="connsiteX59" fmla="*/ 7589520 w 8386354"/>
              <a:gd name="connsiteY59" fmla="*/ 404949 h 6557555"/>
              <a:gd name="connsiteX60" fmla="*/ 7628708 w 8386354"/>
              <a:gd name="connsiteY60" fmla="*/ 548640 h 6557555"/>
              <a:gd name="connsiteX61" fmla="*/ 8373291 w 8386354"/>
              <a:gd name="connsiteY61" fmla="*/ 0 h 6557555"/>
              <a:gd name="connsiteX0" fmla="*/ 8373291 w 8386354"/>
              <a:gd name="connsiteY0" fmla="*/ 0 h 6557555"/>
              <a:gd name="connsiteX1" fmla="*/ 8386354 w 8386354"/>
              <a:gd name="connsiteY1" fmla="*/ 6557555 h 6557555"/>
              <a:gd name="connsiteX2" fmla="*/ 0 w 8386354"/>
              <a:gd name="connsiteY2" fmla="*/ 6544492 h 6557555"/>
              <a:gd name="connsiteX3" fmla="*/ 235131 w 8386354"/>
              <a:gd name="connsiteY3" fmla="*/ 6335486 h 6557555"/>
              <a:gd name="connsiteX4" fmla="*/ 470263 w 8386354"/>
              <a:gd name="connsiteY4" fmla="*/ 6191795 h 6557555"/>
              <a:gd name="connsiteX5" fmla="*/ 718457 w 8386354"/>
              <a:gd name="connsiteY5" fmla="*/ 6035040 h 6557555"/>
              <a:gd name="connsiteX6" fmla="*/ 888274 w 8386354"/>
              <a:gd name="connsiteY6" fmla="*/ 5826035 h 6557555"/>
              <a:gd name="connsiteX7" fmla="*/ 1149531 w 8386354"/>
              <a:gd name="connsiteY7" fmla="*/ 5682343 h 6557555"/>
              <a:gd name="connsiteX8" fmla="*/ 1436914 w 8386354"/>
              <a:gd name="connsiteY8" fmla="*/ 5473338 h 6557555"/>
              <a:gd name="connsiteX9" fmla="*/ 1632857 w 8386354"/>
              <a:gd name="connsiteY9" fmla="*/ 5264332 h 6557555"/>
              <a:gd name="connsiteX10" fmla="*/ 1554480 w 8386354"/>
              <a:gd name="connsiteY10" fmla="*/ 5212080 h 6557555"/>
              <a:gd name="connsiteX11" fmla="*/ 1672046 w 8386354"/>
              <a:gd name="connsiteY11" fmla="*/ 5133703 h 6557555"/>
              <a:gd name="connsiteX12" fmla="*/ 1737360 w 8386354"/>
              <a:gd name="connsiteY12" fmla="*/ 5185955 h 6557555"/>
              <a:gd name="connsiteX13" fmla="*/ 2037806 w 8386354"/>
              <a:gd name="connsiteY13" fmla="*/ 4859383 h 6557555"/>
              <a:gd name="connsiteX14" fmla="*/ 2207623 w 8386354"/>
              <a:gd name="connsiteY14" fmla="*/ 4820195 h 6557555"/>
              <a:gd name="connsiteX15" fmla="*/ 2612571 w 8386354"/>
              <a:gd name="connsiteY15" fmla="*/ 4519749 h 6557555"/>
              <a:gd name="connsiteX16" fmla="*/ 3030583 w 8386354"/>
              <a:gd name="connsiteY16" fmla="*/ 4219303 h 6557555"/>
              <a:gd name="connsiteX17" fmla="*/ 3187337 w 8386354"/>
              <a:gd name="connsiteY17" fmla="*/ 4088675 h 6557555"/>
              <a:gd name="connsiteX18" fmla="*/ 3213463 w 8386354"/>
              <a:gd name="connsiteY18" fmla="*/ 3997235 h 6557555"/>
              <a:gd name="connsiteX19" fmla="*/ 3357154 w 8386354"/>
              <a:gd name="connsiteY19" fmla="*/ 3944983 h 6557555"/>
              <a:gd name="connsiteX20" fmla="*/ 3304903 w 8386354"/>
              <a:gd name="connsiteY20" fmla="*/ 3866606 h 6557555"/>
              <a:gd name="connsiteX21" fmla="*/ 3108960 w 8386354"/>
              <a:gd name="connsiteY21" fmla="*/ 3944983 h 6557555"/>
              <a:gd name="connsiteX22" fmla="*/ 3017520 w 8386354"/>
              <a:gd name="connsiteY22" fmla="*/ 4101738 h 6557555"/>
              <a:gd name="connsiteX23" fmla="*/ 2899954 w 8386354"/>
              <a:gd name="connsiteY23" fmla="*/ 4206240 h 6557555"/>
              <a:gd name="connsiteX24" fmla="*/ 2717074 w 8386354"/>
              <a:gd name="connsiteY24" fmla="*/ 4245429 h 6557555"/>
              <a:gd name="connsiteX25" fmla="*/ 2717074 w 8386354"/>
              <a:gd name="connsiteY25" fmla="*/ 4245429 h 6557555"/>
              <a:gd name="connsiteX26" fmla="*/ 2939143 w 8386354"/>
              <a:gd name="connsiteY26" fmla="*/ 3944983 h 6557555"/>
              <a:gd name="connsiteX27" fmla="*/ 2834640 w 8386354"/>
              <a:gd name="connsiteY27" fmla="*/ 3944983 h 6557555"/>
              <a:gd name="connsiteX28" fmla="*/ 3043646 w 8386354"/>
              <a:gd name="connsiteY28" fmla="*/ 3749040 h 6557555"/>
              <a:gd name="connsiteX29" fmla="*/ 3344091 w 8386354"/>
              <a:gd name="connsiteY29" fmla="*/ 3670663 h 6557555"/>
              <a:gd name="connsiteX30" fmla="*/ 3538878 w 8386354"/>
              <a:gd name="connsiteY30" fmla="*/ 3534252 h 6557555"/>
              <a:gd name="connsiteX31" fmla="*/ 3604124 w 8386354"/>
              <a:gd name="connsiteY31" fmla="*/ 3572216 h 6557555"/>
              <a:gd name="connsiteX32" fmla="*/ 3677398 w 8386354"/>
              <a:gd name="connsiteY32" fmla="*/ 3495335 h 6557555"/>
              <a:gd name="connsiteX33" fmla="*/ 3675017 w 8386354"/>
              <a:gd name="connsiteY33" fmla="*/ 3435804 h 6557555"/>
              <a:gd name="connsiteX34" fmla="*/ 3761014 w 8386354"/>
              <a:gd name="connsiteY34" fmla="*/ 3376205 h 6557555"/>
              <a:gd name="connsiteX35" fmla="*/ 3892731 w 8386354"/>
              <a:gd name="connsiteY35" fmla="*/ 3331029 h 6557555"/>
              <a:gd name="connsiteX36" fmla="*/ 3989342 w 8386354"/>
              <a:gd name="connsiteY36" fmla="*/ 3261973 h 6557555"/>
              <a:gd name="connsiteX37" fmla="*/ 4049554 w 8386354"/>
              <a:gd name="connsiteY37" fmla="*/ 3181419 h 6557555"/>
              <a:gd name="connsiteX38" fmla="*/ 4151267 w 8386354"/>
              <a:gd name="connsiteY38" fmla="*/ 3171485 h 6557555"/>
              <a:gd name="connsiteX39" fmla="*/ 4271554 w 8386354"/>
              <a:gd name="connsiteY39" fmla="*/ 3122023 h 6557555"/>
              <a:gd name="connsiteX40" fmla="*/ 4284822 w 8386354"/>
              <a:gd name="connsiteY40" fmla="*/ 2998607 h 6557555"/>
              <a:gd name="connsiteX41" fmla="*/ 4132217 w 8386354"/>
              <a:gd name="connsiteY41" fmla="*/ 3066710 h 6557555"/>
              <a:gd name="connsiteX42" fmla="*/ 4041186 w 8386354"/>
              <a:gd name="connsiteY42" fmla="*/ 3092496 h 6557555"/>
              <a:gd name="connsiteX43" fmla="*/ 4108405 w 8386354"/>
              <a:gd name="connsiteY43" fmla="*/ 3026229 h 6557555"/>
              <a:gd name="connsiteX44" fmla="*/ 4365376 w 8386354"/>
              <a:gd name="connsiteY44" fmla="*/ 2857228 h 6557555"/>
              <a:gd name="connsiteX45" fmla="*/ 4587036 w 8386354"/>
              <a:gd name="connsiteY45" fmla="*/ 2726192 h 6557555"/>
              <a:gd name="connsiteX46" fmla="*/ 4723924 w 8386354"/>
              <a:gd name="connsiteY46" fmla="*/ 2616245 h 6557555"/>
              <a:gd name="connsiteX47" fmla="*/ 5081451 w 8386354"/>
              <a:gd name="connsiteY47" fmla="*/ 2429692 h 6557555"/>
              <a:gd name="connsiteX48" fmla="*/ 5329646 w 8386354"/>
              <a:gd name="connsiteY48" fmla="*/ 2246812 h 6557555"/>
              <a:gd name="connsiteX49" fmla="*/ 5406730 w 8386354"/>
              <a:gd name="connsiteY49" fmla="*/ 2303894 h 6557555"/>
              <a:gd name="connsiteX50" fmla="*/ 5656217 w 8386354"/>
              <a:gd name="connsiteY50" fmla="*/ 2173742 h 6557555"/>
              <a:gd name="connsiteX51" fmla="*/ 5829708 w 8386354"/>
              <a:gd name="connsiteY51" fmla="*/ 2073457 h 6557555"/>
              <a:gd name="connsiteX52" fmla="*/ 5865223 w 8386354"/>
              <a:gd name="connsiteY52" fmla="*/ 1854926 h 6557555"/>
              <a:gd name="connsiteX53" fmla="*/ 5962582 w 8386354"/>
              <a:gd name="connsiteY53" fmla="*/ 1946502 h 6557555"/>
              <a:gd name="connsiteX54" fmla="*/ 6063411 w 8386354"/>
              <a:gd name="connsiteY54" fmla="*/ 1890373 h 6557555"/>
              <a:gd name="connsiteX55" fmla="*/ 6186011 w 8386354"/>
              <a:gd name="connsiteY55" fmla="*/ 1774236 h 6557555"/>
              <a:gd name="connsiteX56" fmla="*/ 6165668 w 8386354"/>
              <a:gd name="connsiteY56" fmla="*/ 1541418 h 6557555"/>
              <a:gd name="connsiteX57" fmla="*/ 6766560 w 8386354"/>
              <a:gd name="connsiteY57" fmla="*/ 1058092 h 6557555"/>
              <a:gd name="connsiteX58" fmla="*/ 7354388 w 8386354"/>
              <a:gd name="connsiteY58" fmla="*/ 692332 h 6557555"/>
              <a:gd name="connsiteX59" fmla="*/ 7315200 w 8386354"/>
              <a:gd name="connsiteY59" fmla="*/ 640080 h 6557555"/>
              <a:gd name="connsiteX60" fmla="*/ 7589520 w 8386354"/>
              <a:gd name="connsiteY60" fmla="*/ 404949 h 6557555"/>
              <a:gd name="connsiteX61" fmla="*/ 7628708 w 8386354"/>
              <a:gd name="connsiteY61" fmla="*/ 548640 h 6557555"/>
              <a:gd name="connsiteX62" fmla="*/ 8373291 w 8386354"/>
              <a:gd name="connsiteY62" fmla="*/ 0 h 6557555"/>
              <a:gd name="connsiteX0" fmla="*/ 8373291 w 8386354"/>
              <a:gd name="connsiteY0" fmla="*/ 0 h 6557555"/>
              <a:gd name="connsiteX1" fmla="*/ 8386354 w 8386354"/>
              <a:gd name="connsiteY1" fmla="*/ 6557555 h 6557555"/>
              <a:gd name="connsiteX2" fmla="*/ 0 w 8386354"/>
              <a:gd name="connsiteY2" fmla="*/ 6544492 h 6557555"/>
              <a:gd name="connsiteX3" fmla="*/ 235131 w 8386354"/>
              <a:gd name="connsiteY3" fmla="*/ 6335486 h 6557555"/>
              <a:gd name="connsiteX4" fmla="*/ 470263 w 8386354"/>
              <a:gd name="connsiteY4" fmla="*/ 6191795 h 6557555"/>
              <a:gd name="connsiteX5" fmla="*/ 718457 w 8386354"/>
              <a:gd name="connsiteY5" fmla="*/ 6035040 h 6557555"/>
              <a:gd name="connsiteX6" fmla="*/ 888274 w 8386354"/>
              <a:gd name="connsiteY6" fmla="*/ 5826035 h 6557555"/>
              <a:gd name="connsiteX7" fmla="*/ 1149531 w 8386354"/>
              <a:gd name="connsiteY7" fmla="*/ 5682343 h 6557555"/>
              <a:gd name="connsiteX8" fmla="*/ 1436914 w 8386354"/>
              <a:gd name="connsiteY8" fmla="*/ 5473338 h 6557555"/>
              <a:gd name="connsiteX9" fmla="*/ 1632857 w 8386354"/>
              <a:gd name="connsiteY9" fmla="*/ 5264332 h 6557555"/>
              <a:gd name="connsiteX10" fmla="*/ 1554480 w 8386354"/>
              <a:gd name="connsiteY10" fmla="*/ 5212080 h 6557555"/>
              <a:gd name="connsiteX11" fmla="*/ 1672046 w 8386354"/>
              <a:gd name="connsiteY11" fmla="*/ 5133703 h 6557555"/>
              <a:gd name="connsiteX12" fmla="*/ 1737360 w 8386354"/>
              <a:gd name="connsiteY12" fmla="*/ 5185955 h 6557555"/>
              <a:gd name="connsiteX13" fmla="*/ 2037806 w 8386354"/>
              <a:gd name="connsiteY13" fmla="*/ 4859383 h 6557555"/>
              <a:gd name="connsiteX14" fmla="*/ 2207623 w 8386354"/>
              <a:gd name="connsiteY14" fmla="*/ 4820195 h 6557555"/>
              <a:gd name="connsiteX15" fmla="*/ 2612571 w 8386354"/>
              <a:gd name="connsiteY15" fmla="*/ 4519749 h 6557555"/>
              <a:gd name="connsiteX16" fmla="*/ 3030583 w 8386354"/>
              <a:gd name="connsiteY16" fmla="*/ 4219303 h 6557555"/>
              <a:gd name="connsiteX17" fmla="*/ 3187337 w 8386354"/>
              <a:gd name="connsiteY17" fmla="*/ 4088675 h 6557555"/>
              <a:gd name="connsiteX18" fmla="*/ 3213463 w 8386354"/>
              <a:gd name="connsiteY18" fmla="*/ 3997235 h 6557555"/>
              <a:gd name="connsiteX19" fmla="*/ 3357154 w 8386354"/>
              <a:gd name="connsiteY19" fmla="*/ 3944983 h 6557555"/>
              <a:gd name="connsiteX20" fmla="*/ 3304903 w 8386354"/>
              <a:gd name="connsiteY20" fmla="*/ 3866606 h 6557555"/>
              <a:gd name="connsiteX21" fmla="*/ 3108960 w 8386354"/>
              <a:gd name="connsiteY21" fmla="*/ 3944983 h 6557555"/>
              <a:gd name="connsiteX22" fmla="*/ 3017520 w 8386354"/>
              <a:gd name="connsiteY22" fmla="*/ 4101738 h 6557555"/>
              <a:gd name="connsiteX23" fmla="*/ 2899954 w 8386354"/>
              <a:gd name="connsiteY23" fmla="*/ 4206240 h 6557555"/>
              <a:gd name="connsiteX24" fmla="*/ 2717074 w 8386354"/>
              <a:gd name="connsiteY24" fmla="*/ 4245429 h 6557555"/>
              <a:gd name="connsiteX25" fmla="*/ 2717074 w 8386354"/>
              <a:gd name="connsiteY25" fmla="*/ 4245429 h 6557555"/>
              <a:gd name="connsiteX26" fmla="*/ 2939143 w 8386354"/>
              <a:gd name="connsiteY26" fmla="*/ 3944983 h 6557555"/>
              <a:gd name="connsiteX27" fmla="*/ 2834640 w 8386354"/>
              <a:gd name="connsiteY27" fmla="*/ 3944983 h 6557555"/>
              <a:gd name="connsiteX28" fmla="*/ 3043646 w 8386354"/>
              <a:gd name="connsiteY28" fmla="*/ 3749040 h 6557555"/>
              <a:gd name="connsiteX29" fmla="*/ 3344091 w 8386354"/>
              <a:gd name="connsiteY29" fmla="*/ 3670663 h 6557555"/>
              <a:gd name="connsiteX30" fmla="*/ 3538878 w 8386354"/>
              <a:gd name="connsiteY30" fmla="*/ 3534252 h 6557555"/>
              <a:gd name="connsiteX31" fmla="*/ 3604124 w 8386354"/>
              <a:gd name="connsiteY31" fmla="*/ 3572216 h 6557555"/>
              <a:gd name="connsiteX32" fmla="*/ 3677398 w 8386354"/>
              <a:gd name="connsiteY32" fmla="*/ 3495335 h 6557555"/>
              <a:gd name="connsiteX33" fmla="*/ 3675017 w 8386354"/>
              <a:gd name="connsiteY33" fmla="*/ 3435804 h 6557555"/>
              <a:gd name="connsiteX34" fmla="*/ 3761014 w 8386354"/>
              <a:gd name="connsiteY34" fmla="*/ 3376205 h 6557555"/>
              <a:gd name="connsiteX35" fmla="*/ 3892731 w 8386354"/>
              <a:gd name="connsiteY35" fmla="*/ 3331029 h 6557555"/>
              <a:gd name="connsiteX36" fmla="*/ 3989342 w 8386354"/>
              <a:gd name="connsiteY36" fmla="*/ 3261973 h 6557555"/>
              <a:gd name="connsiteX37" fmla="*/ 4049554 w 8386354"/>
              <a:gd name="connsiteY37" fmla="*/ 3181419 h 6557555"/>
              <a:gd name="connsiteX38" fmla="*/ 4151267 w 8386354"/>
              <a:gd name="connsiteY38" fmla="*/ 3171485 h 6557555"/>
              <a:gd name="connsiteX39" fmla="*/ 4271554 w 8386354"/>
              <a:gd name="connsiteY39" fmla="*/ 3122023 h 6557555"/>
              <a:gd name="connsiteX40" fmla="*/ 4284822 w 8386354"/>
              <a:gd name="connsiteY40" fmla="*/ 2998607 h 6557555"/>
              <a:gd name="connsiteX41" fmla="*/ 4132217 w 8386354"/>
              <a:gd name="connsiteY41" fmla="*/ 3066710 h 6557555"/>
              <a:gd name="connsiteX42" fmla="*/ 4041186 w 8386354"/>
              <a:gd name="connsiteY42" fmla="*/ 3092496 h 6557555"/>
              <a:gd name="connsiteX43" fmla="*/ 4108405 w 8386354"/>
              <a:gd name="connsiteY43" fmla="*/ 3026229 h 6557555"/>
              <a:gd name="connsiteX44" fmla="*/ 4365376 w 8386354"/>
              <a:gd name="connsiteY44" fmla="*/ 2857228 h 6557555"/>
              <a:gd name="connsiteX45" fmla="*/ 4587036 w 8386354"/>
              <a:gd name="connsiteY45" fmla="*/ 2726192 h 6557555"/>
              <a:gd name="connsiteX46" fmla="*/ 4759643 w 8386354"/>
              <a:gd name="connsiteY46" fmla="*/ 2666252 h 6557555"/>
              <a:gd name="connsiteX47" fmla="*/ 5081451 w 8386354"/>
              <a:gd name="connsiteY47" fmla="*/ 2429692 h 6557555"/>
              <a:gd name="connsiteX48" fmla="*/ 5329646 w 8386354"/>
              <a:gd name="connsiteY48" fmla="*/ 2246812 h 6557555"/>
              <a:gd name="connsiteX49" fmla="*/ 5406730 w 8386354"/>
              <a:gd name="connsiteY49" fmla="*/ 2303894 h 6557555"/>
              <a:gd name="connsiteX50" fmla="*/ 5656217 w 8386354"/>
              <a:gd name="connsiteY50" fmla="*/ 2173742 h 6557555"/>
              <a:gd name="connsiteX51" fmla="*/ 5829708 w 8386354"/>
              <a:gd name="connsiteY51" fmla="*/ 2073457 h 6557555"/>
              <a:gd name="connsiteX52" fmla="*/ 5865223 w 8386354"/>
              <a:gd name="connsiteY52" fmla="*/ 1854926 h 6557555"/>
              <a:gd name="connsiteX53" fmla="*/ 5962582 w 8386354"/>
              <a:gd name="connsiteY53" fmla="*/ 1946502 h 6557555"/>
              <a:gd name="connsiteX54" fmla="*/ 6063411 w 8386354"/>
              <a:gd name="connsiteY54" fmla="*/ 1890373 h 6557555"/>
              <a:gd name="connsiteX55" fmla="*/ 6186011 w 8386354"/>
              <a:gd name="connsiteY55" fmla="*/ 1774236 h 6557555"/>
              <a:gd name="connsiteX56" fmla="*/ 6165668 w 8386354"/>
              <a:gd name="connsiteY56" fmla="*/ 1541418 h 6557555"/>
              <a:gd name="connsiteX57" fmla="*/ 6766560 w 8386354"/>
              <a:gd name="connsiteY57" fmla="*/ 1058092 h 6557555"/>
              <a:gd name="connsiteX58" fmla="*/ 7354388 w 8386354"/>
              <a:gd name="connsiteY58" fmla="*/ 692332 h 6557555"/>
              <a:gd name="connsiteX59" fmla="*/ 7315200 w 8386354"/>
              <a:gd name="connsiteY59" fmla="*/ 640080 h 6557555"/>
              <a:gd name="connsiteX60" fmla="*/ 7589520 w 8386354"/>
              <a:gd name="connsiteY60" fmla="*/ 404949 h 6557555"/>
              <a:gd name="connsiteX61" fmla="*/ 7628708 w 8386354"/>
              <a:gd name="connsiteY61" fmla="*/ 548640 h 6557555"/>
              <a:gd name="connsiteX62" fmla="*/ 8373291 w 8386354"/>
              <a:gd name="connsiteY62" fmla="*/ 0 h 6557555"/>
              <a:gd name="connsiteX0" fmla="*/ 8373291 w 8386354"/>
              <a:gd name="connsiteY0" fmla="*/ 0 h 6557555"/>
              <a:gd name="connsiteX1" fmla="*/ 8386354 w 8386354"/>
              <a:gd name="connsiteY1" fmla="*/ 6557555 h 6557555"/>
              <a:gd name="connsiteX2" fmla="*/ 0 w 8386354"/>
              <a:gd name="connsiteY2" fmla="*/ 6544492 h 6557555"/>
              <a:gd name="connsiteX3" fmla="*/ 235131 w 8386354"/>
              <a:gd name="connsiteY3" fmla="*/ 6335486 h 6557555"/>
              <a:gd name="connsiteX4" fmla="*/ 470263 w 8386354"/>
              <a:gd name="connsiteY4" fmla="*/ 6191795 h 6557555"/>
              <a:gd name="connsiteX5" fmla="*/ 718457 w 8386354"/>
              <a:gd name="connsiteY5" fmla="*/ 6035040 h 6557555"/>
              <a:gd name="connsiteX6" fmla="*/ 888274 w 8386354"/>
              <a:gd name="connsiteY6" fmla="*/ 5826035 h 6557555"/>
              <a:gd name="connsiteX7" fmla="*/ 1149531 w 8386354"/>
              <a:gd name="connsiteY7" fmla="*/ 5682343 h 6557555"/>
              <a:gd name="connsiteX8" fmla="*/ 1436914 w 8386354"/>
              <a:gd name="connsiteY8" fmla="*/ 5473338 h 6557555"/>
              <a:gd name="connsiteX9" fmla="*/ 1632857 w 8386354"/>
              <a:gd name="connsiteY9" fmla="*/ 5264332 h 6557555"/>
              <a:gd name="connsiteX10" fmla="*/ 1554480 w 8386354"/>
              <a:gd name="connsiteY10" fmla="*/ 5212080 h 6557555"/>
              <a:gd name="connsiteX11" fmla="*/ 1672046 w 8386354"/>
              <a:gd name="connsiteY11" fmla="*/ 5133703 h 6557555"/>
              <a:gd name="connsiteX12" fmla="*/ 1737360 w 8386354"/>
              <a:gd name="connsiteY12" fmla="*/ 5185955 h 6557555"/>
              <a:gd name="connsiteX13" fmla="*/ 2037806 w 8386354"/>
              <a:gd name="connsiteY13" fmla="*/ 4859383 h 6557555"/>
              <a:gd name="connsiteX14" fmla="*/ 2207623 w 8386354"/>
              <a:gd name="connsiteY14" fmla="*/ 4820195 h 6557555"/>
              <a:gd name="connsiteX15" fmla="*/ 2612571 w 8386354"/>
              <a:gd name="connsiteY15" fmla="*/ 4519749 h 6557555"/>
              <a:gd name="connsiteX16" fmla="*/ 3030583 w 8386354"/>
              <a:gd name="connsiteY16" fmla="*/ 4219303 h 6557555"/>
              <a:gd name="connsiteX17" fmla="*/ 3187337 w 8386354"/>
              <a:gd name="connsiteY17" fmla="*/ 4088675 h 6557555"/>
              <a:gd name="connsiteX18" fmla="*/ 3213463 w 8386354"/>
              <a:gd name="connsiteY18" fmla="*/ 3997235 h 6557555"/>
              <a:gd name="connsiteX19" fmla="*/ 3357154 w 8386354"/>
              <a:gd name="connsiteY19" fmla="*/ 3944983 h 6557555"/>
              <a:gd name="connsiteX20" fmla="*/ 3304903 w 8386354"/>
              <a:gd name="connsiteY20" fmla="*/ 3866606 h 6557555"/>
              <a:gd name="connsiteX21" fmla="*/ 3108960 w 8386354"/>
              <a:gd name="connsiteY21" fmla="*/ 3944983 h 6557555"/>
              <a:gd name="connsiteX22" fmla="*/ 3017520 w 8386354"/>
              <a:gd name="connsiteY22" fmla="*/ 4101738 h 6557555"/>
              <a:gd name="connsiteX23" fmla="*/ 2899954 w 8386354"/>
              <a:gd name="connsiteY23" fmla="*/ 4206240 h 6557555"/>
              <a:gd name="connsiteX24" fmla="*/ 2717074 w 8386354"/>
              <a:gd name="connsiteY24" fmla="*/ 4245429 h 6557555"/>
              <a:gd name="connsiteX25" fmla="*/ 2717074 w 8386354"/>
              <a:gd name="connsiteY25" fmla="*/ 4245429 h 6557555"/>
              <a:gd name="connsiteX26" fmla="*/ 2939143 w 8386354"/>
              <a:gd name="connsiteY26" fmla="*/ 3944983 h 6557555"/>
              <a:gd name="connsiteX27" fmla="*/ 2834640 w 8386354"/>
              <a:gd name="connsiteY27" fmla="*/ 3944983 h 6557555"/>
              <a:gd name="connsiteX28" fmla="*/ 3043646 w 8386354"/>
              <a:gd name="connsiteY28" fmla="*/ 3749040 h 6557555"/>
              <a:gd name="connsiteX29" fmla="*/ 3344091 w 8386354"/>
              <a:gd name="connsiteY29" fmla="*/ 3670663 h 6557555"/>
              <a:gd name="connsiteX30" fmla="*/ 3538878 w 8386354"/>
              <a:gd name="connsiteY30" fmla="*/ 3534252 h 6557555"/>
              <a:gd name="connsiteX31" fmla="*/ 3604124 w 8386354"/>
              <a:gd name="connsiteY31" fmla="*/ 3572216 h 6557555"/>
              <a:gd name="connsiteX32" fmla="*/ 3677398 w 8386354"/>
              <a:gd name="connsiteY32" fmla="*/ 3495335 h 6557555"/>
              <a:gd name="connsiteX33" fmla="*/ 3675017 w 8386354"/>
              <a:gd name="connsiteY33" fmla="*/ 3435804 h 6557555"/>
              <a:gd name="connsiteX34" fmla="*/ 3761014 w 8386354"/>
              <a:gd name="connsiteY34" fmla="*/ 3376205 h 6557555"/>
              <a:gd name="connsiteX35" fmla="*/ 3892731 w 8386354"/>
              <a:gd name="connsiteY35" fmla="*/ 3331029 h 6557555"/>
              <a:gd name="connsiteX36" fmla="*/ 3989342 w 8386354"/>
              <a:gd name="connsiteY36" fmla="*/ 3261973 h 6557555"/>
              <a:gd name="connsiteX37" fmla="*/ 4049554 w 8386354"/>
              <a:gd name="connsiteY37" fmla="*/ 3181419 h 6557555"/>
              <a:gd name="connsiteX38" fmla="*/ 4151267 w 8386354"/>
              <a:gd name="connsiteY38" fmla="*/ 3171485 h 6557555"/>
              <a:gd name="connsiteX39" fmla="*/ 4271554 w 8386354"/>
              <a:gd name="connsiteY39" fmla="*/ 3122023 h 6557555"/>
              <a:gd name="connsiteX40" fmla="*/ 4284822 w 8386354"/>
              <a:gd name="connsiteY40" fmla="*/ 2998607 h 6557555"/>
              <a:gd name="connsiteX41" fmla="*/ 4132217 w 8386354"/>
              <a:gd name="connsiteY41" fmla="*/ 3066710 h 6557555"/>
              <a:gd name="connsiteX42" fmla="*/ 4041186 w 8386354"/>
              <a:gd name="connsiteY42" fmla="*/ 3092496 h 6557555"/>
              <a:gd name="connsiteX43" fmla="*/ 4108405 w 8386354"/>
              <a:gd name="connsiteY43" fmla="*/ 3026229 h 6557555"/>
              <a:gd name="connsiteX44" fmla="*/ 4365376 w 8386354"/>
              <a:gd name="connsiteY44" fmla="*/ 2857228 h 6557555"/>
              <a:gd name="connsiteX45" fmla="*/ 4587036 w 8386354"/>
              <a:gd name="connsiteY45" fmla="*/ 2726192 h 6557555"/>
              <a:gd name="connsiteX46" fmla="*/ 4759643 w 8386354"/>
              <a:gd name="connsiteY46" fmla="*/ 2666252 h 6557555"/>
              <a:gd name="connsiteX47" fmla="*/ 4968036 w 8386354"/>
              <a:gd name="connsiteY47" fmla="*/ 2554742 h 6557555"/>
              <a:gd name="connsiteX48" fmla="*/ 5081451 w 8386354"/>
              <a:gd name="connsiteY48" fmla="*/ 2429692 h 6557555"/>
              <a:gd name="connsiteX49" fmla="*/ 5329646 w 8386354"/>
              <a:gd name="connsiteY49" fmla="*/ 2246812 h 6557555"/>
              <a:gd name="connsiteX50" fmla="*/ 5406730 w 8386354"/>
              <a:gd name="connsiteY50" fmla="*/ 2303894 h 6557555"/>
              <a:gd name="connsiteX51" fmla="*/ 5656217 w 8386354"/>
              <a:gd name="connsiteY51" fmla="*/ 2173742 h 6557555"/>
              <a:gd name="connsiteX52" fmla="*/ 5829708 w 8386354"/>
              <a:gd name="connsiteY52" fmla="*/ 2073457 h 6557555"/>
              <a:gd name="connsiteX53" fmla="*/ 5865223 w 8386354"/>
              <a:gd name="connsiteY53" fmla="*/ 1854926 h 6557555"/>
              <a:gd name="connsiteX54" fmla="*/ 5962582 w 8386354"/>
              <a:gd name="connsiteY54" fmla="*/ 1946502 h 6557555"/>
              <a:gd name="connsiteX55" fmla="*/ 6063411 w 8386354"/>
              <a:gd name="connsiteY55" fmla="*/ 1890373 h 6557555"/>
              <a:gd name="connsiteX56" fmla="*/ 6186011 w 8386354"/>
              <a:gd name="connsiteY56" fmla="*/ 1774236 h 6557555"/>
              <a:gd name="connsiteX57" fmla="*/ 6165668 w 8386354"/>
              <a:gd name="connsiteY57" fmla="*/ 1541418 h 6557555"/>
              <a:gd name="connsiteX58" fmla="*/ 6766560 w 8386354"/>
              <a:gd name="connsiteY58" fmla="*/ 1058092 h 6557555"/>
              <a:gd name="connsiteX59" fmla="*/ 7354388 w 8386354"/>
              <a:gd name="connsiteY59" fmla="*/ 692332 h 6557555"/>
              <a:gd name="connsiteX60" fmla="*/ 7315200 w 8386354"/>
              <a:gd name="connsiteY60" fmla="*/ 640080 h 6557555"/>
              <a:gd name="connsiteX61" fmla="*/ 7589520 w 8386354"/>
              <a:gd name="connsiteY61" fmla="*/ 404949 h 6557555"/>
              <a:gd name="connsiteX62" fmla="*/ 7628708 w 8386354"/>
              <a:gd name="connsiteY62" fmla="*/ 548640 h 6557555"/>
              <a:gd name="connsiteX63" fmla="*/ 8373291 w 8386354"/>
              <a:gd name="connsiteY63" fmla="*/ 0 h 6557555"/>
              <a:gd name="connsiteX0" fmla="*/ 8373291 w 8386354"/>
              <a:gd name="connsiteY0" fmla="*/ 0 h 6557555"/>
              <a:gd name="connsiteX1" fmla="*/ 8386354 w 8386354"/>
              <a:gd name="connsiteY1" fmla="*/ 6557555 h 6557555"/>
              <a:gd name="connsiteX2" fmla="*/ 0 w 8386354"/>
              <a:gd name="connsiteY2" fmla="*/ 6544492 h 6557555"/>
              <a:gd name="connsiteX3" fmla="*/ 235131 w 8386354"/>
              <a:gd name="connsiteY3" fmla="*/ 6335486 h 6557555"/>
              <a:gd name="connsiteX4" fmla="*/ 470263 w 8386354"/>
              <a:gd name="connsiteY4" fmla="*/ 6191795 h 6557555"/>
              <a:gd name="connsiteX5" fmla="*/ 718457 w 8386354"/>
              <a:gd name="connsiteY5" fmla="*/ 6035040 h 6557555"/>
              <a:gd name="connsiteX6" fmla="*/ 888274 w 8386354"/>
              <a:gd name="connsiteY6" fmla="*/ 5826035 h 6557555"/>
              <a:gd name="connsiteX7" fmla="*/ 1149531 w 8386354"/>
              <a:gd name="connsiteY7" fmla="*/ 5682343 h 6557555"/>
              <a:gd name="connsiteX8" fmla="*/ 1436914 w 8386354"/>
              <a:gd name="connsiteY8" fmla="*/ 5473338 h 6557555"/>
              <a:gd name="connsiteX9" fmla="*/ 1632857 w 8386354"/>
              <a:gd name="connsiteY9" fmla="*/ 5264332 h 6557555"/>
              <a:gd name="connsiteX10" fmla="*/ 1554480 w 8386354"/>
              <a:gd name="connsiteY10" fmla="*/ 5212080 h 6557555"/>
              <a:gd name="connsiteX11" fmla="*/ 1672046 w 8386354"/>
              <a:gd name="connsiteY11" fmla="*/ 5133703 h 6557555"/>
              <a:gd name="connsiteX12" fmla="*/ 1737360 w 8386354"/>
              <a:gd name="connsiteY12" fmla="*/ 5185955 h 6557555"/>
              <a:gd name="connsiteX13" fmla="*/ 2037806 w 8386354"/>
              <a:gd name="connsiteY13" fmla="*/ 4859383 h 6557555"/>
              <a:gd name="connsiteX14" fmla="*/ 2207623 w 8386354"/>
              <a:gd name="connsiteY14" fmla="*/ 4820195 h 6557555"/>
              <a:gd name="connsiteX15" fmla="*/ 2612571 w 8386354"/>
              <a:gd name="connsiteY15" fmla="*/ 4519749 h 6557555"/>
              <a:gd name="connsiteX16" fmla="*/ 3030583 w 8386354"/>
              <a:gd name="connsiteY16" fmla="*/ 4219303 h 6557555"/>
              <a:gd name="connsiteX17" fmla="*/ 3187337 w 8386354"/>
              <a:gd name="connsiteY17" fmla="*/ 4088675 h 6557555"/>
              <a:gd name="connsiteX18" fmla="*/ 3213463 w 8386354"/>
              <a:gd name="connsiteY18" fmla="*/ 3997235 h 6557555"/>
              <a:gd name="connsiteX19" fmla="*/ 3357154 w 8386354"/>
              <a:gd name="connsiteY19" fmla="*/ 3944983 h 6557555"/>
              <a:gd name="connsiteX20" fmla="*/ 3304903 w 8386354"/>
              <a:gd name="connsiteY20" fmla="*/ 3866606 h 6557555"/>
              <a:gd name="connsiteX21" fmla="*/ 3108960 w 8386354"/>
              <a:gd name="connsiteY21" fmla="*/ 3944983 h 6557555"/>
              <a:gd name="connsiteX22" fmla="*/ 3017520 w 8386354"/>
              <a:gd name="connsiteY22" fmla="*/ 4101738 h 6557555"/>
              <a:gd name="connsiteX23" fmla="*/ 2899954 w 8386354"/>
              <a:gd name="connsiteY23" fmla="*/ 4206240 h 6557555"/>
              <a:gd name="connsiteX24" fmla="*/ 2717074 w 8386354"/>
              <a:gd name="connsiteY24" fmla="*/ 4245429 h 6557555"/>
              <a:gd name="connsiteX25" fmla="*/ 2717074 w 8386354"/>
              <a:gd name="connsiteY25" fmla="*/ 4245429 h 6557555"/>
              <a:gd name="connsiteX26" fmla="*/ 2939143 w 8386354"/>
              <a:gd name="connsiteY26" fmla="*/ 3944983 h 6557555"/>
              <a:gd name="connsiteX27" fmla="*/ 2834640 w 8386354"/>
              <a:gd name="connsiteY27" fmla="*/ 3944983 h 6557555"/>
              <a:gd name="connsiteX28" fmla="*/ 3043646 w 8386354"/>
              <a:gd name="connsiteY28" fmla="*/ 3749040 h 6557555"/>
              <a:gd name="connsiteX29" fmla="*/ 3344091 w 8386354"/>
              <a:gd name="connsiteY29" fmla="*/ 3670663 h 6557555"/>
              <a:gd name="connsiteX30" fmla="*/ 3538878 w 8386354"/>
              <a:gd name="connsiteY30" fmla="*/ 3534252 h 6557555"/>
              <a:gd name="connsiteX31" fmla="*/ 3604124 w 8386354"/>
              <a:gd name="connsiteY31" fmla="*/ 3572216 h 6557555"/>
              <a:gd name="connsiteX32" fmla="*/ 3677398 w 8386354"/>
              <a:gd name="connsiteY32" fmla="*/ 3495335 h 6557555"/>
              <a:gd name="connsiteX33" fmla="*/ 3675017 w 8386354"/>
              <a:gd name="connsiteY33" fmla="*/ 3435804 h 6557555"/>
              <a:gd name="connsiteX34" fmla="*/ 3761014 w 8386354"/>
              <a:gd name="connsiteY34" fmla="*/ 3376205 h 6557555"/>
              <a:gd name="connsiteX35" fmla="*/ 3892731 w 8386354"/>
              <a:gd name="connsiteY35" fmla="*/ 3331029 h 6557555"/>
              <a:gd name="connsiteX36" fmla="*/ 3989342 w 8386354"/>
              <a:gd name="connsiteY36" fmla="*/ 3261973 h 6557555"/>
              <a:gd name="connsiteX37" fmla="*/ 4049554 w 8386354"/>
              <a:gd name="connsiteY37" fmla="*/ 3181419 h 6557555"/>
              <a:gd name="connsiteX38" fmla="*/ 4151267 w 8386354"/>
              <a:gd name="connsiteY38" fmla="*/ 3171485 h 6557555"/>
              <a:gd name="connsiteX39" fmla="*/ 4271554 w 8386354"/>
              <a:gd name="connsiteY39" fmla="*/ 3122023 h 6557555"/>
              <a:gd name="connsiteX40" fmla="*/ 4284822 w 8386354"/>
              <a:gd name="connsiteY40" fmla="*/ 2998607 h 6557555"/>
              <a:gd name="connsiteX41" fmla="*/ 4132217 w 8386354"/>
              <a:gd name="connsiteY41" fmla="*/ 3066710 h 6557555"/>
              <a:gd name="connsiteX42" fmla="*/ 4041186 w 8386354"/>
              <a:gd name="connsiteY42" fmla="*/ 3092496 h 6557555"/>
              <a:gd name="connsiteX43" fmla="*/ 4108405 w 8386354"/>
              <a:gd name="connsiteY43" fmla="*/ 3026229 h 6557555"/>
              <a:gd name="connsiteX44" fmla="*/ 4365376 w 8386354"/>
              <a:gd name="connsiteY44" fmla="*/ 2857228 h 6557555"/>
              <a:gd name="connsiteX45" fmla="*/ 4587036 w 8386354"/>
              <a:gd name="connsiteY45" fmla="*/ 2726192 h 6557555"/>
              <a:gd name="connsiteX46" fmla="*/ 4759643 w 8386354"/>
              <a:gd name="connsiteY46" fmla="*/ 2666252 h 6557555"/>
              <a:gd name="connsiteX47" fmla="*/ 4968036 w 8386354"/>
              <a:gd name="connsiteY47" fmla="*/ 2554742 h 6557555"/>
              <a:gd name="connsiteX48" fmla="*/ 5088595 w 8386354"/>
              <a:gd name="connsiteY48" fmla="*/ 2432073 h 6557555"/>
              <a:gd name="connsiteX49" fmla="*/ 5329646 w 8386354"/>
              <a:gd name="connsiteY49" fmla="*/ 2246812 h 6557555"/>
              <a:gd name="connsiteX50" fmla="*/ 5406730 w 8386354"/>
              <a:gd name="connsiteY50" fmla="*/ 2303894 h 6557555"/>
              <a:gd name="connsiteX51" fmla="*/ 5656217 w 8386354"/>
              <a:gd name="connsiteY51" fmla="*/ 2173742 h 6557555"/>
              <a:gd name="connsiteX52" fmla="*/ 5829708 w 8386354"/>
              <a:gd name="connsiteY52" fmla="*/ 2073457 h 6557555"/>
              <a:gd name="connsiteX53" fmla="*/ 5865223 w 8386354"/>
              <a:gd name="connsiteY53" fmla="*/ 1854926 h 6557555"/>
              <a:gd name="connsiteX54" fmla="*/ 5962582 w 8386354"/>
              <a:gd name="connsiteY54" fmla="*/ 1946502 h 6557555"/>
              <a:gd name="connsiteX55" fmla="*/ 6063411 w 8386354"/>
              <a:gd name="connsiteY55" fmla="*/ 1890373 h 6557555"/>
              <a:gd name="connsiteX56" fmla="*/ 6186011 w 8386354"/>
              <a:gd name="connsiteY56" fmla="*/ 1774236 h 6557555"/>
              <a:gd name="connsiteX57" fmla="*/ 6165668 w 8386354"/>
              <a:gd name="connsiteY57" fmla="*/ 1541418 h 6557555"/>
              <a:gd name="connsiteX58" fmla="*/ 6766560 w 8386354"/>
              <a:gd name="connsiteY58" fmla="*/ 1058092 h 6557555"/>
              <a:gd name="connsiteX59" fmla="*/ 7354388 w 8386354"/>
              <a:gd name="connsiteY59" fmla="*/ 692332 h 6557555"/>
              <a:gd name="connsiteX60" fmla="*/ 7315200 w 8386354"/>
              <a:gd name="connsiteY60" fmla="*/ 640080 h 6557555"/>
              <a:gd name="connsiteX61" fmla="*/ 7589520 w 8386354"/>
              <a:gd name="connsiteY61" fmla="*/ 404949 h 6557555"/>
              <a:gd name="connsiteX62" fmla="*/ 7628708 w 8386354"/>
              <a:gd name="connsiteY62" fmla="*/ 548640 h 6557555"/>
              <a:gd name="connsiteX63" fmla="*/ 8373291 w 8386354"/>
              <a:gd name="connsiteY63" fmla="*/ 0 h 6557555"/>
              <a:gd name="connsiteX0" fmla="*/ 8373291 w 8386354"/>
              <a:gd name="connsiteY0" fmla="*/ 0 h 6557555"/>
              <a:gd name="connsiteX1" fmla="*/ 8386354 w 8386354"/>
              <a:gd name="connsiteY1" fmla="*/ 6557555 h 6557555"/>
              <a:gd name="connsiteX2" fmla="*/ 0 w 8386354"/>
              <a:gd name="connsiteY2" fmla="*/ 6544492 h 6557555"/>
              <a:gd name="connsiteX3" fmla="*/ 235131 w 8386354"/>
              <a:gd name="connsiteY3" fmla="*/ 6335486 h 6557555"/>
              <a:gd name="connsiteX4" fmla="*/ 470263 w 8386354"/>
              <a:gd name="connsiteY4" fmla="*/ 6191795 h 6557555"/>
              <a:gd name="connsiteX5" fmla="*/ 718457 w 8386354"/>
              <a:gd name="connsiteY5" fmla="*/ 6035040 h 6557555"/>
              <a:gd name="connsiteX6" fmla="*/ 888274 w 8386354"/>
              <a:gd name="connsiteY6" fmla="*/ 5826035 h 6557555"/>
              <a:gd name="connsiteX7" fmla="*/ 1149531 w 8386354"/>
              <a:gd name="connsiteY7" fmla="*/ 5682343 h 6557555"/>
              <a:gd name="connsiteX8" fmla="*/ 1436914 w 8386354"/>
              <a:gd name="connsiteY8" fmla="*/ 5473338 h 6557555"/>
              <a:gd name="connsiteX9" fmla="*/ 1632857 w 8386354"/>
              <a:gd name="connsiteY9" fmla="*/ 5264332 h 6557555"/>
              <a:gd name="connsiteX10" fmla="*/ 1554480 w 8386354"/>
              <a:gd name="connsiteY10" fmla="*/ 5212080 h 6557555"/>
              <a:gd name="connsiteX11" fmla="*/ 1672046 w 8386354"/>
              <a:gd name="connsiteY11" fmla="*/ 5133703 h 6557555"/>
              <a:gd name="connsiteX12" fmla="*/ 1737360 w 8386354"/>
              <a:gd name="connsiteY12" fmla="*/ 5185955 h 6557555"/>
              <a:gd name="connsiteX13" fmla="*/ 2037806 w 8386354"/>
              <a:gd name="connsiteY13" fmla="*/ 4859383 h 6557555"/>
              <a:gd name="connsiteX14" fmla="*/ 2207623 w 8386354"/>
              <a:gd name="connsiteY14" fmla="*/ 4820195 h 6557555"/>
              <a:gd name="connsiteX15" fmla="*/ 2612571 w 8386354"/>
              <a:gd name="connsiteY15" fmla="*/ 4519749 h 6557555"/>
              <a:gd name="connsiteX16" fmla="*/ 3030583 w 8386354"/>
              <a:gd name="connsiteY16" fmla="*/ 4219303 h 6557555"/>
              <a:gd name="connsiteX17" fmla="*/ 3187337 w 8386354"/>
              <a:gd name="connsiteY17" fmla="*/ 4088675 h 6557555"/>
              <a:gd name="connsiteX18" fmla="*/ 3213463 w 8386354"/>
              <a:gd name="connsiteY18" fmla="*/ 3997235 h 6557555"/>
              <a:gd name="connsiteX19" fmla="*/ 3357154 w 8386354"/>
              <a:gd name="connsiteY19" fmla="*/ 3944983 h 6557555"/>
              <a:gd name="connsiteX20" fmla="*/ 3304903 w 8386354"/>
              <a:gd name="connsiteY20" fmla="*/ 3866606 h 6557555"/>
              <a:gd name="connsiteX21" fmla="*/ 3108960 w 8386354"/>
              <a:gd name="connsiteY21" fmla="*/ 3944983 h 6557555"/>
              <a:gd name="connsiteX22" fmla="*/ 3017520 w 8386354"/>
              <a:gd name="connsiteY22" fmla="*/ 4101738 h 6557555"/>
              <a:gd name="connsiteX23" fmla="*/ 2899954 w 8386354"/>
              <a:gd name="connsiteY23" fmla="*/ 4206240 h 6557555"/>
              <a:gd name="connsiteX24" fmla="*/ 2717074 w 8386354"/>
              <a:gd name="connsiteY24" fmla="*/ 4245429 h 6557555"/>
              <a:gd name="connsiteX25" fmla="*/ 2717074 w 8386354"/>
              <a:gd name="connsiteY25" fmla="*/ 4245429 h 6557555"/>
              <a:gd name="connsiteX26" fmla="*/ 2939143 w 8386354"/>
              <a:gd name="connsiteY26" fmla="*/ 3944983 h 6557555"/>
              <a:gd name="connsiteX27" fmla="*/ 2834640 w 8386354"/>
              <a:gd name="connsiteY27" fmla="*/ 3944983 h 6557555"/>
              <a:gd name="connsiteX28" fmla="*/ 3043646 w 8386354"/>
              <a:gd name="connsiteY28" fmla="*/ 3749040 h 6557555"/>
              <a:gd name="connsiteX29" fmla="*/ 3344091 w 8386354"/>
              <a:gd name="connsiteY29" fmla="*/ 3670663 h 6557555"/>
              <a:gd name="connsiteX30" fmla="*/ 3538878 w 8386354"/>
              <a:gd name="connsiteY30" fmla="*/ 3534252 h 6557555"/>
              <a:gd name="connsiteX31" fmla="*/ 3604124 w 8386354"/>
              <a:gd name="connsiteY31" fmla="*/ 3572216 h 6557555"/>
              <a:gd name="connsiteX32" fmla="*/ 3677398 w 8386354"/>
              <a:gd name="connsiteY32" fmla="*/ 3495335 h 6557555"/>
              <a:gd name="connsiteX33" fmla="*/ 3675017 w 8386354"/>
              <a:gd name="connsiteY33" fmla="*/ 3435804 h 6557555"/>
              <a:gd name="connsiteX34" fmla="*/ 3761014 w 8386354"/>
              <a:gd name="connsiteY34" fmla="*/ 3376205 h 6557555"/>
              <a:gd name="connsiteX35" fmla="*/ 3892731 w 8386354"/>
              <a:gd name="connsiteY35" fmla="*/ 3331029 h 6557555"/>
              <a:gd name="connsiteX36" fmla="*/ 3989342 w 8386354"/>
              <a:gd name="connsiteY36" fmla="*/ 3261973 h 6557555"/>
              <a:gd name="connsiteX37" fmla="*/ 4049554 w 8386354"/>
              <a:gd name="connsiteY37" fmla="*/ 3181419 h 6557555"/>
              <a:gd name="connsiteX38" fmla="*/ 4151267 w 8386354"/>
              <a:gd name="connsiteY38" fmla="*/ 3171485 h 6557555"/>
              <a:gd name="connsiteX39" fmla="*/ 4271554 w 8386354"/>
              <a:gd name="connsiteY39" fmla="*/ 3122023 h 6557555"/>
              <a:gd name="connsiteX40" fmla="*/ 4284822 w 8386354"/>
              <a:gd name="connsiteY40" fmla="*/ 2998607 h 6557555"/>
              <a:gd name="connsiteX41" fmla="*/ 4132217 w 8386354"/>
              <a:gd name="connsiteY41" fmla="*/ 3066710 h 6557555"/>
              <a:gd name="connsiteX42" fmla="*/ 4041186 w 8386354"/>
              <a:gd name="connsiteY42" fmla="*/ 3092496 h 6557555"/>
              <a:gd name="connsiteX43" fmla="*/ 4108405 w 8386354"/>
              <a:gd name="connsiteY43" fmla="*/ 3026229 h 6557555"/>
              <a:gd name="connsiteX44" fmla="*/ 4365376 w 8386354"/>
              <a:gd name="connsiteY44" fmla="*/ 2857228 h 6557555"/>
              <a:gd name="connsiteX45" fmla="*/ 4587036 w 8386354"/>
              <a:gd name="connsiteY45" fmla="*/ 2726192 h 6557555"/>
              <a:gd name="connsiteX46" fmla="*/ 4759643 w 8386354"/>
              <a:gd name="connsiteY46" fmla="*/ 2666252 h 6557555"/>
              <a:gd name="connsiteX47" fmla="*/ 4856117 w 8386354"/>
              <a:gd name="connsiteY47" fmla="*/ 2628560 h 6557555"/>
              <a:gd name="connsiteX48" fmla="*/ 4968036 w 8386354"/>
              <a:gd name="connsiteY48" fmla="*/ 2554742 h 6557555"/>
              <a:gd name="connsiteX49" fmla="*/ 5088595 w 8386354"/>
              <a:gd name="connsiteY49" fmla="*/ 2432073 h 6557555"/>
              <a:gd name="connsiteX50" fmla="*/ 5329646 w 8386354"/>
              <a:gd name="connsiteY50" fmla="*/ 2246812 h 6557555"/>
              <a:gd name="connsiteX51" fmla="*/ 5406730 w 8386354"/>
              <a:gd name="connsiteY51" fmla="*/ 2303894 h 6557555"/>
              <a:gd name="connsiteX52" fmla="*/ 5656217 w 8386354"/>
              <a:gd name="connsiteY52" fmla="*/ 2173742 h 6557555"/>
              <a:gd name="connsiteX53" fmla="*/ 5829708 w 8386354"/>
              <a:gd name="connsiteY53" fmla="*/ 2073457 h 6557555"/>
              <a:gd name="connsiteX54" fmla="*/ 5865223 w 8386354"/>
              <a:gd name="connsiteY54" fmla="*/ 1854926 h 6557555"/>
              <a:gd name="connsiteX55" fmla="*/ 5962582 w 8386354"/>
              <a:gd name="connsiteY55" fmla="*/ 1946502 h 6557555"/>
              <a:gd name="connsiteX56" fmla="*/ 6063411 w 8386354"/>
              <a:gd name="connsiteY56" fmla="*/ 1890373 h 6557555"/>
              <a:gd name="connsiteX57" fmla="*/ 6186011 w 8386354"/>
              <a:gd name="connsiteY57" fmla="*/ 1774236 h 6557555"/>
              <a:gd name="connsiteX58" fmla="*/ 6165668 w 8386354"/>
              <a:gd name="connsiteY58" fmla="*/ 1541418 h 6557555"/>
              <a:gd name="connsiteX59" fmla="*/ 6766560 w 8386354"/>
              <a:gd name="connsiteY59" fmla="*/ 1058092 h 6557555"/>
              <a:gd name="connsiteX60" fmla="*/ 7354388 w 8386354"/>
              <a:gd name="connsiteY60" fmla="*/ 692332 h 6557555"/>
              <a:gd name="connsiteX61" fmla="*/ 7315200 w 8386354"/>
              <a:gd name="connsiteY61" fmla="*/ 640080 h 6557555"/>
              <a:gd name="connsiteX62" fmla="*/ 7589520 w 8386354"/>
              <a:gd name="connsiteY62" fmla="*/ 404949 h 6557555"/>
              <a:gd name="connsiteX63" fmla="*/ 7628708 w 8386354"/>
              <a:gd name="connsiteY63" fmla="*/ 548640 h 6557555"/>
              <a:gd name="connsiteX64" fmla="*/ 8373291 w 8386354"/>
              <a:gd name="connsiteY64" fmla="*/ 0 h 6557555"/>
              <a:gd name="connsiteX0" fmla="*/ 8373291 w 8386354"/>
              <a:gd name="connsiteY0" fmla="*/ 0 h 6557555"/>
              <a:gd name="connsiteX1" fmla="*/ 8386354 w 8386354"/>
              <a:gd name="connsiteY1" fmla="*/ 6557555 h 6557555"/>
              <a:gd name="connsiteX2" fmla="*/ 0 w 8386354"/>
              <a:gd name="connsiteY2" fmla="*/ 6544492 h 6557555"/>
              <a:gd name="connsiteX3" fmla="*/ 235131 w 8386354"/>
              <a:gd name="connsiteY3" fmla="*/ 6335486 h 6557555"/>
              <a:gd name="connsiteX4" fmla="*/ 470263 w 8386354"/>
              <a:gd name="connsiteY4" fmla="*/ 6191795 h 6557555"/>
              <a:gd name="connsiteX5" fmla="*/ 718457 w 8386354"/>
              <a:gd name="connsiteY5" fmla="*/ 6035040 h 6557555"/>
              <a:gd name="connsiteX6" fmla="*/ 888274 w 8386354"/>
              <a:gd name="connsiteY6" fmla="*/ 5826035 h 6557555"/>
              <a:gd name="connsiteX7" fmla="*/ 1149531 w 8386354"/>
              <a:gd name="connsiteY7" fmla="*/ 5682343 h 6557555"/>
              <a:gd name="connsiteX8" fmla="*/ 1436914 w 8386354"/>
              <a:gd name="connsiteY8" fmla="*/ 5473338 h 6557555"/>
              <a:gd name="connsiteX9" fmla="*/ 1632857 w 8386354"/>
              <a:gd name="connsiteY9" fmla="*/ 5264332 h 6557555"/>
              <a:gd name="connsiteX10" fmla="*/ 1554480 w 8386354"/>
              <a:gd name="connsiteY10" fmla="*/ 5212080 h 6557555"/>
              <a:gd name="connsiteX11" fmla="*/ 1672046 w 8386354"/>
              <a:gd name="connsiteY11" fmla="*/ 5133703 h 6557555"/>
              <a:gd name="connsiteX12" fmla="*/ 1737360 w 8386354"/>
              <a:gd name="connsiteY12" fmla="*/ 5185955 h 6557555"/>
              <a:gd name="connsiteX13" fmla="*/ 2037806 w 8386354"/>
              <a:gd name="connsiteY13" fmla="*/ 4859383 h 6557555"/>
              <a:gd name="connsiteX14" fmla="*/ 2207623 w 8386354"/>
              <a:gd name="connsiteY14" fmla="*/ 4820195 h 6557555"/>
              <a:gd name="connsiteX15" fmla="*/ 2612571 w 8386354"/>
              <a:gd name="connsiteY15" fmla="*/ 4519749 h 6557555"/>
              <a:gd name="connsiteX16" fmla="*/ 3030583 w 8386354"/>
              <a:gd name="connsiteY16" fmla="*/ 4219303 h 6557555"/>
              <a:gd name="connsiteX17" fmla="*/ 3187337 w 8386354"/>
              <a:gd name="connsiteY17" fmla="*/ 4088675 h 6557555"/>
              <a:gd name="connsiteX18" fmla="*/ 3213463 w 8386354"/>
              <a:gd name="connsiteY18" fmla="*/ 3997235 h 6557555"/>
              <a:gd name="connsiteX19" fmla="*/ 3357154 w 8386354"/>
              <a:gd name="connsiteY19" fmla="*/ 3944983 h 6557555"/>
              <a:gd name="connsiteX20" fmla="*/ 3304903 w 8386354"/>
              <a:gd name="connsiteY20" fmla="*/ 3866606 h 6557555"/>
              <a:gd name="connsiteX21" fmla="*/ 3108960 w 8386354"/>
              <a:gd name="connsiteY21" fmla="*/ 3944983 h 6557555"/>
              <a:gd name="connsiteX22" fmla="*/ 3017520 w 8386354"/>
              <a:gd name="connsiteY22" fmla="*/ 4101738 h 6557555"/>
              <a:gd name="connsiteX23" fmla="*/ 2899954 w 8386354"/>
              <a:gd name="connsiteY23" fmla="*/ 4206240 h 6557555"/>
              <a:gd name="connsiteX24" fmla="*/ 2717074 w 8386354"/>
              <a:gd name="connsiteY24" fmla="*/ 4245429 h 6557555"/>
              <a:gd name="connsiteX25" fmla="*/ 2717074 w 8386354"/>
              <a:gd name="connsiteY25" fmla="*/ 4245429 h 6557555"/>
              <a:gd name="connsiteX26" fmla="*/ 2939143 w 8386354"/>
              <a:gd name="connsiteY26" fmla="*/ 3944983 h 6557555"/>
              <a:gd name="connsiteX27" fmla="*/ 2834640 w 8386354"/>
              <a:gd name="connsiteY27" fmla="*/ 3944983 h 6557555"/>
              <a:gd name="connsiteX28" fmla="*/ 3043646 w 8386354"/>
              <a:gd name="connsiteY28" fmla="*/ 3749040 h 6557555"/>
              <a:gd name="connsiteX29" fmla="*/ 3344091 w 8386354"/>
              <a:gd name="connsiteY29" fmla="*/ 3670663 h 6557555"/>
              <a:gd name="connsiteX30" fmla="*/ 3538878 w 8386354"/>
              <a:gd name="connsiteY30" fmla="*/ 3534252 h 6557555"/>
              <a:gd name="connsiteX31" fmla="*/ 3604124 w 8386354"/>
              <a:gd name="connsiteY31" fmla="*/ 3572216 h 6557555"/>
              <a:gd name="connsiteX32" fmla="*/ 3677398 w 8386354"/>
              <a:gd name="connsiteY32" fmla="*/ 3495335 h 6557555"/>
              <a:gd name="connsiteX33" fmla="*/ 3675017 w 8386354"/>
              <a:gd name="connsiteY33" fmla="*/ 3435804 h 6557555"/>
              <a:gd name="connsiteX34" fmla="*/ 3761014 w 8386354"/>
              <a:gd name="connsiteY34" fmla="*/ 3376205 h 6557555"/>
              <a:gd name="connsiteX35" fmla="*/ 3892731 w 8386354"/>
              <a:gd name="connsiteY35" fmla="*/ 3331029 h 6557555"/>
              <a:gd name="connsiteX36" fmla="*/ 3989342 w 8386354"/>
              <a:gd name="connsiteY36" fmla="*/ 3261973 h 6557555"/>
              <a:gd name="connsiteX37" fmla="*/ 4049554 w 8386354"/>
              <a:gd name="connsiteY37" fmla="*/ 3181419 h 6557555"/>
              <a:gd name="connsiteX38" fmla="*/ 4151267 w 8386354"/>
              <a:gd name="connsiteY38" fmla="*/ 3171485 h 6557555"/>
              <a:gd name="connsiteX39" fmla="*/ 4271554 w 8386354"/>
              <a:gd name="connsiteY39" fmla="*/ 3122023 h 6557555"/>
              <a:gd name="connsiteX40" fmla="*/ 4284822 w 8386354"/>
              <a:gd name="connsiteY40" fmla="*/ 2998607 h 6557555"/>
              <a:gd name="connsiteX41" fmla="*/ 4132217 w 8386354"/>
              <a:gd name="connsiteY41" fmla="*/ 3066710 h 6557555"/>
              <a:gd name="connsiteX42" fmla="*/ 4041186 w 8386354"/>
              <a:gd name="connsiteY42" fmla="*/ 3092496 h 6557555"/>
              <a:gd name="connsiteX43" fmla="*/ 4108405 w 8386354"/>
              <a:gd name="connsiteY43" fmla="*/ 3026229 h 6557555"/>
              <a:gd name="connsiteX44" fmla="*/ 4365376 w 8386354"/>
              <a:gd name="connsiteY44" fmla="*/ 2857228 h 6557555"/>
              <a:gd name="connsiteX45" fmla="*/ 4587036 w 8386354"/>
              <a:gd name="connsiteY45" fmla="*/ 2726192 h 6557555"/>
              <a:gd name="connsiteX46" fmla="*/ 4759643 w 8386354"/>
              <a:gd name="connsiteY46" fmla="*/ 2666252 h 6557555"/>
              <a:gd name="connsiteX47" fmla="*/ 4856117 w 8386354"/>
              <a:gd name="connsiteY47" fmla="*/ 2628560 h 6557555"/>
              <a:gd name="connsiteX48" fmla="*/ 4968036 w 8386354"/>
              <a:gd name="connsiteY48" fmla="*/ 2554742 h 6557555"/>
              <a:gd name="connsiteX49" fmla="*/ 5088595 w 8386354"/>
              <a:gd name="connsiteY49" fmla="*/ 2432073 h 6557555"/>
              <a:gd name="connsiteX50" fmla="*/ 5329646 w 8386354"/>
              <a:gd name="connsiteY50" fmla="*/ 2246812 h 6557555"/>
              <a:gd name="connsiteX51" fmla="*/ 5406730 w 8386354"/>
              <a:gd name="connsiteY51" fmla="*/ 2303894 h 6557555"/>
              <a:gd name="connsiteX52" fmla="*/ 5656217 w 8386354"/>
              <a:gd name="connsiteY52" fmla="*/ 2173742 h 6557555"/>
              <a:gd name="connsiteX53" fmla="*/ 5829708 w 8386354"/>
              <a:gd name="connsiteY53" fmla="*/ 2073457 h 6557555"/>
              <a:gd name="connsiteX54" fmla="*/ 5865223 w 8386354"/>
              <a:gd name="connsiteY54" fmla="*/ 1854926 h 6557555"/>
              <a:gd name="connsiteX55" fmla="*/ 5962582 w 8386354"/>
              <a:gd name="connsiteY55" fmla="*/ 1946502 h 6557555"/>
              <a:gd name="connsiteX56" fmla="*/ 6063411 w 8386354"/>
              <a:gd name="connsiteY56" fmla="*/ 1890373 h 6557555"/>
              <a:gd name="connsiteX57" fmla="*/ 6186011 w 8386354"/>
              <a:gd name="connsiteY57" fmla="*/ 1774236 h 6557555"/>
              <a:gd name="connsiteX58" fmla="*/ 6165668 w 8386354"/>
              <a:gd name="connsiteY58" fmla="*/ 1541418 h 6557555"/>
              <a:gd name="connsiteX59" fmla="*/ 6802278 w 8386354"/>
              <a:gd name="connsiteY59" fmla="*/ 1086667 h 6557555"/>
              <a:gd name="connsiteX60" fmla="*/ 7354388 w 8386354"/>
              <a:gd name="connsiteY60" fmla="*/ 692332 h 6557555"/>
              <a:gd name="connsiteX61" fmla="*/ 7315200 w 8386354"/>
              <a:gd name="connsiteY61" fmla="*/ 640080 h 6557555"/>
              <a:gd name="connsiteX62" fmla="*/ 7589520 w 8386354"/>
              <a:gd name="connsiteY62" fmla="*/ 404949 h 6557555"/>
              <a:gd name="connsiteX63" fmla="*/ 7628708 w 8386354"/>
              <a:gd name="connsiteY63" fmla="*/ 548640 h 6557555"/>
              <a:gd name="connsiteX64" fmla="*/ 8373291 w 8386354"/>
              <a:gd name="connsiteY64" fmla="*/ 0 h 6557555"/>
              <a:gd name="connsiteX0" fmla="*/ 8373291 w 8386354"/>
              <a:gd name="connsiteY0" fmla="*/ 0 h 6557555"/>
              <a:gd name="connsiteX1" fmla="*/ 8386354 w 8386354"/>
              <a:gd name="connsiteY1" fmla="*/ 6557555 h 6557555"/>
              <a:gd name="connsiteX2" fmla="*/ 0 w 8386354"/>
              <a:gd name="connsiteY2" fmla="*/ 6544492 h 6557555"/>
              <a:gd name="connsiteX3" fmla="*/ 235131 w 8386354"/>
              <a:gd name="connsiteY3" fmla="*/ 6335486 h 6557555"/>
              <a:gd name="connsiteX4" fmla="*/ 470263 w 8386354"/>
              <a:gd name="connsiteY4" fmla="*/ 6191795 h 6557555"/>
              <a:gd name="connsiteX5" fmla="*/ 718457 w 8386354"/>
              <a:gd name="connsiteY5" fmla="*/ 6035040 h 6557555"/>
              <a:gd name="connsiteX6" fmla="*/ 888274 w 8386354"/>
              <a:gd name="connsiteY6" fmla="*/ 5826035 h 6557555"/>
              <a:gd name="connsiteX7" fmla="*/ 1149531 w 8386354"/>
              <a:gd name="connsiteY7" fmla="*/ 5682343 h 6557555"/>
              <a:gd name="connsiteX8" fmla="*/ 1436914 w 8386354"/>
              <a:gd name="connsiteY8" fmla="*/ 5473338 h 6557555"/>
              <a:gd name="connsiteX9" fmla="*/ 1632857 w 8386354"/>
              <a:gd name="connsiteY9" fmla="*/ 5264332 h 6557555"/>
              <a:gd name="connsiteX10" fmla="*/ 1554480 w 8386354"/>
              <a:gd name="connsiteY10" fmla="*/ 5212080 h 6557555"/>
              <a:gd name="connsiteX11" fmla="*/ 1672046 w 8386354"/>
              <a:gd name="connsiteY11" fmla="*/ 5133703 h 6557555"/>
              <a:gd name="connsiteX12" fmla="*/ 1737360 w 8386354"/>
              <a:gd name="connsiteY12" fmla="*/ 5185955 h 6557555"/>
              <a:gd name="connsiteX13" fmla="*/ 2037806 w 8386354"/>
              <a:gd name="connsiteY13" fmla="*/ 4859383 h 6557555"/>
              <a:gd name="connsiteX14" fmla="*/ 2207623 w 8386354"/>
              <a:gd name="connsiteY14" fmla="*/ 4820195 h 6557555"/>
              <a:gd name="connsiteX15" fmla="*/ 2612571 w 8386354"/>
              <a:gd name="connsiteY15" fmla="*/ 4519749 h 6557555"/>
              <a:gd name="connsiteX16" fmla="*/ 3030583 w 8386354"/>
              <a:gd name="connsiteY16" fmla="*/ 4219303 h 6557555"/>
              <a:gd name="connsiteX17" fmla="*/ 3187337 w 8386354"/>
              <a:gd name="connsiteY17" fmla="*/ 4088675 h 6557555"/>
              <a:gd name="connsiteX18" fmla="*/ 3213463 w 8386354"/>
              <a:gd name="connsiteY18" fmla="*/ 3997235 h 6557555"/>
              <a:gd name="connsiteX19" fmla="*/ 3357154 w 8386354"/>
              <a:gd name="connsiteY19" fmla="*/ 3944983 h 6557555"/>
              <a:gd name="connsiteX20" fmla="*/ 3304903 w 8386354"/>
              <a:gd name="connsiteY20" fmla="*/ 3866606 h 6557555"/>
              <a:gd name="connsiteX21" fmla="*/ 3108960 w 8386354"/>
              <a:gd name="connsiteY21" fmla="*/ 3944983 h 6557555"/>
              <a:gd name="connsiteX22" fmla="*/ 3017520 w 8386354"/>
              <a:gd name="connsiteY22" fmla="*/ 4101738 h 6557555"/>
              <a:gd name="connsiteX23" fmla="*/ 2899954 w 8386354"/>
              <a:gd name="connsiteY23" fmla="*/ 4206240 h 6557555"/>
              <a:gd name="connsiteX24" fmla="*/ 2717074 w 8386354"/>
              <a:gd name="connsiteY24" fmla="*/ 4245429 h 6557555"/>
              <a:gd name="connsiteX25" fmla="*/ 2717074 w 8386354"/>
              <a:gd name="connsiteY25" fmla="*/ 4245429 h 6557555"/>
              <a:gd name="connsiteX26" fmla="*/ 2939143 w 8386354"/>
              <a:gd name="connsiteY26" fmla="*/ 3944983 h 6557555"/>
              <a:gd name="connsiteX27" fmla="*/ 2834640 w 8386354"/>
              <a:gd name="connsiteY27" fmla="*/ 3944983 h 6557555"/>
              <a:gd name="connsiteX28" fmla="*/ 3043646 w 8386354"/>
              <a:gd name="connsiteY28" fmla="*/ 3749040 h 6557555"/>
              <a:gd name="connsiteX29" fmla="*/ 3344091 w 8386354"/>
              <a:gd name="connsiteY29" fmla="*/ 3670663 h 6557555"/>
              <a:gd name="connsiteX30" fmla="*/ 3538878 w 8386354"/>
              <a:gd name="connsiteY30" fmla="*/ 3534252 h 6557555"/>
              <a:gd name="connsiteX31" fmla="*/ 3604124 w 8386354"/>
              <a:gd name="connsiteY31" fmla="*/ 3572216 h 6557555"/>
              <a:gd name="connsiteX32" fmla="*/ 3677398 w 8386354"/>
              <a:gd name="connsiteY32" fmla="*/ 3495335 h 6557555"/>
              <a:gd name="connsiteX33" fmla="*/ 3675017 w 8386354"/>
              <a:gd name="connsiteY33" fmla="*/ 3435804 h 6557555"/>
              <a:gd name="connsiteX34" fmla="*/ 3761014 w 8386354"/>
              <a:gd name="connsiteY34" fmla="*/ 3376205 h 6557555"/>
              <a:gd name="connsiteX35" fmla="*/ 3892731 w 8386354"/>
              <a:gd name="connsiteY35" fmla="*/ 3331029 h 6557555"/>
              <a:gd name="connsiteX36" fmla="*/ 3989342 w 8386354"/>
              <a:gd name="connsiteY36" fmla="*/ 3261973 h 6557555"/>
              <a:gd name="connsiteX37" fmla="*/ 4049554 w 8386354"/>
              <a:gd name="connsiteY37" fmla="*/ 3181419 h 6557555"/>
              <a:gd name="connsiteX38" fmla="*/ 4151267 w 8386354"/>
              <a:gd name="connsiteY38" fmla="*/ 3171485 h 6557555"/>
              <a:gd name="connsiteX39" fmla="*/ 4271554 w 8386354"/>
              <a:gd name="connsiteY39" fmla="*/ 3122023 h 6557555"/>
              <a:gd name="connsiteX40" fmla="*/ 4284822 w 8386354"/>
              <a:gd name="connsiteY40" fmla="*/ 2998607 h 6557555"/>
              <a:gd name="connsiteX41" fmla="*/ 4132217 w 8386354"/>
              <a:gd name="connsiteY41" fmla="*/ 3066710 h 6557555"/>
              <a:gd name="connsiteX42" fmla="*/ 4041186 w 8386354"/>
              <a:gd name="connsiteY42" fmla="*/ 3092496 h 6557555"/>
              <a:gd name="connsiteX43" fmla="*/ 4108405 w 8386354"/>
              <a:gd name="connsiteY43" fmla="*/ 3026229 h 6557555"/>
              <a:gd name="connsiteX44" fmla="*/ 4365376 w 8386354"/>
              <a:gd name="connsiteY44" fmla="*/ 2857228 h 6557555"/>
              <a:gd name="connsiteX45" fmla="*/ 4587036 w 8386354"/>
              <a:gd name="connsiteY45" fmla="*/ 2726192 h 6557555"/>
              <a:gd name="connsiteX46" fmla="*/ 4759643 w 8386354"/>
              <a:gd name="connsiteY46" fmla="*/ 2666252 h 6557555"/>
              <a:gd name="connsiteX47" fmla="*/ 4856117 w 8386354"/>
              <a:gd name="connsiteY47" fmla="*/ 2628560 h 6557555"/>
              <a:gd name="connsiteX48" fmla="*/ 4968036 w 8386354"/>
              <a:gd name="connsiteY48" fmla="*/ 2554742 h 6557555"/>
              <a:gd name="connsiteX49" fmla="*/ 5088595 w 8386354"/>
              <a:gd name="connsiteY49" fmla="*/ 2432073 h 6557555"/>
              <a:gd name="connsiteX50" fmla="*/ 5329646 w 8386354"/>
              <a:gd name="connsiteY50" fmla="*/ 2246812 h 6557555"/>
              <a:gd name="connsiteX51" fmla="*/ 5406730 w 8386354"/>
              <a:gd name="connsiteY51" fmla="*/ 2303894 h 6557555"/>
              <a:gd name="connsiteX52" fmla="*/ 5656217 w 8386354"/>
              <a:gd name="connsiteY52" fmla="*/ 2173742 h 6557555"/>
              <a:gd name="connsiteX53" fmla="*/ 5829708 w 8386354"/>
              <a:gd name="connsiteY53" fmla="*/ 2073457 h 6557555"/>
              <a:gd name="connsiteX54" fmla="*/ 5865223 w 8386354"/>
              <a:gd name="connsiteY54" fmla="*/ 1854926 h 6557555"/>
              <a:gd name="connsiteX55" fmla="*/ 5962582 w 8386354"/>
              <a:gd name="connsiteY55" fmla="*/ 1946502 h 6557555"/>
              <a:gd name="connsiteX56" fmla="*/ 6063411 w 8386354"/>
              <a:gd name="connsiteY56" fmla="*/ 1890373 h 6557555"/>
              <a:gd name="connsiteX57" fmla="*/ 6186011 w 8386354"/>
              <a:gd name="connsiteY57" fmla="*/ 1774236 h 6557555"/>
              <a:gd name="connsiteX58" fmla="*/ 6165668 w 8386354"/>
              <a:gd name="connsiteY58" fmla="*/ 1541418 h 6557555"/>
              <a:gd name="connsiteX59" fmla="*/ 6802278 w 8386354"/>
              <a:gd name="connsiteY59" fmla="*/ 1086667 h 6557555"/>
              <a:gd name="connsiteX60" fmla="*/ 7261519 w 8386354"/>
              <a:gd name="connsiteY60" fmla="*/ 766151 h 6557555"/>
              <a:gd name="connsiteX61" fmla="*/ 7315200 w 8386354"/>
              <a:gd name="connsiteY61" fmla="*/ 640080 h 6557555"/>
              <a:gd name="connsiteX62" fmla="*/ 7589520 w 8386354"/>
              <a:gd name="connsiteY62" fmla="*/ 404949 h 6557555"/>
              <a:gd name="connsiteX63" fmla="*/ 7628708 w 8386354"/>
              <a:gd name="connsiteY63" fmla="*/ 548640 h 6557555"/>
              <a:gd name="connsiteX64" fmla="*/ 8373291 w 8386354"/>
              <a:gd name="connsiteY64" fmla="*/ 0 h 6557555"/>
              <a:gd name="connsiteX0" fmla="*/ 8373291 w 8386354"/>
              <a:gd name="connsiteY0" fmla="*/ 0 h 6557555"/>
              <a:gd name="connsiteX1" fmla="*/ 8386354 w 8386354"/>
              <a:gd name="connsiteY1" fmla="*/ 6557555 h 6557555"/>
              <a:gd name="connsiteX2" fmla="*/ 0 w 8386354"/>
              <a:gd name="connsiteY2" fmla="*/ 6544492 h 6557555"/>
              <a:gd name="connsiteX3" fmla="*/ 235131 w 8386354"/>
              <a:gd name="connsiteY3" fmla="*/ 6335486 h 6557555"/>
              <a:gd name="connsiteX4" fmla="*/ 470263 w 8386354"/>
              <a:gd name="connsiteY4" fmla="*/ 6191795 h 6557555"/>
              <a:gd name="connsiteX5" fmla="*/ 718457 w 8386354"/>
              <a:gd name="connsiteY5" fmla="*/ 6035040 h 6557555"/>
              <a:gd name="connsiteX6" fmla="*/ 888274 w 8386354"/>
              <a:gd name="connsiteY6" fmla="*/ 5826035 h 6557555"/>
              <a:gd name="connsiteX7" fmla="*/ 1149531 w 8386354"/>
              <a:gd name="connsiteY7" fmla="*/ 5682343 h 6557555"/>
              <a:gd name="connsiteX8" fmla="*/ 1436914 w 8386354"/>
              <a:gd name="connsiteY8" fmla="*/ 5473338 h 6557555"/>
              <a:gd name="connsiteX9" fmla="*/ 1632857 w 8386354"/>
              <a:gd name="connsiteY9" fmla="*/ 5264332 h 6557555"/>
              <a:gd name="connsiteX10" fmla="*/ 1554480 w 8386354"/>
              <a:gd name="connsiteY10" fmla="*/ 5212080 h 6557555"/>
              <a:gd name="connsiteX11" fmla="*/ 1672046 w 8386354"/>
              <a:gd name="connsiteY11" fmla="*/ 5133703 h 6557555"/>
              <a:gd name="connsiteX12" fmla="*/ 1737360 w 8386354"/>
              <a:gd name="connsiteY12" fmla="*/ 5185955 h 6557555"/>
              <a:gd name="connsiteX13" fmla="*/ 2037806 w 8386354"/>
              <a:gd name="connsiteY13" fmla="*/ 4859383 h 6557555"/>
              <a:gd name="connsiteX14" fmla="*/ 2207623 w 8386354"/>
              <a:gd name="connsiteY14" fmla="*/ 4820195 h 6557555"/>
              <a:gd name="connsiteX15" fmla="*/ 2612571 w 8386354"/>
              <a:gd name="connsiteY15" fmla="*/ 4519749 h 6557555"/>
              <a:gd name="connsiteX16" fmla="*/ 3030583 w 8386354"/>
              <a:gd name="connsiteY16" fmla="*/ 4219303 h 6557555"/>
              <a:gd name="connsiteX17" fmla="*/ 3187337 w 8386354"/>
              <a:gd name="connsiteY17" fmla="*/ 4088675 h 6557555"/>
              <a:gd name="connsiteX18" fmla="*/ 3213463 w 8386354"/>
              <a:gd name="connsiteY18" fmla="*/ 3997235 h 6557555"/>
              <a:gd name="connsiteX19" fmla="*/ 3357154 w 8386354"/>
              <a:gd name="connsiteY19" fmla="*/ 3944983 h 6557555"/>
              <a:gd name="connsiteX20" fmla="*/ 3304903 w 8386354"/>
              <a:gd name="connsiteY20" fmla="*/ 3866606 h 6557555"/>
              <a:gd name="connsiteX21" fmla="*/ 3108960 w 8386354"/>
              <a:gd name="connsiteY21" fmla="*/ 3944983 h 6557555"/>
              <a:gd name="connsiteX22" fmla="*/ 3017520 w 8386354"/>
              <a:gd name="connsiteY22" fmla="*/ 4101738 h 6557555"/>
              <a:gd name="connsiteX23" fmla="*/ 2899954 w 8386354"/>
              <a:gd name="connsiteY23" fmla="*/ 4206240 h 6557555"/>
              <a:gd name="connsiteX24" fmla="*/ 2717074 w 8386354"/>
              <a:gd name="connsiteY24" fmla="*/ 4245429 h 6557555"/>
              <a:gd name="connsiteX25" fmla="*/ 2717074 w 8386354"/>
              <a:gd name="connsiteY25" fmla="*/ 4245429 h 6557555"/>
              <a:gd name="connsiteX26" fmla="*/ 2939143 w 8386354"/>
              <a:gd name="connsiteY26" fmla="*/ 3944983 h 6557555"/>
              <a:gd name="connsiteX27" fmla="*/ 2834640 w 8386354"/>
              <a:gd name="connsiteY27" fmla="*/ 3944983 h 6557555"/>
              <a:gd name="connsiteX28" fmla="*/ 3043646 w 8386354"/>
              <a:gd name="connsiteY28" fmla="*/ 3749040 h 6557555"/>
              <a:gd name="connsiteX29" fmla="*/ 3344091 w 8386354"/>
              <a:gd name="connsiteY29" fmla="*/ 3670663 h 6557555"/>
              <a:gd name="connsiteX30" fmla="*/ 3538878 w 8386354"/>
              <a:gd name="connsiteY30" fmla="*/ 3534252 h 6557555"/>
              <a:gd name="connsiteX31" fmla="*/ 3604124 w 8386354"/>
              <a:gd name="connsiteY31" fmla="*/ 3572216 h 6557555"/>
              <a:gd name="connsiteX32" fmla="*/ 3677398 w 8386354"/>
              <a:gd name="connsiteY32" fmla="*/ 3495335 h 6557555"/>
              <a:gd name="connsiteX33" fmla="*/ 3675017 w 8386354"/>
              <a:gd name="connsiteY33" fmla="*/ 3435804 h 6557555"/>
              <a:gd name="connsiteX34" fmla="*/ 3761014 w 8386354"/>
              <a:gd name="connsiteY34" fmla="*/ 3376205 h 6557555"/>
              <a:gd name="connsiteX35" fmla="*/ 3892731 w 8386354"/>
              <a:gd name="connsiteY35" fmla="*/ 3331029 h 6557555"/>
              <a:gd name="connsiteX36" fmla="*/ 3989342 w 8386354"/>
              <a:gd name="connsiteY36" fmla="*/ 3261973 h 6557555"/>
              <a:gd name="connsiteX37" fmla="*/ 4049554 w 8386354"/>
              <a:gd name="connsiteY37" fmla="*/ 3181419 h 6557555"/>
              <a:gd name="connsiteX38" fmla="*/ 4151267 w 8386354"/>
              <a:gd name="connsiteY38" fmla="*/ 3171485 h 6557555"/>
              <a:gd name="connsiteX39" fmla="*/ 4271554 w 8386354"/>
              <a:gd name="connsiteY39" fmla="*/ 3122023 h 6557555"/>
              <a:gd name="connsiteX40" fmla="*/ 4284822 w 8386354"/>
              <a:gd name="connsiteY40" fmla="*/ 2998607 h 6557555"/>
              <a:gd name="connsiteX41" fmla="*/ 4132217 w 8386354"/>
              <a:gd name="connsiteY41" fmla="*/ 3066710 h 6557555"/>
              <a:gd name="connsiteX42" fmla="*/ 4041186 w 8386354"/>
              <a:gd name="connsiteY42" fmla="*/ 3092496 h 6557555"/>
              <a:gd name="connsiteX43" fmla="*/ 4108405 w 8386354"/>
              <a:gd name="connsiteY43" fmla="*/ 3026229 h 6557555"/>
              <a:gd name="connsiteX44" fmla="*/ 4365376 w 8386354"/>
              <a:gd name="connsiteY44" fmla="*/ 2857228 h 6557555"/>
              <a:gd name="connsiteX45" fmla="*/ 4587036 w 8386354"/>
              <a:gd name="connsiteY45" fmla="*/ 2726192 h 6557555"/>
              <a:gd name="connsiteX46" fmla="*/ 4759643 w 8386354"/>
              <a:gd name="connsiteY46" fmla="*/ 2666252 h 6557555"/>
              <a:gd name="connsiteX47" fmla="*/ 4856117 w 8386354"/>
              <a:gd name="connsiteY47" fmla="*/ 2628560 h 6557555"/>
              <a:gd name="connsiteX48" fmla="*/ 4968036 w 8386354"/>
              <a:gd name="connsiteY48" fmla="*/ 2554742 h 6557555"/>
              <a:gd name="connsiteX49" fmla="*/ 5088595 w 8386354"/>
              <a:gd name="connsiteY49" fmla="*/ 2432073 h 6557555"/>
              <a:gd name="connsiteX50" fmla="*/ 5329646 w 8386354"/>
              <a:gd name="connsiteY50" fmla="*/ 2246812 h 6557555"/>
              <a:gd name="connsiteX51" fmla="*/ 5406730 w 8386354"/>
              <a:gd name="connsiteY51" fmla="*/ 2303894 h 6557555"/>
              <a:gd name="connsiteX52" fmla="*/ 5656217 w 8386354"/>
              <a:gd name="connsiteY52" fmla="*/ 2173742 h 6557555"/>
              <a:gd name="connsiteX53" fmla="*/ 5829708 w 8386354"/>
              <a:gd name="connsiteY53" fmla="*/ 2073457 h 6557555"/>
              <a:gd name="connsiteX54" fmla="*/ 5865223 w 8386354"/>
              <a:gd name="connsiteY54" fmla="*/ 1854926 h 6557555"/>
              <a:gd name="connsiteX55" fmla="*/ 5962582 w 8386354"/>
              <a:gd name="connsiteY55" fmla="*/ 1946502 h 6557555"/>
              <a:gd name="connsiteX56" fmla="*/ 6063411 w 8386354"/>
              <a:gd name="connsiteY56" fmla="*/ 1890373 h 6557555"/>
              <a:gd name="connsiteX57" fmla="*/ 6186011 w 8386354"/>
              <a:gd name="connsiteY57" fmla="*/ 1774236 h 6557555"/>
              <a:gd name="connsiteX58" fmla="*/ 6165668 w 8386354"/>
              <a:gd name="connsiteY58" fmla="*/ 1541418 h 6557555"/>
              <a:gd name="connsiteX59" fmla="*/ 6802278 w 8386354"/>
              <a:gd name="connsiteY59" fmla="*/ 1086667 h 6557555"/>
              <a:gd name="connsiteX60" fmla="*/ 7261519 w 8386354"/>
              <a:gd name="connsiteY60" fmla="*/ 766151 h 6557555"/>
              <a:gd name="connsiteX61" fmla="*/ 7319962 w 8386354"/>
              <a:gd name="connsiteY61" fmla="*/ 675798 h 6557555"/>
              <a:gd name="connsiteX62" fmla="*/ 7589520 w 8386354"/>
              <a:gd name="connsiteY62" fmla="*/ 404949 h 6557555"/>
              <a:gd name="connsiteX63" fmla="*/ 7628708 w 8386354"/>
              <a:gd name="connsiteY63" fmla="*/ 548640 h 6557555"/>
              <a:gd name="connsiteX64" fmla="*/ 8373291 w 8386354"/>
              <a:gd name="connsiteY64" fmla="*/ 0 h 6557555"/>
              <a:gd name="connsiteX0" fmla="*/ 8373291 w 8386354"/>
              <a:gd name="connsiteY0" fmla="*/ 0 h 6557555"/>
              <a:gd name="connsiteX1" fmla="*/ 8386354 w 8386354"/>
              <a:gd name="connsiteY1" fmla="*/ 6557555 h 6557555"/>
              <a:gd name="connsiteX2" fmla="*/ 0 w 8386354"/>
              <a:gd name="connsiteY2" fmla="*/ 6544492 h 6557555"/>
              <a:gd name="connsiteX3" fmla="*/ 235131 w 8386354"/>
              <a:gd name="connsiteY3" fmla="*/ 6335486 h 6557555"/>
              <a:gd name="connsiteX4" fmla="*/ 470263 w 8386354"/>
              <a:gd name="connsiteY4" fmla="*/ 6191795 h 6557555"/>
              <a:gd name="connsiteX5" fmla="*/ 718457 w 8386354"/>
              <a:gd name="connsiteY5" fmla="*/ 6035040 h 6557555"/>
              <a:gd name="connsiteX6" fmla="*/ 888274 w 8386354"/>
              <a:gd name="connsiteY6" fmla="*/ 5826035 h 6557555"/>
              <a:gd name="connsiteX7" fmla="*/ 1149531 w 8386354"/>
              <a:gd name="connsiteY7" fmla="*/ 5682343 h 6557555"/>
              <a:gd name="connsiteX8" fmla="*/ 1436914 w 8386354"/>
              <a:gd name="connsiteY8" fmla="*/ 5473338 h 6557555"/>
              <a:gd name="connsiteX9" fmla="*/ 1632857 w 8386354"/>
              <a:gd name="connsiteY9" fmla="*/ 5264332 h 6557555"/>
              <a:gd name="connsiteX10" fmla="*/ 1554480 w 8386354"/>
              <a:gd name="connsiteY10" fmla="*/ 5212080 h 6557555"/>
              <a:gd name="connsiteX11" fmla="*/ 1672046 w 8386354"/>
              <a:gd name="connsiteY11" fmla="*/ 5133703 h 6557555"/>
              <a:gd name="connsiteX12" fmla="*/ 1737360 w 8386354"/>
              <a:gd name="connsiteY12" fmla="*/ 5185955 h 6557555"/>
              <a:gd name="connsiteX13" fmla="*/ 2037806 w 8386354"/>
              <a:gd name="connsiteY13" fmla="*/ 4859383 h 6557555"/>
              <a:gd name="connsiteX14" fmla="*/ 2207623 w 8386354"/>
              <a:gd name="connsiteY14" fmla="*/ 4820195 h 6557555"/>
              <a:gd name="connsiteX15" fmla="*/ 2612571 w 8386354"/>
              <a:gd name="connsiteY15" fmla="*/ 4519749 h 6557555"/>
              <a:gd name="connsiteX16" fmla="*/ 3030583 w 8386354"/>
              <a:gd name="connsiteY16" fmla="*/ 4219303 h 6557555"/>
              <a:gd name="connsiteX17" fmla="*/ 3187337 w 8386354"/>
              <a:gd name="connsiteY17" fmla="*/ 4088675 h 6557555"/>
              <a:gd name="connsiteX18" fmla="*/ 3213463 w 8386354"/>
              <a:gd name="connsiteY18" fmla="*/ 3997235 h 6557555"/>
              <a:gd name="connsiteX19" fmla="*/ 3357154 w 8386354"/>
              <a:gd name="connsiteY19" fmla="*/ 3944983 h 6557555"/>
              <a:gd name="connsiteX20" fmla="*/ 3304903 w 8386354"/>
              <a:gd name="connsiteY20" fmla="*/ 3866606 h 6557555"/>
              <a:gd name="connsiteX21" fmla="*/ 3108960 w 8386354"/>
              <a:gd name="connsiteY21" fmla="*/ 3944983 h 6557555"/>
              <a:gd name="connsiteX22" fmla="*/ 3017520 w 8386354"/>
              <a:gd name="connsiteY22" fmla="*/ 4101738 h 6557555"/>
              <a:gd name="connsiteX23" fmla="*/ 2899954 w 8386354"/>
              <a:gd name="connsiteY23" fmla="*/ 4206240 h 6557555"/>
              <a:gd name="connsiteX24" fmla="*/ 2717074 w 8386354"/>
              <a:gd name="connsiteY24" fmla="*/ 4245429 h 6557555"/>
              <a:gd name="connsiteX25" fmla="*/ 2717074 w 8386354"/>
              <a:gd name="connsiteY25" fmla="*/ 4245429 h 6557555"/>
              <a:gd name="connsiteX26" fmla="*/ 2939143 w 8386354"/>
              <a:gd name="connsiteY26" fmla="*/ 3944983 h 6557555"/>
              <a:gd name="connsiteX27" fmla="*/ 2834640 w 8386354"/>
              <a:gd name="connsiteY27" fmla="*/ 3944983 h 6557555"/>
              <a:gd name="connsiteX28" fmla="*/ 3043646 w 8386354"/>
              <a:gd name="connsiteY28" fmla="*/ 3749040 h 6557555"/>
              <a:gd name="connsiteX29" fmla="*/ 3344091 w 8386354"/>
              <a:gd name="connsiteY29" fmla="*/ 3670663 h 6557555"/>
              <a:gd name="connsiteX30" fmla="*/ 3538878 w 8386354"/>
              <a:gd name="connsiteY30" fmla="*/ 3534252 h 6557555"/>
              <a:gd name="connsiteX31" fmla="*/ 3604124 w 8386354"/>
              <a:gd name="connsiteY31" fmla="*/ 3572216 h 6557555"/>
              <a:gd name="connsiteX32" fmla="*/ 3677398 w 8386354"/>
              <a:gd name="connsiteY32" fmla="*/ 3495335 h 6557555"/>
              <a:gd name="connsiteX33" fmla="*/ 3675017 w 8386354"/>
              <a:gd name="connsiteY33" fmla="*/ 3435804 h 6557555"/>
              <a:gd name="connsiteX34" fmla="*/ 3761014 w 8386354"/>
              <a:gd name="connsiteY34" fmla="*/ 3376205 h 6557555"/>
              <a:gd name="connsiteX35" fmla="*/ 3892731 w 8386354"/>
              <a:gd name="connsiteY35" fmla="*/ 3331029 h 6557555"/>
              <a:gd name="connsiteX36" fmla="*/ 3989342 w 8386354"/>
              <a:gd name="connsiteY36" fmla="*/ 3261973 h 6557555"/>
              <a:gd name="connsiteX37" fmla="*/ 4049554 w 8386354"/>
              <a:gd name="connsiteY37" fmla="*/ 3181419 h 6557555"/>
              <a:gd name="connsiteX38" fmla="*/ 4151267 w 8386354"/>
              <a:gd name="connsiteY38" fmla="*/ 3171485 h 6557555"/>
              <a:gd name="connsiteX39" fmla="*/ 4271554 w 8386354"/>
              <a:gd name="connsiteY39" fmla="*/ 3122023 h 6557555"/>
              <a:gd name="connsiteX40" fmla="*/ 4284822 w 8386354"/>
              <a:gd name="connsiteY40" fmla="*/ 2998607 h 6557555"/>
              <a:gd name="connsiteX41" fmla="*/ 4132217 w 8386354"/>
              <a:gd name="connsiteY41" fmla="*/ 3066710 h 6557555"/>
              <a:gd name="connsiteX42" fmla="*/ 4041186 w 8386354"/>
              <a:gd name="connsiteY42" fmla="*/ 3092496 h 6557555"/>
              <a:gd name="connsiteX43" fmla="*/ 4108405 w 8386354"/>
              <a:gd name="connsiteY43" fmla="*/ 3026229 h 6557555"/>
              <a:gd name="connsiteX44" fmla="*/ 4365376 w 8386354"/>
              <a:gd name="connsiteY44" fmla="*/ 2857228 h 6557555"/>
              <a:gd name="connsiteX45" fmla="*/ 4587036 w 8386354"/>
              <a:gd name="connsiteY45" fmla="*/ 2726192 h 6557555"/>
              <a:gd name="connsiteX46" fmla="*/ 4759643 w 8386354"/>
              <a:gd name="connsiteY46" fmla="*/ 2666252 h 6557555"/>
              <a:gd name="connsiteX47" fmla="*/ 4856117 w 8386354"/>
              <a:gd name="connsiteY47" fmla="*/ 2628560 h 6557555"/>
              <a:gd name="connsiteX48" fmla="*/ 4968036 w 8386354"/>
              <a:gd name="connsiteY48" fmla="*/ 2554742 h 6557555"/>
              <a:gd name="connsiteX49" fmla="*/ 5088595 w 8386354"/>
              <a:gd name="connsiteY49" fmla="*/ 2432073 h 6557555"/>
              <a:gd name="connsiteX50" fmla="*/ 5329646 w 8386354"/>
              <a:gd name="connsiteY50" fmla="*/ 2246812 h 6557555"/>
              <a:gd name="connsiteX51" fmla="*/ 5406730 w 8386354"/>
              <a:gd name="connsiteY51" fmla="*/ 2303894 h 6557555"/>
              <a:gd name="connsiteX52" fmla="*/ 5656217 w 8386354"/>
              <a:gd name="connsiteY52" fmla="*/ 2173742 h 6557555"/>
              <a:gd name="connsiteX53" fmla="*/ 5829708 w 8386354"/>
              <a:gd name="connsiteY53" fmla="*/ 2073457 h 6557555"/>
              <a:gd name="connsiteX54" fmla="*/ 5865223 w 8386354"/>
              <a:gd name="connsiteY54" fmla="*/ 1854926 h 6557555"/>
              <a:gd name="connsiteX55" fmla="*/ 5962582 w 8386354"/>
              <a:gd name="connsiteY55" fmla="*/ 1946502 h 6557555"/>
              <a:gd name="connsiteX56" fmla="*/ 6063411 w 8386354"/>
              <a:gd name="connsiteY56" fmla="*/ 1890373 h 6557555"/>
              <a:gd name="connsiteX57" fmla="*/ 6186011 w 8386354"/>
              <a:gd name="connsiteY57" fmla="*/ 1774236 h 6557555"/>
              <a:gd name="connsiteX58" fmla="*/ 6165668 w 8386354"/>
              <a:gd name="connsiteY58" fmla="*/ 1541418 h 6557555"/>
              <a:gd name="connsiteX59" fmla="*/ 6802278 w 8386354"/>
              <a:gd name="connsiteY59" fmla="*/ 1086667 h 6557555"/>
              <a:gd name="connsiteX60" fmla="*/ 7261519 w 8386354"/>
              <a:gd name="connsiteY60" fmla="*/ 766151 h 6557555"/>
              <a:gd name="connsiteX61" fmla="*/ 7319962 w 8386354"/>
              <a:gd name="connsiteY61" fmla="*/ 675798 h 6557555"/>
              <a:gd name="connsiteX62" fmla="*/ 7620476 w 8386354"/>
              <a:gd name="connsiteY62" fmla="*/ 454955 h 6557555"/>
              <a:gd name="connsiteX63" fmla="*/ 7628708 w 8386354"/>
              <a:gd name="connsiteY63" fmla="*/ 548640 h 6557555"/>
              <a:gd name="connsiteX64" fmla="*/ 8373291 w 8386354"/>
              <a:gd name="connsiteY64" fmla="*/ 0 h 6557555"/>
              <a:gd name="connsiteX0" fmla="*/ 8373291 w 8386354"/>
              <a:gd name="connsiteY0" fmla="*/ 0 h 6557555"/>
              <a:gd name="connsiteX1" fmla="*/ 8386354 w 8386354"/>
              <a:gd name="connsiteY1" fmla="*/ 6557555 h 6557555"/>
              <a:gd name="connsiteX2" fmla="*/ 0 w 8386354"/>
              <a:gd name="connsiteY2" fmla="*/ 6544492 h 6557555"/>
              <a:gd name="connsiteX3" fmla="*/ 235131 w 8386354"/>
              <a:gd name="connsiteY3" fmla="*/ 6335486 h 6557555"/>
              <a:gd name="connsiteX4" fmla="*/ 470263 w 8386354"/>
              <a:gd name="connsiteY4" fmla="*/ 6191795 h 6557555"/>
              <a:gd name="connsiteX5" fmla="*/ 718457 w 8386354"/>
              <a:gd name="connsiteY5" fmla="*/ 6035040 h 6557555"/>
              <a:gd name="connsiteX6" fmla="*/ 888274 w 8386354"/>
              <a:gd name="connsiteY6" fmla="*/ 5826035 h 6557555"/>
              <a:gd name="connsiteX7" fmla="*/ 1149531 w 8386354"/>
              <a:gd name="connsiteY7" fmla="*/ 5682343 h 6557555"/>
              <a:gd name="connsiteX8" fmla="*/ 1436914 w 8386354"/>
              <a:gd name="connsiteY8" fmla="*/ 5473338 h 6557555"/>
              <a:gd name="connsiteX9" fmla="*/ 1632857 w 8386354"/>
              <a:gd name="connsiteY9" fmla="*/ 5264332 h 6557555"/>
              <a:gd name="connsiteX10" fmla="*/ 1554480 w 8386354"/>
              <a:gd name="connsiteY10" fmla="*/ 5212080 h 6557555"/>
              <a:gd name="connsiteX11" fmla="*/ 1672046 w 8386354"/>
              <a:gd name="connsiteY11" fmla="*/ 5133703 h 6557555"/>
              <a:gd name="connsiteX12" fmla="*/ 1737360 w 8386354"/>
              <a:gd name="connsiteY12" fmla="*/ 5185955 h 6557555"/>
              <a:gd name="connsiteX13" fmla="*/ 2037806 w 8386354"/>
              <a:gd name="connsiteY13" fmla="*/ 4859383 h 6557555"/>
              <a:gd name="connsiteX14" fmla="*/ 2207623 w 8386354"/>
              <a:gd name="connsiteY14" fmla="*/ 4820195 h 6557555"/>
              <a:gd name="connsiteX15" fmla="*/ 2612571 w 8386354"/>
              <a:gd name="connsiteY15" fmla="*/ 4519749 h 6557555"/>
              <a:gd name="connsiteX16" fmla="*/ 3030583 w 8386354"/>
              <a:gd name="connsiteY16" fmla="*/ 4219303 h 6557555"/>
              <a:gd name="connsiteX17" fmla="*/ 3187337 w 8386354"/>
              <a:gd name="connsiteY17" fmla="*/ 4088675 h 6557555"/>
              <a:gd name="connsiteX18" fmla="*/ 3213463 w 8386354"/>
              <a:gd name="connsiteY18" fmla="*/ 3997235 h 6557555"/>
              <a:gd name="connsiteX19" fmla="*/ 3357154 w 8386354"/>
              <a:gd name="connsiteY19" fmla="*/ 3944983 h 6557555"/>
              <a:gd name="connsiteX20" fmla="*/ 3304903 w 8386354"/>
              <a:gd name="connsiteY20" fmla="*/ 3866606 h 6557555"/>
              <a:gd name="connsiteX21" fmla="*/ 3108960 w 8386354"/>
              <a:gd name="connsiteY21" fmla="*/ 3944983 h 6557555"/>
              <a:gd name="connsiteX22" fmla="*/ 3017520 w 8386354"/>
              <a:gd name="connsiteY22" fmla="*/ 4101738 h 6557555"/>
              <a:gd name="connsiteX23" fmla="*/ 2899954 w 8386354"/>
              <a:gd name="connsiteY23" fmla="*/ 4206240 h 6557555"/>
              <a:gd name="connsiteX24" fmla="*/ 2717074 w 8386354"/>
              <a:gd name="connsiteY24" fmla="*/ 4245429 h 6557555"/>
              <a:gd name="connsiteX25" fmla="*/ 2717074 w 8386354"/>
              <a:gd name="connsiteY25" fmla="*/ 4245429 h 6557555"/>
              <a:gd name="connsiteX26" fmla="*/ 2939143 w 8386354"/>
              <a:gd name="connsiteY26" fmla="*/ 3944983 h 6557555"/>
              <a:gd name="connsiteX27" fmla="*/ 2834640 w 8386354"/>
              <a:gd name="connsiteY27" fmla="*/ 3944983 h 6557555"/>
              <a:gd name="connsiteX28" fmla="*/ 3043646 w 8386354"/>
              <a:gd name="connsiteY28" fmla="*/ 3749040 h 6557555"/>
              <a:gd name="connsiteX29" fmla="*/ 3344091 w 8386354"/>
              <a:gd name="connsiteY29" fmla="*/ 3670663 h 6557555"/>
              <a:gd name="connsiteX30" fmla="*/ 3538878 w 8386354"/>
              <a:gd name="connsiteY30" fmla="*/ 3534252 h 6557555"/>
              <a:gd name="connsiteX31" fmla="*/ 3604124 w 8386354"/>
              <a:gd name="connsiteY31" fmla="*/ 3572216 h 6557555"/>
              <a:gd name="connsiteX32" fmla="*/ 3677398 w 8386354"/>
              <a:gd name="connsiteY32" fmla="*/ 3495335 h 6557555"/>
              <a:gd name="connsiteX33" fmla="*/ 3675017 w 8386354"/>
              <a:gd name="connsiteY33" fmla="*/ 3435804 h 6557555"/>
              <a:gd name="connsiteX34" fmla="*/ 3761014 w 8386354"/>
              <a:gd name="connsiteY34" fmla="*/ 3376205 h 6557555"/>
              <a:gd name="connsiteX35" fmla="*/ 3892731 w 8386354"/>
              <a:gd name="connsiteY35" fmla="*/ 3331029 h 6557555"/>
              <a:gd name="connsiteX36" fmla="*/ 3989342 w 8386354"/>
              <a:gd name="connsiteY36" fmla="*/ 3261973 h 6557555"/>
              <a:gd name="connsiteX37" fmla="*/ 4049554 w 8386354"/>
              <a:gd name="connsiteY37" fmla="*/ 3181419 h 6557555"/>
              <a:gd name="connsiteX38" fmla="*/ 4151267 w 8386354"/>
              <a:gd name="connsiteY38" fmla="*/ 3171485 h 6557555"/>
              <a:gd name="connsiteX39" fmla="*/ 4271554 w 8386354"/>
              <a:gd name="connsiteY39" fmla="*/ 3122023 h 6557555"/>
              <a:gd name="connsiteX40" fmla="*/ 4284822 w 8386354"/>
              <a:gd name="connsiteY40" fmla="*/ 2998607 h 6557555"/>
              <a:gd name="connsiteX41" fmla="*/ 4132217 w 8386354"/>
              <a:gd name="connsiteY41" fmla="*/ 3066710 h 6557555"/>
              <a:gd name="connsiteX42" fmla="*/ 4041186 w 8386354"/>
              <a:gd name="connsiteY42" fmla="*/ 3092496 h 6557555"/>
              <a:gd name="connsiteX43" fmla="*/ 4108405 w 8386354"/>
              <a:gd name="connsiteY43" fmla="*/ 3026229 h 6557555"/>
              <a:gd name="connsiteX44" fmla="*/ 4365376 w 8386354"/>
              <a:gd name="connsiteY44" fmla="*/ 2857228 h 6557555"/>
              <a:gd name="connsiteX45" fmla="*/ 4587036 w 8386354"/>
              <a:gd name="connsiteY45" fmla="*/ 2726192 h 6557555"/>
              <a:gd name="connsiteX46" fmla="*/ 4759643 w 8386354"/>
              <a:gd name="connsiteY46" fmla="*/ 2666252 h 6557555"/>
              <a:gd name="connsiteX47" fmla="*/ 4856117 w 8386354"/>
              <a:gd name="connsiteY47" fmla="*/ 2628560 h 6557555"/>
              <a:gd name="connsiteX48" fmla="*/ 4968036 w 8386354"/>
              <a:gd name="connsiteY48" fmla="*/ 2554742 h 6557555"/>
              <a:gd name="connsiteX49" fmla="*/ 5088595 w 8386354"/>
              <a:gd name="connsiteY49" fmla="*/ 2432073 h 6557555"/>
              <a:gd name="connsiteX50" fmla="*/ 5329646 w 8386354"/>
              <a:gd name="connsiteY50" fmla="*/ 2246812 h 6557555"/>
              <a:gd name="connsiteX51" fmla="*/ 5406730 w 8386354"/>
              <a:gd name="connsiteY51" fmla="*/ 2303894 h 6557555"/>
              <a:gd name="connsiteX52" fmla="*/ 5656217 w 8386354"/>
              <a:gd name="connsiteY52" fmla="*/ 2173742 h 6557555"/>
              <a:gd name="connsiteX53" fmla="*/ 5829708 w 8386354"/>
              <a:gd name="connsiteY53" fmla="*/ 2073457 h 6557555"/>
              <a:gd name="connsiteX54" fmla="*/ 5865223 w 8386354"/>
              <a:gd name="connsiteY54" fmla="*/ 1854926 h 6557555"/>
              <a:gd name="connsiteX55" fmla="*/ 5962582 w 8386354"/>
              <a:gd name="connsiteY55" fmla="*/ 1946502 h 6557555"/>
              <a:gd name="connsiteX56" fmla="*/ 6063411 w 8386354"/>
              <a:gd name="connsiteY56" fmla="*/ 1890373 h 6557555"/>
              <a:gd name="connsiteX57" fmla="*/ 6186011 w 8386354"/>
              <a:gd name="connsiteY57" fmla="*/ 1774236 h 6557555"/>
              <a:gd name="connsiteX58" fmla="*/ 6165668 w 8386354"/>
              <a:gd name="connsiteY58" fmla="*/ 1541418 h 6557555"/>
              <a:gd name="connsiteX59" fmla="*/ 6802278 w 8386354"/>
              <a:gd name="connsiteY59" fmla="*/ 1086667 h 6557555"/>
              <a:gd name="connsiteX60" fmla="*/ 7261519 w 8386354"/>
              <a:gd name="connsiteY60" fmla="*/ 766151 h 6557555"/>
              <a:gd name="connsiteX61" fmla="*/ 7319962 w 8386354"/>
              <a:gd name="connsiteY61" fmla="*/ 675798 h 6557555"/>
              <a:gd name="connsiteX62" fmla="*/ 7620476 w 8386354"/>
              <a:gd name="connsiteY62" fmla="*/ 454955 h 6557555"/>
              <a:gd name="connsiteX63" fmla="*/ 7566796 w 8386354"/>
              <a:gd name="connsiteY63" fmla="*/ 546258 h 6557555"/>
              <a:gd name="connsiteX64" fmla="*/ 8373291 w 8386354"/>
              <a:gd name="connsiteY64" fmla="*/ 0 h 6557555"/>
              <a:gd name="connsiteX0" fmla="*/ 8397104 w 8397743"/>
              <a:gd name="connsiteY0" fmla="*/ 0 h 6567080"/>
              <a:gd name="connsiteX1" fmla="*/ 8386354 w 8397743"/>
              <a:gd name="connsiteY1" fmla="*/ 6567080 h 6567080"/>
              <a:gd name="connsiteX2" fmla="*/ 0 w 8397743"/>
              <a:gd name="connsiteY2" fmla="*/ 6554017 h 6567080"/>
              <a:gd name="connsiteX3" fmla="*/ 235131 w 8397743"/>
              <a:gd name="connsiteY3" fmla="*/ 6345011 h 6567080"/>
              <a:gd name="connsiteX4" fmla="*/ 470263 w 8397743"/>
              <a:gd name="connsiteY4" fmla="*/ 6201320 h 6567080"/>
              <a:gd name="connsiteX5" fmla="*/ 718457 w 8397743"/>
              <a:gd name="connsiteY5" fmla="*/ 6044565 h 6567080"/>
              <a:gd name="connsiteX6" fmla="*/ 888274 w 8397743"/>
              <a:gd name="connsiteY6" fmla="*/ 5835560 h 6567080"/>
              <a:gd name="connsiteX7" fmla="*/ 1149531 w 8397743"/>
              <a:gd name="connsiteY7" fmla="*/ 5691868 h 6567080"/>
              <a:gd name="connsiteX8" fmla="*/ 1436914 w 8397743"/>
              <a:gd name="connsiteY8" fmla="*/ 5482863 h 6567080"/>
              <a:gd name="connsiteX9" fmla="*/ 1632857 w 8397743"/>
              <a:gd name="connsiteY9" fmla="*/ 5273857 h 6567080"/>
              <a:gd name="connsiteX10" fmla="*/ 1554480 w 8397743"/>
              <a:gd name="connsiteY10" fmla="*/ 5221605 h 6567080"/>
              <a:gd name="connsiteX11" fmla="*/ 1672046 w 8397743"/>
              <a:gd name="connsiteY11" fmla="*/ 5143228 h 6567080"/>
              <a:gd name="connsiteX12" fmla="*/ 1737360 w 8397743"/>
              <a:gd name="connsiteY12" fmla="*/ 5195480 h 6567080"/>
              <a:gd name="connsiteX13" fmla="*/ 2037806 w 8397743"/>
              <a:gd name="connsiteY13" fmla="*/ 4868908 h 6567080"/>
              <a:gd name="connsiteX14" fmla="*/ 2207623 w 8397743"/>
              <a:gd name="connsiteY14" fmla="*/ 4829720 h 6567080"/>
              <a:gd name="connsiteX15" fmla="*/ 2612571 w 8397743"/>
              <a:gd name="connsiteY15" fmla="*/ 4529274 h 6567080"/>
              <a:gd name="connsiteX16" fmla="*/ 3030583 w 8397743"/>
              <a:gd name="connsiteY16" fmla="*/ 4228828 h 6567080"/>
              <a:gd name="connsiteX17" fmla="*/ 3187337 w 8397743"/>
              <a:gd name="connsiteY17" fmla="*/ 4098200 h 6567080"/>
              <a:gd name="connsiteX18" fmla="*/ 3213463 w 8397743"/>
              <a:gd name="connsiteY18" fmla="*/ 4006760 h 6567080"/>
              <a:gd name="connsiteX19" fmla="*/ 3357154 w 8397743"/>
              <a:gd name="connsiteY19" fmla="*/ 3954508 h 6567080"/>
              <a:gd name="connsiteX20" fmla="*/ 3304903 w 8397743"/>
              <a:gd name="connsiteY20" fmla="*/ 3876131 h 6567080"/>
              <a:gd name="connsiteX21" fmla="*/ 3108960 w 8397743"/>
              <a:gd name="connsiteY21" fmla="*/ 3954508 h 6567080"/>
              <a:gd name="connsiteX22" fmla="*/ 3017520 w 8397743"/>
              <a:gd name="connsiteY22" fmla="*/ 4111263 h 6567080"/>
              <a:gd name="connsiteX23" fmla="*/ 2899954 w 8397743"/>
              <a:gd name="connsiteY23" fmla="*/ 4215765 h 6567080"/>
              <a:gd name="connsiteX24" fmla="*/ 2717074 w 8397743"/>
              <a:gd name="connsiteY24" fmla="*/ 4254954 h 6567080"/>
              <a:gd name="connsiteX25" fmla="*/ 2717074 w 8397743"/>
              <a:gd name="connsiteY25" fmla="*/ 4254954 h 6567080"/>
              <a:gd name="connsiteX26" fmla="*/ 2939143 w 8397743"/>
              <a:gd name="connsiteY26" fmla="*/ 3954508 h 6567080"/>
              <a:gd name="connsiteX27" fmla="*/ 2834640 w 8397743"/>
              <a:gd name="connsiteY27" fmla="*/ 3954508 h 6567080"/>
              <a:gd name="connsiteX28" fmla="*/ 3043646 w 8397743"/>
              <a:gd name="connsiteY28" fmla="*/ 3758565 h 6567080"/>
              <a:gd name="connsiteX29" fmla="*/ 3344091 w 8397743"/>
              <a:gd name="connsiteY29" fmla="*/ 3680188 h 6567080"/>
              <a:gd name="connsiteX30" fmla="*/ 3538878 w 8397743"/>
              <a:gd name="connsiteY30" fmla="*/ 3543777 h 6567080"/>
              <a:gd name="connsiteX31" fmla="*/ 3604124 w 8397743"/>
              <a:gd name="connsiteY31" fmla="*/ 3581741 h 6567080"/>
              <a:gd name="connsiteX32" fmla="*/ 3677398 w 8397743"/>
              <a:gd name="connsiteY32" fmla="*/ 3504860 h 6567080"/>
              <a:gd name="connsiteX33" fmla="*/ 3675017 w 8397743"/>
              <a:gd name="connsiteY33" fmla="*/ 3445329 h 6567080"/>
              <a:gd name="connsiteX34" fmla="*/ 3761014 w 8397743"/>
              <a:gd name="connsiteY34" fmla="*/ 3385730 h 6567080"/>
              <a:gd name="connsiteX35" fmla="*/ 3892731 w 8397743"/>
              <a:gd name="connsiteY35" fmla="*/ 3340554 h 6567080"/>
              <a:gd name="connsiteX36" fmla="*/ 3989342 w 8397743"/>
              <a:gd name="connsiteY36" fmla="*/ 3271498 h 6567080"/>
              <a:gd name="connsiteX37" fmla="*/ 4049554 w 8397743"/>
              <a:gd name="connsiteY37" fmla="*/ 3190944 h 6567080"/>
              <a:gd name="connsiteX38" fmla="*/ 4151267 w 8397743"/>
              <a:gd name="connsiteY38" fmla="*/ 3181010 h 6567080"/>
              <a:gd name="connsiteX39" fmla="*/ 4271554 w 8397743"/>
              <a:gd name="connsiteY39" fmla="*/ 3131548 h 6567080"/>
              <a:gd name="connsiteX40" fmla="*/ 4284822 w 8397743"/>
              <a:gd name="connsiteY40" fmla="*/ 3008132 h 6567080"/>
              <a:gd name="connsiteX41" fmla="*/ 4132217 w 8397743"/>
              <a:gd name="connsiteY41" fmla="*/ 3076235 h 6567080"/>
              <a:gd name="connsiteX42" fmla="*/ 4041186 w 8397743"/>
              <a:gd name="connsiteY42" fmla="*/ 3102021 h 6567080"/>
              <a:gd name="connsiteX43" fmla="*/ 4108405 w 8397743"/>
              <a:gd name="connsiteY43" fmla="*/ 3035754 h 6567080"/>
              <a:gd name="connsiteX44" fmla="*/ 4365376 w 8397743"/>
              <a:gd name="connsiteY44" fmla="*/ 2866753 h 6567080"/>
              <a:gd name="connsiteX45" fmla="*/ 4587036 w 8397743"/>
              <a:gd name="connsiteY45" fmla="*/ 2735717 h 6567080"/>
              <a:gd name="connsiteX46" fmla="*/ 4759643 w 8397743"/>
              <a:gd name="connsiteY46" fmla="*/ 2675777 h 6567080"/>
              <a:gd name="connsiteX47" fmla="*/ 4856117 w 8397743"/>
              <a:gd name="connsiteY47" fmla="*/ 2638085 h 6567080"/>
              <a:gd name="connsiteX48" fmla="*/ 4968036 w 8397743"/>
              <a:gd name="connsiteY48" fmla="*/ 2564267 h 6567080"/>
              <a:gd name="connsiteX49" fmla="*/ 5088595 w 8397743"/>
              <a:gd name="connsiteY49" fmla="*/ 2441598 h 6567080"/>
              <a:gd name="connsiteX50" fmla="*/ 5329646 w 8397743"/>
              <a:gd name="connsiteY50" fmla="*/ 2256337 h 6567080"/>
              <a:gd name="connsiteX51" fmla="*/ 5406730 w 8397743"/>
              <a:gd name="connsiteY51" fmla="*/ 2313419 h 6567080"/>
              <a:gd name="connsiteX52" fmla="*/ 5656217 w 8397743"/>
              <a:gd name="connsiteY52" fmla="*/ 2183267 h 6567080"/>
              <a:gd name="connsiteX53" fmla="*/ 5829708 w 8397743"/>
              <a:gd name="connsiteY53" fmla="*/ 2082982 h 6567080"/>
              <a:gd name="connsiteX54" fmla="*/ 5865223 w 8397743"/>
              <a:gd name="connsiteY54" fmla="*/ 1864451 h 6567080"/>
              <a:gd name="connsiteX55" fmla="*/ 5962582 w 8397743"/>
              <a:gd name="connsiteY55" fmla="*/ 1956027 h 6567080"/>
              <a:gd name="connsiteX56" fmla="*/ 6063411 w 8397743"/>
              <a:gd name="connsiteY56" fmla="*/ 1899898 h 6567080"/>
              <a:gd name="connsiteX57" fmla="*/ 6186011 w 8397743"/>
              <a:gd name="connsiteY57" fmla="*/ 1783761 h 6567080"/>
              <a:gd name="connsiteX58" fmla="*/ 6165668 w 8397743"/>
              <a:gd name="connsiteY58" fmla="*/ 1550943 h 6567080"/>
              <a:gd name="connsiteX59" fmla="*/ 6802278 w 8397743"/>
              <a:gd name="connsiteY59" fmla="*/ 1096192 h 6567080"/>
              <a:gd name="connsiteX60" fmla="*/ 7261519 w 8397743"/>
              <a:gd name="connsiteY60" fmla="*/ 775676 h 6567080"/>
              <a:gd name="connsiteX61" fmla="*/ 7319962 w 8397743"/>
              <a:gd name="connsiteY61" fmla="*/ 685323 h 6567080"/>
              <a:gd name="connsiteX62" fmla="*/ 7620476 w 8397743"/>
              <a:gd name="connsiteY62" fmla="*/ 464480 h 6567080"/>
              <a:gd name="connsiteX63" fmla="*/ 7566796 w 8397743"/>
              <a:gd name="connsiteY63" fmla="*/ 555783 h 6567080"/>
              <a:gd name="connsiteX64" fmla="*/ 8397104 w 8397743"/>
              <a:gd name="connsiteY64" fmla="*/ 0 h 6567080"/>
              <a:gd name="connsiteX0" fmla="*/ 8397104 w 8398510"/>
              <a:gd name="connsiteY0" fmla="*/ 0 h 6554017"/>
              <a:gd name="connsiteX1" fmla="*/ 8398260 w 8398510"/>
              <a:gd name="connsiteY1" fmla="*/ 6538505 h 6554017"/>
              <a:gd name="connsiteX2" fmla="*/ 0 w 8398510"/>
              <a:gd name="connsiteY2" fmla="*/ 6554017 h 6554017"/>
              <a:gd name="connsiteX3" fmla="*/ 235131 w 8398510"/>
              <a:gd name="connsiteY3" fmla="*/ 6345011 h 6554017"/>
              <a:gd name="connsiteX4" fmla="*/ 470263 w 8398510"/>
              <a:gd name="connsiteY4" fmla="*/ 6201320 h 6554017"/>
              <a:gd name="connsiteX5" fmla="*/ 718457 w 8398510"/>
              <a:gd name="connsiteY5" fmla="*/ 6044565 h 6554017"/>
              <a:gd name="connsiteX6" fmla="*/ 888274 w 8398510"/>
              <a:gd name="connsiteY6" fmla="*/ 5835560 h 6554017"/>
              <a:gd name="connsiteX7" fmla="*/ 1149531 w 8398510"/>
              <a:gd name="connsiteY7" fmla="*/ 5691868 h 6554017"/>
              <a:gd name="connsiteX8" fmla="*/ 1436914 w 8398510"/>
              <a:gd name="connsiteY8" fmla="*/ 5482863 h 6554017"/>
              <a:gd name="connsiteX9" fmla="*/ 1632857 w 8398510"/>
              <a:gd name="connsiteY9" fmla="*/ 5273857 h 6554017"/>
              <a:gd name="connsiteX10" fmla="*/ 1554480 w 8398510"/>
              <a:gd name="connsiteY10" fmla="*/ 5221605 h 6554017"/>
              <a:gd name="connsiteX11" fmla="*/ 1672046 w 8398510"/>
              <a:gd name="connsiteY11" fmla="*/ 5143228 h 6554017"/>
              <a:gd name="connsiteX12" fmla="*/ 1737360 w 8398510"/>
              <a:gd name="connsiteY12" fmla="*/ 5195480 h 6554017"/>
              <a:gd name="connsiteX13" fmla="*/ 2037806 w 8398510"/>
              <a:gd name="connsiteY13" fmla="*/ 4868908 h 6554017"/>
              <a:gd name="connsiteX14" fmla="*/ 2207623 w 8398510"/>
              <a:gd name="connsiteY14" fmla="*/ 4829720 h 6554017"/>
              <a:gd name="connsiteX15" fmla="*/ 2612571 w 8398510"/>
              <a:gd name="connsiteY15" fmla="*/ 4529274 h 6554017"/>
              <a:gd name="connsiteX16" fmla="*/ 3030583 w 8398510"/>
              <a:gd name="connsiteY16" fmla="*/ 4228828 h 6554017"/>
              <a:gd name="connsiteX17" fmla="*/ 3187337 w 8398510"/>
              <a:gd name="connsiteY17" fmla="*/ 4098200 h 6554017"/>
              <a:gd name="connsiteX18" fmla="*/ 3213463 w 8398510"/>
              <a:gd name="connsiteY18" fmla="*/ 4006760 h 6554017"/>
              <a:gd name="connsiteX19" fmla="*/ 3357154 w 8398510"/>
              <a:gd name="connsiteY19" fmla="*/ 3954508 h 6554017"/>
              <a:gd name="connsiteX20" fmla="*/ 3304903 w 8398510"/>
              <a:gd name="connsiteY20" fmla="*/ 3876131 h 6554017"/>
              <a:gd name="connsiteX21" fmla="*/ 3108960 w 8398510"/>
              <a:gd name="connsiteY21" fmla="*/ 3954508 h 6554017"/>
              <a:gd name="connsiteX22" fmla="*/ 3017520 w 8398510"/>
              <a:gd name="connsiteY22" fmla="*/ 4111263 h 6554017"/>
              <a:gd name="connsiteX23" fmla="*/ 2899954 w 8398510"/>
              <a:gd name="connsiteY23" fmla="*/ 4215765 h 6554017"/>
              <a:gd name="connsiteX24" fmla="*/ 2717074 w 8398510"/>
              <a:gd name="connsiteY24" fmla="*/ 4254954 h 6554017"/>
              <a:gd name="connsiteX25" fmla="*/ 2717074 w 8398510"/>
              <a:gd name="connsiteY25" fmla="*/ 4254954 h 6554017"/>
              <a:gd name="connsiteX26" fmla="*/ 2939143 w 8398510"/>
              <a:gd name="connsiteY26" fmla="*/ 3954508 h 6554017"/>
              <a:gd name="connsiteX27" fmla="*/ 2834640 w 8398510"/>
              <a:gd name="connsiteY27" fmla="*/ 3954508 h 6554017"/>
              <a:gd name="connsiteX28" fmla="*/ 3043646 w 8398510"/>
              <a:gd name="connsiteY28" fmla="*/ 3758565 h 6554017"/>
              <a:gd name="connsiteX29" fmla="*/ 3344091 w 8398510"/>
              <a:gd name="connsiteY29" fmla="*/ 3680188 h 6554017"/>
              <a:gd name="connsiteX30" fmla="*/ 3538878 w 8398510"/>
              <a:gd name="connsiteY30" fmla="*/ 3543777 h 6554017"/>
              <a:gd name="connsiteX31" fmla="*/ 3604124 w 8398510"/>
              <a:gd name="connsiteY31" fmla="*/ 3581741 h 6554017"/>
              <a:gd name="connsiteX32" fmla="*/ 3677398 w 8398510"/>
              <a:gd name="connsiteY32" fmla="*/ 3504860 h 6554017"/>
              <a:gd name="connsiteX33" fmla="*/ 3675017 w 8398510"/>
              <a:gd name="connsiteY33" fmla="*/ 3445329 h 6554017"/>
              <a:gd name="connsiteX34" fmla="*/ 3761014 w 8398510"/>
              <a:gd name="connsiteY34" fmla="*/ 3385730 h 6554017"/>
              <a:gd name="connsiteX35" fmla="*/ 3892731 w 8398510"/>
              <a:gd name="connsiteY35" fmla="*/ 3340554 h 6554017"/>
              <a:gd name="connsiteX36" fmla="*/ 3989342 w 8398510"/>
              <a:gd name="connsiteY36" fmla="*/ 3271498 h 6554017"/>
              <a:gd name="connsiteX37" fmla="*/ 4049554 w 8398510"/>
              <a:gd name="connsiteY37" fmla="*/ 3190944 h 6554017"/>
              <a:gd name="connsiteX38" fmla="*/ 4151267 w 8398510"/>
              <a:gd name="connsiteY38" fmla="*/ 3181010 h 6554017"/>
              <a:gd name="connsiteX39" fmla="*/ 4271554 w 8398510"/>
              <a:gd name="connsiteY39" fmla="*/ 3131548 h 6554017"/>
              <a:gd name="connsiteX40" fmla="*/ 4284822 w 8398510"/>
              <a:gd name="connsiteY40" fmla="*/ 3008132 h 6554017"/>
              <a:gd name="connsiteX41" fmla="*/ 4132217 w 8398510"/>
              <a:gd name="connsiteY41" fmla="*/ 3076235 h 6554017"/>
              <a:gd name="connsiteX42" fmla="*/ 4041186 w 8398510"/>
              <a:gd name="connsiteY42" fmla="*/ 3102021 h 6554017"/>
              <a:gd name="connsiteX43" fmla="*/ 4108405 w 8398510"/>
              <a:gd name="connsiteY43" fmla="*/ 3035754 h 6554017"/>
              <a:gd name="connsiteX44" fmla="*/ 4365376 w 8398510"/>
              <a:gd name="connsiteY44" fmla="*/ 2866753 h 6554017"/>
              <a:gd name="connsiteX45" fmla="*/ 4587036 w 8398510"/>
              <a:gd name="connsiteY45" fmla="*/ 2735717 h 6554017"/>
              <a:gd name="connsiteX46" fmla="*/ 4759643 w 8398510"/>
              <a:gd name="connsiteY46" fmla="*/ 2675777 h 6554017"/>
              <a:gd name="connsiteX47" fmla="*/ 4856117 w 8398510"/>
              <a:gd name="connsiteY47" fmla="*/ 2638085 h 6554017"/>
              <a:gd name="connsiteX48" fmla="*/ 4968036 w 8398510"/>
              <a:gd name="connsiteY48" fmla="*/ 2564267 h 6554017"/>
              <a:gd name="connsiteX49" fmla="*/ 5088595 w 8398510"/>
              <a:gd name="connsiteY49" fmla="*/ 2441598 h 6554017"/>
              <a:gd name="connsiteX50" fmla="*/ 5329646 w 8398510"/>
              <a:gd name="connsiteY50" fmla="*/ 2256337 h 6554017"/>
              <a:gd name="connsiteX51" fmla="*/ 5406730 w 8398510"/>
              <a:gd name="connsiteY51" fmla="*/ 2313419 h 6554017"/>
              <a:gd name="connsiteX52" fmla="*/ 5656217 w 8398510"/>
              <a:gd name="connsiteY52" fmla="*/ 2183267 h 6554017"/>
              <a:gd name="connsiteX53" fmla="*/ 5829708 w 8398510"/>
              <a:gd name="connsiteY53" fmla="*/ 2082982 h 6554017"/>
              <a:gd name="connsiteX54" fmla="*/ 5865223 w 8398510"/>
              <a:gd name="connsiteY54" fmla="*/ 1864451 h 6554017"/>
              <a:gd name="connsiteX55" fmla="*/ 5962582 w 8398510"/>
              <a:gd name="connsiteY55" fmla="*/ 1956027 h 6554017"/>
              <a:gd name="connsiteX56" fmla="*/ 6063411 w 8398510"/>
              <a:gd name="connsiteY56" fmla="*/ 1899898 h 6554017"/>
              <a:gd name="connsiteX57" fmla="*/ 6186011 w 8398510"/>
              <a:gd name="connsiteY57" fmla="*/ 1783761 h 6554017"/>
              <a:gd name="connsiteX58" fmla="*/ 6165668 w 8398510"/>
              <a:gd name="connsiteY58" fmla="*/ 1550943 h 6554017"/>
              <a:gd name="connsiteX59" fmla="*/ 6802278 w 8398510"/>
              <a:gd name="connsiteY59" fmla="*/ 1096192 h 6554017"/>
              <a:gd name="connsiteX60" fmla="*/ 7261519 w 8398510"/>
              <a:gd name="connsiteY60" fmla="*/ 775676 h 6554017"/>
              <a:gd name="connsiteX61" fmla="*/ 7319962 w 8398510"/>
              <a:gd name="connsiteY61" fmla="*/ 685323 h 6554017"/>
              <a:gd name="connsiteX62" fmla="*/ 7620476 w 8398510"/>
              <a:gd name="connsiteY62" fmla="*/ 464480 h 6554017"/>
              <a:gd name="connsiteX63" fmla="*/ 7566796 w 8398510"/>
              <a:gd name="connsiteY63" fmla="*/ 555783 h 6554017"/>
              <a:gd name="connsiteX64" fmla="*/ 8397104 w 8398510"/>
              <a:gd name="connsiteY64" fmla="*/ 0 h 6554017"/>
              <a:gd name="connsiteX0" fmla="*/ 8351861 w 8353267"/>
              <a:gd name="connsiteY0" fmla="*/ 0 h 6538505"/>
              <a:gd name="connsiteX1" fmla="*/ 8353017 w 8353267"/>
              <a:gd name="connsiteY1" fmla="*/ 6538505 h 6538505"/>
              <a:gd name="connsiteX2" fmla="*/ 0 w 8353267"/>
              <a:gd name="connsiteY2" fmla="*/ 6532586 h 6538505"/>
              <a:gd name="connsiteX3" fmla="*/ 189888 w 8353267"/>
              <a:gd name="connsiteY3" fmla="*/ 6345011 h 6538505"/>
              <a:gd name="connsiteX4" fmla="*/ 425020 w 8353267"/>
              <a:gd name="connsiteY4" fmla="*/ 6201320 h 6538505"/>
              <a:gd name="connsiteX5" fmla="*/ 673214 w 8353267"/>
              <a:gd name="connsiteY5" fmla="*/ 6044565 h 6538505"/>
              <a:gd name="connsiteX6" fmla="*/ 843031 w 8353267"/>
              <a:gd name="connsiteY6" fmla="*/ 5835560 h 6538505"/>
              <a:gd name="connsiteX7" fmla="*/ 1104288 w 8353267"/>
              <a:gd name="connsiteY7" fmla="*/ 5691868 h 6538505"/>
              <a:gd name="connsiteX8" fmla="*/ 1391671 w 8353267"/>
              <a:gd name="connsiteY8" fmla="*/ 5482863 h 6538505"/>
              <a:gd name="connsiteX9" fmla="*/ 1587614 w 8353267"/>
              <a:gd name="connsiteY9" fmla="*/ 5273857 h 6538505"/>
              <a:gd name="connsiteX10" fmla="*/ 1509237 w 8353267"/>
              <a:gd name="connsiteY10" fmla="*/ 5221605 h 6538505"/>
              <a:gd name="connsiteX11" fmla="*/ 1626803 w 8353267"/>
              <a:gd name="connsiteY11" fmla="*/ 5143228 h 6538505"/>
              <a:gd name="connsiteX12" fmla="*/ 1692117 w 8353267"/>
              <a:gd name="connsiteY12" fmla="*/ 5195480 h 6538505"/>
              <a:gd name="connsiteX13" fmla="*/ 1992563 w 8353267"/>
              <a:gd name="connsiteY13" fmla="*/ 4868908 h 6538505"/>
              <a:gd name="connsiteX14" fmla="*/ 2162380 w 8353267"/>
              <a:gd name="connsiteY14" fmla="*/ 4829720 h 6538505"/>
              <a:gd name="connsiteX15" fmla="*/ 2567328 w 8353267"/>
              <a:gd name="connsiteY15" fmla="*/ 4529274 h 6538505"/>
              <a:gd name="connsiteX16" fmla="*/ 2985340 w 8353267"/>
              <a:gd name="connsiteY16" fmla="*/ 4228828 h 6538505"/>
              <a:gd name="connsiteX17" fmla="*/ 3142094 w 8353267"/>
              <a:gd name="connsiteY17" fmla="*/ 4098200 h 6538505"/>
              <a:gd name="connsiteX18" fmla="*/ 3168220 w 8353267"/>
              <a:gd name="connsiteY18" fmla="*/ 4006760 h 6538505"/>
              <a:gd name="connsiteX19" fmla="*/ 3311911 w 8353267"/>
              <a:gd name="connsiteY19" fmla="*/ 3954508 h 6538505"/>
              <a:gd name="connsiteX20" fmla="*/ 3259660 w 8353267"/>
              <a:gd name="connsiteY20" fmla="*/ 3876131 h 6538505"/>
              <a:gd name="connsiteX21" fmla="*/ 3063717 w 8353267"/>
              <a:gd name="connsiteY21" fmla="*/ 3954508 h 6538505"/>
              <a:gd name="connsiteX22" fmla="*/ 2972277 w 8353267"/>
              <a:gd name="connsiteY22" fmla="*/ 4111263 h 6538505"/>
              <a:gd name="connsiteX23" fmla="*/ 2854711 w 8353267"/>
              <a:gd name="connsiteY23" fmla="*/ 4215765 h 6538505"/>
              <a:gd name="connsiteX24" fmla="*/ 2671831 w 8353267"/>
              <a:gd name="connsiteY24" fmla="*/ 4254954 h 6538505"/>
              <a:gd name="connsiteX25" fmla="*/ 2671831 w 8353267"/>
              <a:gd name="connsiteY25" fmla="*/ 4254954 h 6538505"/>
              <a:gd name="connsiteX26" fmla="*/ 2893900 w 8353267"/>
              <a:gd name="connsiteY26" fmla="*/ 3954508 h 6538505"/>
              <a:gd name="connsiteX27" fmla="*/ 2789397 w 8353267"/>
              <a:gd name="connsiteY27" fmla="*/ 3954508 h 6538505"/>
              <a:gd name="connsiteX28" fmla="*/ 2998403 w 8353267"/>
              <a:gd name="connsiteY28" fmla="*/ 3758565 h 6538505"/>
              <a:gd name="connsiteX29" fmla="*/ 3298848 w 8353267"/>
              <a:gd name="connsiteY29" fmla="*/ 3680188 h 6538505"/>
              <a:gd name="connsiteX30" fmla="*/ 3493635 w 8353267"/>
              <a:gd name="connsiteY30" fmla="*/ 3543777 h 6538505"/>
              <a:gd name="connsiteX31" fmla="*/ 3558881 w 8353267"/>
              <a:gd name="connsiteY31" fmla="*/ 3581741 h 6538505"/>
              <a:gd name="connsiteX32" fmla="*/ 3632155 w 8353267"/>
              <a:gd name="connsiteY32" fmla="*/ 3504860 h 6538505"/>
              <a:gd name="connsiteX33" fmla="*/ 3629774 w 8353267"/>
              <a:gd name="connsiteY33" fmla="*/ 3445329 h 6538505"/>
              <a:gd name="connsiteX34" fmla="*/ 3715771 w 8353267"/>
              <a:gd name="connsiteY34" fmla="*/ 3385730 h 6538505"/>
              <a:gd name="connsiteX35" fmla="*/ 3847488 w 8353267"/>
              <a:gd name="connsiteY35" fmla="*/ 3340554 h 6538505"/>
              <a:gd name="connsiteX36" fmla="*/ 3944099 w 8353267"/>
              <a:gd name="connsiteY36" fmla="*/ 3271498 h 6538505"/>
              <a:gd name="connsiteX37" fmla="*/ 4004311 w 8353267"/>
              <a:gd name="connsiteY37" fmla="*/ 3190944 h 6538505"/>
              <a:gd name="connsiteX38" fmla="*/ 4106024 w 8353267"/>
              <a:gd name="connsiteY38" fmla="*/ 3181010 h 6538505"/>
              <a:gd name="connsiteX39" fmla="*/ 4226311 w 8353267"/>
              <a:gd name="connsiteY39" fmla="*/ 3131548 h 6538505"/>
              <a:gd name="connsiteX40" fmla="*/ 4239579 w 8353267"/>
              <a:gd name="connsiteY40" fmla="*/ 3008132 h 6538505"/>
              <a:gd name="connsiteX41" fmla="*/ 4086974 w 8353267"/>
              <a:gd name="connsiteY41" fmla="*/ 3076235 h 6538505"/>
              <a:gd name="connsiteX42" fmla="*/ 3995943 w 8353267"/>
              <a:gd name="connsiteY42" fmla="*/ 3102021 h 6538505"/>
              <a:gd name="connsiteX43" fmla="*/ 4063162 w 8353267"/>
              <a:gd name="connsiteY43" fmla="*/ 3035754 h 6538505"/>
              <a:gd name="connsiteX44" fmla="*/ 4320133 w 8353267"/>
              <a:gd name="connsiteY44" fmla="*/ 2866753 h 6538505"/>
              <a:gd name="connsiteX45" fmla="*/ 4541793 w 8353267"/>
              <a:gd name="connsiteY45" fmla="*/ 2735717 h 6538505"/>
              <a:gd name="connsiteX46" fmla="*/ 4714400 w 8353267"/>
              <a:gd name="connsiteY46" fmla="*/ 2675777 h 6538505"/>
              <a:gd name="connsiteX47" fmla="*/ 4810874 w 8353267"/>
              <a:gd name="connsiteY47" fmla="*/ 2638085 h 6538505"/>
              <a:gd name="connsiteX48" fmla="*/ 4922793 w 8353267"/>
              <a:gd name="connsiteY48" fmla="*/ 2564267 h 6538505"/>
              <a:gd name="connsiteX49" fmla="*/ 5043352 w 8353267"/>
              <a:gd name="connsiteY49" fmla="*/ 2441598 h 6538505"/>
              <a:gd name="connsiteX50" fmla="*/ 5284403 w 8353267"/>
              <a:gd name="connsiteY50" fmla="*/ 2256337 h 6538505"/>
              <a:gd name="connsiteX51" fmla="*/ 5361487 w 8353267"/>
              <a:gd name="connsiteY51" fmla="*/ 2313419 h 6538505"/>
              <a:gd name="connsiteX52" fmla="*/ 5610974 w 8353267"/>
              <a:gd name="connsiteY52" fmla="*/ 2183267 h 6538505"/>
              <a:gd name="connsiteX53" fmla="*/ 5784465 w 8353267"/>
              <a:gd name="connsiteY53" fmla="*/ 2082982 h 6538505"/>
              <a:gd name="connsiteX54" fmla="*/ 5819980 w 8353267"/>
              <a:gd name="connsiteY54" fmla="*/ 1864451 h 6538505"/>
              <a:gd name="connsiteX55" fmla="*/ 5917339 w 8353267"/>
              <a:gd name="connsiteY55" fmla="*/ 1956027 h 6538505"/>
              <a:gd name="connsiteX56" fmla="*/ 6018168 w 8353267"/>
              <a:gd name="connsiteY56" fmla="*/ 1899898 h 6538505"/>
              <a:gd name="connsiteX57" fmla="*/ 6140768 w 8353267"/>
              <a:gd name="connsiteY57" fmla="*/ 1783761 h 6538505"/>
              <a:gd name="connsiteX58" fmla="*/ 6120425 w 8353267"/>
              <a:gd name="connsiteY58" fmla="*/ 1550943 h 6538505"/>
              <a:gd name="connsiteX59" fmla="*/ 6757035 w 8353267"/>
              <a:gd name="connsiteY59" fmla="*/ 1096192 h 6538505"/>
              <a:gd name="connsiteX60" fmla="*/ 7216276 w 8353267"/>
              <a:gd name="connsiteY60" fmla="*/ 775676 h 6538505"/>
              <a:gd name="connsiteX61" fmla="*/ 7274719 w 8353267"/>
              <a:gd name="connsiteY61" fmla="*/ 685323 h 6538505"/>
              <a:gd name="connsiteX62" fmla="*/ 7575233 w 8353267"/>
              <a:gd name="connsiteY62" fmla="*/ 464480 h 6538505"/>
              <a:gd name="connsiteX63" fmla="*/ 7521553 w 8353267"/>
              <a:gd name="connsiteY63" fmla="*/ 555783 h 6538505"/>
              <a:gd name="connsiteX64" fmla="*/ 8351861 w 8353267"/>
              <a:gd name="connsiteY64" fmla="*/ 0 h 6538505"/>
              <a:gd name="connsiteX0" fmla="*/ 8351861 w 8353267"/>
              <a:gd name="connsiteY0" fmla="*/ 0 h 6538505"/>
              <a:gd name="connsiteX1" fmla="*/ 8353017 w 8353267"/>
              <a:gd name="connsiteY1" fmla="*/ 6538505 h 6538505"/>
              <a:gd name="connsiteX2" fmla="*/ 0 w 8353267"/>
              <a:gd name="connsiteY2" fmla="*/ 6532586 h 6538505"/>
              <a:gd name="connsiteX3" fmla="*/ 213701 w 8353267"/>
              <a:gd name="connsiteY3" fmla="*/ 6354536 h 6538505"/>
              <a:gd name="connsiteX4" fmla="*/ 425020 w 8353267"/>
              <a:gd name="connsiteY4" fmla="*/ 6201320 h 6538505"/>
              <a:gd name="connsiteX5" fmla="*/ 673214 w 8353267"/>
              <a:gd name="connsiteY5" fmla="*/ 6044565 h 6538505"/>
              <a:gd name="connsiteX6" fmla="*/ 843031 w 8353267"/>
              <a:gd name="connsiteY6" fmla="*/ 5835560 h 6538505"/>
              <a:gd name="connsiteX7" fmla="*/ 1104288 w 8353267"/>
              <a:gd name="connsiteY7" fmla="*/ 5691868 h 6538505"/>
              <a:gd name="connsiteX8" fmla="*/ 1391671 w 8353267"/>
              <a:gd name="connsiteY8" fmla="*/ 5482863 h 6538505"/>
              <a:gd name="connsiteX9" fmla="*/ 1587614 w 8353267"/>
              <a:gd name="connsiteY9" fmla="*/ 5273857 h 6538505"/>
              <a:gd name="connsiteX10" fmla="*/ 1509237 w 8353267"/>
              <a:gd name="connsiteY10" fmla="*/ 5221605 h 6538505"/>
              <a:gd name="connsiteX11" fmla="*/ 1626803 w 8353267"/>
              <a:gd name="connsiteY11" fmla="*/ 5143228 h 6538505"/>
              <a:gd name="connsiteX12" fmla="*/ 1692117 w 8353267"/>
              <a:gd name="connsiteY12" fmla="*/ 5195480 h 6538505"/>
              <a:gd name="connsiteX13" fmla="*/ 1992563 w 8353267"/>
              <a:gd name="connsiteY13" fmla="*/ 4868908 h 6538505"/>
              <a:gd name="connsiteX14" fmla="*/ 2162380 w 8353267"/>
              <a:gd name="connsiteY14" fmla="*/ 4829720 h 6538505"/>
              <a:gd name="connsiteX15" fmla="*/ 2567328 w 8353267"/>
              <a:gd name="connsiteY15" fmla="*/ 4529274 h 6538505"/>
              <a:gd name="connsiteX16" fmla="*/ 2985340 w 8353267"/>
              <a:gd name="connsiteY16" fmla="*/ 4228828 h 6538505"/>
              <a:gd name="connsiteX17" fmla="*/ 3142094 w 8353267"/>
              <a:gd name="connsiteY17" fmla="*/ 4098200 h 6538505"/>
              <a:gd name="connsiteX18" fmla="*/ 3168220 w 8353267"/>
              <a:gd name="connsiteY18" fmla="*/ 4006760 h 6538505"/>
              <a:gd name="connsiteX19" fmla="*/ 3311911 w 8353267"/>
              <a:gd name="connsiteY19" fmla="*/ 3954508 h 6538505"/>
              <a:gd name="connsiteX20" fmla="*/ 3259660 w 8353267"/>
              <a:gd name="connsiteY20" fmla="*/ 3876131 h 6538505"/>
              <a:gd name="connsiteX21" fmla="*/ 3063717 w 8353267"/>
              <a:gd name="connsiteY21" fmla="*/ 3954508 h 6538505"/>
              <a:gd name="connsiteX22" fmla="*/ 2972277 w 8353267"/>
              <a:gd name="connsiteY22" fmla="*/ 4111263 h 6538505"/>
              <a:gd name="connsiteX23" fmla="*/ 2854711 w 8353267"/>
              <a:gd name="connsiteY23" fmla="*/ 4215765 h 6538505"/>
              <a:gd name="connsiteX24" fmla="*/ 2671831 w 8353267"/>
              <a:gd name="connsiteY24" fmla="*/ 4254954 h 6538505"/>
              <a:gd name="connsiteX25" fmla="*/ 2671831 w 8353267"/>
              <a:gd name="connsiteY25" fmla="*/ 4254954 h 6538505"/>
              <a:gd name="connsiteX26" fmla="*/ 2893900 w 8353267"/>
              <a:gd name="connsiteY26" fmla="*/ 3954508 h 6538505"/>
              <a:gd name="connsiteX27" fmla="*/ 2789397 w 8353267"/>
              <a:gd name="connsiteY27" fmla="*/ 3954508 h 6538505"/>
              <a:gd name="connsiteX28" fmla="*/ 2998403 w 8353267"/>
              <a:gd name="connsiteY28" fmla="*/ 3758565 h 6538505"/>
              <a:gd name="connsiteX29" fmla="*/ 3298848 w 8353267"/>
              <a:gd name="connsiteY29" fmla="*/ 3680188 h 6538505"/>
              <a:gd name="connsiteX30" fmla="*/ 3493635 w 8353267"/>
              <a:gd name="connsiteY30" fmla="*/ 3543777 h 6538505"/>
              <a:gd name="connsiteX31" fmla="*/ 3558881 w 8353267"/>
              <a:gd name="connsiteY31" fmla="*/ 3581741 h 6538505"/>
              <a:gd name="connsiteX32" fmla="*/ 3632155 w 8353267"/>
              <a:gd name="connsiteY32" fmla="*/ 3504860 h 6538505"/>
              <a:gd name="connsiteX33" fmla="*/ 3629774 w 8353267"/>
              <a:gd name="connsiteY33" fmla="*/ 3445329 h 6538505"/>
              <a:gd name="connsiteX34" fmla="*/ 3715771 w 8353267"/>
              <a:gd name="connsiteY34" fmla="*/ 3385730 h 6538505"/>
              <a:gd name="connsiteX35" fmla="*/ 3847488 w 8353267"/>
              <a:gd name="connsiteY35" fmla="*/ 3340554 h 6538505"/>
              <a:gd name="connsiteX36" fmla="*/ 3944099 w 8353267"/>
              <a:gd name="connsiteY36" fmla="*/ 3271498 h 6538505"/>
              <a:gd name="connsiteX37" fmla="*/ 4004311 w 8353267"/>
              <a:gd name="connsiteY37" fmla="*/ 3190944 h 6538505"/>
              <a:gd name="connsiteX38" fmla="*/ 4106024 w 8353267"/>
              <a:gd name="connsiteY38" fmla="*/ 3181010 h 6538505"/>
              <a:gd name="connsiteX39" fmla="*/ 4226311 w 8353267"/>
              <a:gd name="connsiteY39" fmla="*/ 3131548 h 6538505"/>
              <a:gd name="connsiteX40" fmla="*/ 4239579 w 8353267"/>
              <a:gd name="connsiteY40" fmla="*/ 3008132 h 6538505"/>
              <a:gd name="connsiteX41" fmla="*/ 4086974 w 8353267"/>
              <a:gd name="connsiteY41" fmla="*/ 3076235 h 6538505"/>
              <a:gd name="connsiteX42" fmla="*/ 3995943 w 8353267"/>
              <a:gd name="connsiteY42" fmla="*/ 3102021 h 6538505"/>
              <a:gd name="connsiteX43" fmla="*/ 4063162 w 8353267"/>
              <a:gd name="connsiteY43" fmla="*/ 3035754 h 6538505"/>
              <a:gd name="connsiteX44" fmla="*/ 4320133 w 8353267"/>
              <a:gd name="connsiteY44" fmla="*/ 2866753 h 6538505"/>
              <a:gd name="connsiteX45" fmla="*/ 4541793 w 8353267"/>
              <a:gd name="connsiteY45" fmla="*/ 2735717 h 6538505"/>
              <a:gd name="connsiteX46" fmla="*/ 4714400 w 8353267"/>
              <a:gd name="connsiteY46" fmla="*/ 2675777 h 6538505"/>
              <a:gd name="connsiteX47" fmla="*/ 4810874 w 8353267"/>
              <a:gd name="connsiteY47" fmla="*/ 2638085 h 6538505"/>
              <a:gd name="connsiteX48" fmla="*/ 4922793 w 8353267"/>
              <a:gd name="connsiteY48" fmla="*/ 2564267 h 6538505"/>
              <a:gd name="connsiteX49" fmla="*/ 5043352 w 8353267"/>
              <a:gd name="connsiteY49" fmla="*/ 2441598 h 6538505"/>
              <a:gd name="connsiteX50" fmla="*/ 5284403 w 8353267"/>
              <a:gd name="connsiteY50" fmla="*/ 2256337 h 6538505"/>
              <a:gd name="connsiteX51" fmla="*/ 5361487 w 8353267"/>
              <a:gd name="connsiteY51" fmla="*/ 2313419 h 6538505"/>
              <a:gd name="connsiteX52" fmla="*/ 5610974 w 8353267"/>
              <a:gd name="connsiteY52" fmla="*/ 2183267 h 6538505"/>
              <a:gd name="connsiteX53" fmla="*/ 5784465 w 8353267"/>
              <a:gd name="connsiteY53" fmla="*/ 2082982 h 6538505"/>
              <a:gd name="connsiteX54" fmla="*/ 5819980 w 8353267"/>
              <a:gd name="connsiteY54" fmla="*/ 1864451 h 6538505"/>
              <a:gd name="connsiteX55" fmla="*/ 5917339 w 8353267"/>
              <a:gd name="connsiteY55" fmla="*/ 1956027 h 6538505"/>
              <a:gd name="connsiteX56" fmla="*/ 6018168 w 8353267"/>
              <a:gd name="connsiteY56" fmla="*/ 1899898 h 6538505"/>
              <a:gd name="connsiteX57" fmla="*/ 6140768 w 8353267"/>
              <a:gd name="connsiteY57" fmla="*/ 1783761 h 6538505"/>
              <a:gd name="connsiteX58" fmla="*/ 6120425 w 8353267"/>
              <a:gd name="connsiteY58" fmla="*/ 1550943 h 6538505"/>
              <a:gd name="connsiteX59" fmla="*/ 6757035 w 8353267"/>
              <a:gd name="connsiteY59" fmla="*/ 1096192 h 6538505"/>
              <a:gd name="connsiteX60" fmla="*/ 7216276 w 8353267"/>
              <a:gd name="connsiteY60" fmla="*/ 775676 h 6538505"/>
              <a:gd name="connsiteX61" fmla="*/ 7274719 w 8353267"/>
              <a:gd name="connsiteY61" fmla="*/ 685323 h 6538505"/>
              <a:gd name="connsiteX62" fmla="*/ 7575233 w 8353267"/>
              <a:gd name="connsiteY62" fmla="*/ 464480 h 6538505"/>
              <a:gd name="connsiteX63" fmla="*/ 7521553 w 8353267"/>
              <a:gd name="connsiteY63" fmla="*/ 555783 h 6538505"/>
              <a:gd name="connsiteX64" fmla="*/ 8351861 w 8353267"/>
              <a:gd name="connsiteY64" fmla="*/ 0 h 6538505"/>
              <a:gd name="connsiteX0" fmla="*/ 8351861 w 8353267"/>
              <a:gd name="connsiteY0" fmla="*/ 0 h 6538505"/>
              <a:gd name="connsiteX1" fmla="*/ 8353017 w 8353267"/>
              <a:gd name="connsiteY1" fmla="*/ 6538505 h 6538505"/>
              <a:gd name="connsiteX2" fmla="*/ 0 w 8353267"/>
              <a:gd name="connsiteY2" fmla="*/ 6532586 h 6538505"/>
              <a:gd name="connsiteX3" fmla="*/ 62661 w 8353267"/>
              <a:gd name="connsiteY3" fmla="*/ 6455230 h 6538505"/>
              <a:gd name="connsiteX4" fmla="*/ 213701 w 8353267"/>
              <a:gd name="connsiteY4" fmla="*/ 6354536 h 6538505"/>
              <a:gd name="connsiteX5" fmla="*/ 425020 w 8353267"/>
              <a:gd name="connsiteY5" fmla="*/ 6201320 h 6538505"/>
              <a:gd name="connsiteX6" fmla="*/ 673214 w 8353267"/>
              <a:gd name="connsiteY6" fmla="*/ 6044565 h 6538505"/>
              <a:gd name="connsiteX7" fmla="*/ 843031 w 8353267"/>
              <a:gd name="connsiteY7" fmla="*/ 5835560 h 6538505"/>
              <a:gd name="connsiteX8" fmla="*/ 1104288 w 8353267"/>
              <a:gd name="connsiteY8" fmla="*/ 5691868 h 6538505"/>
              <a:gd name="connsiteX9" fmla="*/ 1391671 w 8353267"/>
              <a:gd name="connsiteY9" fmla="*/ 5482863 h 6538505"/>
              <a:gd name="connsiteX10" fmla="*/ 1587614 w 8353267"/>
              <a:gd name="connsiteY10" fmla="*/ 5273857 h 6538505"/>
              <a:gd name="connsiteX11" fmla="*/ 1509237 w 8353267"/>
              <a:gd name="connsiteY11" fmla="*/ 5221605 h 6538505"/>
              <a:gd name="connsiteX12" fmla="*/ 1626803 w 8353267"/>
              <a:gd name="connsiteY12" fmla="*/ 5143228 h 6538505"/>
              <a:gd name="connsiteX13" fmla="*/ 1692117 w 8353267"/>
              <a:gd name="connsiteY13" fmla="*/ 5195480 h 6538505"/>
              <a:gd name="connsiteX14" fmla="*/ 1992563 w 8353267"/>
              <a:gd name="connsiteY14" fmla="*/ 4868908 h 6538505"/>
              <a:gd name="connsiteX15" fmla="*/ 2162380 w 8353267"/>
              <a:gd name="connsiteY15" fmla="*/ 4829720 h 6538505"/>
              <a:gd name="connsiteX16" fmla="*/ 2567328 w 8353267"/>
              <a:gd name="connsiteY16" fmla="*/ 4529274 h 6538505"/>
              <a:gd name="connsiteX17" fmla="*/ 2985340 w 8353267"/>
              <a:gd name="connsiteY17" fmla="*/ 4228828 h 6538505"/>
              <a:gd name="connsiteX18" fmla="*/ 3142094 w 8353267"/>
              <a:gd name="connsiteY18" fmla="*/ 4098200 h 6538505"/>
              <a:gd name="connsiteX19" fmla="*/ 3168220 w 8353267"/>
              <a:gd name="connsiteY19" fmla="*/ 4006760 h 6538505"/>
              <a:gd name="connsiteX20" fmla="*/ 3311911 w 8353267"/>
              <a:gd name="connsiteY20" fmla="*/ 3954508 h 6538505"/>
              <a:gd name="connsiteX21" fmla="*/ 3259660 w 8353267"/>
              <a:gd name="connsiteY21" fmla="*/ 3876131 h 6538505"/>
              <a:gd name="connsiteX22" fmla="*/ 3063717 w 8353267"/>
              <a:gd name="connsiteY22" fmla="*/ 3954508 h 6538505"/>
              <a:gd name="connsiteX23" fmla="*/ 2972277 w 8353267"/>
              <a:gd name="connsiteY23" fmla="*/ 4111263 h 6538505"/>
              <a:gd name="connsiteX24" fmla="*/ 2854711 w 8353267"/>
              <a:gd name="connsiteY24" fmla="*/ 4215765 h 6538505"/>
              <a:gd name="connsiteX25" fmla="*/ 2671831 w 8353267"/>
              <a:gd name="connsiteY25" fmla="*/ 4254954 h 6538505"/>
              <a:gd name="connsiteX26" fmla="*/ 2671831 w 8353267"/>
              <a:gd name="connsiteY26" fmla="*/ 4254954 h 6538505"/>
              <a:gd name="connsiteX27" fmla="*/ 2893900 w 8353267"/>
              <a:gd name="connsiteY27" fmla="*/ 3954508 h 6538505"/>
              <a:gd name="connsiteX28" fmla="*/ 2789397 w 8353267"/>
              <a:gd name="connsiteY28" fmla="*/ 3954508 h 6538505"/>
              <a:gd name="connsiteX29" fmla="*/ 2998403 w 8353267"/>
              <a:gd name="connsiteY29" fmla="*/ 3758565 h 6538505"/>
              <a:gd name="connsiteX30" fmla="*/ 3298848 w 8353267"/>
              <a:gd name="connsiteY30" fmla="*/ 3680188 h 6538505"/>
              <a:gd name="connsiteX31" fmla="*/ 3493635 w 8353267"/>
              <a:gd name="connsiteY31" fmla="*/ 3543777 h 6538505"/>
              <a:gd name="connsiteX32" fmla="*/ 3558881 w 8353267"/>
              <a:gd name="connsiteY32" fmla="*/ 3581741 h 6538505"/>
              <a:gd name="connsiteX33" fmla="*/ 3632155 w 8353267"/>
              <a:gd name="connsiteY33" fmla="*/ 3504860 h 6538505"/>
              <a:gd name="connsiteX34" fmla="*/ 3629774 w 8353267"/>
              <a:gd name="connsiteY34" fmla="*/ 3445329 h 6538505"/>
              <a:gd name="connsiteX35" fmla="*/ 3715771 w 8353267"/>
              <a:gd name="connsiteY35" fmla="*/ 3385730 h 6538505"/>
              <a:gd name="connsiteX36" fmla="*/ 3847488 w 8353267"/>
              <a:gd name="connsiteY36" fmla="*/ 3340554 h 6538505"/>
              <a:gd name="connsiteX37" fmla="*/ 3944099 w 8353267"/>
              <a:gd name="connsiteY37" fmla="*/ 3271498 h 6538505"/>
              <a:gd name="connsiteX38" fmla="*/ 4004311 w 8353267"/>
              <a:gd name="connsiteY38" fmla="*/ 3190944 h 6538505"/>
              <a:gd name="connsiteX39" fmla="*/ 4106024 w 8353267"/>
              <a:gd name="connsiteY39" fmla="*/ 3181010 h 6538505"/>
              <a:gd name="connsiteX40" fmla="*/ 4226311 w 8353267"/>
              <a:gd name="connsiteY40" fmla="*/ 3131548 h 6538505"/>
              <a:gd name="connsiteX41" fmla="*/ 4239579 w 8353267"/>
              <a:gd name="connsiteY41" fmla="*/ 3008132 h 6538505"/>
              <a:gd name="connsiteX42" fmla="*/ 4086974 w 8353267"/>
              <a:gd name="connsiteY42" fmla="*/ 3076235 h 6538505"/>
              <a:gd name="connsiteX43" fmla="*/ 3995943 w 8353267"/>
              <a:gd name="connsiteY43" fmla="*/ 3102021 h 6538505"/>
              <a:gd name="connsiteX44" fmla="*/ 4063162 w 8353267"/>
              <a:gd name="connsiteY44" fmla="*/ 3035754 h 6538505"/>
              <a:gd name="connsiteX45" fmla="*/ 4320133 w 8353267"/>
              <a:gd name="connsiteY45" fmla="*/ 2866753 h 6538505"/>
              <a:gd name="connsiteX46" fmla="*/ 4541793 w 8353267"/>
              <a:gd name="connsiteY46" fmla="*/ 2735717 h 6538505"/>
              <a:gd name="connsiteX47" fmla="*/ 4714400 w 8353267"/>
              <a:gd name="connsiteY47" fmla="*/ 2675777 h 6538505"/>
              <a:gd name="connsiteX48" fmla="*/ 4810874 w 8353267"/>
              <a:gd name="connsiteY48" fmla="*/ 2638085 h 6538505"/>
              <a:gd name="connsiteX49" fmla="*/ 4922793 w 8353267"/>
              <a:gd name="connsiteY49" fmla="*/ 2564267 h 6538505"/>
              <a:gd name="connsiteX50" fmla="*/ 5043352 w 8353267"/>
              <a:gd name="connsiteY50" fmla="*/ 2441598 h 6538505"/>
              <a:gd name="connsiteX51" fmla="*/ 5284403 w 8353267"/>
              <a:gd name="connsiteY51" fmla="*/ 2256337 h 6538505"/>
              <a:gd name="connsiteX52" fmla="*/ 5361487 w 8353267"/>
              <a:gd name="connsiteY52" fmla="*/ 2313419 h 6538505"/>
              <a:gd name="connsiteX53" fmla="*/ 5610974 w 8353267"/>
              <a:gd name="connsiteY53" fmla="*/ 2183267 h 6538505"/>
              <a:gd name="connsiteX54" fmla="*/ 5784465 w 8353267"/>
              <a:gd name="connsiteY54" fmla="*/ 2082982 h 6538505"/>
              <a:gd name="connsiteX55" fmla="*/ 5819980 w 8353267"/>
              <a:gd name="connsiteY55" fmla="*/ 1864451 h 6538505"/>
              <a:gd name="connsiteX56" fmla="*/ 5917339 w 8353267"/>
              <a:gd name="connsiteY56" fmla="*/ 1956027 h 6538505"/>
              <a:gd name="connsiteX57" fmla="*/ 6018168 w 8353267"/>
              <a:gd name="connsiteY57" fmla="*/ 1899898 h 6538505"/>
              <a:gd name="connsiteX58" fmla="*/ 6140768 w 8353267"/>
              <a:gd name="connsiteY58" fmla="*/ 1783761 h 6538505"/>
              <a:gd name="connsiteX59" fmla="*/ 6120425 w 8353267"/>
              <a:gd name="connsiteY59" fmla="*/ 1550943 h 6538505"/>
              <a:gd name="connsiteX60" fmla="*/ 6757035 w 8353267"/>
              <a:gd name="connsiteY60" fmla="*/ 1096192 h 6538505"/>
              <a:gd name="connsiteX61" fmla="*/ 7216276 w 8353267"/>
              <a:gd name="connsiteY61" fmla="*/ 775676 h 6538505"/>
              <a:gd name="connsiteX62" fmla="*/ 7274719 w 8353267"/>
              <a:gd name="connsiteY62" fmla="*/ 685323 h 6538505"/>
              <a:gd name="connsiteX63" fmla="*/ 7575233 w 8353267"/>
              <a:gd name="connsiteY63" fmla="*/ 464480 h 6538505"/>
              <a:gd name="connsiteX64" fmla="*/ 7521553 w 8353267"/>
              <a:gd name="connsiteY64" fmla="*/ 555783 h 6538505"/>
              <a:gd name="connsiteX65" fmla="*/ 8351861 w 8353267"/>
              <a:gd name="connsiteY65" fmla="*/ 0 h 6538505"/>
              <a:gd name="connsiteX0" fmla="*/ 8351861 w 8353267"/>
              <a:gd name="connsiteY0" fmla="*/ 0 h 6538505"/>
              <a:gd name="connsiteX1" fmla="*/ 8353017 w 8353267"/>
              <a:gd name="connsiteY1" fmla="*/ 6538505 h 6538505"/>
              <a:gd name="connsiteX2" fmla="*/ 0 w 8353267"/>
              <a:gd name="connsiteY2" fmla="*/ 6532586 h 6538505"/>
              <a:gd name="connsiteX3" fmla="*/ 62661 w 8353267"/>
              <a:gd name="connsiteY3" fmla="*/ 6455230 h 6538505"/>
              <a:gd name="connsiteX4" fmla="*/ 213701 w 8353267"/>
              <a:gd name="connsiteY4" fmla="*/ 6354536 h 6538505"/>
              <a:gd name="connsiteX5" fmla="*/ 250779 w 8353267"/>
              <a:gd name="connsiteY5" fmla="*/ 6295686 h 6538505"/>
              <a:gd name="connsiteX6" fmla="*/ 425020 w 8353267"/>
              <a:gd name="connsiteY6" fmla="*/ 6201320 h 6538505"/>
              <a:gd name="connsiteX7" fmla="*/ 673214 w 8353267"/>
              <a:gd name="connsiteY7" fmla="*/ 6044565 h 6538505"/>
              <a:gd name="connsiteX8" fmla="*/ 843031 w 8353267"/>
              <a:gd name="connsiteY8" fmla="*/ 5835560 h 6538505"/>
              <a:gd name="connsiteX9" fmla="*/ 1104288 w 8353267"/>
              <a:gd name="connsiteY9" fmla="*/ 5691868 h 6538505"/>
              <a:gd name="connsiteX10" fmla="*/ 1391671 w 8353267"/>
              <a:gd name="connsiteY10" fmla="*/ 5482863 h 6538505"/>
              <a:gd name="connsiteX11" fmla="*/ 1587614 w 8353267"/>
              <a:gd name="connsiteY11" fmla="*/ 5273857 h 6538505"/>
              <a:gd name="connsiteX12" fmla="*/ 1509237 w 8353267"/>
              <a:gd name="connsiteY12" fmla="*/ 5221605 h 6538505"/>
              <a:gd name="connsiteX13" fmla="*/ 1626803 w 8353267"/>
              <a:gd name="connsiteY13" fmla="*/ 5143228 h 6538505"/>
              <a:gd name="connsiteX14" fmla="*/ 1692117 w 8353267"/>
              <a:gd name="connsiteY14" fmla="*/ 5195480 h 6538505"/>
              <a:gd name="connsiteX15" fmla="*/ 1992563 w 8353267"/>
              <a:gd name="connsiteY15" fmla="*/ 4868908 h 6538505"/>
              <a:gd name="connsiteX16" fmla="*/ 2162380 w 8353267"/>
              <a:gd name="connsiteY16" fmla="*/ 4829720 h 6538505"/>
              <a:gd name="connsiteX17" fmla="*/ 2567328 w 8353267"/>
              <a:gd name="connsiteY17" fmla="*/ 4529274 h 6538505"/>
              <a:gd name="connsiteX18" fmla="*/ 2985340 w 8353267"/>
              <a:gd name="connsiteY18" fmla="*/ 4228828 h 6538505"/>
              <a:gd name="connsiteX19" fmla="*/ 3142094 w 8353267"/>
              <a:gd name="connsiteY19" fmla="*/ 4098200 h 6538505"/>
              <a:gd name="connsiteX20" fmla="*/ 3168220 w 8353267"/>
              <a:gd name="connsiteY20" fmla="*/ 4006760 h 6538505"/>
              <a:gd name="connsiteX21" fmla="*/ 3311911 w 8353267"/>
              <a:gd name="connsiteY21" fmla="*/ 3954508 h 6538505"/>
              <a:gd name="connsiteX22" fmla="*/ 3259660 w 8353267"/>
              <a:gd name="connsiteY22" fmla="*/ 3876131 h 6538505"/>
              <a:gd name="connsiteX23" fmla="*/ 3063717 w 8353267"/>
              <a:gd name="connsiteY23" fmla="*/ 3954508 h 6538505"/>
              <a:gd name="connsiteX24" fmla="*/ 2972277 w 8353267"/>
              <a:gd name="connsiteY24" fmla="*/ 4111263 h 6538505"/>
              <a:gd name="connsiteX25" fmla="*/ 2854711 w 8353267"/>
              <a:gd name="connsiteY25" fmla="*/ 4215765 h 6538505"/>
              <a:gd name="connsiteX26" fmla="*/ 2671831 w 8353267"/>
              <a:gd name="connsiteY26" fmla="*/ 4254954 h 6538505"/>
              <a:gd name="connsiteX27" fmla="*/ 2671831 w 8353267"/>
              <a:gd name="connsiteY27" fmla="*/ 4254954 h 6538505"/>
              <a:gd name="connsiteX28" fmla="*/ 2893900 w 8353267"/>
              <a:gd name="connsiteY28" fmla="*/ 3954508 h 6538505"/>
              <a:gd name="connsiteX29" fmla="*/ 2789397 w 8353267"/>
              <a:gd name="connsiteY29" fmla="*/ 3954508 h 6538505"/>
              <a:gd name="connsiteX30" fmla="*/ 2998403 w 8353267"/>
              <a:gd name="connsiteY30" fmla="*/ 3758565 h 6538505"/>
              <a:gd name="connsiteX31" fmla="*/ 3298848 w 8353267"/>
              <a:gd name="connsiteY31" fmla="*/ 3680188 h 6538505"/>
              <a:gd name="connsiteX32" fmla="*/ 3493635 w 8353267"/>
              <a:gd name="connsiteY32" fmla="*/ 3543777 h 6538505"/>
              <a:gd name="connsiteX33" fmla="*/ 3558881 w 8353267"/>
              <a:gd name="connsiteY33" fmla="*/ 3581741 h 6538505"/>
              <a:gd name="connsiteX34" fmla="*/ 3632155 w 8353267"/>
              <a:gd name="connsiteY34" fmla="*/ 3504860 h 6538505"/>
              <a:gd name="connsiteX35" fmla="*/ 3629774 w 8353267"/>
              <a:gd name="connsiteY35" fmla="*/ 3445329 h 6538505"/>
              <a:gd name="connsiteX36" fmla="*/ 3715771 w 8353267"/>
              <a:gd name="connsiteY36" fmla="*/ 3385730 h 6538505"/>
              <a:gd name="connsiteX37" fmla="*/ 3847488 w 8353267"/>
              <a:gd name="connsiteY37" fmla="*/ 3340554 h 6538505"/>
              <a:gd name="connsiteX38" fmla="*/ 3944099 w 8353267"/>
              <a:gd name="connsiteY38" fmla="*/ 3271498 h 6538505"/>
              <a:gd name="connsiteX39" fmla="*/ 4004311 w 8353267"/>
              <a:gd name="connsiteY39" fmla="*/ 3190944 h 6538505"/>
              <a:gd name="connsiteX40" fmla="*/ 4106024 w 8353267"/>
              <a:gd name="connsiteY40" fmla="*/ 3181010 h 6538505"/>
              <a:gd name="connsiteX41" fmla="*/ 4226311 w 8353267"/>
              <a:gd name="connsiteY41" fmla="*/ 3131548 h 6538505"/>
              <a:gd name="connsiteX42" fmla="*/ 4239579 w 8353267"/>
              <a:gd name="connsiteY42" fmla="*/ 3008132 h 6538505"/>
              <a:gd name="connsiteX43" fmla="*/ 4086974 w 8353267"/>
              <a:gd name="connsiteY43" fmla="*/ 3076235 h 6538505"/>
              <a:gd name="connsiteX44" fmla="*/ 3995943 w 8353267"/>
              <a:gd name="connsiteY44" fmla="*/ 3102021 h 6538505"/>
              <a:gd name="connsiteX45" fmla="*/ 4063162 w 8353267"/>
              <a:gd name="connsiteY45" fmla="*/ 3035754 h 6538505"/>
              <a:gd name="connsiteX46" fmla="*/ 4320133 w 8353267"/>
              <a:gd name="connsiteY46" fmla="*/ 2866753 h 6538505"/>
              <a:gd name="connsiteX47" fmla="*/ 4541793 w 8353267"/>
              <a:gd name="connsiteY47" fmla="*/ 2735717 h 6538505"/>
              <a:gd name="connsiteX48" fmla="*/ 4714400 w 8353267"/>
              <a:gd name="connsiteY48" fmla="*/ 2675777 h 6538505"/>
              <a:gd name="connsiteX49" fmla="*/ 4810874 w 8353267"/>
              <a:gd name="connsiteY49" fmla="*/ 2638085 h 6538505"/>
              <a:gd name="connsiteX50" fmla="*/ 4922793 w 8353267"/>
              <a:gd name="connsiteY50" fmla="*/ 2564267 h 6538505"/>
              <a:gd name="connsiteX51" fmla="*/ 5043352 w 8353267"/>
              <a:gd name="connsiteY51" fmla="*/ 2441598 h 6538505"/>
              <a:gd name="connsiteX52" fmla="*/ 5284403 w 8353267"/>
              <a:gd name="connsiteY52" fmla="*/ 2256337 h 6538505"/>
              <a:gd name="connsiteX53" fmla="*/ 5361487 w 8353267"/>
              <a:gd name="connsiteY53" fmla="*/ 2313419 h 6538505"/>
              <a:gd name="connsiteX54" fmla="*/ 5610974 w 8353267"/>
              <a:gd name="connsiteY54" fmla="*/ 2183267 h 6538505"/>
              <a:gd name="connsiteX55" fmla="*/ 5784465 w 8353267"/>
              <a:gd name="connsiteY55" fmla="*/ 2082982 h 6538505"/>
              <a:gd name="connsiteX56" fmla="*/ 5819980 w 8353267"/>
              <a:gd name="connsiteY56" fmla="*/ 1864451 h 6538505"/>
              <a:gd name="connsiteX57" fmla="*/ 5917339 w 8353267"/>
              <a:gd name="connsiteY57" fmla="*/ 1956027 h 6538505"/>
              <a:gd name="connsiteX58" fmla="*/ 6018168 w 8353267"/>
              <a:gd name="connsiteY58" fmla="*/ 1899898 h 6538505"/>
              <a:gd name="connsiteX59" fmla="*/ 6140768 w 8353267"/>
              <a:gd name="connsiteY59" fmla="*/ 1783761 h 6538505"/>
              <a:gd name="connsiteX60" fmla="*/ 6120425 w 8353267"/>
              <a:gd name="connsiteY60" fmla="*/ 1550943 h 6538505"/>
              <a:gd name="connsiteX61" fmla="*/ 6757035 w 8353267"/>
              <a:gd name="connsiteY61" fmla="*/ 1096192 h 6538505"/>
              <a:gd name="connsiteX62" fmla="*/ 7216276 w 8353267"/>
              <a:gd name="connsiteY62" fmla="*/ 775676 h 6538505"/>
              <a:gd name="connsiteX63" fmla="*/ 7274719 w 8353267"/>
              <a:gd name="connsiteY63" fmla="*/ 685323 h 6538505"/>
              <a:gd name="connsiteX64" fmla="*/ 7575233 w 8353267"/>
              <a:gd name="connsiteY64" fmla="*/ 464480 h 6538505"/>
              <a:gd name="connsiteX65" fmla="*/ 7521553 w 8353267"/>
              <a:gd name="connsiteY65" fmla="*/ 555783 h 6538505"/>
              <a:gd name="connsiteX66" fmla="*/ 8351861 w 8353267"/>
              <a:gd name="connsiteY66" fmla="*/ 0 h 6538505"/>
              <a:gd name="connsiteX0" fmla="*/ 8351861 w 8353267"/>
              <a:gd name="connsiteY0" fmla="*/ 0 h 6538505"/>
              <a:gd name="connsiteX1" fmla="*/ 8353017 w 8353267"/>
              <a:gd name="connsiteY1" fmla="*/ 6538505 h 6538505"/>
              <a:gd name="connsiteX2" fmla="*/ 0 w 8353267"/>
              <a:gd name="connsiteY2" fmla="*/ 6532586 h 6538505"/>
              <a:gd name="connsiteX3" fmla="*/ 62661 w 8353267"/>
              <a:gd name="connsiteY3" fmla="*/ 6455230 h 6538505"/>
              <a:gd name="connsiteX4" fmla="*/ 213701 w 8353267"/>
              <a:gd name="connsiteY4" fmla="*/ 6354536 h 6538505"/>
              <a:gd name="connsiteX5" fmla="*/ 250779 w 8353267"/>
              <a:gd name="connsiteY5" fmla="*/ 6295686 h 6538505"/>
              <a:gd name="connsiteX6" fmla="*/ 310311 w 8353267"/>
              <a:gd name="connsiteY6" fmla="*/ 6295686 h 6538505"/>
              <a:gd name="connsiteX7" fmla="*/ 425020 w 8353267"/>
              <a:gd name="connsiteY7" fmla="*/ 6201320 h 6538505"/>
              <a:gd name="connsiteX8" fmla="*/ 673214 w 8353267"/>
              <a:gd name="connsiteY8" fmla="*/ 6044565 h 6538505"/>
              <a:gd name="connsiteX9" fmla="*/ 843031 w 8353267"/>
              <a:gd name="connsiteY9" fmla="*/ 5835560 h 6538505"/>
              <a:gd name="connsiteX10" fmla="*/ 1104288 w 8353267"/>
              <a:gd name="connsiteY10" fmla="*/ 5691868 h 6538505"/>
              <a:gd name="connsiteX11" fmla="*/ 1391671 w 8353267"/>
              <a:gd name="connsiteY11" fmla="*/ 5482863 h 6538505"/>
              <a:gd name="connsiteX12" fmla="*/ 1587614 w 8353267"/>
              <a:gd name="connsiteY12" fmla="*/ 5273857 h 6538505"/>
              <a:gd name="connsiteX13" fmla="*/ 1509237 w 8353267"/>
              <a:gd name="connsiteY13" fmla="*/ 5221605 h 6538505"/>
              <a:gd name="connsiteX14" fmla="*/ 1626803 w 8353267"/>
              <a:gd name="connsiteY14" fmla="*/ 5143228 h 6538505"/>
              <a:gd name="connsiteX15" fmla="*/ 1692117 w 8353267"/>
              <a:gd name="connsiteY15" fmla="*/ 5195480 h 6538505"/>
              <a:gd name="connsiteX16" fmla="*/ 1992563 w 8353267"/>
              <a:gd name="connsiteY16" fmla="*/ 4868908 h 6538505"/>
              <a:gd name="connsiteX17" fmla="*/ 2162380 w 8353267"/>
              <a:gd name="connsiteY17" fmla="*/ 4829720 h 6538505"/>
              <a:gd name="connsiteX18" fmla="*/ 2567328 w 8353267"/>
              <a:gd name="connsiteY18" fmla="*/ 4529274 h 6538505"/>
              <a:gd name="connsiteX19" fmla="*/ 2985340 w 8353267"/>
              <a:gd name="connsiteY19" fmla="*/ 4228828 h 6538505"/>
              <a:gd name="connsiteX20" fmla="*/ 3142094 w 8353267"/>
              <a:gd name="connsiteY20" fmla="*/ 4098200 h 6538505"/>
              <a:gd name="connsiteX21" fmla="*/ 3168220 w 8353267"/>
              <a:gd name="connsiteY21" fmla="*/ 4006760 h 6538505"/>
              <a:gd name="connsiteX22" fmla="*/ 3311911 w 8353267"/>
              <a:gd name="connsiteY22" fmla="*/ 3954508 h 6538505"/>
              <a:gd name="connsiteX23" fmla="*/ 3259660 w 8353267"/>
              <a:gd name="connsiteY23" fmla="*/ 3876131 h 6538505"/>
              <a:gd name="connsiteX24" fmla="*/ 3063717 w 8353267"/>
              <a:gd name="connsiteY24" fmla="*/ 3954508 h 6538505"/>
              <a:gd name="connsiteX25" fmla="*/ 2972277 w 8353267"/>
              <a:gd name="connsiteY25" fmla="*/ 4111263 h 6538505"/>
              <a:gd name="connsiteX26" fmla="*/ 2854711 w 8353267"/>
              <a:gd name="connsiteY26" fmla="*/ 4215765 h 6538505"/>
              <a:gd name="connsiteX27" fmla="*/ 2671831 w 8353267"/>
              <a:gd name="connsiteY27" fmla="*/ 4254954 h 6538505"/>
              <a:gd name="connsiteX28" fmla="*/ 2671831 w 8353267"/>
              <a:gd name="connsiteY28" fmla="*/ 4254954 h 6538505"/>
              <a:gd name="connsiteX29" fmla="*/ 2893900 w 8353267"/>
              <a:gd name="connsiteY29" fmla="*/ 3954508 h 6538505"/>
              <a:gd name="connsiteX30" fmla="*/ 2789397 w 8353267"/>
              <a:gd name="connsiteY30" fmla="*/ 3954508 h 6538505"/>
              <a:gd name="connsiteX31" fmla="*/ 2998403 w 8353267"/>
              <a:gd name="connsiteY31" fmla="*/ 3758565 h 6538505"/>
              <a:gd name="connsiteX32" fmla="*/ 3298848 w 8353267"/>
              <a:gd name="connsiteY32" fmla="*/ 3680188 h 6538505"/>
              <a:gd name="connsiteX33" fmla="*/ 3493635 w 8353267"/>
              <a:gd name="connsiteY33" fmla="*/ 3543777 h 6538505"/>
              <a:gd name="connsiteX34" fmla="*/ 3558881 w 8353267"/>
              <a:gd name="connsiteY34" fmla="*/ 3581741 h 6538505"/>
              <a:gd name="connsiteX35" fmla="*/ 3632155 w 8353267"/>
              <a:gd name="connsiteY35" fmla="*/ 3504860 h 6538505"/>
              <a:gd name="connsiteX36" fmla="*/ 3629774 w 8353267"/>
              <a:gd name="connsiteY36" fmla="*/ 3445329 h 6538505"/>
              <a:gd name="connsiteX37" fmla="*/ 3715771 w 8353267"/>
              <a:gd name="connsiteY37" fmla="*/ 3385730 h 6538505"/>
              <a:gd name="connsiteX38" fmla="*/ 3847488 w 8353267"/>
              <a:gd name="connsiteY38" fmla="*/ 3340554 h 6538505"/>
              <a:gd name="connsiteX39" fmla="*/ 3944099 w 8353267"/>
              <a:gd name="connsiteY39" fmla="*/ 3271498 h 6538505"/>
              <a:gd name="connsiteX40" fmla="*/ 4004311 w 8353267"/>
              <a:gd name="connsiteY40" fmla="*/ 3190944 h 6538505"/>
              <a:gd name="connsiteX41" fmla="*/ 4106024 w 8353267"/>
              <a:gd name="connsiteY41" fmla="*/ 3181010 h 6538505"/>
              <a:gd name="connsiteX42" fmla="*/ 4226311 w 8353267"/>
              <a:gd name="connsiteY42" fmla="*/ 3131548 h 6538505"/>
              <a:gd name="connsiteX43" fmla="*/ 4239579 w 8353267"/>
              <a:gd name="connsiteY43" fmla="*/ 3008132 h 6538505"/>
              <a:gd name="connsiteX44" fmla="*/ 4086974 w 8353267"/>
              <a:gd name="connsiteY44" fmla="*/ 3076235 h 6538505"/>
              <a:gd name="connsiteX45" fmla="*/ 3995943 w 8353267"/>
              <a:gd name="connsiteY45" fmla="*/ 3102021 h 6538505"/>
              <a:gd name="connsiteX46" fmla="*/ 4063162 w 8353267"/>
              <a:gd name="connsiteY46" fmla="*/ 3035754 h 6538505"/>
              <a:gd name="connsiteX47" fmla="*/ 4320133 w 8353267"/>
              <a:gd name="connsiteY47" fmla="*/ 2866753 h 6538505"/>
              <a:gd name="connsiteX48" fmla="*/ 4541793 w 8353267"/>
              <a:gd name="connsiteY48" fmla="*/ 2735717 h 6538505"/>
              <a:gd name="connsiteX49" fmla="*/ 4714400 w 8353267"/>
              <a:gd name="connsiteY49" fmla="*/ 2675777 h 6538505"/>
              <a:gd name="connsiteX50" fmla="*/ 4810874 w 8353267"/>
              <a:gd name="connsiteY50" fmla="*/ 2638085 h 6538505"/>
              <a:gd name="connsiteX51" fmla="*/ 4922793 w 8353267"/>
              <a:gd name="connsiteY51" fmla="*/ 2564267 h 6538505"/>
              <a:gd name="connsiteX52" fmla="*/ 5043352 w 8353267"/>
              <a:gd name="connsiteY52" fmla="*/ 2441598 h 6538505"/>
              <a:gd name="connsiteX53" fmla="*/ 5284403 w 8353267"/>
              <a:gd name="connsiteY53" fmla="*/ 2256337 h 6538505"/>
              <a:gd name="connsiteX54" fmla="*/ 5361487 w 8353267"/>
              <a:gd name="connsiteY54" fmla="*/ 2313419 h 6538505"/>
              <a:gd name="connsiteX55" fmla="*/ 5610974 w 8353267"/>
              <a:gd name="connsiteY55" fmla="*/ 2183267 h 6538505"/>
              <a:gd name="connsiteX56" fmla="*/ 5784465 w 8353267"/>
              <a:gd name="connsiteY56" fmla="*/ 2082982 h 6538505"/>
              <a:gd name="connsiteX57" fmla="*/ 5819980 w 8353267"/>
              <a:gd name="connsiteY57" fmla="*/ 1864451 h 6538505"/>
              <a:gd name="connsiteX58" fmla="*/ 5917339 w 8353267"/>
              <a:gd name="connsiteY58" fmla="*/ 1956027 h 6538505"/>
              <a:gd name="connsiteX59" fmla="*/ 6018168 w 8353267"/>
              <a:gd name="connsiteY59" fmla="*/ 1899898 h 6538505"/>
              <a:gd name="connsiteX60" fmla="*/ 6140768 w 8353267"/>
              <a:gd name="connsiteY60" fmla="*/ 1783761 h 6538505"/>
              <a:gd name="connsiteX61" fmla="*/ 6120425 w 8353267"/>
              <a:gd name="connsiteY61" fmla="*/ 1550943 h 6538505"/>
              <a:gd name="connsiteX62" fmla="*/ 6757035 w 8353267"/>
              <a:gd name="connsiteY62" fmla="*/ 1096192 h 6538505"/>
              <a:gd name="connsiteX63" fmla="*/ 7216276 w 8353267"/>
              <a:gd name="connsiteY63" fmla="*/ 775676 h 6538505"/>
              <a:gd name="connsiteX64" fmla="*/ 7274719 w 8353267"/>
              <a:gd name="connsiteY64" fmla="*/ 685323 h 6538505"/>
              <a:gd name="connsiteX65" fmla="*/ 7575233 w 8353267"/>
              <a:gd name="connsiteY65" fmla="*/ 464480 h 6538505"/>
              <a:gd name="connsiteX66" fmla="*/ 7521553 w 8353267"/>
              <a:gd name="connsiteY66" fmla="*/ 555783 h 6538505"/>
              <a:gd name="connsiteX67" fmla="*/ 8351861 w 8353267"/>
              <a:gd name="connsiteY67" fmla="*/ 0 h 6538505"/>
              <a:gd name="connsiteX0" fmla="*/ 8351861 w 8353267"/>
              <a:gd name="connsiteY0" fmla="*/ 0 h 6538505"/>
              <a:gd name="connsiteX1" fmla="*/ 8353017 w 8353267"/>
              <a:gd name="connsiteY1" fmla="*/ 6538505 h 6538505"/>
              <a:gd name="connsiteX2" fmla="*/ 0 w 8353267"/>
              <a:gd name="connsiteY2" fmla="*/ 6532586 h 6538505"/>
              <a:gd name="connsiteX3" fmla="*/ 62661 w 8353267"/>
              <a:gd name="connsiteY3" fmla="*/ 6455230 h 6538505"/>
              <a:gd name="connsiteX4" fmla="*/ 213701 w 8353267"/>
              <a:gd name="connsiteY4" fmla="*/ 6354536 h 6538505"/>
              <a:gd name="connsiteX5" fmla="*/ 250779 w 8353267"/>
              <a:gd name="connsiteY5" fmla="*/ 6295686 h 6538505"/>
              <a:gd name="connsiteX6" fmla="*/ 310311 w 8353267"/>
              <a:gd name="connsiteY6" fmla="*/ 6295686 h 6538505"/>
              <a:gd name="connsiteX7" fmla="*/ 448832 w 8353267"/>
              <a:gd name="connsiteY7" fmla="*/ 6220370 h 6538505"/>
              <a:gd name="connsiteX8" fmla="*/ 673214 w 8353267"/>
              <a:gd name="connsiteY8" fmla="*/ 6044565 h 6538505"/>
              <a:gd name="connsiteX9" fmla="*/ 843031 w 8353267"/>
              <a:gd name="connsiteY9" fmla="*/ 5835560 h 6538505"/>
              <a:gd name="connsiteX10" fmla="*/ 1104288 w 8353267"/>
              <a:gd name="connsiteY10" fmla="*/ 5691868 h 6538505"/>
              <a:gd name="connsiteX11" fmla="*/ 1391671 w 8353267"/>
              <a:gd name="connsiteY11" fmla="*/ 5482863 h 6538505"/>
              <a:gd name="connsiteX12" fmla="*/ 1587614 w 8353267"/>
              <a:gd name="connsiteY12" fmla="*/ 5273857 h 6538505"/>
              <a:gd name="connsiteX13" fmla="*/ 1509237 w 8353267"/>
              <a:gd name="connsiteY13" fmla="*/ 5221605 h 6538505"/>
              <a:gd name="connsiteX14" fmla="*/ 1626803 w 8353267"/>
              <a:gd name="connsiteY14" fmla="*/ 5143228 h 6538505"/>
              <a:gd name="connsiteX15" fmla="*/ 1692117 w 8353267"/>
              <a:gd name="connsiteY15" fmla="*/ 5195480 h 6538505"/>
              <a:gd name="connsiteX16" fmla="*/ 1992563 w 8353267"/>
              <a:gd name="connsiteY16" fmla="*/ 4868908 h 6538505"/>
              <a:gd name="connsiteX17" fmla="*/ 2162380 w 8353267"/>
              <a:gd name="connsiteY17" fmla="*/ 4829720 h 6538505"/>
              <a:gd name="connsiteX18" fmla="*/ 2567328 w 8353267"/>
              <a:gd name="connsiteY18" fmla="*/ 4529274 h 6538505"/>
              <a:gd name="connsiteX19" fmla="*/ 2985340 w 8353267"/>
              <a:gd name="connsiteY19" fmla="*/ 4228828 h 6538505"/>
              <a:gd name="connsiteX20" fmla="*/ 3142094 w 8353267"/>
              <a:gd name="connsiteY20" fmla="*/ 4098200 h 6538505"/>
              <a:gd name="connsiteX21" fmla="*/ 3168220 w 8353267"/>
              <a:gd name="connsiteY21" fmla="*/ 4006760 h 6538505"/>
              <a:gd name="connsiteX22" fmla="*/ 3311911 w 8353267"/>
              <a:gd name="connsiteY22" fmla="*/ 3954508 h 6538505"/>
              <a:gd name="connsiteX23" fmla="*/ 3259660 w 8353267"/>
              <a:gd name="connsiteY23" fmla="*/ 3876131 h 6538505"/>
              <a:gd name="connsiteX24" fmla="*/ 3063717 w 8353267"/>
              <a:gd name="connsiteY24" fmla="*/ 3954508 h 6538505"/>
              <a:gd name="connsiteX25" fmla="*/ 2972277 w 8353267"/>
              <a:gd name="connsiteY25" fmla="*/ 4111263 h 6538505"/>
              <a:gd name="connsiteX26" fmla="*/ 2854711 w 8353267"/>
              <a:gd name="connsiteY26" fmla="*/ 4215765 h 6538505"/>
              <a:gd name="connsiteX27" fmla="*/ 2671831 w 8353267"/>
              <a:gd name="connsiteY27" fmla="*/ 4254954 h 6538505"/>
              <a:gd name="connsiteX28" fmla="*/ 2671831 w 8353267"/>
              <a:gd name="connsiteY28" fmla="*/ 4254954 h 6538505"/>
              <a:gd name="connsiteX29" fmla="*/ 2893900 w 8353267"/>
              <a:gd name="connsiteY29" fmla="*/ 3954508 h 6538505"/>
              <a:gd name="connsiteX30" fmla="*/ 2789397 w 8353267"/>
              <a:gd name="connsiteY30" fmla="*/ 3954508 h 6538505"/>
              <a:gd name="connsiteX31" fmla="*/ 2998403 w 8353267"/>
              <a:gd name="connsiteY31" fmla="*/ 3758565 h 6538505"/>
              <a:gd name="connsiteX32" fmla="*/ 3298848 w 8353267"/>
              <a:gd name="connsiteY32" fmla="*/ 3680188 h 6538505"/>
              <a:gd name="connsiteX33" fmla="*/ 3493635 w 8353267"/>
              <a:gd name="connsiteY33" fmla="*/ 3543777 h 6538505"/>
              <a:gd name="connsiteX34" fmla="*/ 3558881 w 8353267"/>
              <a:gd name="connsiteY34" fmla="*/ 3581741 h 6538505"/>
              <a:gd name="connsiteX35" fmla="*/ 3632155 w 8353267"/>
              <a:gd name="connsiteY35" fmla="*/ 3504860 h 6538505"/>
              <a:gd name="connsiteX36" fmla="*/ 3629774 w 8353267"/>
              <a:gd name="connsiteY36" fmla="*/ 3445329 h 6538505"/>
              <a:gd name="connsiteX37" fmla="*/ 3715771 w 8353267"/>
              <a:gd name="connsiteY37" fmla="*/ 3385730 h 6538505"/>
              <a:gd name="connsiteX38" fmla="*/ 3847488 w 8353267"/>
              <a:gd name="connsiteY38" fmla="*/ 3340554 h 6538505"/>
              <a:gd name="connsiteX39" fmla="*/ 3944099 w 8353267"/>
              <a:gd name="connsiteY39" fmla="*/ 3271498 h 6538505"/>
              <a:gd name="connsiteX40" fmla="*/ 4004311 w 8353267"/>
              <a:gd name="connsiteY40" fmla="*/ 3190944 h 6538505"/>
              <a:gd name="connsiteX41" fmla="*/ 4106024 w 8353267"/>
              <a:gd name="connsiteY41" fmla="*/ 3181010 h 6538505"/>
              <a:gd name="connsiteX42" fmla="*/ 4226311 w 8353267"/>
              <a:gd name="connsiteY42" fmla="*/ 3131548 h 6538505"/>
              <a:gd name="connsiteX43" fmla="*/ 4239579 w 8353267"/>
              <a:gd name="connsiteY43" fmla="*/ 3008132 h 6538505"/>
              <a:gd name="connsiteX44" fmla="*/ 4086974 w 8353267"/>
              <a:gd name="connsiteY44" fmla="*/ 3076235 h 6538505"/>
              <a:gd name="connsiteX45" fmla="*/ 3995943 w 8353267"/>
              <a:gd name="connsiteY45" fmla="*/ 3102021 h 6538505"/>
              <a:gd name="connsiteX46" fmla="*/ 4063162 w 8353267"/>
              <a:gd name="connsiteY46" fmla="*/ 3035754 h 6538505"/>
              <a:gd name="connsiteX47" fmla="*/ 4320133 w 8353267"/>
              <a:gd name="connsiteY47" fmla="*/ 2866753 h 6538505"/>
              <a:gd name="connsiteX48" fmla="*/ 4541793 w 8353267"/>
              <a:gd name="connsiteY48" fmla="*/ 2735717 h 6538505"/>
              <a:gd name="connsiteX49" fmla="*/ 4714400 w 8353267"/>
              <a:gd name="connsiteY49" fmla="*/ 2675777 h 6538505"/>
              <a:gd name="connsiteX50" fmla="*/ 4810874 w 8353267"/>
              <a:gd name="connsiteY50" fmla="*/ 2638085 h 6538505"/>
              <a:gd name="connsiteX51" fmla="*/ 4922793 w 8353267"/>
              <a:gd name="connsiteY51" fmla="*/ 2564267 h 6538505"/>
              <a:gd name="connsiteX52" fmla="*/ 5043352 w 8353267"/>
              <a:gd name="connsiteY52" fmla="*/ 2441598 h 6538505"/>
              <a:gd name="connsiteX53" fmla="*/ 5284403 w 8353267"/>
              <a:gd name="connsiteY53" fmla="*/ 2256337 h 6538505"/>
              <a:gd name="connsiteX54" fmla="*/ 5361487 w 8353267"/>
              <a:gd name="connsiteY54" fmla="*/ 2313419 h 6538505"/>
              <a:gd name="connsiteX55" fmla="*/ 5610974 w 8353267"/>
              <a:gd name="connsiteY55" fmla="*/ 2183267 h 6538505"/>
              <a:gd name="connsiteX56" fmla="*/ 5784465 w 8353267"/>
              <a:gd name="connsiteY56" fmla="*/ 2082982 h 6538505"/>
              <a:gd name="connsiteX57" fmla="*/ 5819980 w 8353267"/>
              <a:gd name="connsiteY57" fmla="*/ 1864451 h 6538505"/>
              <a:gd name="connsiteX58" fmla="*/ 5917339 w 8353267"/>
              <a:gd name="connsiteY58" fmla="*/ 1956027 h 6538505"/>
              <a:gd name="connsiteX59" fmla="*/ 6018168 w 8353267"/>
              <a:gd name="connsiteY59" fmla="*/ 1899898 h 6538505"/>
              <a:gd name="connsiteX60" fmla="*/ 6140768 w 8353267"/>
              <a:gd name="connsiteY60" fmla="*/ 1783761 h 6538505"/>
              <a:gd name="connsiteX61" fmla="*/ 6120425 w 8353267"/>
              <a:gd name="connsiteY61" fmla="*/ 1550943 h 6538505"/>
              <a:gd name="connsiteX62" fmla="*/ 6757035 w 8353267"/>
              <a:gd name="connsiteY62" fmla="*/ 1096192 h 6538505"/>
              <a:gd name="connsiteX63" fmla="*/ 7216276 w 8353267"/>
              <a:gd name="connsiteY63" fmla="*/ 775676 h 6538505"/>
              <a:gd name="connsiteX64" fmla="*/ 7274719 w 8353267"/>
              <a:gd name="connsiteY64" fmla="*/ 685323 h 6538505"/>
              <a:gd name="connsiteX65" fmla="*/ 7575233 w 8353267"/>
              <a:gd name="connsiteY65" fmla="*/ 464480 h 6538505"/>
              <a:gd name="connsiteX66" fmla="*/ 7521553 w 8353267"/>
              <a:gd name="connsiteY66" fmla="*/ 555783 h 6538505"/>
              <a:gd name="connsiteX67" fmla="*/ 8351861 w 8353267"/>
              <a:gd name="connsiteY67" fmla="*/ 0 h 6538505"/>
              <a:gd name="connsiteX0" fmla="*/ 8351861 w 8353267"/>
              <a:gd name="connsiteY0" fmla="*/ 0 h 6538505"/>
              <a:gd name="connsiteX1" fmla="*/ 8353017 w 8353267"/>
              <a:gd name="connsiteY1" fmla="*/ 6538505 h 6538505"/>
              <a:gd name="connsiteX2" fmla="*/ 0 w 8353267"/>
              <a:gd name="connsiteY2" fmla="*/ 6532586 h 6538505"/>
              <a:gd name="connsiteX3" fmla="*/ 62661 w 8353267"/>
              <a:gd name="connsiteY3" fmla="*/ 6455230 h 6538505"/>
              <a:gd name="connsiteX4" fmla="*/ 213701 w 8353267"/>
              <a:gd name="connsiteY4" fmla="*/ 6354536 h 6538505"/>
              <a:gd name="connsiteX5" fmla="*/ 250779 w 8353267"/>
              <a:gd name="connsiteY5" fmla="*/ 6295686 h 6538505"/>
              <a:gd name="connsiteX6" fmla="*/ 310311 w 8353267"/>
              <a:gd name="connsiteY6" fmla="*/ 6295686 h 6538505"/>
              <a:gd name="connsiteX7" fmla="*/ 448832 w 8353267"/>
              <a:gd name="connsiteY7" fmla="*/ 6220370 h 6538505"/>
              <a:gd name="connsiteX8" fmla="*/ 625589 w 8353267"/>
              <a:gd name="connsiteY8" fmla="*/ 6080284 h 6538505"/>
              <a:gd name="connsiteX9" fmla="*/ 843031 w 8353267"/>
              <a:gd name="connsiteY9" fmla="*/ 5835560 h 6538505"/>
              <a:gd name="connsiteX10" fmla="*/ 1104288 w 8353267"/>
              <a:gd name="connsiteY10" fmla="*/ 5691868 h 6538505"/>
              <a:gd name="connsiteX11" fmla="*/ 1391671 w 8353267"/>
              <a:gd name="connsiteY11" fmla="*/ 5482863 h 6538505"/>
              <a:gd name="connsiteX12" fmla="*/ 1587614 w 8353267"/>
              <a:gd name="connsiteY12" fmla="*/ 5273857 h 6538505"/>
              <a:gd name="connsiteX13" fmla="*/ 1509237 w 8353267"/>
              <a:gd name="connsiteY13" fmla="*/ 5221605 h 6538505"/>
              <a:gd name="connsiteX14" fmla="*/ 1626803 w 8353267"/>
              <a:gd name="connsiteY14" fmla="*/ 5143228 h 6538505"/>
              <a:gd name="connsiteX15" fmla="*/ 1692117 w 8353267"/>
              <a:gd name="connsiteY15" fmla="*/ 5195480 h 6538505"/>
              <a:gd name="connsiteX16" fmla="*/ 1992563 w 8353267"/>
              <a:gd name="connsiteY16" fmla="*/ 4868908 h 6538505"/>
              <a:gd name="connsiteX17" fmla="*/ 2162380 w 8353267"/>
              <a:gd name="connsiteY17" fmla="*/ 4829720 h 6538505"/>
              <a:gd name="connsiteX18" fmla="*/ 2567328 w 8353267"/>
              <a:gd name="connsiteY18" fmla="*/ 4529274 h 6538505"/>
              <a:gd name="connsiteX19" fmla="*/ 2985340 w 8353267"/>
              <a:gd name="connsiteY19" fmla="*/ 4228828 h 6538505"/>
              <a:gd name="connsiteX20" fmla="*/ 3142094 w 8353267"/>
              <a:gd name="connsiteY20" fmla="*/ 4098200 h 6538505"/>
              <a:gd name="connsiteX21" fmla="*/ 3168220 w 8353267"/>
              <a:gd name="connsiteY21" fmla="*/ 4006760 h 6538505"/>
              <a:gd name="connsiteX22" fmla="*/ 3311911 w 8353267"/>
              <a:gd name="connsiteY22" fmla="*/ 3954508 h 6538505"/>
              <a:gd name="connsiteX23" fmla="*/ 3259660 w 8353267"/>
              <a:gd name="connsiteY23" fmla="*/ 3876131 h 6538505"/>
              <a:gd name="connsiteX24" fmla="*/ 3063717 w 8353267"/>
              <a:gd name="connsiteY24" fmla="*/ 3954508 h 6538505"/>
              <a:gd name="connsiteX25" fmla="*/ 2972277 w 8353267"/>
              <a:gd name="connsiteY25" fmla="*/ 4111263 h 6538505"/>
              <a:gd name="connsiteX26" fmla="*/ 2854711 w 8353267"/>
              <a:gd name="connsiteY26" fmla="*/ 4215765 h 6538505"/>
              <a:gd name="connsiteX27" fmla="*/ 2671831 w 8353267"/>
              <a:gd name="connsiteY27" fmla="*/ 4254954 h 6538505"/>
              <a:gd name="connsiteX28" fmla="*/ 2671831 w 8353267"/>
              <a:gd name="connsiteY28" fmla="*/ 4254954 h 6538505"/>
              <a:gd name="connsiteX29" fmla="*/ 2893900 w 8353267"/>
              <a:gd name="connsiteY29" fmla="*/ 3954508 h 6538505"/>
              <a:gd name="connsiteX30" fmla="*/ 2789397 w 8353267"/>
              <a:gd name="connsiteY30" fmla="*/ 3954508 h 6538505"/>
              <a:gd name="connsiteX31" fmla="*/ 2998403 w 8353267"/>
              <a:gd name="connsiteY31" fmla="*/ 3758565 h 6538505"/>
              <a:gd name="connsiteX32" fmla="*/ 3298848 w 8353267"/>
              <a:gd name="connsiteY32" fmla="*/ 3680188 h 6538505"/>
              <a:gd name="connsiteX33" fmla="*/ 3493635 w 8353267"/>
              <a:gd name="connsiteY33" fmla="*/ 3543777 h 6538505"/>
              <a:gd name="connsiteX34" fmla="*/ 3558881 w 8353267"/>
              <a:gd name="connsiteY34" fmla="*/ 3581741 h 6538505"/>
              <a:gd name="connsiteX35" fmla="*/ 3632155 w 8353267"/>
              <a:gd name="connsiteY35" fmla="*/ 3504860 h 6538505"/>
              <a:gd name="connsiteX36" fmla="*/ 3629774 w 8353267"/>
              <a:gd name="connsiteY36" fmla="*/ 3445329 h 6538505"/>
              <a:gd name="connsiteX37" fmla="*/ 3715771 w 8353267"/>
              <a:gd name="connsiteY37" fmla="*/ 3385730 h 6538505"/>
              <a:gd name="connsiteX38" fmla="*/ 3847488 w 8353267"/>
              <a:gd name="connsiteY38" fmla="*/ 3340554 h 6538505"/>
              <a:gd name="connsiteX39" fmla="*/ 3944099 w 8353267"/>
              <a:gd name="connsiteY39" fmla="*/ 3271498 h 6538505"/>
              <a:gd name="connsiteX40" fmla="*/ 4004311 w 8353267"/>
              <a:gd name="connsiteY40" fmla="*/ 3190944 h 6538505"/>
              <a:gd name="connsiteX41" fmla="*/ 4106024 w 8353267"/>
              <a:gd name="connsiteY41" fmla="*/ 3181010 h 6538505"/>
              <a:gd name="connsiteX42" fmla="*/ 4226311 w 8353267"/>
              <a:gd name="connsiteY42" fmla="*/ 3131548 h 6538505"/>
              <a:gd name="connsiteX43" fmla="*/ 4239579 w 8353267"/>
              <a:gd name="connsiteY43" fmla="*/ 3008132 h 6538505"/>
              <a:gd name="connsiteX44" fmla="*/ 4086974 w 8353267"/>
              <a:gd name="connsiteY44" fmla="*/ 3076235 h 6538505"/>
              <a:gd name="connsiteX45" fmla="*/ 3995943 w 8353267"/>
              <a:gd name="connsiteY45" fmla="*/ 3102021 h 6538505"/>
              <a:gd name="connsiteX46" fmla="*/ 4063162 w 8353267"/>
              <a:gd name="connsiteY46" fmla="*/ 3035754 h 6538505"/>
              <a:gd name="connsiteX47" fmla="*/ 4320133 w 8353267"/>
              <a:gd name="connsiteY47" fmla="*/ 2866753 h 6538505"/>
              <a:gd name="connsiteX48" fmla="*/ 4541793 w 8353267"/>
              <a:gd name="connsiteY48" fmla="*/ 2735717 h 6538505"/>
              <a:gd name="connsiteX49" fmla="*/ 4714400 w 8353267"/>
              <a:gd name="connsiteY49" fmla="*/ 2675777 h 6538505"/>
              <a:gd name="connsiteX50" fmla="*/ 4810874 w 8353267"/>
              <a:gd name="connsiteY50" fmla="*/ 2638085 h 6538505"/>
              <a:gd name="connsiteX51" fmla="*/ 4922793 w 8353267"/>
              <a:gd name="connsiteY51" fmla="*/ 2564267 h 6538505"/>
              <a:gd name="connsiteX52" fmla="*/ 5043352 w 8353267"/>
              <a:gd name="connsiteY52" fmla="*/ 2441598 h 6538505"/>
              <a:gd name="connsiteX53" fmla="*/ 5284403 w 8353267"/>
              <a:gd name="connsiteY53" fmla="*/ 2256337 h 6538505"/>
              <a:gd name="connsiteX54" fmla="*/ 5361487 w 8353267"/>
              <a:gd name="connsiteY54" fmla="*/ 2313419 h 6538505"/>
              <a:gd name="connsiteX55" fmla="*/ 5610974 w 8353267"/>
              <a:gd name="connsiteY55" fmla="*/ 2183267 h 6538505"/>
              <a:gd name="connsiteX56" fmla="*/ 5784465 w 8353267"/>
              <a:gd name="connsiteY56" fmla="*/ 2082982 h 6538505"/>
              <a:gd name="connsiteX57" fmla="*/ 5819980 w 8353267"/>
              <a:gd name="connsiteY57" fmla="*/ 1864451 h 6538505"/>
              <a:gd name="connsiteX58" fmla="*/ 5917339 w 8353267"/>
              <a:gd name="connsiteY58" fmla="*/ 1956027 h 6538505"/>
              <a:gd name="connsiteX59" fmla="*/ 6018168 w 8353267"/>
              <a:gd name="connsiteY59" fmla="*/ 1899898 h 6538505"/>
              <a:gd name="connsiteX60" fmla="*/ 6140768 w 8353267"/>
              <a:gd name="connsiteY60" fmla="*/ 1783761 h 6538505"/>
              <a:gd name="connsiteX61" fmla="*/ 6120425 w 8353267"/>
              <a:gd name="connsiteY61" fmla="*/ 1550943 h 6538505"/>
              <a:gd name="connsiteX62" fmla="*/ 6757035 w 8353267"/>
              <a:gd name="connsiteY62" fmla="*/ 1096192 h 6538505"/>
              <a:gd name="connsiteX63" fmla="*/ 7216276 w 8353267"/>
              <a:gd name="connsiteY63" fmla="*/ 775676 h 6538505"/>
              <a:gd name="connsiteX64" fmla="*/ 7274719 w 8353267"/>
              <a:gd name="connsiteY64" fmla="*/ 685323 h 6538505"/>
              <a:gd name="connsiteX65" fmla="*/ 7575233 w 8353267"/>
              <a:gd name="connsiteY65" fmla="*/ 464480 h 6538505"/>
              <a:gd name="connsiteX66" fmla="*/ 7521553 w 8353267"/>
              <a:gd name="connsiteY66" fmla="*/ 555783 h 6538505"/>
              <a:gd name="connsiteX67" fmla="*/ 8351861 w 8353267"/>
              <a:gd name="connsiteY67" fmla="*/ 0 h 6538505"/>
              <a:gd name="connsiteX0" fmla="*/ 8351861 w 8353267"/>
              <a:gd name="connsiteY0" fmla="*/ 0 h 6538505"/>
              <a:gd name="connsiteX1" fmla="*/ 8353017 w 8353267"/>
              <a:gd name="connsiteY1" fmla="*/ 6538505 h 6538505"/>
              <a:gd name="connsiteX2" fmla="*/ 0 w 8353267"/>
              <a:gd name="connsiteY2" fmla="*/ 6532586 h 6538505"/>
              <a:gd name="connsiteX3" fmla="*/ 62661 w 8353267"/>
              <a:gd name="connsiteY3" fmla="*/ 6455230 h 6538505"/>
              <a:gd name="connsiteX4" fmla="*/ 213701 w 8353267"/>
              <a:gd name="connsiteY4" fmla="*/ 6354536 h 6538505"/>
              <a:gd name="connsiteX5" fmla="*/ 250779 w 8353267"/>
              <a:gd name="connsiteY5" fmla="*/ 6295686 h 6538505"/>
              <a:gd name="connsiteX6" fmla="*/ 310311 w 8353267"/>
              <a:gd name="connsiteY6" fmla="*/ 6295686 h 6538505"/>
              <a:gd name="connsiteX7" fmla="*/ 448832 w 8353267"/>
              <a:gd name="connsiteY7" fmla="*/ 6220370 h 6538505"/>
              <a:gd name="connsiteX8" fmla="*/ 625589 w 8353267"/>
              <a:gd name="connsiteY8" fmla="*/ 6080284 h 6538505"/>
              <a:gd name="connsiteX9" fmla="*/ 662736 w 8353267"/>
              <a:gd name="connsiteY9" fmla="*/ 6119474 h 6538505"/>
              <a:gd name="connsiteX10" fmla="*/ 843031 w 8353267"/>
              <a:gd name="connsiteY10" fmla="*/ 5835560 h 6538505"/>
              <a:gd name="connsiteX11" fmla="*/ 1104288 w 8353267"/>
              <a:gd name="connsiteY11" fmla="*/ 5691868 h 6538505"/>
              <a:gd name="connsiteX12" fmla="*/ 1391671 w 8353267"/>
              <a:gd name="connsiteY12" fmla="*/ 5482863 h 6538505"/>
              <a:gd name="connsiteX13" fmla="*/ 1587614 w 8353267"/>
              <a:gd name="connsiteY13" fmla="*/ 5273857 h 6538505"/>
              <a:gd name="connsiteX14" fmla="*/ 1509237 w 8353267"/>
              <a:gd name="connsiteY14" fmla="*/ 5221605 h 6538505"/>
              <a:gd name="connsiteX15" fmla="*/ 1626803 w 8353267"/>
              <a:gd name="connsiteY15" fmla="*/ 5143228 h 6538505"/>
              <a:gd name="connsiteX16" fmla="*/ 1692117 w 8353267"/>
              <a:gd name="connsiteY16" fmla="*/ 5195480 h 6538505"/>
              <a:gd name="connsiteX17" fmla="*/ 1992563 w 8353267"/>
              <a:gd name="connsiteY17" fmla="*/ 4868908 h 6538505"/>
              <a:gd name="connsiteX18" fmla="*/ 2162380 w 8353267"/>
              <a:gd name="connsiteY18" fmla="*/ 4829720 h 6538505"/>
              <a:gd name="connsiteX19" fmla="*/ 2567328 w 8353267"/>
              <a:gd name="connsiteY19" fmla="*/ 4529274 h 6538505"/>
              <a:gd name="connsiteX20" fmla="*/ 2985340 w 8353267"/>
              <a:gd name="connsiteY20" fmla="*/ 4228828 h 6538505"/>
              <a:gd name="connsiteX21" fmla="*/ 3142094 w 8353267"/>
              <a:gd name="connsiteY21" fmla="*/ 4098200 h 6538505"/>
              <a:gd name="connsiteX22" fmla="*/ 3168220 w 8353267"/>
              <a:gd name="connsiteY22" fmla="*/ 4006760 h 6538505"/>
              <a:gd name="connsiteX23" fmla="*/ 3311911 w 8353267"/>
              <a:gd name="connsiteY23" fmla="*/ 3954508 h 6538505"/>
              <a:gd name="connsiteX24" fmla="*/ 3259660 w 8353267"/>
              <a:gd name="connsiteY24" fmla="*/ 3876131 h 6538505"/>
              <a:gd name="connsiteX25" fmla="*/ 3063717 w 8353267"/>
              <a:gd name="connsiteY25" fmla="*/ 3954508 h 6538505"/>
              <a:gd name="connsiteX26" fmla="*/ 2972277 w 8353267"/>
              <a:gd name="connsiteY26" fmla="*/ 4111263 h 6538505"/>
              <a:gd name="connsiteX27" fmla="*/ 2854711 w 8353267"/>
              <a:gd name="connsiteY27" fmla="*/ 4215765 h 6538505"/>
              <a:gd name="connsiteX28" fmla="*/ 2671831 w 8353267"/>
              <a:gd name="connsiteY28" fmla="*/ 4254954 h 6538505"/>
              <a:gd name="connsiteX29" fmla="*/ 2671831 w 8353267"/>
              <a:gd name="connsiteY29" fmla="*/ 4254954 h 6538505"/>
              <a:gd name="connsiteX30" fmla="*/ 2893900 w 8353267"/>
              <a:gd name="connsiteY30" fmla="*/ 3954508 h 6538505"/>
              <a:gd name="connsiteX31" fmla="*/ 2789397 w 8353267"/>
              <a:gd name="connsiteY31" fmla="*/ 3954508 h 6538505"/>
              <a:gd name="connsiteX32" fmla="*/ 2998403 w 8353267"/>
              <a:gd name="connsiteY32" fmla="*/ 3758565 h 6538505"/>
              <a:gd name="connsiteX33" fmla="*/ 3298848 w 8353267"/>
              <a:gd name="connsiteY33" fmla="*/ 3680188 h 6538505"/>
              <a:gd name="connsiteX34" fmla="*/ 3493635 w 8353267"/>
              <a:gd name="connsiteY34" fmla="*/ 3543777 h 6538505"/>
              <a:gd name="connsiteX35" fmla="*/ 3558881 w 8353267"/>
              <a:gd name="connsiteY35" fmla="*/ 3581741 h 6538505"/>
              <a:gd name="connsiteX36" fmla="*/ 3632155 w 8353267"/>
              <a:gd name="connsiteY36" fmla="*/ 3504860 h 6538505"/>
              <a:gd name="connsiteX37" fmla="*/ 3629774 w 8353267"/>
              <a:gd name="connsiteY37" fmla="*/ 3445329 h 6538505"/>
              <a:gd name="connsiteX38" fmla="*/ 3715771 w 8353267"/>
              <a:gd name="connsiteY38" fmla="*/ 3385730 h 6538505"/>
              <a:gd name="connsiteX39" fmla="*/ 3847488 w 8353267"/>
              <a:gd name="connsiteY39" fmla="*/ 3340554 h 6538505"/>
              <a:gd name="connsiteX40" fmla="*/ 3944099 w 8353267"/>
              <a:gd name="connsiteY40" fmla="*/ 3271498 h 6538505"/>
              <a:gd name="connsiteX41" fmla="*/ 4004311 w 8353267"/>
              <a:gd name="connsiteY41" fmla="*/ 3190944 h 6538505"/>
              <a:gd name="connsiteX42" fmla="*/ 4106024 w 8353267"/>
              <a:gd name="connsiteY42" fmla="*/ 3181010 h 6538505"/>
              <a:gd name="connsiteX43" fmla="*/ 4226311 w 8353267"/>
              <a:gd name="connsiteY43" fmla="*/ 3131548 h 6538505"/>
              <a:gd name="connsiteX44" fmla="*/ 4239579 w 8353267"/>
              <a:gd name="connsiteY44" fmla="*/ 3008132 h 6538505"/>
              <a:gd name="connsiteX45" fmla="*/ 4086974 w 8353267"/>
              <a:gd name="connsiteY45" fmla="*/ 3076235 h 6538505"/>
              <a:gd name="connsiteX46" fmla="*/ 3995943 w 8353267"/>
              <a:gd name="connsiteY46" fmla="*/ 3102021 h 6538505"/>
              <a:gd name="connsiteX47" fmla="*/ 4063162 w 8353267"/>
              <a:gd name="connsiteY47" fmla="*/ 3035754 h 6538505"/>
              <a:gd name="connsiteX48" fmla="*/ 4320133 w 8353267"/>
              <a:gd name="connsiteY48" fmla="*/ 2866753 h 6538505"/>
              <a:gd name="connsiteX49" fmla="*/ 4541793 w 8353267"/>
              <a:gd name="connsiteY49" fmla="*/ 2735717 h 6538505"/>
              <a:gd name="connsiteX50" fmla="*/ 4714400 w 8353267"/>
              <a:gd name="connsiteY50" fmla="*/ 2675777 h 6538505"/>
              <a:gd name="connsiteX51" fmla="*/ 4810874 w 8353267"/>
              <a:gd name="connsiteY51" fmla="*/ 2638085 h 6538505"/>
              <a:gd name="connsiteX52" fmla="*/ 4922793 w 8353267"/>
              <a:gd name="connsiteY52" fmla="*/ 2564267 h 6538505"/>
              <a:gd name="connsiteX53" fmla="*/ 5043352 w 8353267"/>
              <a:gd name="connsiteY53" fmla="*/ 2441598 h 6538505"/>
              <a:gd name="connsiteX54" fmla="*/ 5284403 w 8353267"/>
              <a:gd name="connsiteY54" fmla="*/ 2256337 h 6538505"/>
              <a:gd name="connsiteX55" fmla="*/ 5361487 w 8353267"/>
              <a:gd name="connsiteY55" fmla="*/ 2313419 h 6538505"/>
              <a:gd name="connsiteX56" fmla="*/ 5610974 w 8353267"/>
              <a:gd name="connsiteY56" fmla="*/ 2183267 h 6538505"/>
              <a:gd name="connsiteX57" fmla="*/ 5784465 w 8353267"/>
              <a:gd name="connsiteY57" fmla="*/ 2082982 h 6538505"/>
              <a:gd name="connsiteX58" fmla="*/ 5819980 w 8353267"/>
              <a:gd name="connsiteY58" fmla="*/ 1864451 h 6538505"/>
              <a:gd name="connsiteX59" fmla="*/ 5917339 w 8353267"/>
              <a:gd name="connsiteY59" fmla="*/ 1956027 h 6538505"/>
              <a:gd name="connsiteX60" fmla="*/ 6018168 w 8353267"/>
              <a:gd name="connsiteY60" fmla="*/ 1899898 h 6538505"/>
              <a:gd name="connsiteX61" fmla="*/ 6140768 w 8353267"/>
              <a:gd name="connsiteY61" fmla="*/ 1783761 h 6538505"/>
              <a:gd name="connsiteX62" fmla="*/ 6120425 w 8353267"/>
              <a:gd name="connsiteY62" fmla="*/ 1550943 h 6538505"/>
              <a:gd name="connsiteX63" fmla="*/ 6757035 w 8353267"/>
              <a:gd name="connsiteY63" fmla="*/ 1096192 h 6538505"/>
              <a:gd name="connsiteX64" fmla="*/ 7216276 w 8353267"/>
              <a:gd name="connsiteY64" fmla="*/ 775676 h 6538505"/>
              <a:gd name="connsiteX65" fmla="*/ 7274719 w 8353267"/>
              <a:gd name="connsiteY65" fmla="*/ 685323 h 6538505"/>
              <a:gd name="connsiteX66" fmla="*/ 7575233 w 8353267"/>
              <a:gd name="connsiteY66" fmla="*/ 464480 h 6538505"/>
              <a:gd name="connsiteX67" fmla="*/ 7521553 w 8353267"/>
              <a:gd name="connsiteY67" fmla="*/ 555783 h 6538505"/>
              <a:gd name="connsiteX68" fmla="*/ 8351861 w 8353267"/>
              <a:gd name="connsiteY68" fmla="*/ 0 h 6538505"/>
              <a:gd name="connsiteX0" fmla="*/ 8351861 w 8353267"/>
              <a:gd name="connsiteY0" fmla="*/ 0 h 6538505"/>
              <a:gd name="connsiteX1" fmla="*/ 8353017 w 8353267"/>
              <a:gd name="connsiteY1" fmla="*/ 6538505 h 6538505"/>
              <a:gd name="connsiteX2" fmla="*/ 0 w 8353267"/>
              <a:gd name="connsiteY2" fmla="*/ 6532586 h 6538505"/>
              <a:gd name="connsiteX3" fmla="*/ 62661 w 8353267"/>
              <a:gd name="connsiteY3" fmla="*/ 6455230 h 6538505"/>
              <a:gd name="connsiteX4" fmla="*/ 213701 w 8353267"/>
              <a:gd name="connsiteY4" fmla="*/ 6354536 h 6538505"/>
              <a:gd name="connsiteX5" fmla="*/ 250779 w 8353267"/>
              <a:gd name="connsiteY5" fmla="*/ 6295686 h 6538505"/>
              <a:gd name="connsiteX6" fmla="*/ 310311 w 8353267"/>
              <a:gd name="connsiteY6" fmla="*/ 6295686 h 6538505"/>
              <a:gd name="connsiteX7" fmla="*/ 448832 w 8353267"/>
              <a:gd name="connsiteY7" fmla="*/ 6220370 h 6538505"/>
              <a:gd name="connsiteX8" fmla="*/ 625589 w 8353267"/>
              <a:gd name="connsiteY8" fmla="*/ 6080284 h 6538505"/>
              <a:gd name="connsiteX9" fmla="*/ 662736 w 8353267"/>
              <a:gd name="connsiteY9" fmla="*/ 6119474 h 6538505"/>
              <a:gd name="connsiteX10" fmla="*/ 757986 w 8353267"/>
              <a:gd name="connsiteY10" fmla="*/ 6009936 h 6538505"/>
              <a:gd name="connsiteX11" fmla="*/ 843031 w 8353267"/>
              <a:gd name="connsiteY11" fmla="*/ 5835560 h 6538505"/>
              <a:gd name="connsiteX12" fmla="*/ 1104288 w 8353267"/>
              <a:gd name="connsiteY12" fmla="*/ 5691868 h 6538505"/>
              <a:gd name="connsiteX13" fmla="*/ 1391671 w 8353267"/>
              <a:gd name="connsiteY13" fmla="*/ 5482863 h 6538505"/>
              <a:gd name="connsiteX14" fmla="*/ 1587614 w 8353267"/>
              <a:gd name="connsiteY14" fmla="*/ 5273857 h 6538505"/>
              <a:gd name="connsiteX15" fmla="*/ 1509237 w 8353267"/>
              <a:gd name="connsiteY15" fmla="*/ 5221605 h 6538505"/>
              <a:gd name="connsiteX16" fmla="*/ 1626803 w 8353267"/>
              <a:gd name="connsiteY16" fmla="*/ 5143228 h 6538505"/>
              <a:gd name="connsiteX17" fmla="*/ 1692117 w 8353267"/>
              <a:gd name="connsiteY17" fmla="*/ 5195480 h 6538505"/>
              <a:gd name="connsiteX18" fmla="*/ 1992563 w 8353267"/>
              <a:gd name="connsiteY18" fmla="*/ 4868908 h 6538505"/>
              <a:gd name="connsiteX19" fmla="*/ 2162380 w 8353267"/>
              <a:gd name="connsiteY19" fmla="*/ 4829720 h 6538505"/>
              <a:gd name="connsiteX20" fmla="*/ 2567328 w 8353267"/>
              <a:gd name="connsiteY20" fmla="*/ 4529274 h 6538505"/>
              <a:gd name="connsiteX21" fmla="*/ 2985340 w 8353267"/>
              <a:gd name="connsiteY21" fmla="*/ 4228828 h 6538505"/>
              <a:gd name="connsiteX22" fmla="*/ 3142094 w 8353267"/>
              <a:gd name="connsiteY22" fmla="*/ 4098200 h 6538505"/>
              <a:gd name="connsiteX23" fmla="*/ 3168220 w 8353267"/>
              <a:gd name="connsiteY23" fmla="*/ 4006760 h 6538505"/>
              <a:gd name="connsiteX24" fmla="*/ 3311911 w 8353267"/>
              <a:gd name="connsiteY24" fmla="*/ 3954508 h 6538505"/>
              <a:gd name="connsiteX25" fmla="*/ 3259660 w 8353267"/>
              <a:gd name="connsiteY25" fmla="*/ 3876131 h 6538505"/>
              <a:gd name="connsiteX26" fmla="*/ 3063717 w 8353267"/>
              <a:gd name="connsiteY26" fmla="*/ 3954508 h 6538505"/>
              <a:gd name="connsiteX27" fmla="*/ 2972277 w 8353267"/>
              <a:gd name="connsiteY27" fmla="*/ 4111263 h 6538505"/>
              <a:gd name="connsiteX28" fmla="*/ 2854711 w 8353267"/>
              <a:gd name="connsiteY28" fmla="*/ 4215765 h 6538505"/>
              <a:gd name="connsiteX29" fmla="*/ 2671831 w 8353267"/>
              <a:gd name="connsiteY29" fmla="*/ 4254954 h 6538505"/>
              <a:gd name="connsiteX30" fmla="*/ 2671831 w 8353267"/>
              <a:gd name="connsiteY30" fmla="*/ 4254954 h 6538505"/>
              <a:gd name="connsiteX31" fmla="*/ 2893900 w 8353267"/>
              <a:gd name="connsiteY31" fmla="*/ 3954508 h 6538505"/>
              <a:gd name="connsiteX32" fmla="*/ 2789397 w 8353267"/>
              <a:gd name="connsiteY32" fmla="*/ 3954508 h 6538505"/>
              <a:gd name="connsiteX33" fmla="*/ 2998403 w 8353267"/>
              <a:gd name="connsiteY33" fmla="*/ 3758565 h 6538505"/>
              <a:gd name="connsiteX34" fmla="*/ 3298848 w 8353267"/>
              <a:gd name="connsiteY34" fmla="*/ 3680188 h 6538505"/>
              <a:gd name="connsiteX35" fmla="*/ 3493635 w 8353267"/>
              <a:gd name="connsiteY35" fmla="*/ 3543777 h 6538505"/>
              <a:gd name="connsiteX36" fmla="*/ 3558881 w 8353267"/>
              <a:gd name="connsiteY36" fmla="*/ 3581741 h 6538505"/>
              <a:gd name="connsiteX37" fmla="*/ 3632155 w 8353267"/>
              <a:gd name="connsiteY37" fmla="*/ 3504860 h 6538505"/>
              <a:gd name="connsiteX38" fmla="*/ 3629774 w 8353267"/>
              <a:gd name="connsiteY38" fmla="*/ 3445329 h 6538505"/>
              <a:gd name="connsiteX39" fmla="*/ 3715771 w 8353267"/>
              <a:gd name="connsiteY39" fmla="*/ 3385730 h 6538505"/>
              <a:gd name="connsiteX40" fmla="*/ 3847488 w 8353267"/>
              <a:gd name="connsiteY40" fmla="*/ 3340554 h 6538505"/>
              <a:gd name="connsiteX41" fmla="*/ 3944099 w 8353267"/>
              <a:gd name="connsiteY41" fmla="*/ 3271498 h 6538505"/>
              <a:gd name="connsiteX42" fmla="*/ 4004311 w 8353267"/>
              <a:gd name="connsiteY42" fmla="*/ 3190944 h 6538505"/>
              <a:gd name="connsiteX43" fmla="*/ 4106024 w 8353267"/>
              <a:gd name="connsiteY43" fmla="*/ 3181010 h 6538505"/>
              <a:gd name="connsiteX44" fmla="*/ 4226311 w 8353267"/>
              <a:gd name="connsiteY44" fmla="*/ 3131548 h 6538505"/>
              <a:gd name="connsiteX45" fmla="*/ 4239579 w 8353267"/>
              <a:gd name="connsiteY45" fmla="*/ 3008132 h 6538505"/>
              <a:gd name="connsiteX46" fmla="*/ 4086974 w 8353267"/>
              <a:gd name="connsiteY46" fmla="*/ 3076235 h 6538505"/>
              <a:gd name="connsiteX47" fmla="*/ 3995943 w 8353267"/>
              <a:gd name="connsiteY47" fmla="*/ 3102021 h 6538505"/>
              <a:gd name="connsiteX48" fmla="*/ 4063162 w 8353267"/>
              <a:gd name="connsiteY48" fmla="*/ 3035754 h 6538505"/>
              <a:gd name="connsiteX49" fmla="*/ 4320133 w 8353267"/>
              <a:gd name="connsiteY49" fmla="*/ 2866753 h 6538505"/>
              <a:gd name="connsiteX50" fmla="*/ 4541793 w 8353267"/>
              <a:gd name="connsiteY50" fmla="*/ 2735717 h 6538505"/>
              <a:gd name="connsiteX51" fmla="*/ 4714400 w 8353267"/>
              <a:gd name="connsiteY51" fmla="*/ 2675777 h 6538505"/>
              <a:gd name="connsiteX52" fmla="*/ 4810874 w 8353267"/>
              <a:gd name="connsiteY52" fmla="*/ 2638085 h 6538505"/>
              <a:gd name="connsiteX53" fmla="*/ 4922793 w 8353267"/>
              <a:gd name="connsiteY53" fmla="*/ 2564267 h 6538505"/>
              <a:gd name="connsiteX54" fmla="*/ 5043352 w 8353267"/>
              <a:gd name="connsiteY54" fmla="*/ 2441598 h 6538505"/>
              <a:gd name="connsiteX55" fmla="*/ 5284403 w 8353267"/>
              <a:gd name="connsiteY55" fmla="*/ 2256337 h 6538505"/>
              <a:gd name="connsiteX56" fmla="*/ 5361487 w 8353267"/>
              <a:gd name="connsiteY56" fmla="*/ 2313419 h 6538505"/>
              <a:gd name="connsiteX57" fmla="*/ 5610974 w 8353267"/>
              <a:gd name="connsiteY57" fmla="*/ 2183267 h 6538505"/>
              <a:gd name="connsiteX58" fmla="*/ 5784465 w 8353267"/>
              <a:gd name="connsiteY58" fmla="*/ 2082982 h 6538505"/>
              <a:gd name="connsiteX59" fmla="*/ 5819980 w 8353267"/>
              <a:gd name="connsiteY59" fmla="*/ 1864451 h 6538505"/>
              <a:gd name="connsiteX60" fmla="*/ 5917339 w 8353267"/>
              <a:gd name="connsiteY60" fmla="*/ 1956027 h 6538505"/>
              <a:gd name="connsiteX61" fmla="*/ 6018168 w 8353267"/>
              <a:gd name="connsiteY61" fmla="*/ 1899898 h 6538505"/>
              <a:gd name="connsiteX62" fmla="*/ 6140768 w 8353267"/>
              <a:gd name="connsiteY62" fmla="*/ 1783761 h 6538505"/>
              <a:gd name="connsiteX63" fmla="*/ 6120425 w 8353267"/>
              <a:gd name="connsiteY63" fmla="*/ 1550943 h 6538505"/>
              <a:gd name="connsiteX64" fmla="*/ 6757035 w 8353267"/>
              <a:gd name="connsiteY64" fmla="*/ 1096192 h 6538505"/>
              <a:gd name="connsiteX65" fmla="*/ 7216276 w 8353267"/>
              <a:gd name="connsiteY65" fmla="*/ 775676 h 6538505"/>
              <a:gd name="connsiteX66" fmla="*/ 7274719 w 8353267"/>
              <a:gd name="connsiteY66" fmla="*/ 685323 h 6538505"/>
              <a:gd name="connsiteX67" fmla="*/ 7575233 w 8353267"/>
              <a:gd name="connsiteY67" fmla="*/ 464480 h 6538505"/>
              <a:gd name="connsiteX68" fmla="*/ 7521553 w 8353267"/>
              <a:gd name="connsiteY68" fmla="*/ 555783 h 6538505"/>
              <a:gd name="connsiteX69" fmla="*/ 8351861 w 8353267"/>
              <a:gd name="connsiteY69" fmla="*/ 0 h 6538505"/>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53223 w 8348504"/>
              <a:gd name="connsiteY10" fmla="*/ 6009936 h 6542111"/>
              <a:gd name="connsiteX11" fmla="*/ 838268 w 8348504"/>
              <a:gd name="connsiteY11" fmla="*/ 5835560 h 6542111"/>
              <a:gd name="connsiteX12" fmla="*/ 1099525 w 8348504"/>
              <a:gd name="connsiteY12" fmla="*/ 5691868 h 6542111"/>
              <a:gd name="connsiteX13" fmla="*/ 1386908 w 8348504"/>
              <a:gd name="connsiteY13" fmla="*/ 5482863 h 6542111"/>
              <a:gd name="connsiteX14" fmla="*/ 1582851 w 8348504"/>
              <a:gd name="connsiteY14" fmla="*/ 5273857 h 6542111"/>
              <a:gd name="connsiteX15" fmla="*/ 1504474 w 8348504"/>
              <a:gd name="connsiteY15" fmla="*/ 5221605 h 6542111"/>
              <a:gd name="connsiteX16" fmla="*/ 1622040 w 8348504"/>
              <a:gd name="connsiteY16" fmla="*/ 5143228 h 6542111"/>
              <a:gd name="connsiteX17" fmla="*/ 1687354 w 8348504"/>
              <a:gd name="connsiteY17" fmla="*/ 5195480 h 6542111"/>
              <a:gd name="connsiteX18" fmla="*/ 1987800 w 8348504"/>
              <a:gd name="connsiteY18" fmla="*/ 4868908 h 6542111"/>
              <a:gd name="connsiteX19" fmla="*/ 2157617 w 8348504"/>
              <a:gd name="connsiteY19" fmla="*/ 4829720 h 6542111"/>
              <a:gd name="connsiteX20" fmla="*/ 2562565 w 8348504"/>
              <a:gd name="connsiteY20" fmla="*/ 4529274 h 6542111"/>
              <a:gd name="connsiteX21" fmla="*/ 2980577 w 8348504"/>
              <a:gd name="connsiteY21" fmla="*/ 4228828 h 6542111"/>
              <a:gd name="connsiteX22" fmla="*/ 3137331 w 8348504"/>
              <a:gd name="connsiteY22" fmla="*/ 4098200 h 6542111"/>
              <a:gd name="connsiteX23" fmla="*/ 3163457 w 8348504"/>
              <a:gd name="connsiteY23" fmla="*/ 4006760 h 6542111"/>
              <a:gd name="connsiteX24" fmla="*/ 3307148 w 8348504"/>
              <a:gd name="connsiteY24" fmla="*/ 3954508 h 6542111"/>
              <a:gd name="connsiteX25" fmla="*/ 3254897 w 8348504"/>
              <a:gd name="connsiteY25" fmla="*/ 3876131 h 6542111"/>
              <a:gd name="connsiteX26" fmla="*/ 3058954 w 8348504"/>
              <a:gd name="connsiteY26" fmla="*/ 3954508 h 6542111"/>
              <a:gd name="connsiteX27" fmla="*/ 2967514 w 8348504"/>
              <a:gd name="connsiteY27" fmla="*/ 4111263 h 6542111"/>
              <a:gd name="connsiteX28" fmla="*/ 2849948 w 8348504"/>
              <a:gd name="connsiteY28" fmla="*/ 4215765 h 6542111"/>
              <a:gd name="connsiteX29" fmla="*/ 2667068 w 8348504"/>
              <a:gd name="connsiteY29" fmla="*/ 4254954 h 6542111"/>
              <a:gd name="connsiteX30" fmla="*/ 2667068 w 8348504"/>
              <a:gd name="connsiteY30" fmla="*/ 4254954 h 6542111"/>
              <a:gd name="connsiteX31" fmla="*/ 2889137 w 8348504"/>
              <a:gd name="connsiteY31" fmla="*/ 3954508 h 6542111"/>
              <a:gd name="connsiteX32" fmla="*/ 2784634 w 8348504"/>
              <a:gd name="connsiteY32" fmla="*/ 3954508 h 6542111"/>
              <a:gd name="connsiteX33" fmla="*/ 2993640 w 8348504"/>
              <a:gd name="connsiteY33" fmla="*/ 3758565 h 6542111"/>
              <a:gd name="connsiteX34" fmla="*/ 3294085 w 8348504"/>
              <a:gd name="connsiteY34" fmla="*/ 3680188 h 6542111"/>
              <a:gd name="connsiteX35" fmla="*/ 3488872 w 8348504"/>
              <a:gd name="connsiteY35" fmla="*/ 3543777 h 6542111"/>
              <a:gd name="connsiteX36" fmla="*/ 3554118 w 8348504"/>
              <a:gd name="connsiteY36" fmla="*/ 3581741 h 6542111"/>
              <a:gd name="connsiteX37" fmla="*/ 3627392 w 8348504"/>
              <a:gd name="connsiteY37" fmla="*/ 3504860 h 6542111"/>
              <a:gd name="connsiteX38" fmla="*/ 3625011 w 8348504"/>
              <a:gd name="connsiteY38" fmla="*/ 3445329 h 6542111"/>
              <a:gd name="connsiteX39" fmla="*/ 3711008 w 8348504"/>
              <a:gd name="connsiteY39" fmla="*/ 3385730 h 6542111"/>
              <a:gd name="connsiteX40" fmla="*/ 3842725 w 8348504"/>
              <a:gd name="connsiteY40" fmla="*/ 3340554 h 6542111"/>
              <a:gd name="connsiteX41" fmla="*/ 3939336 w 8348504"/>
              <a:gd name="connsiteY41" fmla="*/ 3271498 h 6542111"/>
              <a:gd name="connsiteX42" fmla="*/ 3999548 w 8348504"/>
              <a:gd name="connsiteY42" fmla="*/ 3190944 h 6542111"/>
              <a:gd name="connsiteX43" fmla="*/ 4101261 w 8348504"/>
              <a:gd name="connsiteY43" fmla="*/ 3181010 h 6542111"/>
              <a:gd name="connsiteX44" fmla="*/ 4221548 w 8348504"/>
              <a:gd name="connsiteY44" fmla="*/ 3131548 h 6542111"/>
              <a:gd name="connsiteX45" fmla="*/ 4234816 w 8348504"/>
              <a:gd name="connsiteY45" fmla="*/ 3008132 h 6542111"/>
              <a:gd name="connsiteX46" fmla="*/ 4082211 w 8348504"/>
              <a:gd name="connsiteY46" fmla="*/ 3076235 h 6542111"/>
              <a:gd name="connsiteX47" fmla="*/ 3991180 w 8348504"/>
              <a:gd name="connsiteY47" fmla="*/ 3102021 h 6542111"/>
              <a:gd name="connsiteX48" fmla="*/ 4058399 w 8348504"/>
              <a:gd name="connsiteY48" fmla="*/ 3035754 h 6542111"/>
              <a:gd name="connsiteX49" fmla="*/ 4315370 w 8348504"/>
              <a:gd name="connsiteY49" fmla="*/ 2866753 h 6542111"/>
              <a:gd name="connsiteX50" fmla="*/ 4537030 w 8348504"/>
              <a:gd name="connsiteY50" fmla="*/ 2735717 h 6542111"/>
              <a:gd name="connsiteX51" fmla="*/ 4709637 w 8348504"/>
              <a:gd name="connsiteY51" fmla="*/ 2675777 h 6542111"/>
              <a:gd name="connsiteX52" fmla="*/ 4806111 w 8348504"/>
              <a:gd name="connsiteY52" fmla="*/ 2638085 h 6542111"/>
              <a:gd name="connsiteX53" fmla="*/ 4918030 w 8348504"/>
              <a:gd name="connsiteY53" fmla="*/ 2564267 h 6542111"/>
              <a:gd name="connsiteX54" fmla="*/ 5038589 w 8348504"/>
              <a:gd name="connsiteY54" fmla="*/ 2441598 h 6542111"/>
              <a:gd name="connsiteX55" fmla="*/ 5279640 w 8348504"/>
              <a:gd name="connsiteY55" fmla="*/ 2256337 h 6542111"/>
              <a:gd name="connsiteX56" fmla="*/ 5356724 w 8348504"/>
              <a:gd name="connsiteY56" fmla="*/ 2313419 h 6542111"/>
              <a:gd name="connsiteX57" fmla="*/ 5606211 w 8348504"/>
              <a:gd name="connsiteY57" fmla="*/ 2183267 h 6542111"/>
              <a:gd name="connsiteX58" fmla="*/ 5779702 w 8348504"/>
              <a:gd name="connsiteY58" fmla="*/ 2082982 h 6542111"/>
              <a:gd name="connsiteX59" fmla="*/ 5815217 w 8348504"/>
              <a:gd name="connsiteY59" fmla="*/ 1864451 h 6542111"/>
              <a:gd name="connsiteX60" fmla="*/ 5912576 w 8348504"/>
              <a:gd name="connsiteY60" fmla="*/ 1956027 h 6542111"/>
              <a:gd name="connsiteX61" fmla="*/ 6013405 w 8348504"/>
              <a:gd name="connsiteY61" fmla="*/ 1899898 h 6542111"/>
              <a:gd name="connsiteX62" fmla="*/ 6136005 w 8348504"/>
              <a:gd name="connsiteY62" fmla="*/ 1783761 h 6542111"/>
              <a:gd name="connsiteX63" fmla="*/ 6115662 w 8348504"/>
              <a:gd name="connsiteY63" fmla="*/ 1550943 h 6542111"/>
              <a:gd name="connsiteX64" fmla="*/ 6752272 w 8348504"/>
              <a:gd name="connsiteY64" fmla="*/ 1096192 h 6542111"/>
              <a:gd name="connsiteX65" fmla="*/ 7211513 w 8348504"/>
              <a:gd name="connsiteY65" fmla="*/ 775676 h 6542111"/>
              <a:gd name="connsiteX66" fmla="*/ 7269956 w 8348504"/>
              <a:gd name="connsiteY66" fmla="*/ 685323 h 6542111"/>
              <a:gd name="connsiteX67" fmla="*/ 7570470 w 8348504"/>
              <a:gd name="connsiteY67" fmla="*/ 464480 h 6542111"/>
              <a:gd name="connsiteX68" fmla="*/ 7516790 w 8348504"/>
              <a:gd name="connsiteY68" fmla="*/ 555783 h 6542111"/>
              <a:gd name="connsiteX69" fmla="*/ 8347098 w 8348504"/>
              <a:gd name="connsiteY69"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53223 w 8348504"/>
              <a:gd name="connsiteY10" fmla="*/ 6009936 h 6542111"/>
              <a:gd name="connsiteX11" fmla="*/ 866843 w 8348504"/>
              <a:gd name="connsiteY11" fmla="*/ 5892710 h 6542111"/>
              <a:gd name="connsiteX12" fmla="*/ 1099525 w 8348504"/>
              <a:gd name="connsiteY12" fmla="*/ 5691868 h 6542111"/>
              <a:gd name="connsiteX13" fmla="*/ 1386908 w 8348504"/>
              <a:gd name="connsiteY13" fmla="*/ 5482863 h 6542111"/>
              <a:gd name="connsiteX14" fmla="*/ 1582851 w 8348504"/>
              <a:gd name="connsiteY14" fmla="*/ 5273857 h 6542111"/>
              <a:gd name="connsiteX15" fmla="*/ 1504474 w 8348504"/>
              <a:gd name="connsiteY15" fmla="*/ 5221605 h 6542111"/>
              <a:gd name="connsiteX16" fmla="*/ 1622040 w 8348504"/>
              <a:gd name="connsiteY16" fmla="*/ 5143228 h 6542111"/>
              <a:gd name="connsiteX17" fmla="*/ 1687354 w 8348504"/>
              <a:gd name="connsiteY17" fmla="*/ 5195480 h 6542111"/>
              <a:gd name="connsiteX18" fmla="*/ 1987800 w 8348504"/>
              <a:gd name="connsiteY18" fmla="*/ 4868908 h 6542111"/>
              <a:gd name="connsiteX19" fmla="*/ 2157617 w 8348504"/>
              <a:gd name="connsiteY19" fmla="*/ 4829720 h 6542111"/>
              <a:gd name="connsiteX20" fmla="*/ 2562565 w 8348504"/>
              <a:gd name="connsiteY20" fmla="*/ 4529274 h 6542111"/>
              <a:gd name="connsiteX21" fmla="*/ 2980577 w 8348504"/>
              <a:gd name="connsiteY21" fmla="*/ 4228828 h 6542111"/>
              <a:gd name="connsiteX22" fmla="*/ 3137331 w 8348504"/>
              <a:gd name="connsiteY22" fmla="*/ 4098200 h 6542111"/>
              <a:gd name="connsiteX23" fmla="*/ 3163457 w 8348504"/>
              <a:gd name="connsiteY23" fmla="*/ 4006760 h 6542111"/>
              <a:gd name="connsiteX24" fmla="*/ 3307148 w 8348504"/>
              <a:gd name="connsiteY24" fmla="*/ 3954508 h 6542111"/>
              <a:gd name="connsiteX25" fmla="*/ 3254897 w 8348504"/>
              <a:gd name="connsiteY25" fmla="*/ 3876131 h 6542111"/>
              <a:gd name="connsiteX26" fmla="*/ 3058954 w 8348504"/>
              <a:gd name="connsiteY26" fmla="*/ 3954508 h 6542111"/>
              <a:gd name="connsiteX27" fmla="*/ 2967514 w 8348504"/>
              <a:gd name="connsiteY27" fmla="*/ 4111263 h 6542111"/>
              <a:gd name="connsiteX28" fmla="*/ 2849948 w 8348504"/>
              <a:gd name="connsiteY28" fmla="*/ 4215765 h 6542111"/>
              <a:gd name="connsiteX29" fmla="*/ 2667068 w 8348504"/>
              <a:gd name="connsiteY29" fmla="*/ 4254954 h 6542111"/>
              <a:gd name="connsiteX30" fmla="*/ 2667068 w 8348504"/>
              <a:gd name="connsiteY30" fmla="*/ 4254954 h 6542111"/>
              <a:gd name="connsiteX31" fmla="*/ 2889137 w 8348504"/>
              <a:gd name="connsiteY31" fmla="*/ 3954508 h 6542111"/>
              <a:gd name="connsiteX32" fmla="*/ 2784634 w 8348504"/>
              <a:gd name="connsiteY32" fmla="*/ 3954508 h 6542111"/>
              <a:gd name="connsiteX33" fmla="*/ 2993640 w 8348504"/>
              <a:gd name="connsiteY33" fmla="*/ 3758565 h 6542111"/>
              <a:gd name="connsiteX34" fmla="*/ 3294085 w 8348504"/>
              <a:gd name="connsiteY34" fmla="*/ 3680188 h 6542111"/>
              <a:gd name="connsiteX35" fmla="*/ 3488872 w 8348504"/>
              <a:gd name="connsiteY35" fmla="*/ 3543777 h 6542111"/>
              <a:gd name="connsiteX36" fmla="*/ 3554118 w 8348504"/>
              <a:gd name="connsiteY36" fmla="*/ 3581741 h 6542111"/>
              <a:gd name="connsiteX37" fmla="*/ 3627392 w 8348504"/>
              <a:gd name="connsiteY37" fmla="*/ 3504860 h 6542111"/>
              <a:gd name="connsiteX38" fmla="*/ 3625011 w 8348504"/>
              <a:gd name="connsiteY38" fmla="*/ 3445329 h 6542111"/>
              <a:gd name="connsiteX39" fmla="*/ 3711008 w 8348504"/>
              <a:gd name="connsiteY39" fmla="*/ 3385730 h 6542111"/>
              <a:gd name="connsiteX40" fmla="*/ 3842725 w 8348504"/>
              <a:gd name="connsiteY40" fmla="*/ 3340554 h 6542111"/>
              <a:gd name="connsiteX41" fmla="*/ 3939336 w 8348504"/>
              <a:gd name="connsiteY41" fmla="*/ 3271498 h 6542111"/>
              <a:gd name="connsiteX42" fmla="*/ 3999548 w 8348504"/>
              <a:gd name="connsiteY42" fmla="*/ 3190944 h 6542111"/>
              <a:gd name="connsiteX43" fmla="*/ 4101261 w 8348504"/>
              <a:gd name="connsiteY43" fmla="*/ 3181010 h 6542111"/>
              <a:gd name="connsiteX44" fmla="*/ 4221548 w 8348504"/>
              <a:gd name="connsiteY44" fmla="*/ 3131548 h 6542111"/>
              <a:gd name="connsiteX45" fmla="*/ 4234816 w 8348504"/>
              <a:gd name="connsiteY45" fmla="*/ 3008132 h 6542111"/>
              <a:gd name="connsiteX46" fmla="*/ 4082211 w 8348504"/>
              <a:gd name="connsiteY46" fmla="*/ 3076235 h 6542111"/>
              <a:gd name="connsiteX47" fmla="*/ 3991180 w 8348504"/>
              <a:gd name="connsiteY47" fmla="*/ 3102021 h 6542111"/>
              <a:gd name="connsiteX48" fmla="*/ 4058399 w 8348504"/>
              <a:gd name="connsiteY48" fmla="*/ 3035754 h 6542111"/>
              <a:gd name="connsiteX49" fmla="*/ 4315370 w 8348504"/>
              <a:gd name="connsiteY49" fmla="*/ 2866753 h 6542111"/>
              <a:gd name="connsiteX50" fmla="*/ 4537030 w 8348504"/>
              <a:gd name="connsiteY50" fmla="*/ 2735717 h 6542111"/>
              <a:gd name="connsiteX51" fmla="*/ 4709637 w 8348504"/>
              <a:gd name="connsiteY51" fmla="*/ 2675777 h 6542111"/>
              <a:gd name="connsiteX52" fmla="*/ 4806111 w 8348504"/>
              <a:gd name="connsiteY52" fmla="*/ 2638085 h 6542111"/>
              <a:gd name="connsiteX53" fmla="*/ 4918030 w 8348504"/>
              <a:gd name="connsiteY53" fmla="*/ 2564267 h 6542111"/>
              <a:gd name="connsiteX54" fmla="*/ 5038589 w 8348504"/>
              <a:gd name="connsiteY54" fmla="*/ 2441598 h 6542111"/>
              <a:gd name="connsiteX55" fmla="*/ 5279640 w 8348504"/>
              <a:gd name="connsiteY55" fmla="*/ 2256337 h 6542111"/>
              <a:gd name="connsiteX56" fmla="*/ 5356724 w 8348504"/>
              <a:gd name="connsiteY56" fmla="*/ 2313419 h 6542111"/>
              <a:gd name="connsiteX57" fmla="*/ 5606211 w 8348504"/>
              <a:gd name="connsiteY57" fmla="*/ 2183267 h 6542111"/>
              <a:gd name="connsiteX58" fmla="*/ 5779702 w 8348504"/>
              <a:gd name="connsiteY58" fmla="*/ 2082982 h 6542111"/>
              <a:gd name="connsiteX59" fmla="*/ 5815217 w 8348504"/>
              <a:gd name="connsiteY59" fmla="*/ 1864451 h 6542111"/>
              <a:gd name="connsiteX60" fmla="*/ 5912576 w 8348504"/>
              <a:gd name="connsiteY60" fmla="*/ 1956027 h 6542111"/>
              <a:gd name="connsiteX61" fmla="*/ 6013405 w 8348504"/>
              <a:gd name="connsiteY61" fmla="*/ 1899898 h 6542111"/>
              <a:gd name="connsiteX62" fmla="*/ 6136005 w 8348504"/>
              <a:gd name="connsiteY62" fmla="*/ 1783761 h 6542111"/>
              <a:gd name="connsiteX63" fmla="*/ 6115662 w 8348504"/>
              <a:gd name="connsiteY63" fmla="*/ 1550943 h 6542111"/>
              <a:gd name="connsiteX64" fmla="*/ 6752272 w 8348504"/>
              <a:gd name="connsiteY64" fmla="*/ 1096192 h 6542111"/>
              <a:gd name="connsiteX65" fmla="*/ 7211513 w 8348504"/>
              <a:gd name="connsiteY65" fmla="*/ 775676 h 6542111"/>
              <a:gd name="connsiteX66" fmla="*/ 7269956 w 8348504"/>
              <a:gd name="connsiteY66" fmla="*/ 685323 h 6542111"/>
              <a:gd name="connsiteX67" fmla="*/ 7570470 w 8348504"/>
              <a:gd name="connsiteY67" fmla="*/ 464480 h 6542111"/>
              <a:gd name="connsiteX68" fmla="*/ 7516790 w 8348504"/>
              <a:gd name="connsiteY68" fmla="*/ 555783 h 6542111"/>
              <a:gd name="connsiteX69" fmla="*/ 8347098 w 8348504"/>
              <a:gd name="connsiteY69"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099525 w 8348504"/>
              <a:gd name="connsiteY12" fmla="*/ 5691868 h 6542111"/>
              <a:gd name="connsiteX13" fmla="*/ 1386908 w 8348504"/>
              <a:gd name="connsiteY13" fmla="*/ 5482863 h 6542111"/>
              <a:gd name="connsiteX14" fmla="*/ 1582851 w 8348504"/>
              <a:gd name="connsiteY14" fmla="*/ 5273857 h 6542111"/>
              <a:gd name="connsiteX15" fmla="*/ 1504474 w 8348504"/>
              <a:gd name="connsiteY15" fmla="*/ 5221605 h 6542111"/>
              <a:gd name="connsiteX16" fmla="*/ 1622040 w 8348504"/>
              <a:gd name="connsiteY16" fmla="*/ 5143228 h 6542111"/>
              <a:gd name="connsiteX17" fmla="*/ 1687354 w 8348504"/>
              <a:gd name="connsiteY17" fmla="*/ 5195480 h 6542111"/>
              <a:gd name="connsiteX18" fmla="*/ 1987800 w 8348504"/>
              <a:gd name="connsiteY18" fmla="*/ 4868908 h 6542111"/>
              <a:gd name="connsiteX19" fmla="*/ 2157617 w 8348504"/>
              <a:gd name="connsiteY19" fmla="*/ 4829720 h 6542111"/>
              <a:gd name="connsiteX20" fmla="*/ 2562565 w 8348504"/>
              <a:gd name="connsiteY20" fmla="*/ 4529274 h 6542111"/>
              <a:gd name="connsiteX21" fmla="*/ 2980577 w 8348504"/>
              <a:gd name="connsiteY21" fmla="*/ 4228828 h 6542111"/>
              <a:gd name="connsiteX22" fmla="*/ 3137331 w 8348504"/>
              <a:gd name="connsiteY22" fmla="*/ 4098200 h 6542111"/>
              <a:gd name="connsiteX23" fmla="*/ 3163457 w 8348504"/>
              <a:gd name="connsiteY23" fmla="*/ 4006760 h 6542111"/>
              <a:gd name="connsiteX24" fmla="*/ 3307148 w 8348504"/>
              <a:gd name="connsiteY24" fmla="*/ 3954508 h 6542111"/>
              <a:gd name="connsiteX25" fmla="*/ 3254897 w 8348504"/>
              <a:gd name="connsiteY25" fmla="*/ 3876131 h 6542111"/>
              <a:gd name="connsiteX26" fmla="*/ 3058954 w 8348504"/>
              <a:gd name="connsiteY26" fmla="*/ 3954508 h 6542111"/>
              <a:gd name="connsiteX27" fmla="*/ 2967514 w 8348504"/>
              <a:gd name="connsiteY27" fmla="*/ 4111263 h 6542111"/>
              <a:gd name="connsiteX28" fmla="*/ 2849948 w 8348504"/>
              <a:gd name="connsiteY28" fmla="*/ 4215765 h 6542111"/>
              <a:gd name="connsiteX29" fmla="*/ 2667068 w 8348504"/>
              <a:gd name="connsiteY29" fmla="*/ 4254954 h 6542111"/>
              <a:gd name="connsiteX30" fmla="*/ 2667068 w 8348504"/>
              <a:gd name="connsiteY30" fmla="*/ 4254954 h 6542111"/>
              <a:gd name="connsiteX31" fmla="*/ 2889137 w 8348504"/>
              <a:gd name="connsiteY31" fmla="*/ 3954508 h 6542111"/>
              <a:gd name="connsiteX32" fmla="*/ 2784634 w 8348504"/>
              <a:gd name="connsiteY32" fmla="*/ 3954508 h 6542111"/>
              <a:gd name="connsiteX33" fmla="*/ 2993640 w 8348504"/>
              <a:gd name="connsiteY33" fmla="*/ 3758565 h 6542111"/>
              <a:gd name="connsiteX34" fmla="*/ 3294085 w 8348504"/>
              <a:gd name="connsiteY34" fmla="*/ 3680188 h 6542111"/>
              <a:gd name="connsiteX35" fmla="*/ 3488872 w 8348504"/>
              <a:gd name="connsiteY35" fmla="*/ 3543777 h 6542111"/>
              <a:gd name="connsiteX36" fmla="*/ 3554118 w 8348504"/>
              <a:gd name="connsiteY36" fmla="*/ 3581741 h 6542111"/>
              <a:gd name="connsiteX37" fmla="*/ 3627392 w 8348504"/>
              <a:gd name="connsiteY37" fmla="*/ 3504860 h 6542111"/>
              <a:gd name="connsiteX38" fmla="*/ 3625011 w 8348504"/>
              <a:gd name="connsiteY38" fmla="*/ 3445329 h 6542111"/>
              <a:gd name="connsiteX39" fmla="*/ 3711008 w 8348504"/>
              <a:gd name="connsiteY39" fmla="*/ 3385730 h 6542111"/>
              <a:gd name="connsiteX40" fmla="*/ 3842725 w 8348504"/>
              <a:gd name="connsiteY40" fmla="*/ 3340554 h 6542111"/>
              <a:gd name="connsiteX41" fmla="*/ 3939336 w 8348504"/>
              <a:gd name="connsiteY41" fmla="*/ 3271498 h 6542111"/>
              <a:gd name="connsiteX42" fmla="*/ 3999548 w 8348504"/>
              <a:gd name="connsiteY42" fmla="*/ 3190944 h 6542111"/>
              <a:gd name="connsiteX43" fmla="*/ 4101261 w 8348504"/>
              <a:gd name="connsiteY43" fmla="*/ 3181010 h 6542111"/>
              <a:gd name="connsiteX44" fmla="*/ 4221548 w 8348504"/>
              <a:gd name="connsiteY44" fmla="*/ 3131548 h 6542111"/>
              <a:gd name="connsiteX45" fmla="*/ 4234816 w 8348504"/>
              <a:gd name="connsiteY45" fmla="*/ 3008132 h 6542111"/>
              <a:gd name="connsiteX46" fmla="*/ 4082211 w 8348504"/>
              <a:gd name="connsiteY46" fmla="*/ 3076235 h 6542111"/>
              <a:gd name="connsiteX47" fmla="*/ 3991180 w 8348504"/>
              <a:gd name="connsiteY47" fmla="*/ 3102021 h 6542111"/>
              <a:gd name="connsiteX48" fmla="*/ 4058399 w 8348504"/>
              <a:gd name="connsiteY48" fmla="*/ 3035754 h 6542111"/>
              <a:gd name="connsiteX49" fmla="*/ 4315370 w 8348504"/>
              <a:gd name="connsiteY49" fmla="*/ 2866753 h 6542111"/>
              <a:gd name="connsiteX50" fmla="*/ 4537030 w 8348504"/>
              <a:gd name="connsiteY50" fmla="*/ 2735717 h 6542111"/>
              <a:gd name="connsiteX51" fmla="*/ 4709637 w 8348504"/>
              <a:gd name="connsiteY51" fmla="*/ 2675777 h 6542111"/>
              <a:gd name="connsiteX52" fmla="*/ 4806111 w 8348504"/>
              <a:gd name="connsiteY52" fmla="*/ 2638085 h 6542111"/>
              <a:gd name="connsiteX53" fmla="*/ 4918030 w 8348504"/>
              <a:gd name="connsiteY53" fmla="*/ 2564267 h 6542111"/>
              <a:gd name="connsiteX54" fmla="*/ 5038589 w 8348504"/>
              <a:gd name="connsiteY54" fmla="*/ 2441598 h 6542111"/>
              <a:gd name="connsiteX55" fmla="*/ 5279640 w 8348504"/>
              <a:gd name="connsiteY55" fmla="*/ 2256337 h 6542111"/>
              <a:gd name="connsiteX56" fmla="*/ 5356724 w 8348504"/>
              <a:gd name="connsiteY56" fmla="*/ 2313419 h 6542111"/>
              <a:gd name="connsiteX57" fmla="*/ 5606211 w 8348504"/>
              <a:gd name="connsiteY57" fmla="*/ 2183267 h 6542111"/>
              <a:gd name="connsiteX58" fmla="*/ 5779702 w 8348504"/>
              <a:gd name="connsiteY58" fmla="*/ 2082982 h 6542111"/>
              <a:gd name="connsiteX59" fmla="*/ 5815217 w 8348504"/>
              <a:gd name="connsiteY59" fmla="*/ 1864451 h 6542111"/>
              <a:gd name="connsiteX60" fmla="*/ 5912576 w 8348504"/>
              <a:gd name="connsiteY60" fmla="*/ 1956027 h 6542111"/>
              <a:gd name="connsiteX61" fmla="*/ 6013405 w 8348504"/>
              <a:gd name="connsiteY61" fmla="*/ 1899898 h 6542111"/>
              <a:gd name="connsiteX62" fmla="*/ 6136005 w 8348504"/>
              <a:gd name="connsiteY62" fmla="*/ 1783761 h 6542111"/>
              <a:gd name="connsiteX63" fmla="*/ 6115662 w 8348504"/>
              <a:gd name="connsiteY63" fmla="*/ 1550943 h 6542111"/>
              <a:gd name="connsiteX64" fmla="*/ 6752272 w 8348504"/>
              <a:gd name="connsiteY64" fmla="*/ 1096192 h 6542111"/>
              <a:gd name="connsiteX65" fmla="*/ 7211513 w 8348504"/>
              <a:gd name="connsiteY65" fmla="*/ 775676 h 6542111"/>
              <a:gd name="connsiteX66" fmla="*/ 7269956 w 8348504"/>
              <a:gd name="connsiteY66" fmla="*/ 685323 h 6542111"/>
              <a:gd name="connsiteX67" fmla="*/ 7570470 w 8348504"/>
              <a:gd name="connsiteY67" fmla="*/ 464480 h 6542111"/>
              <a:gd name="connsiteX68" fmla="*/ 7516790 w 8348504"/>
              <a:gd name="connsiteY68" fmla="*/ 555783 h 6542111"/>
              <a:gd name="connsiteX69" fmla="*/ 8347098 w 8348504"/>
              <a:gd name="connsiteY69"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104287 w 8348504"/>
              <a:gd name="connsiteY12" fmla="*/ 5706155 h 6542111"/>
              <a:gd name="connsiteX13" fmla="*/ 1386908 w 8348504"/>
              <a:gd name="connsiteY13" fmla="*/ 5482863 h 6542111"/>
              <a:gd name="connsiteX14" fmla="*/ 1582851 w 8348504"/>
              <a:gd name="connsiteY14" fmla="*/ 5273857 h 6542111"/>
              <a:gd name="connsiteX15" fmla="*/ 1504474 w 8348504"/>
              <a:gd name="connsiteY15" fmla="*/ 5221605 h 6542111"/>
              <a:gd name="connsiteX16" fmla="*/ 1622040 w 8348504"/>
              <a:gd name="connsiteY16" fmla="*/ 5143228 h 6542111"/>
              <a:gd name="connsiteX17" fmla="*/ 1687354 w 8348504"/>
              <a:gd name="connsiteY17" fmla="*/ 5195480 h 6542111"/>
              <a:gd name="connsiteX18" fmla="*/ 1987800 w 8348504"/>
              <a:gd name="connsiteY18" fmla="*/ 4868908 h 6542111"/>
              <a:gd name="connsiteX19" fmla="*/ 2157617 w 8348504"/>
              <a:gd name="connsiteY19" fmla="*/ 4829720 h 6542111"/>
              <a:gd name="connsiteX20" fmla="*/ 2562565 w 8348504"/>
              <a:gd name="connsiteY20" fmla="*/ 4529274 h 6542111"/>
              <a:gd name="connsiteX21" fmla="*/ 2980577 w 8348504"/>
              <a:gd name="connsiteY21" fmla="*/ 4228828 h 6542111"/>
              <a:gd name="connsiteX22" fmla="*/ 3137331 w 8348504"/>
              <a:gd name="connsiteY22" fmla="*/ 4098200 h 6542111"/>
              <a:gd name="connsiteX23" fmla="*/ 3163457 w 8348504"/>
              <a:gd name="connsiteY23" fmla="*/ 4006760 h 6542111"/>
              <a:gd name="connsiteX24" fmla="*/ 3307148 w 8348504"/>
              <a:gd name="connsiteY24" fmla="*/ 3954508 h 6542111"/>
              <a:gd name="connsiteX25" fmla="*/ 3254897 w 8348504"/>
              <a:gd name="connsiteY25" fmla="*/ 3876131 h 6542111"/>
              <a:gd name="connsiteX26" fmla="*/ 3058954 w 8348504"/>
              <a:gd name="connsiteY26" fmla="*/ 3954508 h 6542111"/>
              <a:gd name="connsiteX27" fmla="*/ 2967514 w 8348504"/>
              <a:gd name="connsiteY27" fmla="*/ 4111263 h 6542111"/>
              <a:gd name="connsiteX28" fmla="*/ 2849948 w 8348504"/>
              <a:gd name="connsiteY28" fmla="*/ 4215765 h 6542111"/>
              <a:gd name="connsiteX29" fmla="*/ 2667068 w 8348504"/>
              <a:gd name="connsiteY29" fmla="*/ 4254954 h 6542111"/>
              <a:gd name="connsiteX30" fmla="*/ 2667068 w 8348504"/>
              <a:gd name="connsiteY30" fmla="*/ 4254954 h 6542111"/>
              <a:gd name="connsiteX31" fmla="*/ 2889137 w 8348504"/>
              <a:gd name="connsiteY31" fmla="*/ 3954508 h 6542111"/>
              <a:gd name="connsiteX32" fmla="*/ 2784634 w 8348504"/>
              <a:gd name="connsiteY32" fmla="*/ 3954508 h 6542111"/>
              <a:gd name="connsiteX33" fmla="*/ 2993640 w 8348504"/>
              <a:gd name="connsiteY33" fmla="*/ 3758565 h 6542111"/>
              <a:gd name="connsiteX34" fmla="*/ 3294085 w 8348504"/>
              <a:gd name="connsiteY34" fmla="*/ 3680188 h 6542111"/>
              <a:gd name="connsiteX35" fmla="*/ 3488872 w 8348504"/>
              <a:gd name="connsiteY35" fmla="*/ 3543777 h 6542111"/>
              <a:gd name="connsiteX36" fmla="*/ 3554118 w 8348504"/>
              <a:gd name="connsiteY36" fmla="*/ 3581741 h 6542111"/>
              <a:gd name="connsiteX37" fmla="*/ 3627392 w 8348504"/>
              <a:gd name="connsiteY37" fmla="*/ 3504860 h 6542111"/>
              <a:gd name="connsiteX38" fmla="*/ 3625011 w 8348504"/>
              <a:gd name="connsiteY38" fmla="*/ 3445329 h 6542111"/>
              <a:gd name="connsiteX39" fmla="*/ 3711008 w 8348504"/>
              <a:gd name="connsiteY39" fmla="*/ 3385730 h 6542111"/>
              <a:gd name="connsiteX40" fmla="*/ 3842725 w 8348504"/>
              <a:gd name="connsiteY40" fmla="*/ 3340554 h 6542111"/>
              <a:gd name="connsiteX41" fmla="*/ 3939336 w 8348504"/>
              <a:gd name="connsiteY41" fmla="*/ 3271498 h 6542111"/>
              <a:gd name="connsiteX42" fmla="*/ 3999548 w 8348504"/>
              <a:gd name="connsiteY42" fmla="*/ 3190944 h 6542111"/>
              <a:gd name="connsiteX43" fmla="*/ 4101261 w 8348504"/>
              <a:gd name="connsiteY43" fmla="*/ 3181010 h 6542111"/>
              <a:gd name="connsiteX44" fmla="*/ 4221548 w 8348504"/>
              <a:gd name="connsiteY44" fmla="*/ 3131548 h 6542111"/>
              <a:gd name="connsiteX45" fmla="*/ 4234816 w 8348504"/>
              <a:gd name="connsiteY45" fmla="*/ 3008132 h 6542111"/>
              <a:gd name="connsiteX46" fmla="*/ 4082211 w 8348504"/>
              <a:gd name="connsiteY46" fmla="*/ 3076235 h 6542111"/>
              <a:gd name="connsiteX47" fmla="*/ 3991180 w 8348504"/>
              <a:gd name="connsiteY47" fmla="*/ 3102021 h 6542111"/>
              <a:gd name="connsiteX48" fmla="*/ 4058399 w 8348504"/>
              <a:gd name="connsiteY48" fmla="*/ 3035754 h 6542111"/>
              <a:gd name="connsiteX49" fmla="*/ 4315370 w 8348504"/>
              <a:gd name="connsiteY49" fmla="*/ 2866753 h 6542111"/>
              <a:gd name="connsiteX50" fmla="*/ 4537030 w 8348504"/>
              <a:gd name="connsiteY50" fmla="*/ 2735717 h 6542111"/>
              <a:gd name="connsiteX51" fmla="*/ 4709637 w 8348504"/>
              <a:gd name="connsiteY51" fmla="*/ 2675777 h 6542111"/>
              <a:gd name="connsiteX52" fmla="*/ 4806111 w 8348504"/>
              <a:gd name="connsiteY52" fmla="*/ 2638085 h 6542111"/>
              <a:gd name="connsiteX53" fmla="*/ 4918030 w 8348504"/>
              <a:gd name="connsiteY53" fmla="*/ 2564267 h 6542111"/>
              <a:gd name="connsiteX54" fmla="*/ 5038589 w 8348504"/>
              <a:gd name="connsiteY54" fmla="*/ 2441598 h 6542111"/>
              <a:gd name="connsiteX55" fmla="*/ 5279640 w 8348504"/>
              <a:gd name="connsiteY55" fmla="*/ 2256337 h 6542111"/>
              <a:gd name="connsiteX56" fmla="*/ 5356724 w 8348504"/>
              <a:gd name="connsiteY56" fmla="*/ 2313419 h 6542111"/>
              <a:gd name="connsiteX57" fmla="*/ 5606211 w 8348504"/>
              <a:gd name="connsiteY57" fmla="*/ 2183267 h 6542111"/>
              <a:gd name="connsiteX58" fmla="*/ 5779702 w 8348504"/>
              <a:gd name="connsiteY58" fmla="*/ 2082982 h 6542111"/>
              <a:gd name="connsiteX59" fmla="*/ 5815217 w 8348504"/>
              <a:gd name="connsiteY59" fmla="*/ 1864451 h 6542111"/>
              <a:gd name="connsiteX60" fmla="*/ 5912576 w 8348504"/>
              <a:gd name="connsiteY60" fmla="*/ 1956027 h 6542111"/>
              <a:gd name="connsiteX61" fmla="*/ 6013405 w 8348504"/>
              <a:gd name="connsiteY61" fmla="*/ 1899898 h 6542111"/>
              <a:gd name="connsiteX62" fmla="*/ 6136005 w 8348504"/>
              <a:gd name="connsiteY62" fmla="*/ 1783761 h 6542111"/>
              <a:gd name="connsiteX63" fmla="*/ 6115662 w 8348504"/>
              <a:gd name="connsiteY63" fmla="*/ 1550943 h 6542111"/>
              <a:gd name="connsiteX64" fmla="*/ 6752272 w 8348504"/>
              <a:gd name="connsiteY64" fmla="*/ 1096192 h 6542111"/>
              <a:gd name="connsiteX65" fmla="*/ 7211513 w 8348504"/>
              <a:gd name="connsiteY65" fmla="*/ 775676 h 6542111"/>
              <a:gd name="connsiteX66" fmla="*/ 7269956 w 8348504"/>
              <a:gd name="connsiteY66" fmla="*/ 685323 h 6542111"/>
              <a:gd name="connsiteX67" fmla="*/ 7570470 w 8348504"/>
              <a:gd name="connsiteY67" fmla="*/ 464480 h 6542111"/>
              <a:gd name="connsiteX68" fmla="*/ 7516790 w 8348504"/>
              <a:gd name="connsiteY68" fmla="*/ 555783 h 6542111"/>
              <a:gd name="connsiteX69" fmla="*/ 8347098 w 8348504"/>
              <a:gd name="connsiteY69"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104287 w 8348504"/>
              <a:gd name="connsiteY12" fmla="*/ 5706155 h 6542111"/>
              <a:gd name="connsiteX13" fmla="*/ 1386908 w 8348504"/>
              <a:gd name="connsiteY13" fmla="*/ 5482863 h 6542111"/>
              <a:gd name="connsiteX14" fmla="*/ 1524747 w 8348504"/>
              <a:gd name="connsiteY14" fmla="*/ 5381286 h 6542111"/>
              <a:gd name="connsiteX15" fmla="*/ 1582851 w 8348504"/>
              <a:gd name="connsiteY15" fmla="*/ 5273857 h 6542111"/>
              <a:gd name="connsiteX16" fmla="*/ 1504474 w 8348504"/>
              <a:gd name="connsiteY16" fmla="*/ 5221605 h 6542111"/>
              <a:gd name="connsiteX17" fmla="*/ 1622040 w 8348504"/>
              <a:gd name="connsiteY17" fmla="*/ 5143228 h 6542111"/>
              <a:gd name="connsiteX18" fmla="*/ 1687354 w 8348504"/>
              <a:gd name="connsiteY18" fmla="*/ 5195480 h 6542111"/>
              <a:gd name="connsiteX19" fmla="*/ 1987800 w 8348504"/>
              <a:gd name="connsiteY19" fmla="*/ 4868908 h 6542111"/>
              <a:gd name="connsiteX20" fmla="*/ 2157617 w 8348504"/>
              <a:gd name="connsiteY20" fmla="*/ 4829720 h 6542111"/>
              <a:gd name="connsiteX21" fmla="*/ 2562565 w 8348504"/>
              <a:gd name="connsiteY21" fmla="*/ 4529274 h 6542111"/>
              <a:gd name="connsiteX22" fmla="*/ 2980577 w 8348504"/>
              <a:gd name="connsiteY22" fmla="*/ 4228828 h 6542111"/>
              <a:gd name="connsiteX23" fmla="*/ 3137331 w 8348504"/>
              <a:gd name="connsiteY23" fmla="*/ 4098200 h 6542111"/>
              <a:gd name="connsiteX24" fmla="*/ 3163457 w 8348504"/>
              <a:gd name="connsiteY24" fmla="*/ 4006760 h 6542111"/>
              <a:gd name="connsiteX25" fmla="*/ 3307148 w 8348504"/>
              <a:gd name="connsiteY25" fmla="*/ 3954508 h 6542111"/>
              <a:gd name="connsiteX26" fmla="*/ 3254897 w 8348504"/>
              <a:gd name="connsiteY26" fmla="*/ 3876131 h 6542111"/>
              <a:gd name="connsiteX27" fmla="*/ 3058954 w 8348504"/>
              <a:gd name="connsiteY27" fmla="*/ 3954508 h 6542111"/>
              <a:gd name="connsiteX28" fmla="*/ 2967514 w 8348504"/>
              <a:gd name="connsiteY28" fmla="*/ 4111263 h 6542111"/>
              <a:gd name="connsiteX29" fmla="*/ 2849948 w 8348504"/>
              <a:gd name="connsiteY29" fmla="*/ 4215765 h 6542111"/>
              <a:gd name="connsiteX30" fmla="*/ 2667068 w 8348504"/>
              <a:gd name="connsiteY30" fmla="*/ 4254954 h 6542111"/>
              <a:gd name="connsiteX31" fmla="*/ 2667068 w 8348504"/>
              <a:gd name="connsiteY31" fmla="*/ 4254954 h 6542111"/>
              <a:gd name="connsiteX32" fmla="*/ 2889137 w 8348504"/>
              <a:gd name="connsiteY32" fmla="*/ 3954508 h 6542111"/>
              <a:gd name="connsiteX33" fmla="*/ 2784634 w 8348504"/>
              <a:gd name="connsiteY33" fmla="*/ 3954508 h 6542111"/>
              <a:gd name="connsiteX34" fmla="*/ 2993640 w 8348504"/>
              <a:gd name="connsiteY34" fmla="*/ 3758565 h 6542111"/>
              <a:gd name="connsiteX35" fmla="*/ 3294085 w 8348504"/>
              <a:gd name="connsiteY35" fmla="*/ 3680188 h 6542111"/>
              <a:gd name="connsiteX36" fmla="*/ 3488872 w 8348504"/>
              <a:gd name="connsiteY36" fmla="*/ 3543777 h 6542111"/>
              <a:gd name="connsiteX37" fmla="*/ 3554118 w 8348504"/>
              <a:gd name="connsiteY37" fmla="*/ 3581741 h 6542111"/>
              <a:gd name="connsiteX38" fmla="*/ 3627392 w 8348504"/>
              <a:gd name="connsiteY38" fmla="*/ 3504860 h 6542111"/>
              <a:gd name="connsiteX39" fmla="*/ 3625011 w 8348504"/>
              <a:gd name="connsiteY39" fmla="*/ 3445329 h 6542111"/>
              <a:gd name="connsiteX40" fmla="*/ 3711008 w 8348504"/>
              <a:gd name="connsiteY40" fmla="*/ 3385730 h 6542111"/>
              <a:gd name="connsiteX41" fmla="*/ 3842725 w 8348504"/>
              <a:gd name="connsiteY41" fmla="*/ 3340554 h 6542111"/>
              <a:gd name="connsiteX42" fmla="*/ 3939336 w 8348504"/>
              <a:gd name="connsiteY42" fmla="*/ 3271498 h 6542111"/>
              <a:gd name="connsiteX43" fmla="*/ 3999548 w 8348504"/>
              <a:gd name="connsiteY43" fmla="*/ 3190944 h 6542111"/>
              <a:gd name="connsiteX44" fmla="*/ 4101261 w 8348504"/>
              <a:gd name="connsiteY44" fmla="*/ 3181010 h 6542111"/>
              <a:gd name="connsiteX45" fmla="*/ 4221548 w 8348504"/>
              <a:gd name="connsiteY45" fmla="*/ 3131548 h 6542111"/>
              <a:gd name="connsiteX46" fmla="*/ 4234816 w 8348504"/>
              <a:gd name="connsiteY46" fmla="*/ 3008132 h 6542111"/>
              <a:gd name="connsiteX47" fmla="*/ 4082211 w 8348504"/>
              <a:gd name="connsiteY47" fmla="*/ 3076235 h 6542111"/>
              <a:gd name="connsiteX48" fmla="*/ 3991180 w 8348504"/>
              <a:gd name="connsiteY48" fmla="*/ 3102021 h 6542111"/>
              <a:gd name="connsiteX49" fmla="*/ 4058399 w 8348504"/>
              <a:gd name="connsiteY49" fmla="*/ 3035754 h 6542111"/>
              <a:gd name="connsiteX50" fmla="*/ 4315370 w 8348504"/>
              <a:gd name="connsiteY50" fmla="*/ 2866753 h 6542111"/>
              <a:gd name="connsiteX51" fmla="*/ 4537030 w 8348504"/>
              <a:gd name="connsiteY51" fmla="*/ 2735717 h 6542111"/>
              <a:gd name="connsiteX52" fmla="*/ 4709637 w 8348504"/>
              <a:gd name="connsiteY52" fmla="*/ 2675777 h 6542111"/>
              <a:gd name="connsiteX53" fmla="*/ 4806111 w 8348504"/>
              <a:gd name="connsiteY53" fmla="*/ 2638085 h 6542111"/>
              <a:gd name="connsiteX54" fmla="*/ 4918030 w 8348504"/>
              <a:gd name="connsiteY54" fmla="*/ 2564267 h 6542111"/>
              <a:gd name="connsiteX55" fmla="*/ 5038589 w 8348504"/>
              <a:gd name="connsiteY55" fmla="*/ 2441598 h 6542111"/>
              <a:gd name="connsiteX56" fmla="*/ 5279640 w 8348504"/>
              <a:gd name="connsiteY56" fmla="*/ 2256337 h 6542111"/>
              <a:gd name="connsiteX57" fmla="*/ 5356724 w 8348504"/>
              <a:gd name="connsiteY57" fmla="*/ 2313419 h 6542111"/>
              <a:gd name="connsiteX58" fmla="*/ 5606211 w 8348504"/>
              <a:gd name="connsiteY58" fmla="*/ 2183267 h 6542111"/>
              <a:gd name="connsiteX59" fmla="*/ 5779702 w 8348504"/>
              <a:gd name="connsiteY59" fmla="*/ 2082982 h 6542111"/>
              <a:gd name="connsiteX60" fmla="*/ 5815217 w 8348504"/>
              <a:gd name="connsiteY60" fmla="*/ 1864451 h 6542111"/>
              <a:gd name="connsiteX61" fmla="*/ 5912576 w 8348504"/>
              <a:gd name="connsiteY61" fmla="*/ 1956027 h 6542111"/>
              <a:gd name="connsiteX62" fmla="*/ 6013405 w 8348504"/>
              <a:gd name="connsiteY62" fmla="*/ 1899898 h 6542111"/>
              <a:gd name="connsiteX63" fmla="*/ 6136005 w 8348504"/>
              <a:gd name="connsiteY63" fmla="*/ 1783761 h 6542111"/>
              <a:gd name="connsiteX64" fmla="*/ 6115662 w 8348504"/>
              <a:gd name="connsiteY64" fmla="*/ 1550943 h 6542111"/>
              <a:gd name="connsiteX65" fmla="*/ 6752272 w 8348504"/>
              <a:gd name="connsiteY65" fmla="*/ 1096192 h 6542111"/>
              <a:gd name="connsiteX66" fmla="*/ 7211513 w 8348504"/>
              <a:gd name="connsiteY66" fmla="*/ 775676 h 6542111"/>
              <a:gd name="connsiteX67" fmla="*/ 7269956 w 8348504"/>
              <a:gd name="connsiteY67" fmla="*/ 685323 h 6542111"/>
              <a:gd name="connsiteX68" fmla="*/ 7570470 w 8348504"/>
              <a:gd name="connsiteY68" fmla="*/ 464480 h 6542111"/>
              <a:gd name="connsiteX69" fmla="*/ 7516790 w 8348504"/>
              <a:gd name="connsiteY69" fmla="*/ 555783 h 6542111"/>
              <a:gd name="connsiteX70" fmla="*/ 8347098 w 8348504"/>
              <a:gd name="connsiteY70"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104287 w 8348504"/>
              <a:gd name="connsiteY12" fmla="*/ 5706155 h 6542111"/>
              <a:gd name="connsiteX13" fmla="*/ 1386908 w 8348504"/>
              <a:gd name="connsiteY13" fmla="*/ 5482863 h 6542111"/>
              <a:gd name="connsiteX14" fmla="*/ 1524747 w 8348504"/>
              <a:gd name="connsiteY14" fmla="*/ 5381286 h 6542111"/>
              <a:gd name="connsiteX15" fmla="*/ 1578088 w 8348504"/>
              <a:gd name="connsiteY15" fmla="*/ 5311957 h 6542111"/>
              <a:gd name="connsiteX16" fmla="*/ 1504474 w 8348504"/>
              <a:gd name="connsiteY16" fmla="*/ 5221605 h 6542111"/>
              <a:gd name="connsiteX17" fmla="*/ 1622040 w 8348504"/>
              <a:gd name="connsiteY17" fmla="*/ 5143228 h 6542111"/>
              <a:gd name="connsiteX18" fmla="*/ 1687354 w 8348504"/>
              <a:gd name="connsiteY18" fmla="*/ 5195480 h 6542111"/>
              <a:gd name="connsiteX19" fmla="*/ 1987800 w 8348504"/>
              <a:gd name="connsiteY19" fmla="*/ 4868908 h 6542111"/>
              <a:gd name="connsiteX20" fmla="*/ 2157617 w 8348504"/>
              <a:gd name="connsiteY20" fmla="*/ 4829720 h 6542111"/>
              <a:gd name="connsiteX21" fmla="*/ 2562565 w 8348504"/>
              <a:gd name="connsiteY21" fmla="*/ 4529274 h 6542111"/>
              <a:gd name="connsiteX22" fmla="*/ 2980577 w 8348504"/>
              <a:gd name="connsiteY22" fmla="*/ 4228828 h 6542111"/>
              <a:gd name="connsiteX23" fmla="*/ 3137331 w 8348504"/>
              <a:gd name="connsiteY23" fmla="*/ 4098200 h 6542111"/>
              <a:gd name="connsiteX24" fmla="*/ 3163457 w 8348504"/>
              <a:gd name="connsiteY24" fmla="*/ 4006760 h 6542111"/>
              <a:gd name="connsiteX25" fmla="*/ 3307148 w 8348504"/>
              <a:gd name="connsiteY25" fmla="*/ 3954508 h 6542111"/>
              <a:gd name="connsiteX26" fmla="*/ 3254897 w 8348504"/>
              <a:gd name="connsiteY26" fmla="*/ 3876131 h 6542111"/>
              <a:gd name="connsiteX27" fmla="*/ 3058954 w 8348504"/>
              <a:gd name="connsiteY27" fmla="*/ 3954508 h 6542111"/>
              <a:gd name="connsiteX28" fmla="*/ 2967514 w 8348504"/>
              <a:gd name="connsiteY28" fmla="*/ 4111263 h 6542111"/>
              <a:gd name="connsiteX29" fmla="*/ 2849948 w 8348504"/>
              <a:gd name="connsiteY29" fmla="*/ 4215765 h 6542111"/>
              <a:gd name="connsiteX30" fmla="*/ 2667068 w 8348504"/>
              <a:gd name="connsiteY30" fmla="*/ 4254954 h 6542111"/>
              <a:gd name="connsiteX31" fmla="*/ 2667068 w 8348504"/>
              <a:gd name="connsiteY31" fmla="*/ 4254954 h 6542111"/>
              <a:gd name="connsiteX32" fmla="*/ 2889137 w 8348504"/>
              <a:gd name="connsiteY32" fmla="*/ 3954508 h 6542111"/>
              <a:gd name="connsiteX33" fmla="*/ 2784634 w 8348504"/>
              <a:gd name="connsiteY33" fmla="*/ 3954508 h 6542111"/>
              <a:gd name="connsiteX34" fmla="*/ 2993640 w 8348504"/>
              <a:gd name="connsiteY34" fmla="*/ 3758565 h 6542111"/>
              <a:gd name="connsiteX35" fmla="*/ 3294085 w 8348504"/>
              <a:gd name="connsiteY35" fmla="*/ 3680188 h 6542111"/>
              <a:gd name="connsiteX36" fmla="*/ 3488872 w 8348504"/>
              <a:gd name="connsiteY36" fmla="*/ 3543777 h 6542111"/>
              <a:gd name="connsiteX37" fmla="*/ 3554118 w 8348504"/>
              <a:gd name="connsiteY37" fmla="*/ 3581741 h 6542111"/>
              <a:gd name="connsiteX38" fmla="*/ 3627392 w 8348504"/>
              <a:gd name="connsiteY38" fmla="*/ 3504860 h 6542111"/>
              <a:gd name="connsiteX39" fmla="*/ 3625011 w 8348504"/>
              <a:gd name="connsiteY39" fmla="*/ 3445329 h 6542111"/>
              <a:gd name="connsiteX40" fmla="*/ 3711008 w 8348504"/>
              <a:gd name="connsiteY40" fmla="*/ 3385730 h 6542111"/>
              <a:gd name="connsiteX41" fmla="*/ 3842725 w 8348504"/>
              <a:gd name="connsiteY41" fmla="*/ 3340554 h 6542111"/>
              <a:gd name="connsiteX42" fmla="*/ 3939336 w 8348504"/>
              <a:gd name="connsiteY42" fmla="*/ 3271498 h 6542111"/>
              <a:gd name="connsiteX43" fmla="*/ 3999548 w 8348504"/>
              <a:gd name="connsiteY43" fmla="*/ 3190944 h 6542111"/>
              <a:gd name="connsiteX44" fmla="*/ 4101261 w 8348504"/>
              <a:gd name="connsiteY44" fmla="*/ 3181010 h 6542111"/>
              <a:gd name="connsiteX45" fmla="*/ 4221548 w 8348504"/>
              <a:gd name="connsiteY45" fmla="*/ 3131548 h 6542111"/>
              <a:gd name="connsiteX46" fmla="*/ 4234816 w 8348504"/>
              <a:gd name="connsiteY46" fmla="*/ 3008132 h 6542111"/>
              <a:gd name="connsiteX47" fmla="*/ 4082211 w 8348504"/>
              <a:gd name="connsiteY47" fmla="*/ 3076235 h 6542111"/>
              <a:gd name="connsiteX48" fmla="*/ 3991180 w 8348504"/>
              <a:gd name="connsiteY48" fmla="*/ 3102021 h 6542111"/>
              <a:gd name="connsiteX49" fmla="*/ 4058399 w 8348504"/>
              <a:gd name="connsiteY49" fmla="*/ 3035754 h 6542111"/>
              <a:gd name="connsiteX50" fmla="*/ 4315370 w 8348504"/>
              <a:gd name="connsiteY50" fmla="*/ 2866753 h 6542111"/>
              <a:gd name="connsiteX51" fmla="*/ 4537030 w 8348504"/>
              <a:gd name="connsiteY51" fmla="*/ 2735717 h 6542111"/>
              <a:gd name="connsiteX52" fmla="*/ 4709637 w 8348504"/>
              <a:gd name="connsiteY52" fmla="*/ 2675777 h 6542111"/>
              <a:gd name="connsiteX53" fmla="*/ 4806111 w 8348504"/>
              <a:gd name="connsiteY53" fmla="*/ 2638085 h 6542111"/>
              <a:gd name="connsiteX54" fmla="*/ 4918030 w 8348504"/>
              <a:gd name="connsiteY54" fmla="*/ 2564267 h 6542111"/>
              <a:gd name="connsiteX55" fmla="*/ 5038589 w 8348504"/>
              <a:gd name="connsiteY55" fmla="*/ 2441598 h 6542111"/>
              <a:gd name="connsiteX56" fmla="*/ 5279640 w 8348504"/>
              <a:gd name="connsiteY56" fmla="*/ 2256337 h 6542111"/>
              <a:gd name="connsiteX57" fmla="*/ 5356724 w 8348504"/>
              <a:gd name="connsiteY57" fmla="*/ 2313419 h 6542111"/>
              <a:gd name="connsiteX58" fmla="*/ 5606211 w 8348504"/>
              <a:gd name="connsiteY58" fmla="*/ 2183267 h 6542111"/>
              <a:gd name="connsiteX59" fmla="*/ 5779702 w 8348504"/>
              <a:gd name="connsiteY59" fmla="*/ 2082982 h 6542111"/>
              <a:gd name="connsiteX60" fmla="*/ 5815217 w 8348504"/>
              <a:gd name="connsiteY60" fmla="*/ 1864451 h 6542111"/>
              <a:gd name="connsiteX61" fmla="*/ 5912576 w 8348504"/>
              <a:gd name="connsiteY61" fmla="*/ 1956027 h 6542111"/>
              <a:gd name="connsiteX62" fmla="*/ 6013405 w 8348504"/>
              <a:gd name="connsiteY62" fmla="*/ 1899898 h 6542111"/>
              <a:gd name="connsiteX63" fmla="*/ 6136005 w 8348504"/>
              <a:gd name="connsiteY63" fmla="*/ 1783761 h 6542111"/>
              <a:gd name="connsiteX64" fmla="*/ 6115662 w 8348504"/>
              <a:gd name="connsiteY64" fmla="*/ 1550943 h 6542111"/>
              <a:gd name="connsiteX65" fmla="*/ 6752272 w 8348504"/>
              <a:gd name="connsiteY65" fmla="*/ 1096192 h 6542111"/>
              <a:gd name="connsiteX66" fmla="*/ 7211513 w 8348504"/>
              <a:gd name="connsiteY66" fmla="*/ 775676 h 6542111"/>
              <a:gd name="connsiteX67" fmla="*/ 7269956 w 8348504"/>
              <a:gd name="connsiteY67" fmla="*/ 685323 h 6542111"/>
              <a:gd name="connsiteX68" fmla="*/ 7570470 w 8348504"/>
              <a:gd name="connsiteY68" fmla="*/ 464480 h 6542111"/>
              <a:gd name="connsiteX69" fmla="*/ 7516790 w 8348504"/>
              <a:gd name="connsiteY69" fmla="*/ 555783 h 6542111"/>
              <a:gd name="connsiteX70" fmla="*/ 8347098 w 8348504"/>
              <a:gd name="connsiteY70"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104287 w 8348504"/>
              <a:gd name="connsiteY12" fmla="*/ 5706155 h 6542111"/>
              <a:gd name="connsiteX13" fmla="*/ 1386908 w 8348504"/>
              <a:gd name="connsiteY13" fmla="*/ 5482863 h 6542111"/>
              <a:gd name="connsiteX14" fmla="*/ 1524747 w 8348504"/>
              <a:gd name="connsiteY14" fmla="*/ 5381286 h 6542111"/>
              <a:gd name="connsiteX15" fmla="*/ 1578088 w 8348504"/>
              <a:gd name="connsiteY15" fmla="*/ 5311957 h 6542111"/>
              <a:gd name="connsiteX16" fmla="*/ 1504474 w 8348504"/>
              <a:gd name="connsiteY16" fmla="*/ 5281136 h 6542111"/>
              <a:gd name="connsiteX17" fmla="*/ 1622040 w 8348504"/>
              <a:gd name="connsiteY17" fmla="*/ 5143228 h 6542111"/>
              <a:gd name="connsiteX18" fmla="*/ 1687354 w 8348504"/>
              <a:gd name="connsiteY18" fmla="*/ 5195480 h 6542111"/>
              <a:gd name="connsiteX19" fmla="*/ 1987800 w 8348504"/>
              <a:gd name="connsiteY19" fmla="*/ 4868908 h 6542111"/>
              <a:gd name="connsiteX20" fmla="*/ 2157617 w 8348504"/>
              <a:gd name="connsiteY20" fmla="*/ 4829720 h 6542111"/>
              <a:gd name="connsiteX21" fmla="*/ 2562565 w 8348504"/>
              <a:gd name="connsiteY21" fmla="*/ 4529274 h 6542111"/>
              <a:gd name="connsiteX22" fmla="*/ 2980577 w 8348504"/>
              <a:gd name="connsiteY22" fmla="*/ 4228828 h 6542111"/>
              <a:gd name="connsiteX23" fmla="*/ 3137331 w 8348504"/>
              <a:gd name="connsiteY23" fmla="*/ 4098200 h 6542111"/>
              <a:gd name="connsiteX24" fmla="*/ 3163457 w 8348504"/>
              <a:gd name="connsiteY24" fmla="*/ 4006760 h 6542111"/>
              <a:gd name="connsiteX25" fmla="*/ 3307148 w 8348504"/>
              <a:gd name="connsiteY25" fmla="*/ 3954508 h 6542111"/>
              <a:gd name="connsiteX26" fmla="*/ 3254897 w 8348504"/>
              <a:gd name="connsiteY26" fmla="*/ 3876131 h 6542111"/>
              <a:gd name="connsiteX27" fmla="*/ 3058954 w 8348504"/>
              <a:gd name="connsiteY27" fmla="*/ 3954508 h 6542111"/>
              <a:gd name="connsiteX28" fmla="*/ 2967514 w 8348504"/>
              <a:gd name="connsiteY28" fmla="*/ 4111263 h 6542111"/>
              <a:gd name="connsiteX29" fmla="*/ 2849948 w 8348504"/>
              <a:gd name="connsiteY29" fmla="*/ 4215765 h 6542111"/>
              <a:gd name="connsiteX30" fmla="*/ 2667068 w 8348504"/>
              <a:gd name="connsiteY30" fmla="*/ 4254954 h 6542111"/>
              <a:gd name="connsiteX31" fmla="*/ 2667068 w 8348504"/>
              <a:gd name="connsiteY31" fmla="*/ 4254954 h 6542111"/>
              <a:gd name="connsiteX32" fmla="*/ 2889137 w 8348504"/>
              <a:gd name="connsiteY32" fmla="*/ 3954508 h 6542111"/>
              <a:gd name="connsiteX33" fmla="*/ 2784634 w 8348504"/>
              <a:gd name="connsiteY33" fmla="*/ 3954508 h 6542111"/>
              <a:gd name="connsiteX34" fmla="*/ 2993640 w 8348504"/>
              <a:gd name="connsiteY34" fmla="*/ 3758565 h 6542111"/>
              <a:gd name="connsiteX35" fmla="*/ 3294085 w 8348504"/>
              <a:gd name="connsiteY35" fmla="*/ 3680188 h 6542111"/>
              <a:gd name="connsiteX36" fmla="*/ 3488872 w 8348504"/>
              <a:gd name="connsiteY36" fmla="*/ 3543777 h 6542111"/>
              <a:gd name="connsiteX37" fmla="*/ 3554118 w 8348504"/>
              <a:gd name="connsiteY37" fmla="*/ 3581741 h 6542111"/>
              <a:gd name="connsiteX38" fmla="*/ 3627392 w 8348504"/>
              <a:gd name="connsiteY38" fmla="*/ 3504860 h 6542111"/>
              <a:gd name="connsiteX39" fmla="*/ 3625011 w 8348504"/>
              <a:gd name="connsiteY39" fmla="*/ 3445329 h 6542111"/>
              <a:gd name="connsiteX40" fmla="*/ 3711008 w 8348504"/>
              <a:gd name="connsiteY40" fmla="*/ 3385730 h 6542111"/>
              <a:gd name="connsiteX41" fmla="*/ 3842725 w 8348504"/>
              <a:gd name="connsiteY41" fmla="*/ 3340554 h 6542111"/>
              <a:gd name="connsiteX42" fmla="*/ 3939336 w 8348504"/>
              <a:gd name="connsiteY42" fmla="*/ 3271498 h 6542111"/>
              <a:gd name="connsiteX43" fmla="*/ 3999548 w 8348504"/>
              <a:gd name="connsiteY43" fmla="*/ 3190944 h 6542111"/>
              <a:gd name="connsiteX44" fmla="*/ 4101261 w 8348504"/>
              <a:gd name="connsiteY44" fmla="*/ 3181010 h 6542111"/>
              <a:gd name="connsiteX45" fmla="*/ 4221548 w 8348504"/>
              <a:gd name="connsiteY45" fmla="*/ 3131548 h 6542111"/>
              <a:gd name="connsiteX46" fmla="*/ 4234816 w 8348504"/>
              <a:gd name="connsiteY46" fmla="*/ 3008132 h 6542111"/>
              <a:gd name="connsiteX47" fmla="*/ 4082211 w 8348504"/>
              <a:gd name="connsiteY47" fmla="*/ 3076235 h 6542111"/>
              <a:gd name="connsiteX48" fmla="*/ 3991180 w 8348504"/>
              <a:gd name="connsiteY48" fmla="*/ 3102021 h 6542111"/>
              <a:gd name="connsiteX49" fmla="*/ 4058399 w 8348504"/>
              <a:gd name="connsiteY49" fmla="*/ 3035754 h 6542111"/>
              <a:gd name="connsiteX50" fmla="*/ 4315370 w 8348504"/>
              <a:gd name="connsiteY50" fmla="*/ 2866753 h 6542111"/>
              <a:gd name="connsiteX51" fmla="*/ 4537030 w 8348504"/>
              <a:gd name="connsiteY51" fmla="*/ 2735717 h 6542111"/>
              <a:gd name="connsiteX52" fmla="*/ 4709637 w 8348504"/>
              <a:gd name="connsiteY52" fmla="*/ 2675777 h 6542111"/>
              <a:gd name="connsiteX53" fmla="*/ 4806111 w 8348504"/>
              <a:gd name="connsiteY53" fmla="*/ 2638085 h 6542111"/>
              <a:gd name="connsiteX54" fmla="*/ 4918030 w 8348504"/>
              <a:gd name="connsiteY54" fmla="*/ 2564267 h 6542111"/>
              <a:gd name="connsiteX55" fmla="*/ 5038589 w 8348504"/>
              <a:gd name="connsiteY55" fmla="*/ 2441598 h 6542111"/>
              <a:gd name="connsiteX56" fmla="*/ 5279640 w 8348504"/>
              <a:gd name="connsiteY56" fmla="*/ 2256337 h 6542111"/>
              <a:gd name="connsiteX57" fmla="*/ 5356724 w 8348504"/>
              <a:gd name="connsiteY57" fmla="*/ 2313419 h 6542111"/>
              <a:gd name="connsiteX58" fmla="*/ 5606211 w 8348504"/>
              <a:gd name="connsiteY58" fmla="*/ 2183267 h 6542111"/>
              <a:gd name="connsiteX59" fmla="*/ 5779702 w 8348504"/>
              <a:gd name="connsiteY59" fmla="*/ 2082982 h 6542111"/>
              <a:gd name="connsiteX60" fmla="*/ 5815217 w 8348504"/>
              <a:gd name="connsiteY60" fmla="*/ 1864451 h 6542111"/>
              <a:gd name="connsiteX61" fmla="*/ 5912576 w 8348504"/>
              <a:gd name="connsiteY61" fmla="*/ 1956027 h 6542111"/>
              <a:gd name="connsiteX62" fmla="*/ 6013405 w 8348504"/>
              <a:gd name="connsiteY62" fmla="*/ 1899898 h 6542111"/>
              <a:gd name="connsiteX63" fmla="*/ 6136005 w 8348504"/>
              <a:gd name="connsiteY63" fmla="*/ 1783761 h 6542111"/>
              <a:gd name="connsiteX64" fmla="*/ 6115662 w 8348504"/>
              <a:gd name="connsiteY64" fmla="*/ 1550943 h 6542111"/>
              <a:gd name="connsiteX65" fmla="*/ 6752272 w 8348504"/>
              <a:gd name="connsiteY65" fmla="*/ 1096192 h 6542111"/>
              <a:gd name="connsiteX66" fmla="*/ 7211513 w 8348504"/>
              <a:gd name="connsiteY66" fmla="*/ 775676 h 6542111"/>
              <a:gd name="connsiteX67" fmla="*/ 7269956 w 8348504"/>
              <a:gd name="connsiteY67" fmla="*/ 685323 h 6542111"/>
              <a:gd name="connsiteX68" fmla="*/ 7570470 w 8348504"/>
              <a:gd name="connsiteY68" fmla="*/ 464480 h 6542111"/>
              <a:gd name="connsiteX69" fmla="*/ 7516790 w 8348504"/>
              <a:gd name="connsiteY69" fmla="*/ 555783 h 6542111"/>
              <a:gd name="connsiteX70" fmla="*/ 8347098 w 8348504"/>
              <a:gd name="connsiteY70"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104287 w 8348504"/>
              <a:gd name="connsiteY12" fmla="*/ 5706155 h 6542111"/>
              <a:gd name="connsiteX13" fmla="*/ 1386908 w 8348504"/>
              <a:gd name="connsiteY13" fmla="*/ 5482863 h 6542111"/>
              <a:gd name="connsiteX14" fmla="*/ 1524747 w 8348504"/>
              <a:gd name="connsiteY14" fmla="*/ 5381286 h 6542111"/>
              <a:gd name="connsiteX15" fmla="*/ 1578088 w 8348504"/>
              <a:gd name="connsiteY15" fmla="*/ 5311957 h 6542111"/>
              <a:gd name="connsiteX16" fmla="*/ 1504474 w 8348504"/>
              <a:gd name="connsiteY16" fmla="*/ 5281136 h 6542111"/>
              <a:gd name="connsiteX17" fmla="*/ 1581897 w 8348504"/>
              <a:gd name="connsiteY17" fmla="*/ 5212218 h 6542111"/>
              <a:gd name="connsiteX18" fmla="*/ 1622040 w 8348504"/>
              <a:gd name="connsiteY18" fmla="*/ 5143228 h 6542111"/>
              <a:gd name="connsiteX19" fmla="*/ 1687354 w 8348504"/>
              <a:gd name="connsiteY19" fmla="*/ 5195480 h 6542111"/>
              <a:gd name="connsiteX20" fmla="*/ 1987800 w 8348504"/>
              <a:gd name="connsiteY20" fmla="*/ 4868908 h 6542111"/>
              <a:gd name="connsiteX21" fmla="*/ 2157617 w 8348504"/>
              <a:gd name="connsiteY21" fmla="*/ 4829720 h 6542111"/>
              <a:gd name="connsiteX22" fmla="*/ 2562565 w 8348504"/>
              <a:gd name="connsiteY22" fmla="*/ 4529274 h 6542111"/>
              <a:gd name="connsiteX23" fmla="*/ 2980577 w 8348504"/>
              <a:gd name="connsiteY23" fmla="*/ 4228828 h 6542111"/>
              <a:gd name="connsiteX24" fmla="*/ 3137331 w 8348504"/>
              <a:gd name="connsiteY24" fmla="*/ 4098200 h 6542111"/>
              <a:gd name="connsiteX25" fmla="*/ 3163457 w 8348504"/>
              <a:gd name="connsiteY25" fmla="*/ 4006760 h 6542111"/>
              <a:gd name="connsiteX26" fmla="*/ 3307148 w 8348504"/>
              <a:gd name="connsiteY26" fmla="*/ 3954508 h 6542111"/>
              <a:gd name="connsiteX27" fmla="*/ 3254897 w 8348504"/>
              <a:gd name="connsiteY27" fmla="*/ 3876131 h 6542111"/>
              <a:gd name="connsiteX28" fmla="*/ 3058954 w 8348504"/>
              <a:gd name="connsiteY28" fmla="*/ 3954508 h 6542111"/>
              <a:gd name="connsiteX29" fmla="*/ 2967514 w 8348504"/>
              <a:gd name="connsiteY29" fmla="*/ 4111263 h 6542111"/>
              <a:gd name="connsiteX30" fmla="*/ 2849948 w 8348504"/>
              <a:gd name="connsiteY30" fmla="*/ 4215765 h 6542111"/>
              <a:gd name="connsiteX31" fmla="*/ 2667068 w 8348504"/>
              <a:gd name="connsiteY31" fmla="*/ 4254954 h 6542111"/>
              <a:gd name="connsiteX32" fmla="*/ 2667068 w 8348504"/>
              <a:gd name="connsiteY32" fmla="*/ 4254954 h 6542111"/>
              <a:gd name="connsiteX33" fmla="*/ 2889137 w 8348504"/>
              <a:gd name="connsiteY33" fmla="*/ 3954508 h 6542111"/>
              <a:gd name="connsiteX34" fmla="*/ 2784634 w 8348504"/>
              <a:gd name="connsiteY34" fmla="*/ 3954508 h 6542111"/>
              <a:gd name="connsiteX35" fmla="*/ 2993640 w 8348504"/>
              <a:gd name="connsiteY35" fmla="*/ 3758565 h 6542111"/>
              <a:gd name="connsiteX36" fmla="*/ 3294085 w 8348504"/>
              <a:gd name="connsiteY36" fmla="*/ 3680188 h 6542111"/>
              <a:gd name="connsiteX37" fmla="*/ 3488872 w 8348504"/>
              <a:gd name="connsiteY37" fmla="*/ 3543777 h 6542111"/>
              <a:gd name="connsiteX38" fmla="*/ 3554118 w 8348504"/>
              <a:gd name="connsiteY38" fmla="*/ 3581741 h 6542111"/>
              <a:gd name="connsiteX39" fmla="*/ 3627392 w 8348504"/>
              <a:gd name="connsiteY39" fmla="*/ 3504860 h 6542111"/>
              <a:gd name="connsiteX40" fmla="*/ 3625011 w 8348504"/>
              <a:gd name="connsiteY40" fmla="*/ 3445329 h 6542111"/>
              <a:gd name="connsiteX41" fmla="*/ 3711008 w 8348504"/>
              <a:gd name="connsiteY41" fmla="*/ 3385730 h 6542111"/>
              <a:gd name="connsiteX42" fmla="*/ 3842725 w 8348504"/>
              <a:gd name="connsiteY42" fmla="*/ 3340554 h 6542111"/>
              <a:gd name="connsiteX43" fmla="*/ 3939336 w 8348504"/>
              <a:gd name="connsiteY43" fmla="*/ 3271498 h 6542111"/>
              <a:gd name="connsiteX44" fmla="*/ 3999548 w 8348504"/>
              <a:gd name="connsiteY44" fmla="*/ 3190944 h 6542111"/>
              <a:gd name="connsiteX45" fmla="*/ 4101261 w 8348504"/>
              <a:gd name="connsiteY45" fmla="*/ 3181010 h 6542111"/>
              <a:gd name="connsiteX46" fmla="*/ 4221548 w 8348504"/>
              <a:gd name="connsiteY46" fmla="*/ 3131548 h 6542111"/>
              <a:gd name="connsiteX47" fmla="*/ 4234816 w 8348504"/>
              <a:gd name="connsiteY47" fmla="*/ 3008132 h 6542111"/>
              <a:gd name="connsiteX48" fmla="*/ 4082211 w 8348504"/>
              <a:gd name="connsiteY48" fmla="*/ 3076235 h 6542111"/>
              <a:gd name="connsiteX49" fmla="*/ 3991180 w 8348504"/>
              <a:gd name="connsiteY49" fmla="*/ 3102021 h 6542111"/>
              <a:gd name="connsiteX50" fmla="*/ 4058399 w 8348504"/>
              <a:gd name="connsiteY50" fmla="*/ 3035754 h 6542111"/>
              <a:gd name="connsiteX51" fmla="*/ 4315370 w 8348504"/>
              <a:gd name="connsiteY51" fmla="*/ 2866753 h 6542111"/>
              <a:gd name="connsiteX52" fmla="*/ 4537030 w 8348504"/>
              <a:gd name="connsiteY52" fmla="*/ 2735717 h 6542111"/>
              <a:gd name="connsiteX53" fmla="*/ 4709637 w 8348504"/>
              <a:gd name="connsiteY53" fmla="*/ 2675777 h 6542111"/>
              <a:gd name="connsiteX54" fmla="*/ 4806111 w 8348504"/>
              <a:gd name="connsiteY54" fmla="*/ 2638085 h 6542111"/>
              <a:gd name="connsiteX55" fmla="*/ 4918030 w 8348504"/>
              <a:gd name="connsiteY55" fmla="*/ 2564267 h 6542111"/>
              <a:gd name="connsiteX56" fmla="*/ 5038589 w 8348504"/>
              <a:gd name="connsiteY56" fmla="*/ 2441598 h 6542111"/>
              <a:gd name="connsiteX57" fmla="*/ 5279640 w 8348504"/>
              <a:gd name="connsiteY57" fmla="*/ 2256337 h 6542111"/>
              <a:gd name="connsiteX58" fmla="*/ 5356724 w 8348504"/>
              <a:gd name="connsiteY58" fmla="*/ 2313419 h 6542111"/>
              <a:gd name="connsiteX59" fmla="*/ 5606211 w 8348504"/>
              <a:gd name="connsiteY59" fmla="*/ 2183267 h 6542111"/>
              <a:gd name="connsiteX60" fmla="*/ 5779702 w 8348504"/>
              <a:gd name="connsiteY60" fmla="*/ 2082982 h 6542111"/>
              <a:gd name="connsiteX61" fmla="*/ 5815217 w 8348504"/>
              <a:gd name="connsiteY61" fmla="*/ 1864451 h 6542111"/>
              <a:gd name="connsiteX62" fmla="*/ 5912576 w 8348504"/>
              <a:gd name="connsiteY62" fmla="*/ 1956027 h 6542111"/>
              <a:gd name="connsiteX63" fmla="*/ 6013405 w 8348504"/>
              <a:gd name="connsiteY63" fmla="*/ 1899898 h 6542111"/>
              <a:gd name="connsiteX64" fmla="*/ 6136005 w 8348504"/>
              <a:gd name="connsiteY64" fmla="*/ 1783761 h 6542111"/>
              <a:gd name="connsiteX65" fmla="*/ 6115662 w 8348504"/>
              <a:gd name="connsiteY65" fmla="*/ 1550943 h 6542111"/>
              <a:gd name="connsiteX66" fmla="*/ 6752272 w 8348504"/>
              <a:gd name="connsiteY66" fmla="*/ 1096192 h 6542111"/>
              <a:gd name="connsiteX67" fmla="*/ 7211513 w 8348504"/>
              <a:gd name="connsiteY67" fmla="*/ 775676 h 6542111"/>
              <a:gd name="connsiteX68" fmla="*/ 7269956 w 8348504"/>
              <a:gd name="connsiteY68" fmla="*/ 685323 h 6542111"/>
              <a:gd name="connsiteX69" fmla="*/ 7570470 w 8348504"/>
              <a:gd name="connsiteY69" fmla="*/ 464480 h 6542111"/>
              <a:gd name="connsiteX70" fmla="*/ 7516790 w 8348504"/>
              <a:gd name="connsiteY70" fmla="*/ 555783 h 6542111"/>
              <a:gd name="connsiteX71" fmla="*/ 8347098 w 8348504"/>
              <a:gd name="connsiteY71"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104287 w 8348504"/>
              <a:gd name="connsiteY12" fmla="*/ 5706155 h 6542111"/>
              <a:gd name="connsiteX13" fmla="*/ 1386908 w 8348504"/>
              <a:gd name="connsiteY13" fmla="*/ 5482863 h 6542111"/>
              <a:gd name="connsiteX14" fmla="*/ 1524747 w 8348504"/>
              <a:gd name="connsiteY14" fmla="*/ 5381286 h 6542111"/>
              <a:gd name="connsiteX15" fmla="*/ 1578088 w 8348504"/>
              <a:gd name="connsiteY15" fmla="*/ 5311957 h 6542111"/>
              <a:gd name="connsiteX16" fmla="*/ 1497330 w 8348504"/>
              <a:gd name="connsiteY16" fmla="*/ 5269230 h 6542111"/>
              <a:gd name="connsiteX17" fmla="*/ 1581897 w 8348504"/>
              <a:gd name="connsiteY17" fmla="*/ 5212218 h 6542111"/>
              <a:gd name="connsiteX18" fmla="*/ 1622040 w 8348504"/>
              <a:gd name="connsiteY18" fmla="*/ 5143228 h 6542111"/>
              <a:gd name="connsiteX19" fmla="*/ 1687354 w 8348504"/>
              <a:gd name="connsiteY19" fmla="*/ 5195480 h 6542111"/>
              <a:gd name="connsiteX20" fmla="*/ 1987800 w 8348504"/>
              <a:gd name="connsiteY20" fmla="*/ 4868908 h 6542111"/>
              <a:gd name="connsiteX21" fmla="*/ 2157617 w 8348504"/>
              <a:gd name="connsiteY21" fmla="*/ 4829720 h 6542111"/>
              <a:gd name="connsiteX22" fmla="*/ 2562565 w 8348504"/>
              <a:gd name="connsiteY22" fmla="*/ 4529274 h 6542111"/>
              <a:gd name="connsiteX23" fmla="*/ 2980577 w 8348504"/>
              <a:gd name="connsiteY23" fmla="*/ 4228828 h 6542111"/>
              <a:gd name="connsiteX24" fmla="*/ 3137331 w 8348504"/>
              <a:gd name="connsiteY24" fmla="*/ 4098200 h 6542111"/>
              <a:gd name="connsiteX25" fmla="*/ 3163457 w 8348504"/>
              <a:gd name="connsiteY25" fmla="*/ 4006760 h 6542111"/>
              <a:gd name="connsiteX26" fmla="*/ 3307148 w 8348504"/>
              <a:gd name="connsiteY26" fmla="*/ 3954508 h 6542111"/>
              <a:gd name="connsiteX27" fmla="*/ 3254897 w 8348504"/>
              <a:gd name="connsiteY27" fmla="*/ 3876131 h 6542111"/>
              <a:gd name="connsiteX28" fmla="*/ 3058954 w 8348504"/>
              <a:gd name="connsiteY28" fmla="*/ 3954508 h 6542111"/>
              <a:gd name="connsiteX29" fmla="*/ 2967514 w 8348504"/>
              <a:gd name="connsiteY29" fmla="*/ 4111263 h 6542111"/>
              <a:gd name="connsiteX30" fmla="*/ 2849948 w 8348504"/>
              <a:gd name="connsiteY30" fmla="*/ 4215765 h 6542111"/>
              <a:gd name="connsiteX31" fmla="*/ 2667068 w 8348504"/>
              <a:gd name="connsiteY31" fmla="*/ 4254954 h 6542111"/>
              <a:gd name="connsiteX32" fmla="*/ 2667068 w 8348504"/>
              <a:gd name="connsiteY32" fmla="*/ 4254954 h 6542111"/>
              <a:gd name="connsiteX33" fmla="*/ 2889137 w 8348504"/>
              <a:gd name="connsiteY33" fmla="*/ 3954508 h 6542111"/>
              <a:gd name="connsiteX34" fmla="*/ 2784634 w 8348504"/>
              <a:gd name="connsiteY34" fmla="*/ 3954508 h 6542111"/>
              <a:gd name="connsiteX35" fmla="*/ 2993640 w 8348504"/>
              <a:gd name="connsiteY35" fmla="*/ 3758565 h 6542111"/>
              <a:gd name="connsiteX36" fmla="*/ 3294085 w 8348504"/>
              <a:gd name="connsiteY36" fmla="*/ 3680188 h 6542111"/>
              <a:gd name="connsiteX37" fmla="*/ 3488872 w 8348504"/>
              <a:gd name="connsiteY37" fmla="*/ 3543777 h 6542111"/>
              <a:gd name="connsiteX38" fmla="*/ 3554118 w 8348504"/>
              <a:gd name="connsiteY38" fmla="*/ 3581741 h 6542111"/>
              <a:gd name="connsiteX39" fmla="*/ 3627392 w 8348504"/>
              <a:gd name="connsiteY39" fmla="*/ 3504860 h 6542111"/>
              <a:gd name="connsiteX40" fmla="*/ 3625011 w 8348504"/>
              <a:gd name="connsiteY40" fmla="*/ 3445329 h 6542111"/>
              <a:gd name="connsiteX41" fmla="*/ 3711008 w 8348504"/>
              <a:gd name="connsiteY41" fmla="*/ 3385730 h 6542111"/>
              <a:gd name="connsiteX42" fmla="*/ 3842725 w 8348504"/>
              <a:gd name="connsiteY42" fmla="*/ 3340554 h 6542111"/>
              <a:gd name="connsiteX43" fmla="*/ 3939336 w 8348504"/>
              <a:gd name="connsiteY43" fmla="*/ 3271498 h 6542111"/>
              <a:gd name="connsiteX44" fmla="*/ 3999548 w 8348504"/>
              <a:gd name="connsiteY44" fmla="*/ 3190944 h 6542111"/>
              <a:gd name="connsiteX45" fmla="*/ 4101261 w 8348504"/>
              <a:gd name="connsiteY45" fmla="*/ 3181010 h 6542111"/>
              <a:gd name="connsiteX46" fmla="*/ 4221548 w 8348504"/>
              <a:gd name="connsiteY46" fmla="*/ 3131548 h 6542111"/>
              <a:gd name="connsiteX47" fmla="*/ 4234816 w 8348504"/>
              <a:gd name="connsiteY47" fmla="*/ 3008132 h 6542111"/>
              <a:gd name="connsiteX48" fmla="*/ 4082211 w 8348504"/>
              <a:gd name="connsiteY48" fmla="*/ 3076235 h 6542111"/>
              <a:gd name="connsiteX49" fmla="*/ 3991180 w 8348504"/>
              <a:gd name="connsiteY49" fmla="*/ 3102021 h 6542111"/>
              <a:gd name="connsiteX50" fmla="*/ 4058399 w 8348504"/>
              <a:gd name="connsiteY50" fmla="*/ 3035754 h 6542111"/>
              <a:gd name="connsiteX51" fmla="*/ 4315370 w 8348504"/>
              <a:gd name="connsiteY51" fmla="*/ 2866753 h 6542111"/>
              <a:gd name="connsiteX52" fmla="*/ 4537030 w 8348504"/>
              <a:gd name="connsiteY52" fmla="*/ 2735717 h 6542111"/>
              <a:gd name="connsiteX53" fmla="*/ 4709637 w 8348504"/>
              <a:gd name="connsiteY53" fmla="*/ 2675777 h 6542111"/>
              <a:gd name="connsiteX54" fmla="*/ 4806111 w 8348504"/>
              <a:gd name="connsiteY54" fmla="*/ 2638085 h 6542111"/>
              <a:gd name="connsiteX55" fmla="*/ 4918030 w 8348504"/>
              <a:gd name="connsiteY55" fmla="*/ 2564267 h 6542111"/>
              <a:gd name="connsiteX56" fmla="*/ 5038589 w 8348504"/>
              <a:gd name="connsiteY56" fmla="*/ 2441598 h 6542111"/>
              <a:gd name="connsiteX57" fmla="*/ 5279640 w 8348504"/>
              <a:gd name="connsiteY57" fmla="*/ 2256337 h 6542111"/>
              <a:gd name="connsiteX58" fmla="*/ 5356724 w 8348504"/>
              <a:gd name="connsiteY58" fmla="*/ 2313419 h 6542111"/>
              <a:gd name="connsiteX59" fmla="*/ 5606211 w 8348504"/>
              <a:gd name="connsiteY59" fmla="*/ 2183267 h 6542111"/>
              <a:gd name="connsiteX60" fmla="*/ 5779702 w 8348504"/>
              <a:gd name="connsiteY60" fmla="*/ 2082982 h 6542111"/>
              <a:gd name="connsiteX61" fmla="*/ 5815217 w 8348504"/>
              <a:gd name="connsiteY61" fmla="*/ 1864451 h 6542111"/>
              <a:gd name="connsiteX62" fmla="*/ 5912576 w 8348504"/>
              <a:gd name="connsiteY62" fmla="*/ 1956027 h 6542111"/>
              <a:gd name="connsiteX63" fmla="*/ 6013405 w 8348504"/>
              <a:gd name="connsiteY63" fmla="*/ 1899898 h 6542111"/>
              <a:gd name="connsiteX64" fmla="*/ 6136005 w 8348504"/>
              <a:gd name="connsiteY64" fmla="*/ 1783761 h 6542111"/>
              <a:gd name="connsiteX65" fmla="*/ 6115662 w 8348504"/>
              <a:gd name="connsiteY65" fmla="*/ 1550943 h 6542111"/>
              <a:gd name="connsiteX66" fmla="*/ 6752272 w 8348504"/>
              <a:gd name="connsiteY66" fmla="*/ 1096192 h 6542111"/>
              <a:gd name="connsiteX67" fmla="*/ 7211513 w 8348504"/>
              <a:gd name="connsiteY67" fmla="*/ 775676 h 6542111"/>
              <a:gd name="connsiteX68" fmla="*/ 7269956 w 8348504"/>
              <a:gd name="connsiteY68" fmla="*/ 685323 h 6542111"/>
              <a:gd name="connsiteX69" fmla="*/ 7570470 w 8348504"/>
              <a:gd name="connsiteY69" fmla="*/ 464480 h 6542111"/>
              <a:gd name="connsiteX70" fmla="*/ 7516790 w 8348504"/>
              <a:gd name="connsiteY70" fmla="*/ 555783 h 6542111"/>
              <a:gd name="connsiteX71" fmla="*/ 8347098 w 8348504"/>
              <a:gd name="connsiteY71"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104287 w 8348504"/>
              <a:gd name="connsiteY12" fmla="*/ 5706155 h 6542111"/>
              <a:gd name="connsiteX13" fmla="*/ 1386908 w 8348504"/>
              <a:gd name="connsiteY13" fmla="*/ 5482863 h 6542111"/>
              <a:gd name="connsiteX14" fmla="*/ 1524747 w 8348504"/>
              <a:gd name="connsiteY14" fmla="*/ 5381286 h 6542111"/>
              <a:gd name="connsiteX15" fmla="*/ 1578088 w 8348504"/>
              <a:gd name="connsiteY15" fmla="*/ 5311957 h 6542111"/>
              <a:gd name="connsiteX16" fmla="*/ 1497330 w 8348504"/>
              <a:gd name="connsiteY16" fmla="*/ 5269230 h 6542111"/>
              <a:gd name="connsiteX17" fmla="*/ 1581897 w 8348504"/>
              <a:gd name="connsiteY17" fmla="*/ 5212218 h 6542111"/>
              <a:gd name="connsiteX18" fmla="*/ 1622040 w 8348504"/>
              <a:gd name="connsiteY18" fmla="*/ 5143228 h 6542111"/>
              <a:gd name="connsiteX19" fmla="*/ 1687354 w 8348504"/>
              <a:gd name="connsiteY19" fmla="*/ 5195480 h 6542111"/>
              <a:gd name="connsiteX20" fmla="*/ 1798590 w 8348504"/>
              <a:gd name="connsiteY20" fmla="*/ 5100299 h 6542111"/>
              <a:gd name="connsiteX21" fmla="*/ 1987800 w 8348504"/>
              <a:gd name="connsiteY21" fmla="*/ 4868908 h 6542111"/>
              <a:gd name="connsiteX22" fmla="*/ 2157617 w 8348504"/>
              <a:gd name="connsiteY22" fmla="*/ 4829720 h 6542111"/>
              <a:gd name="connsiteX23" fmla="*/ 2562565 w 8348504"/>
              <a:gd name="connsiteY23" fmla="*/ 4529274 h 6542111"/>
              <a:gd name="connsiteX24" fmla="*/ 2980577 w 8348504"/>
              <a:gd name="connsiteY24" fmla="*/ 4228828 h 6542111"/>
              <a:gd name="connsiteX25" fmla="*/ 3137331 w 8348504"/>
              <a:gd name="connsiteY25" fmla="*/ 4098200 h 6542111"/>
              <a:gd name="connsiteX26" fmla="*/ 3163457 w 8348504"/>
              <a:gd name="connsiteY26" fmla="*/ 4006760 h 6542111"/>
              <a:gd name="connsiteX27" fmla="*/ 3307148 w 8348504"/>
              <a:gd name="connsiteY27" fmla="*/ 3954508 h 6542111"/>
              <a:gd name="connsiteX28" fmla="*/ 3254897 w 8348504"/>
              <a:gd name="connsiteY28" fmla="*/ 3876131 h 6542111"/>
              <a:gd name="connsiteX29" fmla="*/ 3058954 w 8348504"/>
              <a:gd name="connsiteY29" fmla="*/ 3954508 h 6542111"/>
              <a:gd name="connsiteX30" fmla="*/ 2967514 w 8348504"/>
              <a:gd name="connsiteY30" fmla="*/ 4111263 h 6542111"/>
              <a:gd name="connsiteX31" fmla="*/ 2849948 w 8348504"/>
              <a:gd name="connsiteY31" fmla="*/ 4215765 h 6542111"/>
              <a:gd name="connsiteX32" fmla="*/ 2667068 w 8348504"/>
              <a:gd name="connsiteY32" fmla="*/ 4254954 h 6542111"/>
              <a:gd name="connsiteX33" fmla="*/ 2667068 w 8348504"/>
              <a:gd name="connsiteY33" fmla="*/ 4254954 h 6542111"/>
              <a:gd name="connsiteX34" fmla="*/ 2889137 w 8348504"/>
              <a:gd name="connsiteY34" fmla="*/ 3954508 h 6542111"/>
              <a:gd name="connsiteX35" fmla="*/ 2784634 w 8348504"/>
              <a:gd name="connsiteY35" fmla="*/ 3954508 h 6542111"/>
              <a:gd name="connsiteX36" fmla="*/ 2993640 w 8348504"/>
              <a:gd name="connsiteY36" fmla="*/ 3758565 h 6542111"/>
              <a:gd name="connsiteX37" fmla="*/ 3294085 w 8348504"/>
              <a:gd name="connsiteY37" fmla="*/ 3680188 h 6542111"/>
              <a:gd name="connsiteX38" fmla="*/ 3488872 w 8348504"/>
              <a:gd name="connsiteY38" fmla="*/ 3543777 h 6542111"/>
              <a:gd name="connsiteX39" fmla="*/ 3554118 w 8348504"/>
              <a:gd name="connsiteY39" fmla="*/ 3581741 h 6542111"/>
              <a:gd name="connsiteX40" fmla="*/ 3627392 w 8348504"/>
              <a:gd name="connsiteY40" fmla="*/ 3504860 h 6542111"/>
              <a:gd name="connsiteX41" fmla="*/ 3625011 w 8348504"/>
              <a:gd name="connsiteY41" fmla="*/ 3445329 h 6542111"/>
              <a:gd name="connsiteX42" fmla="*/ 3711008 w 8348504"/>
              <a:gd name="connsiteY42" fmla="*/ 3385730 h 6542111"/>
              <a:gd name="connsiteX43" fmla="*/ 3842725 w 8348504"/>
              <a:gd name="connsiteY43" fmla="*/ 3340554 h 6542111"/>
              <a:gd name="connsiteX44" fmla="*/ 3939336 w 8348504"/>
              <a:gd name="connsiteY44" fmla="*/ 3271498 h 6542111"/>
              <a:gd name="connsiteX45" fmla="*/ 3999548 w 8348504"/>
              <a:gd name="connsiteY45" fmla="*/ 3190944 h 6542111"/>
              <a:gd name="connsiteX46" fmla="*/ 4101261 w 8348504"/>
              <a:gd name="connsiteY46" fmla="*/ 3181010 h 6542111"/>
              <a:gd name="connsiteX47" fmla="*/ 4221548 w 8348504"/>
              <a:gd name="connsiteY47" fmla="*/ 3131548 h 6542111"/>
              <a:gd name="connsiteX48" fmla="*/ 4234816 w 8348504"/>
              <a:gd name="connsiteY48" fmla="*/ 3008132 h 6542111"/>
              <a:gd name="connsiteX49" fmla="*/ 4082211 w 8348504"/>
              <a:gd name="connsiteY49" fmla="*/ 3076235 h 6542111"/>
              <a:gd name="connsiteX50" fmla="*/ 3991180 w 8348504"/>
              <a:gd name="connsiteY50" fmla="*/ 3102021 h 6542111"/>
              <a:gd name="connsiteX51" fmla="*/ 4058399 w 8348504"/>
              <a:gd name="connsiteY51" fmla="*/ 3035754 h 6542111"/>
              <a:gd name="connsiteX52" fmla="*/ 4315370 w 8348504"/>
              <a:gd name="connsiteY52" fmla="*/ 2866753 h 6542111"/>
              <a:gd name="connsiteX53" fmla="*/ 4537030 w 8348504"/>
              <a:gd name="connsiteY53" fmla="*/ 2735717 h 6542111"/>
              <a:gd name="connsiteX54" fmla="*/ 4709637 w 8348504"/>
              <a:gd name="connsiteY54" fmla="*/ 2675777 h 6542111"/>
              <a:gd name="connsiteX55" fmla="*/ 4806111 w 8348504"/>
              <a:gd name="connsiteY55" fmla="*/ 2638085 h 6542111"/>
              <a:gd name="connsiteX56" fmla="*/ 4918030 w 8348504"/>
              <a:gd name="connsiteY56" fmla="*/ 2564267 h 6542111"/>
              <a:gd name="connsiteX57" fmla="*/ 5038589 w 8348504"/>
              <a:gd name="connsiteY57" fmla="*/ 2441598 h 6542111"/>
              <a:gd name="connsiteX58" fmla="*/ 5279640 w 8348504"/>
              <a:gd name="connsiteY58" fmla="*/ 2256337 h 6542111"/>
              <a:gd name="connsiteX59" fmla="*/ 5356724 w 8348504"/>
              <a:gd name="connsiteY59" fmla="*/ 2313419 h 6542111"/>
              <a:gd name="connsiteX60" fmla="*/ 5606211 w 8348504"/>
              <a:gd name="connsiteY60" fmla="*/ 2183267 h 6542111"/>
              <a:gd name="connsiteX61" fmla="*/ 5779702 w 8348504"/>
              <a:gd name="connsiteY61" fmla="*/ 2082982 h 6542111"/>
              <a:gd name="connsiteX62" fmla="*/ 5815217 w 8348504"/>
              <a:gd name="connsiteY62" fmla="*/ 1864451 h 6542111"/>
              <a:gd name="connsiteX63" fmla="*/ 5912576 w 8348504"/>
              <a:gd name="connsiteY63" fmla="*/ 1956027 h 6542111"/>
              <a:gd name="connsiteX64" fmla="*/ 6013405 w 8348504"/>
              <a:gd name="connsiteY64" fmla="*/ 1899898 h 6542111"/>
              <a:gd name="connsiteX65" fmla="*/ 6136005 w 8348504"/>
              <a:gd name="connsiteY65" fmla="*/ 1783761 h 6542111"/>
              <a:gd name="connsiteX66" fmla="*/ 6115662 w 8348504"/>
              <a:gd name="connsiteY66" fmla="*/ 1550943 h 6542111"/>
              <a:gd name="connsiteX67" fmla="*/ 6752272 w 8348504"/>
              <a:gd name="connsiteY67" fmla="*/ 1096192 h 6542111"/>
              <a:gd name="connsiteX68" fmla="*/ 7211513 w 8348504"/>
              <a:gd name="connsiteY68" fmla="*/ 775676 h 6542111"/>
              <a:gd name="connsiteX69" fmla="*/ 7269956 w 8348504"/>
              <a:gd name="connsiteY69" fmla="*/ 685323 h 6542111"/>
              <a:gd name="connsiteX70" fmla="*/ 7570470 w 8348504"/>
              <a:gd name="connsiteY70" fmla="*/ 464480 h 6542111"/>
              <a:gd name="connsiteX71" fmla="*/ 7516790 w 8348504"/>
              <a:gd name="connsiteY71" fmla="*/ 555783 h 6542111"/>
              <a:gd name="connsiteX72" fmla="*/ 8347098 w 8348504"/>
              <a:gd name="connsiteY72"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104287 w 8348504"/>
              <a:gd name="connsiteY12" fmla="*/ 5706155 h 6542111"/>
              <a:gd name="connsiteX13" fmla="*/ 1386908 w 8348504"/>
              <a:gd name="connsiteY13" fmla="*/ 5482863 h 6542111"/>
              <a:gd name="connsiteX14" fmla="*/ 1524747 w 8348504"/>
              <a:gd name="connsiteY14" fmla="*/ 5381286 h 6542111"/>
              <a:gd name="connsiteX15" fmla="*/ 1578088 w 8348504"/>
              <a:gd name="connsiteY15" fmla="*/ 5311957 h 6542111"/>
              <a:gd name="connsiteX16" fmla="*/ 1497330 w 8348504"/>
              <a:gd name="connsiteY16" fmla="*/ 5269230 h 6542111"/>
              <a:gd name="connsiteX17" fmla="*/ 1581897 w 8348504"/>
              <a:gd name="connsiteY17" fmla="*/ 5212218 h 6542111"/>
              <a:gd name="connsiteX18" fmla="*/ 1622040 w 8348504"/>
              <a:gd name="connsiteY18" fmla="*/ 5143228 h 6542111"/>
              <a:gd name="connsiteX19" fmla="*/ 1687354 w 8348504"/>
              <a:gd name="connsiteY19" fmla="*/ 5195480 h 6542111"/>
              <a:gd name="connsiteX20" fmla="*/ 1798590 w 8348504"/>
              <a:gd name="connsiteY20" fmla="*/ 5100299 h 6542111"/>
              <a:gd name="connsiteX21" fmla="*/ 1812878 w 8348504"/>
              <a:gd name="connsiteY21" fmla="*/ 5031243 h 6542111"/>
              <a:gd name="connsiteX22" fmla="*/ 1987800 w 8348504"/>
              <a:gd name="connsiteY22" fmla="*/ 4868908 h 6542111"/>
              <a:gd name="connsiteX23" fmla="*/ 2157617 w 8348504"/>
              <a:gd name="connsiteY23" fmla="*/ 4829720 h 6542111"/>
              <a:gd name="connsiteX24" fmla="*/ 2562565 w 8348504"/>
              <a:gd name="connsiteY24" fmla="*/ 4529274 h 6542111"/>
              <a:gd name="connsiteX25" fmla="*/ 2980577 w 8348504"/>
              <a:gd name="connsiteY25" fmla="*/ 4228828 h 6542111"/>
              <a:gd name="connsiteX26" fmla="*/ 3137331 w 8348504"/>
              <a:gd name="connsiteY26" fmla="*/ 4098200 h 6542111"/>
              <a:gd name="connsiteX27" fmla="*/ 3163457 w 8348504"/>
              <a:gd name="connsiteY27" fmla="*/ 4006760 h 6542111"/>
              <a:gd name="connsiteX28" fmla="*/ 3307148 w 8348504"/>
              <a:gd name="connsiteY28" fmla="*/ 3954508 h 6542111"/>
              <a:gd name="connsiteX29" fmla="*/ 3254897 w 8348504"/>
              <a:gd name="connsiteY29" fmla="*/ 3876131 h 6542111"/>
              <a:gd name="connsiteX30" fmla="*/ 3058954 w 8348504"/>
              <a:gd name="connsiteY30" fmla="*/ 3954508 h 6542111"/>
              <a:gd name="connsiteX31" fmla="*/ 2967514 w 8348504"/>
              <a:gd name="connsiteY31" fmla="*/ 4111263 h 6542111"/>
              <a:gd name="connsiteX32" fmla="*/ 2849948 w 8348504"/>
              <a:gd name="connsiteY32" fmla="*/ 4215765 h 6542111"/>
              <a:gd name="connsiteX33" fmla="*/ 2667068 w 8348504"/>
              <a:gd name="connsiteY33" fmla="*/ 4254954 h 6542111"/>
              <a:gd name="connsiteX34" fmla="*/ 2667068 w 8348504"/>
              <a:gd name="connsiteY34" fmla="*/ 4254954 h 6542111"/>
              <a:gd name="connsiteX35" fmla="*/ 2889137 w 8348504"/>
              <a:gd name="connsiteY35" fmla="*/ 3954508 h 6542111"/>
              <a:gd name="connsiteX36" fmla="*/ 2784634 w 8348504"/>
              <a:gd name="connsiteY36" fmla="*/ 3954508 h 6542111"/>
              <a:gd name="connsiteX37" fmla="*/ 2993640 w 8348504"/>
              <a:gd name="connsiteY37" fmla="*/ 3758565 h 6542111"/>
              <a:gd name="connsiteX38" fmla="*/ 3294085 w 8348504"/>
              <a:gd name="connsiteY38" fmla="*/ 3680188 h 6542111"/>
              <a:gd name="connsiteX39" fmla="*/ 3488872 w 8348504"/>
              <a:gd name="connsiteY39" fmla="*/ 3543777 h 6542111"/>
              <a:gd name="connsiteX40" fmla="*/ 3554118 w 8348504"/>
              <a:gd name="connsiteY40" fmla="*/ 3581741 h 6542111"/>
              <a:gd name="connsiteX41" fmla="*/ 3627392 w 8348504"/>
              <a:gd name="connsiteY41" fmla="*/ 3504860 h 6542111"/>
              <a:gd name="connsiteX42" fmla="*/ 3625011 w 8348504"/>
              <a:gd name="connsiteY42" fmla="*/ 3445329 h 6542111"/>
              <a:gd name="connsiteX43" fmla="*/ 3711008 w 8348504"/>
              <a:gd name="connsiteY43" fmla="*/ 3385730 h 6542111"/>
              <a:gd name="connsiteX44" fmla="*/ 3842725 w 8348504"/>
              <a:gd name="connsiteY44" fmla="*/ 3340554 h 6542111"/>
              <a:gd name="connsiteX45" fmla="*/ 3939336 w 8348504"/>
              <a:gd name="connsiteY45" fmla="*/ 3271498 h 6542111"/>
              <a:gd name="connsiteX46" fmla="*/ 3999548 w 8348504"/>
              <a:gd name="connsiteY46" fmla="*/ 3190944 h 6542111"/>
              <a:gd name="connsiteX47" fmla="*/ 4101261 w 8348504"/>
              <a:gd name="connsiteY47" fmla="*/ 3181010 h 6542111"/>
              <a:gd name="connsiteX48" fmla="*/ 4221548 w 8348504"/>
              <a:gd name="connsiteY48" fmla="*/ 3131548 h 6542111"/>
              <a:gd name="connsiteX49" fmla="*/ 4234816 w 8348504"/>
              <a:gd name="connsiteY49" fmla="*/ 3008132 h 6542111"/>
              <a:gd name="connsiteX50" fmla="*/ 4082211 w 8348504"/>
              <a:gd name="connsiteY50" fmla="*/ 3076235 h 6542111"/>
              <a:gd name="connsiteX51" fmla="*/ 3991180 w 8348504"/>
              <a:gd name="connsiteY51" fmla="*/ 3102021 h 6542111"/>
              <a:gd name="connsiteX52" fmla="*/ 4058399 w 8348504"/>
              <a:gd name="connsiteY52" fmla="*/ 3035754 h 6542111"/>
              <a:gd name="connsiteX53" fmla="*/ 4315370 w 8348504"/>
              <a:gd name="connsiteY53" fmla="*/ 2866753 h 6542111"/>
              <a:gd name="connsiteX54" fmla="*/ 4537030 w 8348504"/>
              <a:gd name="connsiteY54" fmla="*/ 2735717 h 6542111"/>
              <a:gd name="connsiteX55" fmla="*/ 4709637 w 8348504"/>
              <a:gd name="connsiteY55" fmla="*/ 2675777 h 6542111"/>
              <a:gd name="connsiteX56" fmla="*/ 4806111 w 8348504"/>
              <a:gd name="connsiteY56" fmla="*/ 2638085 h 6542111"/>
              <a:gd name="connsiteX57" fmla="*/ 4918030 w 8348504"/>
              <a:gd name="connsiteY57" fmla="*/ 2564267 h 6542111"/>
              <a:gd name="connsiteX58" fmla="*/ 5038589 w 8348504"/>
              <a:gd name="connsiteY58" fmla="*/ 2441598 h 6542111"/>
              <a:gd name="connsiteX59" fmla="*/ 5279640 w 8348504"/>
              <a:gd name="connsiteY59" fmla="*/ 2256337 h 6542111"/>
              <a:gd name="connsiteX60" fmla="*/ 5356724 w 8348504"/>
              <a:gd name="connsiteY60" fmla="*/ 2313419 h 6542111"/>
              <a:gd name="connsiteX61" fmla="*/ 5606211 w 8348504"/>
              <a:gd name="connsiteY61" fmla="*/ 2183267 h 6542111"/>
              <a:gd name="connsiteX62" fmla="*/ 5779702 w 8348504"/>
              <a:gd name="connsiteY62" fmla="*/ 2082982 h 6542111"/>
              <a:gd name="connsiteX63" fmla="*/ 5815217 w 8348504"/>
              <a:gd name="connsiteY63" fmla="*/ 1864451 h 6542111"/>
              <a:gd name="connsiteX64" fmla="*/ 5912576 w 8348504"/>
              <a:gd name="connsiteY64" fmla="*/ 1956027 h 6542111"/>
              <a:gd name="connsiteX65" fmla="*/ 6013405 w 8348504"/>
              <a:gd name="connsiteY65" fmla="*/ 1899898 h 6542111"/>
              <a:gd name="connsiteX66" fmla="*/ 6136005 w 8348504"/>
              <a:gd name="connsiteY66" fmla="*/ 1783761 h 6542111"/>
              <a:gd name="connsiteX67" fmla="*/ 6115662 w 8348504"/>
              <a:gd name="connsiteY67" fmla="*/ 1550943 h 6542111"/>
              <a:gd name="connsiteX68" fmla="*/ 6752272 w 8348504"/>
              <a:gd name="connsiteY68" fmla="*/ 1096192 h 6542111"/>
              <a:gd name="connsiteX69" fmla="*/ 7211513 w 8348504"/>
              <a:gd name="connsiteY69" fmla="*/ 775676 h 6542111"/>
              <a:gd name="connsiteX70" fmla="*/ 7269956 w 8348504"/>
              <a:gd name="connsiteY70" fmla="*/ 685323 h 6542111"/>
              <a:gd name="connsiteX71" fmla="*/ 7570470 w 8348504"/>
              <a:gd name="connsiteY71" fmla="*/ 464480 h 6542111"/>
              <a:gd name="connsiteX72" fmla="*/ 7516790 w 8348504"/>
              <a:gd name="connsiteY72" fmla="*/ 555783 h 6542111"/>
              <a:gd name="connsiteX73" fmla="*/ 8347098 w 8348504"/>
              <a:gd name="connsiteY73"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104287 w 8348504"/>
              <a:gd name="connsiteY12" fmla="*/ 5706155 h 6542111"/>
              <a:gd name="connsiteX13" fmla="*/ 1386908 w 8348504"/>
              <a:gd name="connsiteY13" fmla="*/ 5482863 h 6542111"/>
              <a:gd name="connsiteX14" fmla="*/ 1524747 w 8348504"/>
              <a:gd name="connsiteY14" fmla="*/ 5381286 h 6542111"/>
              <a:gd name="connsiteX15" fmla="*/ 1578088 w 8348504"/>
              <a:gd name="connsiteY15" fmla="*/ 5311957 h 6542111"/>
              <a:gd name="connsiteX16" fmla="*/ 1497330 w 8348504"/>
              <a:gd name="connsiteY16" fmla="*/ 5269230 h 6542111"/>
              <a:gd name="connsiteX17" fmla="*/ 1581897 w 8348504"/>
              <a:gd name="connsiteY17" fmla="*/ 5212218 h 6542111"/>
              <a:gd name="connsiteX18" fmla="*/ 1622040 w 8348504"/>
              <a:gd name="connsiteY18" fmla="*/ 5143228 h 6542111"/>
              <a:gd name="connsiteX19" fmla="*/ 1687354 w 8348504"/>
              <a:gd name="connsiteY19" fmla="*/ 5195480 h 6542111"/>
              <a:gd name="connsiteX20" fmla="*/ 1798590 w 8348504"/>
              <a:gd name="connsiteY20" fmla="*/ 5100299 h 6542111"/>
              <a:gd name="connsiteX21" fmla="*/ 1812878 w 8348504"/>
              <a:gd name="connsiteY21" fmla="*/ 5031243 h 6542111"/>
              <a:gd name="connsiteX22" fmla="*/ 1953372 w 8348504"/>
              <a:gd name="connsiteY22" fmla="*/ 4974093 h 6542111"/>
              <a:gd name="connsiteX23" fmla="*/ 1987800 w 8348504"/>
              <a:gd name="connsiteY23" fmla="*/ 4868908 h 6542111"/>
              <a:gd name="connsiteX24" fmla="*/ 2157617 w 8348504"/>
              <a:gd name="connsiteY24" fmla="*/ 4829720 h 6542111"/>
              <a:gd name="connsiteX25" fmla="*/ 2562565 w 8348504"/>
              <a:gd name="connsiteY25" fmla="*/ 4529274 h 6542111"/>
              <a:gd name="connsiteX26" fmla="*/ 2980577 w 8348504"/>
              <a:gd name="connsiteY26" fmla="*/ 4228828 h 6542111"/>
              <a:gd name="connsiteX27" fmla="*/ 3137331 w 8348504"/>
              <a:gd name="connsiteY27" fmla="*/ 4098200 h 6542111"/>
              <a:gd name="connsiteX28" fmla="*/ 3163457 w 8348504"/>
              <a:gd name="connsiteY28" fmla="*/ 4006760 h 6542111"/>
              <a:gd name="connsiteX29" fmla="*/ 3307148 w 8348504"/>
              <a:gd name="connsiteY29" fmla="*/ 3954508 h 6542111"/>
              <a:gd name="connsiteX30" fmla="*/ 3254897 w 8348504"/>
              <a:gd name="connsiteY30" fmla="*/ 3876131 h 6542111"/>
              <a:gd name="connsiteX31" fmla="*/ 3058954 w 8348504"/>
              <a:gd name="connsiteY31" fmla="*/ 3954508 h 6542111"/>
              <a:gd name="connsiteX32" fmla="*/ 2967514 w 8348504"/>
              <a:gd name="connsiteY32" fmla="*/ 4111263 h 6542111"/>
              <a:gd name="connsiteX33" fmla="*/ 2849948 w 8348504"/>
              <a:gd name="connsiteY33" fmla="*/ 4215765 h 6542111"/>
              <a:gd name="connsiteX34" fmla="*/ 2667068 w 8348504"/>
              <a:gd name="connsiteY34" fmla="*/ 4254954 h 6542111"/>
              <a:gd name="connsiteX35" fmla="*/ 2667068 w 8348504"/>
              <a:gd name="connsiteY35" fmla="*/ 4254954 h 6542111"/>
              <a:gd name="connsiteX36" fmla="*/ 2889137 w 8348504"/>
              <a:gd name="connsiteY36" fmla="*/ 3954508 h 6542111"/>
              <a:gd name="connsiteX37" fmla="*/ 2784634 w 8348504"/>
              <a:gd name="connsiteY37" fmla="*/ 3954508 h 6542111"/>
              <a:gd name="connsiteX38" fmla="*/ 2993640 w 8348504"/>
              <a:gd name="connsiteY38" fmla="*/ 3758565 h 6542111"/>
              <a:gd name="connsiteX39" fmla="*/ 3294085 w 8348504"/>
              <a:gd name="connsiteY39" fmla="*/ 3680188 h 6542111"/>
              <a:gd name="connsiteX40" fmla="*/ 3488872 w 8348504"/>
              <a:gd name="connsiteY40" fmla="*/ 3543777 h 6542111"/>
              <a:gd name="connsiteX41" fmla="*/ 3554118 w 8348504"/>
              <a:gd name="connsiteY41" fmla="*/ 3581741 h 6542111"/>
              <a:gd name="connsiteX42" fmla="*/ 3627392 w 8348504"/>
              <a:gd name="connsiteY42" fmla="*/ 3504860 h 6542111"/>
              <a:gd name="connsiteX43" fmla="*/ 3625011 w 8348504"/>
              <a:gd name="connsiteY43" fmla="*/ 3445329 h 6542111"/>
              <a:gd name="connsiteX44" fmla="*/ 3711008 w 8348504"/>
              <a:gd name="connsiteY44" fmla="*/ 3385730 h 6542111"/>
              <a:gd name="connsiteX45" fmla="*/ 3842725 w 8348504"/>
              <a:gd name="connsiteY45" fmla="*/ 3340554 h 6542111"/>
              <a:gd name="connsiteX46" fmla="*/ 3939336 w 8348504"/>
              <a:gd name="connsiteY46" fmla="*/ 3271498 h 6542111"/>
              <a:gd name="connsiteX47" fmla="*/ 3999548 w 8348504"/>
              <a:gd name="connsiteY47" fmla="*/ 3190944 h 6542111"/>
              <a:gd name="connsiteX48" fmla="*/ 4101261 w 8348504"/>
              <a:gd name="connsiteY48" fmla="*/ 3181010 h 6542111"/>
              <a:gd name="connsiteX49" fmla="*/ 4221548 w 8348504"/>
              <a:gd name="connsiteY49" fmla="*/ 3131548 h 6542111"/>
              <a:gd name="connsiteX50" fmla="*/ 4234816 w 8348504"/>
              <a:gd name="connsiteY50" fmla="*/ 3008132 h 6542111"/>
              <a:gd name="connsiteX51" fmla="*/ 4082211 w 8348504"/>
              <a:gd name="connsiteY51" fmla="*/ 3076235 h 6542111"/>
              <a:gd name="connsiteX52" fmla="*/ 3991180 w 8348504"/>
              <a:gd name="connsiteY52" fmla="*/ 3102021 h 6542111"/>
              <a:gd name="connsiteX53" fmla="*/ 4058399 w 8348504"/>
              <a:gd name="connsiteY53" fmla="*/ 3035754 h 6542111"/>
              <a:gd name="connsiteX54" fmla="*/ 4315370 w 8348504"/>
              <a:gd name="connsiteY54" fmla="*/ 2866753 h 6542111"/>
              <a:gd name="connsiteX55" fmla="*/ 4537030 w 8348504"/>
              <a:gd name="connsiteY55" fmla="*/ 2735717 h 6542111"/>
              <a:gd name="connsiteX56" fmla="*/ 4709637 w 8348504"/>
              <a:gd name="connsiteY56" fmla="*/ 2675777 h 6542111"/>
              <a:gd name="connsiteX57" fmla="*/ 4806111 w 8348504"/>
              <a:gd name="connsiteY57" fmla="*/ 2638085 h 6542111"/>
              <a:gd name="connsiteX58" fmla="*/ 4918030 w 8348504"/>
              <a:gd name="connsiteY58" fmla="*/ 2564267 h 6542111"/>
              <a:gd name="connsiteX59" fmla="*/ 5038589 w 8348504"/>
              <a:gd name="connsiteY59" fmla="*/ 2441598 h 6542111"/>
              <a:gd name="connsiteX60" fmla="*/ 5279640 w 8348504"/>
              <a:gd name="connsiteY60" fmla="*/ 2256337 h 6542111"/>
              <a:gd name="connsiteX61" fmla="*/ 5356724 w 8348504"/>
              <a:gd name="connsiteY61" fmla="*/ 2313419 h 6542111"/>
              <a:gd name="connsiteX62" fmla="*/ 5606211 w 8348504"/>
              <a:gd name="connsiteY62" fmla="*/ 2183267 h 6542111"/>
              <a:gd name="connsiteX63" fmla="*/ 5779702 w 8348504"/>
              <a:gd name="connsiteY63" fmla="*/ 2082982 h 6542111"/>
              <a:gd name="connsiteX64" fmla="*/ 5815217 w 8348504"/>
              <a:gd name="connsiteY64" fmla="*/ 1864451 h 6542111"/>
              <a:gd name="connsiteX65" fmla="*/ 5912576 w 8348504"/>
              <a:gd name="connsiteY65" fmla="*/ 1956027 h 6542111"/>
              <a:gd name="connsiteX66" fmla="*/ 6013405 w 8348504"/>
              <a:gd name="connsiteY66" fmla="*/ 1899898 h 6542111"/>
              <a:gd name="connsiteX67" fmla="*/ 6136005 w 8348504"/>
              <a:gd name="connsiteY67" fmla="*/ 1783761 h 6542111"/>
              <a:gd name="connsiteX68" fmla="*/ 6115662 w 8348504"/>
              <a:gd name="connsiteY68" fmla="*/ 1550943 h 6542111"/>
              <a:gd name="connsiteX69" fmla="*/ 6752272 w 8348504"/>
              <a:gd name="connsiteY69" fmla="*/ 1096192 h 6542111"/>
              <a:gd name="connsiteX70" fmla="*/ 7211513 w 8348504"/>
              <a:gd name="connsiteY70" fmla="*/ 775676 h 6542111"/>
              <a:gd name="connsiteX71" fmla="*/ 7269956 w 8348504"/>
              <a:gd name="connsiteY71" fmla="*/ 685323 h 6542111"/>
              <a:gd name="connsiteX72" fmla="*/ 7570470 w 8348504"/>
              <a:gd name="connsiteY72" fmla="*/ 464480 h 6542111"/>
              <a:gd name="connsiteX73" fmla="*/ 7516790 w 8348504"/>
              <a:gd name="connsiteY73" fmla="*/ 555783 h 6542111"/>
              <a:gd name="connsiteX74" fmla="*/ 8347098 w 8348504"/>
              <a:gd name="connsiteY74"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104287 w 8348504"/>
              <a:gd name="connsiteY12" fmla="*/ 5706155 h 6542111"/>
              <a:gd name="connsiteX13" fmla="*/ 1386908 w 8348504"/>
              <a:gd name="connsiteY13" fmla="*/ 5482863 h 6542111"/>
              <a:gd name="connsiteX14" fmla="*/ 1524747 w 8348504"/>
              <a:gd name="connsiteY14" fmla="*/ 5381286 h 6542111"/>
              <a:gd name="connsiteX15" fmla="*/ 1578088 w 8348504"/>
              <a:gd name="connsiteY15" fmla="*/ 5311957 h 6542111"/>
              <a:gd name="connsiteX16" fmla="*/ 1497330 w 8348504"/>
              <a:gd name="connsiteY16" fmla="*/ 5269230 h 6542111"/>
              <a:gd name="connsiteX17" fmla="*/ 1581897 w 8348504"/>
              <a:gd name="connsiteY17" fmla="*/ 5212218 h 6542111"/>
              <a:gd name="connsiteX18" fmla="*/ 1622040 w 8348504"/>
              <a:gd name="connsiteY18" fmla="*/ 5143228 h 6542111"/>
              <a:gd name="connsiteX19" fmla="*/ 1687354 w 8348504"/>
              <a:gd name="connsiteY19" fmla="*/ 5195480 h 6542111"/>
              <a:gd name="connsiteX20" fmla="*/ 1798590 w 8348504"/>
              <a:gd name="connsiteY20" fmla="*/ 5100299 h 6542111"/>
              <a:gd name="connsiteX21" fmla="*/ 1812878 w 8348504"/>
              <a:gd name="connsiteY21" fmla="*/ 5031243 h 6542111"/>
              <a:gd name="connsiteX22" fmla="*/ 1953372 w 8348504"/>
              <a:gd name="connsiteY22" fmla="*/ 4974093 h 6542111"/>
              <a:gd name="connsiteX23" fmla="*/ 1987800 w 8348504"/>
              <a:gd name="connsiteY23" fmla="*/ 4909389 h 6542111"/>
              <a:gd name="connsiteX24" fmla="*/ 2157617 w 8348504"/>
              <a:gd name="connsiteY24" fmla="*/ 4829720 h 6542111"/>
              <a:gd name="connsiteX25" fmla="*/ 2562565 w 8348504"/>
              <a:gd name="connsiteY25" fmla="*/ 4529274 h 6542111"/>
              <a:gd name="connsiteX26" fmla="*/ 2980577 w 8348504"/>
              <a:gd name="connsiteY26" fmla="*/ 4228828 h 6542111"/>
              <a:gd name="connsiteX27" fmla="*/ 3137331 w 8348504"/>
              <a:gd name="connsiteY27" fmla="*/ 4098200 h 6542111"/>
              <a:gd name="connsiteX28" fmla="*/ 3163457 w 8348504"/>
              <a:gd name="connsiteY28" fmla="*/ 4006760 h 6542111"/>
              <a:gd name="connsiteX29" fmla="*/ 3307148 w 8348504"/>
              <a:gd name="connsiteY29" fmla="*/ 3954508 h 6542111"/>
              <a:gd name="connsiteX30" fmla="*/ 3254897 w 8348504"/>
              <a:gd name="connsiteY30" fmla="*/ 3876131 h 6542111"/>
              <a:gd name="connsiteX31" fmla="*/ 3058954 w 8348504"/>
              <a:gd name="connsiteY31" fmla="*/ 3954508 h 6542111"/>
              <a:gd name="connsiteX32" fmla="*/ 2967514 w 8348504"/>
              <a:gd name="connsiteY32" fmla="*/ 4111263 h 6542111"/>
              <a:gd name="connsiteX33" fmla="*/ 2849948 w 8348504"/>
              <a:gd name="connsiteY33" fmla="*/ 4215765 h 6542111"/>
              <a:gd name="connsiteX34" fmla="*/ 2667068 w 8348504"/>
              <a:gd name="connsiteY34" fmla="*/ 4254954 h 6542111"/>
              <a:gd name="connsiteX35" fmla="*/ 2667068 w 8348504"/>
              <a:gd name="connsiteY35" fmla="*/ 4254954 h 6542111"/>
              <a:gd name="connsiteX36" fmla="*/ 2889137 w 8348504"/>
              <a:gd name="connsiteY36" fmla="*/ 3954508 h 6542111"/>
              <a:gd name="connsiteX37" fmla="*/ 2784634 w 8348504"/>
              <a:gd name="connsiteY37" fmla="*/ 3954508 h 6542111"/>
              <a:gd name="connsiteX38" fmla="*/ 2993640 w 8348504"/>
              <a:gd name="connsiteY38" fmla="*/ 3758565 h 6542111"/>
              <a:gd name="connsiteX39" fmla="*/ 3294085 w 8348504"/>
              <a:gd name="connsiteY39" fmla="*/ 3680188 h 6542111"/>
              <a:gd name="connsiteX40" fmla="*/ 3488872 w 8348504"/>
              <a:gd name="connsiteY40" fmla="*/ 3543777 h 6542111"/>
              <a:gd name="connsiteX41" fmla="*/ 3554118 w 8348504"/>
              <a:gd name="connsiteY41" fmla="*/ 3581741 h 6542111"/>
              <a:gd name="connsiteX42" fmla="*/ 3627392 w 8348504"/>
              <a:gd name="connsiteY42" fmla="*/ 3504860 h 6542111"/>
              <a:gd name="connsiteX43" fmla="*/ 3625011 w 8348504"/>
              <a:gd name="connsiteY43" fmla="*/ 3445329 h 6542111"/>
              <a:gd name="connsiteX44" fmla="*/ 3711008 w 8348504"/>
              <a:gd name="connsiteY44" fmla="*/ 3385730 h 6542111"/>
              <a:gd name="connsiteX45" fmla="*/ 3842725 w 8348504"/>
              <a:gd name="connsiteY45" fmla="*/ 3340554 h 6542111"/>
              <a:gd name="connsiteX46" fmla="*/ 3939336 w 8348504"/>
              <a:gd name="connsiteY46" fmla="*/ 3271498 h 6542111"/>
              <a:gd name="connsiteX47" fmla="*/ 3999548 w 8348504"/>
              <a:gd name="connsiteY47" fmla="*/ 3190944 h 6542111"/>
              <a:gd name="connsiteX48" fmla="*/ 4101261 w 8348504"/>
              <a:gd name="connsiteY48" fmla="*/ 3181010 h 6542111"/>
              <a:gd name="connsiteX49" fmla="*/ 4221548 w 8348504"/>
              <a:gd name="connsiteY49" fmla="*/ 3131548 h 6542111"/>
              <a:gd name="connsiteX50" fmla="*/ 4234816 w 8348504"/>
              <a:gd name="connsiteY50" fmla="*/ 3008132 h 6542111"/>
              <a:gd name="connsiteX51" fmla="*/ 4082211 w 8348504"/>
              <a:gd name="connsiteY51" fmla="*/ 3076235 h 6542111"/>
              <a:gd name="connsiteX52" fmla="*/ 3991180 w 8348504"/>
              <a:gd name="connsiteY52" fmla="*/ 3102021 h 6542111"/>
              <a:gd name="connsiteX53" fmla="*/ 4058399 w 8348504"/>
              <a:gd name="connsiteY53" fmla="*/ 3035754 h 6542111"/>
              <a:gd name="connsiteX54" fmla="*/ 4315370 w 8348504"/>
              <a:gd name="connsiteY54" fmla="*/ 2866753 h 6542111"/>
              <a:gd name="connsiteX55" fmla="*/ 4537030 w 8348504"/>
              <a:gd name="connsiteY55" fmla="*/ 2735717 h 6542111"/>
              <a:gd name="connsiteX56" fmla="*/ 4709637 w 8348504"/>
              <a:gd name="connsiteY56" fmla="*/ 2675777 h 6542111"/>
              <a:gd name="connsiteX57" fmla="*/ 4806111 w 8348504"/>
              <a:gd name="connsiteY57" fmla="*/ 2638085 h 6542111"/>
              <a:gd name="connsiteX58" fmla="*/ 4918030 w 8348504"/>
              <a:gd name="connsiteY58" fmla="*/ 2564267 h 6542111"/>
              <a:gd name="connsiteX59" fmla="*/ 5038589 w 8348504"/>
              <a:gd name="connsiteY59" fmla="*/ 2441598 h 6542111"/>
              <a:gd name="connsiteX60" fmla="*/ 5279640 w 8348504"/>
              <a:gd name="connsiteY60" fmla="*/ 2256337 h 6542111"/>
              <a:gd name="connsiteX61" fmla="*/ 5356724 w 8348504"/>
              <a:gd name="connsiteY61" fmla="*/ 2313419 h 6542111"/>
              <a:gd name="connsiteX62" fmla="*/ 5606211 w 8348504"/>
              <a:gd name="connsiteY62" fmla="*/ 2183267 h 6542111"/>
              <a:gd name="connsiteX63" fmla="*/ 5779702 w 8348504"/>
              <a:gd name="connsiteY63" fmla="*/ 2082982 h 6542111"/>
              <a:gd name="connsiteX64" fmla="*/ 5815217 w 8348504"/>
              <a:gd name="connsiteY64" fmla="*/ 1864451 h 6542111"/>
              <a:gd name="connsiteX65" fmla="*/ 5912576 w 8348504"/>
              <a:gd name="connsiteY65" fmla="*/ 1956027 h 6542111"/>
              <a:gd name="connsiteX66" fmla="*/ 6013405 w 8348504"/>
              <a:gd name="connsiteY66" fmla="*/ 1899898 h 6542111"/>
              <a:gd name="connsiteX67" fmla="*/ 6136005 w 8348504"/>
              <a:gd name="connsiteY67" fmla="*/ 1783761 h 6542111"/>
              <a:gd name="connsiteX68" fmla="*/ 6115662 w 8348504"/>
              <a:gd name="connsiteY68" fmla="*/ 1550943 h 6542111"/>
              <a:gd name="connsiteX69" fmla="*/ 6752272 w 8348504"/>
              <a:gd name="connsiteY69" fmla="*/ 1096192 h 6542111"/>
              <a:gd name="connsiteX70" fmla="*/ 7211513 w 8348504"/>
              <a:gd name="connsiteY70" fmla="*/ 775676 h 6542111"/>
              <a:gd name="connsiteX71" fmla="*/ 7269956 w 8348504"/>
              <a:gd name="connsiteY71" fmla="*/ 685323 h 6542111"/>
              <a:gd name="connsiteX72" fmla="*/ 7570470 w 8348504"/>
              <a:gd name="connsiteY72" fmla="*/ 464480 h 6542111"/>
              <a:gd name="connsiteX73" fmla="*/ 7516790 w 8348504"/>
              <a:gd name="connsiteY73" fmla="*/ 555783 h 6542111"/>
              <a:gd name="connsiteX74" fmla="*/ 8347098 w 8348504"/>
              <a:gd name="connsiteY74"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104287 w 8348504"/>
              <a:gd name="connsiteY12" fmla="*/ 5706155 h 6542111"/>
              <a:gd name="connsiteX13" fmla="*/ 1386908 w 8348504"/>
              <a:gd name="connsiteY13" fmla="*/ 5482863 h 6542111"/>
              <a:gd name="connsiteX14" fmla="*/ 1524747 w 8348504"/>
              <a:gd name="connsiteY14" fmla="*/ 5381286 h 6542111"/>
              <a:gd name="connsiteX15" fmla="*/ 1578088 w 8348504"/>
              <a:gd name="connsiteY15" fmla="*/ 5311957 h 6542111"/>
              <a:gd name="connsiteX16" fmla="*/ 1497330 w 8348504"/>
              <a:gd name="connsiteY16" fmla="*/ 5269230 h 6542111"/>
              <a:gd name="connsiteX17" fmla="*/ 1581897 w 8348504"/>
              <a:gd name="connsiteY17" fmla="*/ 5212218 h 6542111"/>
              <a:gd name="connsiteX18" fmla="*/ 1622040 w 8348504"/>
              <a:gd name="connsiteY18" fmla="*/ 5143228 h 6542111"/>
              <a:gd name="connsiteX19" fmla="*/ 1687354 w 8348504"/>
              <a:gd name="connsiteY19" fmla="*/ 5195480 h 6542111"/>
              <a:gd name="connsiteX20" fmla="*/ 1798590 w 8348504"/>
              <a:gd name="connsiteY20" fmla="*/ 5100299 h 6542111"/>
              <a:gd name="connsiteX21" fmla="*/ 1812878 w 8348504"/>
              <a:gd name="connsiteY21" fmla="*/ 5031243 h 6542111"/>
              <a:gd name="connsiteX22" fmla="*/ 1953372 w 8348504"/>
              <a:gd name="connsiteY22" fmla="*/ 4974093 h 6542111"/>
              <a:gd name="connsiteX23" fmla="*/ 1987800 w 8348504"/>
              <a:gd name="connsiteY23" fmla="*/ 4909389 h 6542111"/>
              <a:gd name="connsiteX24" fmla="*/ 2131423 w 8348504"/>
              <a:gd name="connsiteY24" fmla="*/ 4858295 h 6542111"/>
              <a:gd name="connsiteX25" fmla="*/ 2562565 w 8348504"/>
              <a:gd name="connsiteY25" fmla="*/ 4529274 h 6542111"/>
              <a:gd name="connsiteX26" fmla="*/ 2980577 w 8348504"/>
              <a:gd name="connsiteY26" fmla="*/ 4228828 h 6542111"/>
              <a:gd name="connsiteX27" fmla="*/ 3137331 w 8348504"/>
              <a:gd name="connsiteY27" fmla="*/ 4098200 h 6542111"/>
              <a:gd name="connsiteX28" fmla="*/ 3163457 w 8348504"/>
              <a:gd name="connsiteY28" fmla="*/ 4006760 h 6542111"/>
              <a:gd name="connsiteX29" fmla="*/ 3307148 w 8348504"/>
              <a:gd name="connsiteY29" fmla="*/ 3954508 h 6542111"/>
              <a:gd name="connsiteX30" fmla="*/ 3254897 w 8348504"/>
              <a:gd name="connsiteY30" fmla="*/ 3876131 h 6542111"/>
              <a:gd name="connsiteX31" fmla="*/ 3058954 w 8348504"/>
              <a:gd name="connsiteY31" fmla="*/ 3954508 h 6542111"/>
              <a:gd name="connsiteX32" fmla="*/ 2967514 w 8348504"/>
              <a:gd name="connsiteY32" fmla="*/ 4111263 h 6542111"/>
              <a:gd name="connsiteX33" fmla="*/ 2849948 w 8348504"/>
              <a:gd name="connsiteY33" fmla="*/ 4215765 h 6542111"/>
              <a:gd name="connsiteX34" fmla="*/ 2667068 w 8348504"/>
              <a:gd name="connsiteY34" fmla="*/ 4254954 h 6542111"/>
              <a:gd name="connsiteX35" fmla="*/ 2667068 w 8348504"/>
              <a:gd name="connsiteY35" fmla="*/ 4254954 h 6542111"/>
              <a:gd name="connsiteX36" fmla="*/ 2889137 w 8348504"/>
              <a:gd name="connsiteY36" fmla="*/ 3954508 h 6542111"/>
              <a:gd name="connsiteX37" fmla="*/ 2784634 w 8348504"/>
              <a:gd name="connsiteY37" fmla="*/ 3954508 h 6542111"/>
              <a:gd name="connsiteX38" fmla="*/ 2993640 w 8348504"/>
              <a:gd name="connsiteY38" fmla="*/ 3758565 h 6542111"/>
              <a:gd name="connsiteX39" fmla="*/ 3294085 w 8348504"/>
              <a:gd name="connsiteY39" fmla="*/ 3680188 h 6542111"/>
              <a:gd name="connsiteX40" fmla="*/ 3488872 w 8348504"/>
              <a:gd name="connsiteY40" fmla="*/ 3543777 h 6542111"/>
              <a:gd name="connsiteX41" fmla="*/ 3554118 w 8348504"/>
              <a:gd name="connsiteY41" fmla="*/ 3581741 h 6542111"/>
              <a:gd name="connsiteX42" fmla="*/ 3627392 w 8348504"/>
              <a:gd name="connsiteY42" fmla="*/ 3504860 h 6542111"/>
              <a:gd name="connsiteX43" fmla="*/ 3625011 w 8348504"/>
              <a:gd name="connsiteY43" fmla="*/ 3445329 h 6542111"/>
              <a:gd name="connsiteX44" fmla="*/ 3711008 w 8348504"/>
              <a:gd name="connsiteY44" fmla="*/ 3385730 h 6542111"/>
              <a:gd name="connsiteX45" fmla="*/ 3842725 w 8348504"/>
              <a:gd name="connsiteY45" fmla="*/ 3340554 h 6542111"/>
              <a:gd name="connsiteX46" fmla="*/ 3939336 w 8348504"/>
              <a:gd name="connsiteY46" fmla="*/ 3271498 h 6542111"/>
              <a:gd name="connsiteX47" fmla="*/ 3999548 w 8348504"/>
              <a:gd name="connsiteY47" fmla="*/ 3190944 h 6542111"/>
              <a:gd name="connsiteX48" fmla="*/ 4101261 w 8348504"/>
              <a:gd name="connsiteY48" fmla="*/ 3181010 h 6542111"/>
              <a:gd name="connsiteX49" fmla="*/ 4221548 w 8348504"/>
              <a:gd name="connsiteY49" fmla="*/ 3131548 h 6542111"/>
              <a:gd name="connsiteX50" fmla="*/ 4234816 w 8348504"/>
              <a:gd name="connsiteY50" fmla="*/ 3008132 h 6542111"/>
              <a:gd name="connsiteX51" fmla="*/ 4082211 w 8348504"/>
              <a:gd name="connsiteY51" fmla="*/ 3076235 h 6542111"/>
              <a:gd name="connsiteX52" fmla="*/ 3991180 w 8348504"/>
              <a:gd name="connsiteY52" fmla="*/ 3102021 h 6542111"/>
              <a:gd name="connsiteX53" fmla="*/ 4058399 w 8348504"/>
              <a:gd name="connsiteY53" fmla="*/ 3035754 h 6542111"/>
              <a:gd name="connsiteX54" fmla="*/ 4315370 w 8348504"/>
              <a:gd name="connsiteY54" fmla="*/ 2866753 h 6542111"/>
              <a:gd name="connsiteX55" fmla="*/ 4537030 w 8348504"/>
              <a:gd name="connsiteY55" fmla="*/ 2735717 h 6542111"/>
              <a:gd name="connsiteX56" fmla="*/ 4709637 w 8348504"/>
              <a:gd name="connsiteY56" fmla="*/ 2675777 h 6542111"/>
              <a:gd name="connsiteX57" fmla="*/ 4806111 w 8348504"/>
              <a:gd name="connsiteY57" fmla="*/ 2638085 h 6542111"/>
              <a:gd name="connsiteX58" fmla="*/ 4918030 w 8348504"/>
              <a:gd name="connsiteY58" fmla="*/ 2564267 h 6542111"/>
              <a:gd name="connsiteX59" fmla="*/ 5038589 w 8348504"/>
              <a:gd name="connsiteY59" fmla="*/ 2441598 h 6542111"/>
              <a:gd name="connsiteX60" fmla="*/ 5279640 w 8348504"/>
              <a:gd name="connsiteY60" fmla="*/ 2256337 h 6542111"/>
              <a:gd name="connsiteX61" fmla="*/ 5356724 w 8348504"/>
              <a:gd name="connsiteY61" fmla="*/ 2313419 h 6542111"/>
              <a:gd name="connsiteX62" fmla="*/ 5606211 w 8348504"/>
              <a:gd name="connsiteY62" fmla="*/ 2183267 h 6542111"/>
              <a:gd name="connsiteX63" fmla="*/ 5779702 w 8348504"/>
              <a:gd name="connsiteY63" fmla="*/ 2082982 h 6542111"/>
              <a:gd name="connsiteX64" fmla="*/ 5815217 w 8348504"/>
              <a:gd name="connsiteY64" fmla="*/ 1864451 h 6542111"/>
              <a:gd name="connsiteX65" fmla="*/ 5912576 w 8348504"/>
              <a:gd name="connsiteY65" fmla="*/ 1956027 h 6542111"/>
              <a:gd name="connsiteX66" fmla="*/ 6013405 w 8348504"/>
              <a:gd name="connsiteY66" fmla="*/ 1899898 h 6542111"/>
              <a:gd name="connsiteX67" fmla="*/ 6136005 w 8348504"/>
              <a:gd name="connsiteY67" fmla="*/ 1783761 h 6542111"/>
              <a:gd name="connsiteX68" fmla="*/ 6115662 w 8348504"/>
              <a:gd name="connsiteY68" fmla="*/ 1550943 h 6542111"/>
              <a:gd name="connsiteX69" fmla="*/ 6752272 w 8348504"/>
              <a:gd name="connsiteY69" fmla="*/ 1096192 h 6542111"/>
              <a:gd name="connsiteX70" fmla="*/ 7211513 w 8348504"/>
              <a:gd name="connsiteY70" fmla="*/ 775676 h 6542111"/>
              <a:gd name="connsiteX71" fmla="*/ 7269956 w 8348504"/>
              <a:gd name="connsiteY71" fmla="*/ 685323 h 6542111"/>
              <a:gd name="connsiteX72" fmla="*/ 7570470 w 8348504"/>
              <a:gd name="connsiteY72" fmla="*/ 464480 h 6542111"/>
              <a:gd name="connsiteX73" fmla="*/ 7516790 w 8348504"/>
              <a:gd name="connsiteY73" fmla="*/ 555783 h 6542111"/>
              <a:gd name="connsiteX74" fmla="*/ 8347098 w 8348504"/>
              <a:gd name="connsiteY74"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104287 w 8348504"/>
              <a:gd name="connsiteY12" fmla="*/ 5706155 h 6542111"/>
              <a:gd name="connsiteX13" fmla="*/ 1386908 w 8348504"/>
              <a:gd name="connsiteY13" fmla="*/ 5482863 h 6542111"/>
              <a:gd name="connsiteX14" fmla="*/ 1524747 w 8348504"/>
              <a:gd name="connsiteY14" fmla="*/ 5381286 h 6542111"/>
              <a:gd name="connsiteX15" fmla="*/ 1578088 w 8348504"/>
              <a:gd name="connsiteY15" fmla="*/ 5311957 h 6542111"/>
              <a:gd name="connsiteX16" fmla="*/ 1497330 w 8348504"/>
              <a:gd name="connsiteY16" fmla="*/ 5269230 h 6542111"/>
              <a:gd name="connsiteX17" fmla="*/ 1581897 w 8348504"/>
              <a:gd name="connsiteY17" fmla="*/ 5212218 h 6542111"/>
              <a:gd name="connsiteX18" fmla="*/ 1622040 w 8348504"/>
              <a:gd name="connsiteY18" fmla="*/ 5143228 h 6542111"/>
              <a:gd name="connsiteX19" fmla="*/ 1687354 w 8348504"/>
              <a:gd name="connsiteY19" fmla="*/ 5195480 h 6542111"/>
              <a:gd name="connsiteX20" fmla="*/ 1798590 w 8348504"/>
              <a:gd name="connsiteY20" fmla="*/ 5100299 h 6542111"/>
              <a:gd name="connsiteX21" fmla="*/ 1812878 w 8348504"/>
              <a:gd name="connsiteY21" fmla="*/ 5031243 h 6542111"/>
              <a:gd name="connsiteX22" fmla="*/ 1953372 w 8348504"/>
              <a:gd name="connsiteY22" fmla="*/ 4974093 h 6542111"/>
              <a:gd name="connsiteX23" fmla="*/ 1987800 w 8348504"/>
              <a:gd name="connsiteY23" fmla="*/ 4909389 h 6542111"/>
              <a:gd name="connsiteX24" fmla="*/ 2084340 w 8348504"/>
              <a:gd name="connsiteY24" fmla="*/ 4850268 h 6542111"/>
              <a:gd name="connsiteX25" fmla="*/ 2131423 w 8348504"/>
              <a:gd name="connsiteY25" fmla="*/ 4858295 h 6542111"/>
              <a:gd name="connsiteX26" fmla="*/ 2562565 w 8348504"/>
              <a:gd name="connsiteY26" fmla="*/ 4529274 h 6542111"/>
              <a:gd name="connsiteX27" fmla="*/ 2980577 w 8348504"/>
              <a:gd name="connsiteY27" fmla="*/ 4228828 h 6542111"/>
              <a:gd name="connsiteX28" fmla="*/ 3137331 w 8348504"/>
              <a:gd name="connsiteY28" fmla="*/ 4098200 h 6542111"/>
              <a:gd name="connsiteX29" fmla="*/ 3163457 w 8348504"/>
              <a:gd name="connsiteY29" fmla="*/ 4006760 h 6542111"/>
              <a:gd name="connsiteX30" fmla="*/ 3307148 w 8348504"/>
              <a:gd name="connsiteY30" fmla="*/ 3954508 h 6542111"/>
              <a:gd name="connsiteX31" fmla="*/ 3254897 w 8348504"/>
              <a:gd name="connsiteY31" fmla="*/ 3876131 h 6542111"/>
              <a:gd name="connsiteX32" fmla="*/ 3058954 w 8348504"/>
              <a:gd name="connsiteY32" fmla="*/ 3954508 h 6542111"/>
              <a:gd name="connsiteX33" fmla="*/ 2967514 w 8348504"/>
              <a:gd name="connsiteY33" fmla="*/ 4111263 h 6542111"/>
              <a:gd name="connsiteX34" fmla="*/ 2849948 w 8348504"/>
              <a:gd name="connsiteY34" fmla="*/ 4215765 h 6542111"/>
              <a:gd name="connsiteX35" fmla="*/ 2667068 w 8348504"/>
              <a:gd name="connsiteY35" fmla="*/ 4254954 h 6542111"/>
              <a:gd name="connsiteX36" fmla="*/ 2667068 w 8348504"/>
              <a:gd name="connsiteY36" fmla="*/ 4254954 h 6542111"/>
              <a:gd name="connsiteX37" fmla="*/ 2889137 w 8348504"/>
              <a:gd name="connsiteY37" fmla="*/ 3954508 h 6542111"/>
              <a:gd name="connsiteX38" fmla="*/ 2784634 w 8348504"/>
              <a:gd name="connsiteY38" fmla="*/ 3954508 h 6542111"/>
              <a:gd name="connsiteX39" fmla="*/ 2993640 w 8348504"/>
              <a:gd name="connsiteY39" fmla="*/ 3758565 h 6542111"/>
              <a:gd name="connsiteX40" fmla="*/ 3294085 w 8348504"/>
              <a:gd name="connsiteY40" fmla="*/ 3680188 h 6542111"/>
              <a:gd name="connsiteX41" fmla="*/ 3488872 w 8348504"/>
              <a:gd name="connsiteY41" fmla="*/ 3543777 h 6542111"/>
              <a:gd name="connsiteX42" fmla="*/ 3554118 w 8348504"/>
              <a:gd name="connsiteY42" fmla="*/ 3581741 h 6542111"/>
              <a:gd name="connsiteX43" fmla="*/ 3627392 w 8348504"/>
              <a:gd name="connsiteY43" fmla="*/ 3504860 h 6542111"/>
              <a:gd name="connsiteX44" fmla="*/ 3625011 w 8348504"/>
              <a:gd name="connsiteY44" fmla="*/ 3445329 h 6542111"/>
              <a:gd name="connsiteX45" fmla="*/ 3711008 w 8348504"/>
              <a:gd name="connsiteY45" fmla="*/ 3385730 h 6542111"/>
              <a:gd name="connsiteX46" fmla="*/ 3842725 w 8348504"/>
              <a:gd name="connsiteY46" fmla="*/ 3340554 h 6542111"/>
              <a:gd name="connsiteX47" fmla="*/ 3939336 w 8348504"/>
              <a:gd name="connsiteY47" fmla="*/ 3271498 h 6542111"/>
              <a:gd name="connsiteX48" fmla="*/ 3999548 w 8348504"/>
              <a:gd name="connsiteY48" fmla="*/ 3190944 h 6542111"/>
              <a:gd name="connsiteX49" fmla="*/ 4101261 w 8348504"/>
              <a:gd name="connsiteY49" fmla="*/ 3181010 h 6542111"/>
              <a:gd name="connsiteX50" fmla="*/ 4221548 w 8348504"/>
              <a:gd name="connsiteY50" fmla="*/ 3131548 h 6542111"/>
              <a:gd name="connsiteX51" fmla="*/ 4234816 w 8348504"/>
              <a:gd name="connsiteY51" fmla="*/ 3008132 h 6542111"/>
              <a:gd name="connsiteX52" fmla="*/ 4082211 w 8348504"/>
              <a:gd name="connsiteY52" fmla="*/ 3076235 h 6542111"/>
              <a:gd name="connsiteX53" fmla="*/ 3991180 w 8348504"/>
              <a:gd name="connsiteY53" fmla="*/ 3102021 h 6542111"/>
              <a:gd name="connsiteX54" fmla="*/ 4058399 w 8348504"/>
              <a:gd name="connsiteY54" fmla="*/ 3035754 h 6542111"/>
              <a:gd name="connsiteX55" fmla="*/ 4315370 w 8348504"/>
              <a:gd name="connsiteY55" fmla="*/ 2866753 h 6542111"/>
              <a:gd name="connsiteX56" fmla="*/ 4537030 w 8348504"/>
              <a:gd name="connsiteY56" fmla="*/ 2735717 h 6542111"/>
              <a:gd name="connsiteX57" fmla="*/ 4709637 w 8348504"/>
              <a:gd name="connsiteY57" fmla="*/ 2675777 h 6542111"/>
              <a:gd name="connsiteX58" fmla="*/ 4806111 w 8348504"/>
              <a:gd name="connsiteY58" fmla="*/ 2638085 h 6542111"/>
              <a:gd name="connsiteX59" fmla="*/ 4918030 w 8348504"/>
              <a:gd name="connsiteY59" fmla="*/ 2564267 h 6542111"/>
              <a:gd name="connsiteX60" fmla="*/ 5038589 w 8348504"/>
              <a:gd name="connsiteY60" fmla="*/ 2441598 h 6542111"/>
              <a:gd name="connsiteX61" fmla="*/ 5279640 w 8348504"/>
              <a:gd name="connsiteY61" fmla="*/ 2256337 h 6542111"/>
              <a:gd name="connsiteX62" fmla="*/ 5356724 w 8348504"/>
              <a:gd name="connsiteY62" fmla="*/ 2313419 h 6542111"/>
              <a:gd name="connsiteX63" fmla="*/ 5606211 w 8348504"/>
              <a:gd name="connsiteY63" fmla="*/ 2183267 h 6542111"/>
              <a:gd name="connsiteX64" fmla="*/ 5779702 w 8348504"/>
              <a:gd name="connsiteY64" fmla="*/ 2082982 h 6542111"/>
              <a:gd name="connsiteX65" fmla="*/ 5815217 w 8348504"/>
              <a:gd name="connsiteY65" fmla="*/ 1864451 h 6542111"/>
              <a:gd name="connsiteX66" fmla="*/ 5912576 w 8348504"/>
              <a:gd name="connsiteY66" fmla="*/ 1956027 h 6542111"/>
              <a:gd name="connsiteX67" fmla="*/ 6013405 w 8348504"/>
              <a:gd name="connsiteY67" fmla="*/ 1899898 h 6542111"/>
              <a:gd name="connsiteX68" fmla="*/ 6136005 w 8348504"/>
              <a:gd name="connsiteY68" fmla="*/ 1783761 h 6542111"/>
              <a:gd name="connsiteX69" fmla="*/ 6115662 w 8348504"/>
              <a:gd name="connsiteY69" fmla="*/ 1550943 h 6542111"/>
              <a:gd name="connsiteX70" fmla="*/ 6752272 w 8348504"/>
              <a:gd name="connsiteY70" fmla="*/ 1096192 h 6542111"/>
              <a:gd name="connsiteX71" fmla="*/ 7211513 w 8348504"/>
              <a:gd name="connsiteY71" fmla="*/ 775676 h 6542111"/>
              <a:gd name="connsiteX72" fmla="*/ 7269956 w 8348504"/>
              <a:gd name="connsiteY72" fmla="*/ 685323 h 6542111"/>
              <a:gd name="connsiteX73" fmla="*/ 7570470 w 8348504"/>
              <a:gd name="connsiteY73" fmla="*/ 464480 h 6542111"/>
              <a:gd name="connsiteX74" fmla="*/ 7516790 w 8348504"/>
              <a:gd name="connsiteY74" fmla="*/ 555783 h 6542111"/>
              <a:gd name="connsiteX75" fmla="*/ 8347098 w 8348504"/>
              <a:gd name="connsiteY75"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104287 w 8348504"/>
              <a:gd name="connsiteY12" fmla="*/ 5706155 h 6542111"/>
              <a:gd name="connsiteX13" fmla="*/ 1386908 w 8348504"/>
              <a:gd name="connsiteY13" fmla="*/ 5482863 h 6542111"/>
              <a:gd name="connsiteX14" fmla="*/ 1524747 w 8348504"/>
              <a:gd name="connsiteY14" fmla="*/ 5381286 h 6542111"/>
              <a:gd name="connsiteX15" fmla="*/ 1578088 w 8348504"/>
              <a:gd name="connsiteY15" fmla="*/ 5311957 h 6542111"/>
              <a:gd name="connsiteX16" fmla="*/ 1497330 w 8348504"/>
              <a:gd name="connsiteY16" fmla="*/ 5269230 h 6542111"/>
              <a:gd name="connsiteX17" fmla="*/ 1581897 w 8348504"/>
              <a:gd name="connsiteY17" fmla="*/ 5212218 h 6542111"/>
              <a:gd name="connsiteX18" fmla="*/ 1622040 w 8348504"/>
              <a:gd name="connsiteY18" fmla="*/ 5143228 h 6542111"/>
              <a:gd name="connsiteX19" fmla="*/ 1687354 w 8348504"/>
              <a:gd name="connsiteY19" fmla="*/ 5195480 h 6542111"/>
              <a:gd name="connsiteX20" fmla="*/ 1798590 w 8348504"/>
              <a:gd name="connsiteY20" fmla="*/ 5100299 h 6542111"/>
              <a:gd name="connsiteX21" fmla="*/ 1812878 w 8348504"/>
              <a:gd name="connsiteY21" fmla="*/ 5031243 h 6542111"/>
              <a:gd name="connsiteX22" fmla="*/ 1953372 w 8348504"/>
              <a:gd name="connsiteY22" fmla="*/ 4974093 h 6542111"/>
              <a:gd name="connsiteX23" fmla="*/ 1987800 w 8348504"/>
              <a:gd name="connsiteY23" fmla="*/ 4909389 h 6542111"/>
              <a:gd name="connsiteX24" fmla="*/ 2055765 w 8348504"/>
              <a:gd name="connsiteY24" fmla="*/ 4924086 h 6542111"/>
              <a:gd name="connsiteX25" fmla="*/ 2084340 w 8348504"/>
              <a:gd name="connsiteY25" fmla="*/ 4850268 h 6542111"/>
              <a:gd name="connsiteX26" fmla="*/ 2131423 w 8348504"/>
              <a:gd name="connsiteY26" fmla="*/ 4858295 h 6542111"/>
              <a:gd name="connsiteX27" fmla="*/ 2562565 w 8348504"/>
              <a:gd name="connsiteY27" fmla="*/ 4529274 h 6542111"/>
              <a:gd name="connsiteX28" fmla="*/ 2980577 w 8348504"/>
              <a:gd name="connsiteY28" fmla="*/ 4228828 h 6542111"/>
              <a:gd name="connsiteX29" fmla="*/ 3137331 w 8348504"/>
              <a:gd name="connsiteY29" fmla="*/ 4098200 h 6542111"/>
              <a:gd name="connsiteX30" fmla="*/ 3163457 w 8348504"/>
              <a:gd name="connsiteY30" fmla="*/ 4006760 h 6542111"/>
              <a:gd name="connsiteX31" fmla="*/ 3307148 w 8348504"/>
              <a:gd name="connsiteY31" fmla="*/ 3954508 h 6542111"/>
              <a:gd name="connsiteX32" fmla="*/ 3254897 w 8348504"/>
              <a:gd name="connsiteY32" fmla="*/ 3876131 h 6542111"/>
              <a:gd name="connsiteX33" fmla="*/ 3058954 w 8348504"/>
              <a:gd name="connsiteY33" fmla="*/ 3954508 h 6542111"/>
              <a:gd name="connsiteX34" fmla="*/ 2967514 w 8348504"/>
              <a:gd name="connsiteY34" fmla="*/ 4111263 h 6542111"/>
              <a:gd name="connsiteX35" fmla="*/ 2849948 w 8348504"/>
              <a:gd name="connsiteY35" fmla="*/ 4215765 h 6542111"/>
              <a:gd name="connsiteX36" fmla="*/ 2667068 w 8348504"/>
              <a:gd name="connsiteY36" fmla="*/ 4254954 h 6542111"/>
              <a:gd name="connsiteX37" fmla="*/ 2667068 w 8348504"/>
              <a:gd name="connsiteY37" fmla="*/ 4254954 h 6542111"/>
              <a:gd name="connsiteX38" fmla="*/ 2889137 w 8348504"/>
              <a:gd name="connsiteY38" fmla="*/ 3954508 h 6542111"/>
              <a:gd name="connsiteX39" fmla="*/ 2784634 w 8348504"/>
              <a:gd name="connsiteY39" fmla="*/ 3954508 h 6542111"/>
              <a:gd name="connsiteX40" fmla="*/ 2993640 w 8348504"/>
              <a:gd name="connsiteY40" fmla="*/ 3758565 h 6542111"/>
              <a:gd name="connsiteX41" fmla="*/ 3294085 w 8348504"/>
              <a:gd name="connsiteY41" fmla="*/ 3680188 h 6542111"/>
              <a:gd name="connsiteX42" fmla="*/ 3488872 w 8348504"/>
              <a:gd name="connsiteY42" fmla="*/ 3543777 h 6542111"/>
              <a:gd name="connsiteX43" fmla="*/ 3554118 w 8348504"/>
              <a:gd name="connsiteY43" fmla="*/ 3581741 h 6542111"/>
              <a:gd name="connsiteX44" fmla="*/ 3627392 w 8348504"/>
              <a:gd name="connsiteY44" fmla="*/ 3504860 h 6542111"/>
              <a:gd name="connsiteX45" fmla="*/ 3625011 w 8348504"/>
              <a:gd name="connsiteY45" fmla="*/ 3445329 h 6542111"/>
              <a:gd name="connsiteX46" fmla="*/ 3711008 w 8348504"/>
              <a:gd name="connsiteY46" fmla="*/ 3385730 h 6542111"/>
              <a:gd name="connsiteX47" fmla="*/ 3842725 w 8348504"/>
              <a:gd name="connsiteY47" fmla="*/ 3340554 h 6542111"/>
              <a:gd name="connsiteX48" fmla="*/ 3939336 w 8348504"/>
              <a:gd name="connsiteY48" fmla="*/ 3271498 h 6542111"/>
              <a:gd name="connsiteX49" fmla="*/ 3999548 w 8348504"/>
              <a:gd name="connsiteY49" fmla="*/ 3190944 h 6542111"/>
              <a:gd name="connsiteX50" fmla="*/ 4101261 w 8348504"/>
              <a:gd name="connsiteY50" fmla="*/ 3181010 h 6542111"/>
              <a:gd name="connsiteX51" fmla="*/ 4221548 w 8348504"/>
              <a:gd name="connsiteY51" fmla="*/ 3131548 h 6542111"/>
              <a:gd name="connsiteX52" fmla="*/ 4234816 w 8348504"/>
              <a:gd name="connsiteY52" fmla="*/ 3008132 h 6542111"/>
              <a:gd name="connsiteX53" fmla="*/ 4082211 w 8348504"/>
              <a:gd name="connsiteY53" fmla="*/ 3076235 h 6542111"/>
              <a:gd name="connsiteX54" fmla="*/ 3991180 w 8348504"/>
              <a:gd name="connsiteY54" fmla="*/ 3102021 h 6542111"/>
              <a:gd name="connsiteX55" fmla="*/ 4058399 w 8348504"/>
              <a:gd name="connsiteY55" fmla="*/ 3035754 h 6542111"/>
              <a:gd name="connsiteX56" fmla="*/ 4315370 w 8348504"/>
              <a:gd name="connsiteY56" fmla="*/ 2866753 h 6542111"/>
              <a:gd name="connsiteX57" fmla="*/ 4537030 w 8348504"/>
              <a:gd name="connsiteY57" fmla="*/ 2735717 h 6542111"/>
              <a:gd name="connsiteX58" fmla="*/ 4709637 w 8348504"/>
              <a:gd name="connsiteY58" fmla="*/ 2675777 h 6542111"/>
              <a:gd name="connsiteX59" fmla="*/ 4806111 w 8348504"/>
              <a:gd name="connsiteY59" fmla="*/ 2638085 h 6542111"/>
              <a:gd name="connsiteX60" fmla="*/ 4918030 w 8348504"/>
              <a:gd name="connsiteY60" fmla="*/ 2564267 h 6542111"/>
              <a:gd name="connsiteX61" fmla="*/ 5038589 w 8348504"/>
              <a:gd name="connsiteY61" fmla="*/ 2441598 h 6542111"/>
              <a:gd name="connsiteX62" fmla="*/ 5279640 w 8348504"/>
              <a:gd name="connsiteY62" fmla="*/ 2256337 h 6542111"/>
              <a:gd name="connsiteX63" fmla="*/ 5356724 w 8348504"/>
              <a:gd name="connsiteY63" fmla="*/ 2313419 h 6542111"/>
              <a:gd name="connsiteX64" fmla="*/ 5606211 w 8348504"/>
              <a:gd name="connsiteY64" fmla="*/ 2183267 h 6542111"/>
              <a:gd name="connsiteX65" fmla="*/ 5779702 w 8348504"/>
              <a:gd name="connsiteY65" fmla="*/ 2082982 h 6542111"/>
              <a:gd name="connsiteX66" fmla="*/ 5815217 w 8348504"/>
              <a:gd name="connsiteY66" fmla="*/ 1864451 h 6542111"/>
              <a:gd name="connsiteX67" fmla="*/ 5912576 w 8348504"/>
              <a:gd name="connsiteY67" fmla="*/ 1956027 h 6542111"/>
              <a:gd name="connsiteX68" fmla="*/ 6013405 w 8348504"/>
              <a:gd name="connsiteY68" fmla="*/ 1899898 h 6542111"/>
              <a:gd name="connsiteX69" fmla="*/ 6136005 w 8348504"/>
              <a:gd name="connsiteY69" fmla="*/ 1783761 h 6542111"/>
              <a:gd name="connsiteX70" fmla="*/ 6115662 w 8348504"/>
              <a:gd name="connsiteY70" fmla="*/ 1550943 h 6542111"/>
              <a:gd name="connsiteX71" fmla="*/ 6752272 w 8348504"/>
              <a:gd name="connsiteY71" fmla="*/ 1096192 h 6542111"/>
              <a:gd name="connsiteX72" fmla="*/ 7211513 w 8348504"/>
              <a:gd name="connsiteY72" fmla="*/ 775676 h 6542111"/>
              <a:gd name="connsiteX73" fmla="*/ 7269956 w 8348504"/>
              <a:gd name="connsiteY73" fmla="*/ 685323 h 6542111"/>
              <a:gd name="connsiteX74" fmla="*/ 7570470 w 8348504"/>
              <a:gd name="connsiteY74" fmla="*/ 464480 h 6542111"/>
              <a:gd name="connsiteX75" fmla="*/ 7516790 w 8348504"/>
              <a:gd name="connsiteY75" fmla="*/ 555783 h 6542111"/>
              <a:gd name="connsiteX76" fmla="*/ 8347098 w 8348504"/>
              <a:gd name="connsiteY76"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104287 w 8348504"/>
              <a:gd name="connsiteY12" fmla="*/ 5706155 h 6542111"/>
              <a:gd name="connsiteX13" fmla="*/ 1386908 w 8348504"/>
              <a:gd name="connsiteY13" fmla="*/ 5482863 h 6542111"/>
              <a:gd name="connsiteX14" fmla="*/ 1524747 w 8348504"/>
              <a:gd name="connsiteY14" fmla="*/ 5381286 h 6542111"/>
              <a:gd name="connsiteX15" fmla="*/ 1578088 w 8348504"/>
              <a:gd name="connsiteY15" fmla="*/ 5311957 h 6542111"/>
              <a:gd name="connsiteX16" fmla="*/ 1497330 w 8348504"/>
              <a:gd name="connsiteY16" fmla="*/ 5269230 h 6542111"/>
              <a:gd name="connsiteX17" fmla="*/ 1581897 w 8348504"/>
              <a:gd name="connsiteY17" fmla="*/ 5212218 h 6542111"/>
              <a:gd name="connsiteX18" fmla="*/ 1622040 w 8348504"/>
              <a:gd name="connsiteY18" fmla="*/ 5143228 h 6542111"/>
              <a:gd name="connsiteX19" fmla="*/ 1687354 w 8348504"/>
              <a:gd name="connsiteY19" fmla="*/ 5195480 h 6542111"/>
              <a:gd name="connsiteX20" fmla="*/ 1798590 w 8348504"/>
              <a:gd name="connsiteY20" fmla="*/ 5100299 h 6542111"/>
              <a:gd name="connsiteX21" fmla="*/ 1812878 w 8348504"/>
              <a:gd name="connsiteY21" fmla="*/ 5031243 h 6542111"/>
              <a:gd name="connsiteX22" fmla="*/ 1953372 w 8348504"/>
              <a:gd name="connsiteY22" fmla="*/ 4974093 h 6542111"/>
              <a:gd name="connsiteX23" fmla="*/ 1987800 w 8348504"/>
              <a:gd name="connsiteY23" fmla="*/ 4909389 h 6542111"/>
              <a:gd name="connsiteX24" fmla="*/ 2055765 w 8348504"/>
              <a:gd name="connsiteY24" fmla="*/ 4924086 h 6542111"/>
              <a:gd name="connsiteX25" fmla="*/ 2084340 w 8348504"/>
              <a:gd name="connsiteY25" fmla="*/ 4850268 h 6542111"/>
              <a:gd name="connsiteX26" fmla="*/ 2131423 w 8348504"/>
              <a:gd name="connsiteY26" fmla="*/ 4858295 h 6542111"/>
              <a:gd name="connsiteX27" fmla="*/ 2324847 w 8348504"/>
              <a:gd name="connsiteY27" fmla="*/ 4747874 h 6542111"/>
              <a:gd name="connsiteX28" fmla="*/ 2562565 w 8348504"/>
              <a:gd name="connsiteY28" fmla="*/ 4529274 h 6542111"/>
              <a:gd name="connsiteX29" fmla="*/ 2980577 w 8348504"/>
              <a:gd name="connsiteY29" fmla="*/ 4228828 h 6542111"/>
              <a:gd name="connsiteX30" fmla="*/ 3137331 w 8348504"/>
              <a:gd name="connsiteY30" fmla="*/ 4098200 h 6542111"/>
              <a:gd name="connsiteX31" fmla="*/ 3163457 w 8348504"/>
              <a:gd name="connsiteY31" fmla="*/ 4006760 h 6542111"/>
              <a:gd name="connsiteX32" fmla="*/ 3307148 w 8348504"/>
              <a:gd name="connsiteY32" fmla="*/ 3954508 h 6542111"/>
              <a:gd name="connsiteX33" fmla="*/ 3254897 w 8348504"/>
              <a:gd name="connsiteY33" fmla="*/ 3876131 h 6542111"/>
              <a:gd name="connsiteX34" fmla="*/ 3058954 w 8348504"/>
              <a:gd name="connsiteY34" fmla="*/ 3954508 h 6542111"/>
              <a:gd name="connsiteX35" fmla="*/ 2967514 w 8348504"/>
              <a:gd name="connsiteY35" fmla="*/ 4111263 h 6542111"/>
              <a:gd name="connsiteX36" fmla="*/ 2849948 w 8348504"/>
              <a:gd name="connsiteY36" fmla="*/ 4215765 h 6542111"/>
              <a:gd name="connsiteX37" fmla="*/ 2667068 w 8348504"/>
              <a:gd name="connsiteY37" fmla="*/ 4254954 h 6542111"/>
              <a:gd name="connsiteX38" fmla="*/ 2667068 w 8348504"/>
              <a:gd name="connsiteY38" fmla="*/ 4254954 h 6542111"/>
              <a:gd name="connsiteX39" fmla="*/ 2889137 w 8348504"/>
              <a:gd name="connsiteY39" fmla="*/ 3954508 h 6542111"/>
              <a:gd name="connsiteX40" fmla="*/ 2784634 w 8348504"/>
              <a:gd name="connsiteY40" fmla="*/ 3954508 h 6542111"/>
              <a:gd name="connsiteX41" fmla="*/ 2993640 w 8348504"/>
              <a:gd name="connsiteY41" fmla="*/ 3758565 h 6542111"/>
              <a:gd name="connsiteX42" fmla="*/ 3294085 w 8348504"/>
              <a:gd name="connsiteY42" fmla="*/ 3680188 h 6542111"/>
              <a:gd name="connsiteX43" fmla="*/ 3488872 w 8348504"/>
              <a:gd name="connsiteY43" fmla="*/ 3543777 h 6542111"/>
              <a:gd name="connsiteX44" fmla="*/ 3554118 w 8348504"/>
              <a:gd name="connsiteY44" fmla="*/ 3581741 h 6542111"/>
              <a:gd name="connsiteX45" fmla="*/ 3627392 w 8348504"/>
              <a:gd name="connsiteY45" fmla="*/ 3504860 h 6542111"/>
              <a:gd name="connsiteX46" fmla="*/ 3625011 w 8348504"/>
              <a:gd name="connsiteY46" fmla="*/ 3445329 h 6542111"/>
              <a:gd name="connsiteX47" fmla="*/ 3711008 w 8348504"/>
              <a:gd name="connsiteY47" fmla="*/ 3385730 h 6542111"/>
              <a:gd name="connsiteX48" fmla="*/ 3842725 w 8348504"/>
              <a:gd name="connsiteY48" fmla="*/ 3340554 h 6542111"/>
              <a:gd name="connsiteX49" fmla="*/ 3939336 w 8348504"/>
              <a:gd name="connsiteY49" fmla="*/ 3271498 h 6542111"/>
              <a:gd name="connsiteX50" fmla="*/ 3999548 w 8348504"/>
              <a:gd name="connsiteY50" fmla="*/ 3190944 h 6542111"/>
              <a:gd name="connsiteX51" fmla="*/ 4101261 w 8348504"/>
              <a:gd name="connsiteY51" fmla="*/ 3181010 h 6542111"/>
              <a:gd name="connsiteX52" fmla="*/ 4221548 w 8348504"/>
              <a:gd name="connsiteY52" fmla="*/ 3131548 h 6542111"/>
              <a:gd name="connsiteX53" fmla="*/ 4234816 w 8348504"/>
              <a:gd name="connsiteY53" fmla="*/ 3008132 h 6542111"/>
              <a:gd name="connsiteX54" fmla="*/ 4082211 w 8348504"/>
              <a:gd name="connsiteY54" fmla="*/ 3076235 h 6542111"/>
              <a:gd name="connsiteX55" fmla="*/ 3991180 w 8348504"/>
              <a:gd name="connsiteY55" fmla="*/ 3102021 h 6542111"/>
              <a:gd name="connsiteX56" fmla="*/ 4058399 w 8348504"/>
              <a:gd name="connsiteY56" fmla="*/ 3035754 h 6542111"/>
              <a:gd name="connsiteX57" fmla="*/ 4315370 w 8348504"/>
              <a:gd name="connsiteY57" fmla="*/ 2866753 h 6542111"/>
              <a:gd name="connsiteX58" fmla="*/ 4537030 w 8348504"/>
              <a:gd name="connsiteY58" fmla="*/ 2735717 h 6542111"/>
              <a:gd name="connsiteX59" fmla="*/ 4709637 w 8348504"/>
              <a:gd name="connsiteY59" fmla="*/ 2675777 h 6542111"/>
              <a:gd name="connsiteX60" fmla="*/ 4806111 w 8348504"/>
              <a:gd name="connsiteY60" fmla="*/ 2638085 h 6542111"/>
              <a:gd name="connsiteX61" fmla="*/ 4918030 w 8348504"/>
              <a:gd name="connsiteY61" fmla="*/ 2564267 h 6542111"/>
              <a:gd name="connsiteX62" fmla="*/ 5038589 w 8348504"/>
              <a:gd name="connsiteY62" fmla="*/ 2441598 h 6542111"/>
              <a:gd name="connsiteX63" fmla="*/ 5279640 w 8348504"/>
              <a:gd name="connsiteY63" fmla="*/ 2256337 h 6542111"/>
              <a:gd name="connsiteX64" fmla="*/ 5356724 w 8348504"/>
              <a:gd name="connsiteY64" fmla="*/ 2313419 h 6542111"/>
              <a:gd name="connsiteX65" fmla="*/ 5606211 w 8348504"/>
              <a:gd name="connsiteY65" fmla="*/ 2183267 h 6542111"/>
              <a:gd name="connsiteX66" fmla="*/ 5779702 w 8348504"/>
              <a:gd name="connsiteY66" fmla="*/ 2082982 h 6542111"/>
              <a:gd name="connsiteX67" fmla="*/ 5815217 w 8348504"/>
              <a:gd name="connsiteY67" fmla="*/ 1864451 h 6542111"/>
              <a:gd name="connsiteX68" fmla="*/ 5912576 w 8348504"/>
              <a:gd name="connsiteY68" fmla="*/ 1956027 h 6542111"/>
              <a:gd name="connsiteX69" fmla="*/ 6013405 w 8348504"/>
              <a:gd name="connsiteY69" fmla="*/ 1899898 h 6542111"/>
              <a:gd name="connsiteX70" fmla="*/ 6136005 w 8348504"/>
              <a:gd name="connsiteY70" fmla="*/ 1783761 h 6542111"/>
              <a:gd name="connsiteX71" fmla="*/ 6115662 w 8348504"/>
              <a:gd name="connsiteY71" fmla="*/ 1550943 h 6542111"/>
              <a:gd name="connsiteX72" fmla="*/ 6752272 w 8348504"/>
              <a:gd name="connsiteY72" fmla="*/ 1096192 h 6542111"/>
              <a:gd name="connsiteX73" fmla="*/ 7211513 w 8348504"/>
              <a:gd name="connsiteY73" fmla="*/ 775676 h 6542111"/>
              <a:gd name="connsiteX74" fmla="*/ 7269956 w 8348504"/>
              <a:gd name="connsiteY74" fmla="*/ 685323 h 6542111"/>
              <a:gd name="connsiteX75" fmla="*/ 7570470 w 8348504"/>
              <a:gd name="connsiteY75" fmla="*/ 464480 h 6542111"/>
              <a:gd name="connsiteX76" fmla="*/ 7516790 w 8348504"/>
              <a:gd name="connsiteY76" fmla="*/ 555783 h 6542111"/>
              <a:gd name="connsiteX77" fmla="*/ 8347098 w 8348504"/>
              <a:gd name="connsiteY77"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104287 w 8348504"/>
              <a:gd name="connsiteY12" fmla="*/ 5706155 h 6542111"/>
              <a:gd name="connsiteX13" fmla="*/ 1386908 w 8348504"/>
              <a:gd name="connsiteY13" fmla="*/ 5482863 h 6542111"/>
              <a:gd name="connsiteX14" fmla="*/ 1524747 w 8348504"/>
              <a:gd name="connsiteY14" fmla="*/ 5381286 h 6542111"/>
              <a:gd name="connsiteX15" fmla="*/ 1578088 w 8348504"/>
              <a:gd name="connsiteY15" fmla="*/ 5311957 h 6542111"/>
              <a:gd name="connsiteX16" fmla="*/ 1497330 w 8348504"/>
              <a:gd name="connsiteY16" fmla="*/ 5269230 h 6542111"/>
              <a:gd name="connsiteX17" fmla="*/ 1581897 w 8348504"/>
              <a:gd name="connsiteY17" fmla="*/ 5212218 h 6542111"/>
              <a:gd name="connsiteX18" fmla="*/ 1622040 w 8348504"/>
              <a:gd name="connsiteY18" fmla="*/ 5143228 h 6542111"/>
              <a:gd name="connsiteX19" fmla="*/ 1687354 w 8348504"/>
              <a:gd name="connsiteY19" fmla="*/ 5195480 h 6542111"/>
              <a:gd name="connsiteX20" fmla="*/ 1798590 w 8348504"/>
              <a:gd name="connsiteY20" fmla="*/ 5100299 h 6542111"/>
              <a:gd name="connsiteX21" fmla="*/ 1812878 w 8348504"/>
              <a:gd name="connsiteY21" fmla="*/ 5031243 h 6542111"/>
              <a:gd name="connsiteX22" fmla="*/ 1953372 w 8348504"/>
              <a:gd name="connsiteY22" fmla="*/ 4974093 h 6542111"/>
              <a:gd name="connsiteX23" fmla="*/ 1987800 w 8348504"/>
              <a:gd name="connsiteY23" fmla="*/ 4909389 h 6542111"/>
              <a:gd name="connsiteX24" fmla="*/ 2055765 w 8348504"/>
              <a:gd name="connsiteY24" fmla="*/ 4924086 h 6542111"/>
              <a:gd name="connsiteX25" fmla="*/ 2084340 w 8348504"/>
              <a:gd name="connsiteY25" fmla="*/ 4850268 h 6542111"/>
              <a:gd name="connsiteX26" fmla="*/ 2131423 w 8348504"/>
              <a:gd name="connsiteY26" fmla="*/ 4858295 h 6542111"/>
              <a:gd name="connsiteX27" fmla="*/ 2324847 w 8348504"/>
              <a:gd name="connsiteY27" fmla="*/ 4747874 h 6542111"/>
              <a:gd name="connsiteX28" fmla="*/ 2598284 w 8348504"/>
              <a:gd name="connsiteY28" fmla="*/ 4545943 h 6542111"/>
              <a:gd name="connsiteX29" fmla="*/ 2980577 w 8348504"/>
              <a:gd name="connsiteY29" fmla="*/ 4228828 h 6542111"/>
              <a:gd name="connsiteX30" fmla="*/ 3137331 w 8348504"/>
              <a:gd name="connsiteY30" fmla="*/ 4098200 h 6542111"/>
              <a:gd name="connsiteX31" fmla="*/ 3163457 w 8348504"/>
              <a:gd name="connsiteY31" fmla="*/ 4006760 h 6542111"/>
              <a:gd name="connsiteX32" fmla="*/ 3307148 w 8348504"/>
              <a:gd name="connsiteY32" fmla="*/ 3954508 h 6542111"/>
              <a:gd name="connsiteX33" fmla="*/ 3254897 w 8348504"/>
              <a:gd name="connsiteY33" fmla="*/ 3876131 h 6542111"/>
              <a:gd name="connsiteX34" fmla="*/ 3058954 w 8348504"/>
              <a:gd name="connsiteY34" fmla="*/ 3954508 h 6542111"/>
              <a:gd name="connsiteX35" fmla="*/ 2967514 w 8348504"/>
              <a:gd name="connsiteY35" fmla="*/ 4111263 h 6542111"/>
              <a:gd name="connsiteX36" fmla="*/ 2849948 w 8348504"/>
              <a:gd name="connsiteY36" fmla="*/ 4215765 h 6542111"/>
              <a:gd name="connsiteX37" fmla="*/ 2667068 w 8348504"/>
              <a:gd name="connsiteY37" fmla="*/ 4254954 h 6542111"/>
              <a:gd name="connsiteX38" fmla="*/ 2667068 w 8348504"/>
              <a:gd name="connsiteY38" fmla="*/ 4254954 h 6542111"/>
              <a:gd name="connsiteX39" fmla="*/ 2889137 w 8348504"/>
              <a:gd name="connsiteY39" fmla="*/ 3954508 h 6542111"/>
              <a:gd name="connsiteX40" fmla="*/ 2784634 w 8348504"/>
              <a:gd name="connsiteY40" fmla="*/ 3954508 h 6542111"/>
              <a:gd name="connsiteX41" fmla="*/ 2993640 w 8348504"/>
              <a:gd name="connsiteY41" fmla="*/ 3758565 h 6542111"/>
              <a:gd name="connsiteX42" fmla="*/ 3294085 w 8348504"/>
              <a:gd name="connsiteY42" fmla="*/ 3680188 h 6542111"/>
              <a:gd name="connsiteX43" fmla="*/ 3488872 w 8348504"/>
              <a:gd name="connsiteY43" fmla="*/ 3543777 h 6542111"/>
              <a:gd name="connsiteX44" fmla="*/ 3554118 w 8348504"/>
              <a:gd name="connsiteY44" fmla="*/ 3581741 h 6542111"/>
              <a:gd name="connsiteX45" fmla="*/ 3627392 w 8348504"/>
              <a:gd name="connsiteY45" fmla="*/ 3504860 h 6542111"/>
              <a:gd name="connsiteX46" fmla="*/ 3625011 w 8348504"/>
              <a:gd name="connsiteY46" fmla="*/ 3445329 h 6542111"/>
              <a:gd name="connsiteX47" fmla="*/ 3711008 w 8348504"/>
              <a:gd name="connsiteY47" fmla="*/ 3385730 h 6542111"/>
              <a:gd name="connsiteX48" fmla="*/ 3842725 w 8348504"/>
              <a:gd name="connsiteY48" fmla="*/ 3340554 h 6542111"/>
              <a:gd name="connsiteX49" fmla="*/ 3939336 w 8348504"/>
              <a:gd name="connsiteY49" fmla="*/ 3271498 h 6542111"/>
              <a:gd name="connsiteX50" fmla="*/ 3999548 w 8348504"/>
              <a:gd name="connsiteY50" fmla="*/ 3190944 h 6542111"/>
              <a:gd name="connsiteX51" fmla="*/ 4101261 w 8348504"/>
              <a:gd name="connsiteY51" fmla="*/ 3181010 h 6542111"/>
              <a:gd name="connsiteX52" fmla="*/ 4221548 w 8348504"/>
              <a:gd name="connsiteY52" fmla="*/ 3131548 h 6542111"/>
              <a:gd name="connsiteX53" fmla="*/ 4234816 w 8348504"/>
              <a:gd name="connsiteY53" fmla="*/ 3008132 h 6542111"/>
              <a:gd name="connsiteX54" fmla="*/ 4082211 w 8348504"/>
              <a:gd name="connsiteY54" fmla="*/ 3076235 h 6542111"/>
              <a:gd name="connsiteX55" fmla="*/ 3991180 w 8348504"/>
              <a:gd name="connsiteY55" fmla="*/ 3102021 h 6542111"/>
              <a:gd name="connsiteX56" fmla="*/ 4058399 w 8348504"/>
              <a:gd name="connsiteY56" fmla="*/ 3035754 h 6542111"/>
              <a:gd name="connsiteX57" fmla="*/ 4315370 w 8348504"/>
              <a:gd name="connsiteY57" fmla="*/ 2866753 h 6542111"/>
              <a:gd name="connsiteX58" fmla="*/ 4537030 w 8348504"/>
              <a:gd name="connsiteY58" fmla="*/ 2735717 h 6542111"/>
              <a:gd name="connsiteX59" fmla="*/ 4709637 w 8348504"/>
              <a:gd name="connsiteY59" fmla="*/ 2675777 h 6542111"/>
              <a:gd name="connsiteX60" fmla="*/ 4806111 w 8348504"/>
              <a:gd name="connsiteY60" fmla="*/ 2638085 h 6542111"/>
              <a:gd name="connsiteX61" fmla="*/ 4918030 w 8348504"/>
              <a:gd name="connsiteY61" fmla="*/ 2564267 h 6542111"/>
              <a:gd name="connsiteX62" fmla="*/ 5038589 w 8348504"/>
              <a:gd name="connsiteY62" fmla="*/ 2441598 h 6542111"/>
              <a:gd name="connsiteX63" fmla="*/ 5279640 w 8348504"/>
              <a:gd name="connsiteY63" fmla="*/ 2256337 h 6542111"/>
              <a:gd name="connsiteX64" fmla="*/ 5356724 w 8348504"/>
              <a:gd name="connsiteY64" fmla="*/ 2313419 h 6542111"/>
              <a:gd name="connsiteX65" fmla="*/ 5606211 w 8348504"/>
              <a:gd name="connsiteY65" fmla="*/ 2183267 h 6542111"/>
              <a:gd name="connsiteX66" fmla="*/ 5779702 w 8348504"/>
              <a:gd name="connsiteY66" fmla="*/ 2082982 h 6542111"/>
              <a:gd name="connsiteX67" fmla="*/ 5815217 w 8348504"/>
              <a:gd name="connsiteY67" fmla="*/ 1864451 h 6542111"/>
              <a:gd name="connsiteX68" fmla="*/ 5912576 w 8348504"/>
              <a:gd name="connsiteY68" fmla="*/ 1956027 h 6542111"/>
              <a:gd name="connsiteX69" fmla="*/ 6013405 w 8348504"/>
              <a:gd name="connsiteY69" fmla="*/ 1899898 h 6542111"/>
              <a:gd name="connsiteX70" fmla="*/ 6136005 w 8348504"/>
              <a:gd name="connsiteY70" fmla="*/ 1783761 h 6542111"/>
              <a:gd name="connsiteX71" fmla="*/ 6115662 w 8348504"/>
              <a:gd name="connsiteY71" fmla="*/ 1550943 h 6542111"/>
              <a:gd name="connsiteX72" fmla="*/ 6752272 w 8348504"/>
              <a:gd name="connsiteY72" fmla="*/ 1096192 h 6542111"/>
              <a:gd name="connsiteX73" fmla="*/ 7211513 w 8348504"/>
              <a:gd name="connsiteY73" fmla="*/ 775676 h 6542111"/>
              <a:gd name="connsiteX74" fmla="*/ 7269956 w 8348504"/>
              <a:gd name="connsiteY74" fmla="*/ 685323 h 6542111"/>
              <a:gd name="connsiteX75" fmla="*/ 7570470 w 8348504"/>
              <a:gd name="connsiteY75" fmla="*/ 464480 h 6542111"/>
              <a:gd name="connsiteX76" fmla="*/ 7516790 w 8348504"/>
              <a:gd name="connsiteY76" fmla="*/ 555783 h 6542111"/>
              <a:gd name="connsiteX77" fmla="*/ 8347098 w 8348504"/>
              <a:gd name="connsiteY77"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104287 w 8348504"/>
              <a:gd name="connsiteY12" fmla="*/ 5706155 h 6542111"/>
              <a:gd name="connsiteX13" fmla="*/ 1386908 w 8348504"/>
              <a:gd name="connsiteY13" fmla="*/ 5482863 h 6542111"/>
              <a:gd name="connsiteX14" fmla="*/ 1524747 w 8348504"/>
              <a:gd name="connsiteY14" fmla="*/ 5381286 h 6542111"/>
              <a:gd name="connsiteX15" fmla="*/ 1578088 w 8348504"/>
              <a:gd name="connsiteY15" fmla="*/ 5311957 h 6542111"/>
              <a:gd name="connsiteX16" fmla="*/ 1497330 w 8348504"/>
              <a:gd name="connsiteY16" fmla="*/ 5269230 h 6542111"/>
              <a:gd name="connsiteX17" fmla="*/ 1581897 w 8348504"/>
              <a:gd name="connsiteY17" fmla="*/ 5212218 h 6542111"/>
              <a:gd name="connsiteX18" fmla="*/ 1622040 w 8348504"/>
              <a:gd name="connsiteY18" fmla="*/ 5143228 h 6542111"/>
              <a:gd name="connsiteX19" fmla="*/ 1687354 w 8348504"/>
              <a:gd name="connsiteY19" fmla="*/ 5195480 h 6542111"/>
              <a:gd name="connsiteX20" fmla="*/ 1798590 w 8348504"/>
              <a:gd name="connsiteY20" fmla="*/ 5100299 h 6542111"/>
              <a:gd name="connsiteX21" fmla="*/ 1812878 w 8348504"/>
              <a:gd name="connsiteY21" fmla="*/ 5031243 h 6542111"/>
              <a:gd name="connsiteX22" fmla="*/ 1953372 w 8348504"/>
              <a:gd name="connsiteY22" fmla="*/ 4974093 h 6542111"/>
              <a:gd name="connsiteX23" fmla="*/ 1987800 w 8348504"/>
              <a:gd name="connsiteY23" fmla="*/ 4909389 h 6542111"/>
              <a:gd name="connsiteX24" fmla="*/ 2055765 w 8348504"/>
              <a:gd name="connsiteY24" fmla="*/ 4924086 h 6542111"/>
              <a:gd name="connsiteX25" fmla="*/ 2084340 w 8348504"/>
              <a:gd name="connsiteY25" fmla="*/ 4850268 h 6542111"/>
              <a:gd name="connsiteX26" fmla="*/ 2131423 w 8348504"/>
              <a:gd name="connsiteY26" fmla="*/ 4858295 h 6542111"/>
              <a:gd name="connsiteX27" fmla="*/ 2324847 w 8348504"/>
              <a:gd name="connsiteY27" fmla="*/ 4747874 h 6542111"/>
              <a:gd name="connsiteX28" fmla="*/ 2460578 w 8348504"/>
              <a:gd name="connsiteY28" fmla="*/ 4616905 h 6542111"/>
              <a:gd name="connsiteX29" fmla="*/ 2598284 w 8348504"/>
              <a:gd name="connsiteY29" fmla="*/ 4545943 h 6542111"/>
              <a:gd name="connsiteX30" fmla="*/ 2980577 w 8348504"/>
              <a:gd name="connsiteY30" fmla="*/ 4228828 h 6542111"/>
              <a:gd name="connsiteX31" fmla="*/ 3137331 w 8348504"/>
              <a:gd name="connsiteY31" fmla="*/ 4098200 h 6542111"/>
              <a:gd name="connsiteX32" fmla="*/ 3163457 w 8348504"/>
              <a:gd name="connsiteY32" fmla="*/ 4006760 h 6542111"/>
              <a:gd name="connsiteX33" fmla="*/ 3307148 w 8348504"/>
              <a:gd name="connsiteY33" fmla="*/ 3954508 h 6542111"/>
              <a:gd name="connsiteX34" fmla="*/ 3254897 w 8348504"/>
              <a:gd name="connsiteY34" fmla="*/ 3876131 h 6542111"/>
              <a:gd name="connsiteX35" fmla="*/ 3058954 w 8348504"/>
              <a:gd name="connsiteY35" fmla="*/ 3954508 h 6542111"/>
              <a:gd name="connsiteX36" fmla="*/ 2967514 w 8348504"/>
              <a:gd name="connsiteY36" fmla="*/ 4111263 h 6542111"/>
              <a:gd name="connsiteX37" fmla="*/ 2849948 w 8348504"/>
              <a:gd name="connsiteY37" fmla="*/ 4215765 h 6542111"/>
              <a:gd name="connsiteX38" fmla="*/ 2667068 w 8348504"/>
              <a:gd name="connsiteY38" fmla="*/ 4254954 h 6542111"/>
              <a:gd name="connsiteX39" fmla="*/ 2667068 w 8348504"/>
              <a:gd name="connsiteY39" fmla="*/ 4254954 h 6542111"/>
              <a:gd name="connsiteX40" fmla="*/ 2889137 w 8348504"/>
              <a:gd name="connsiteY40" fmla="*/ 3954508 h 6542111"/>
              <a:gd name="connsiteX41" fmla="*/ 2784634 w 8348504"/>
              <a:gd name="connsiteY41" fmla="*/ 3954508 h 6542111"/>
              <a:gd name="connsiteX42" fmla="*/ 2993640 w 8348504"/>
              <a:gd name="connsiteY42" fmla="*/ 3758565 h 6542111"/>
              <a:gd name="connsiteX43" fmla="*/ 3294085 w 8348504"/>
              <a:gd name="connsiteY43" fmla="*/ 3680188 h 6542111"/>
              <a:gd name="connsiteX44" fmla="*/ 3488872 w 8348504"/>
              <a:gd name="connsiteY44" fmla="*/ 3543777 h 6542111"/>
              <a:gd name="connsiteX45" fmla="*/ 3554118 w 8348504"/>
              <a:gd name="connsiteY45" fmla="*/ 3581741 h 6542111"/>
              <a:gd name="connsiteX46" fmla="*/ 3627392 w 8348504"/>
              <a:gd name="connsiteY46" fmla="*/ 3504860 h 6542111"/>
              <a:gd name="connsiteX47" fmla="*/ 3625011 w 8348504"/>
              <a:gd name="connsiteY47" fmla="*/ 3445329 h 6542111"/>
              <a:gd name="connsiteX48" fmla="*/ 3711008 w 8348504"/>
              <a:gd name="connsiteY48" fmla="*/ 3385730 h 6542111"/>
              <a:gd name="connsiteX49" fmla="*/ 3842725 w 8348504"/>
              <a:gd name="connsiteY49" fmla="*/ 3340554 h 6542111"/>
              <a:gd name="connsiteX50" fmla="*/ 3939336 w 8348504"/>
              <a:gd name="connsiteY50" fmla="*/ 3271498 h 6542111"/>
              <a:gd name="connsiteX51" fmla="*/ 3999548 w 8348504"/>
              <a:gd name="connsiteY51" fmla="*/ 3190944 h 6542111"/>
              <a:gd name="connsiteX52" fmla="*/ 4101261 w 8348504"/>
              <a:gd name="connsiteY52" fmla="*/ 3181010 h 6542111"/>
              <a:gd name="connsiteX53" fmla="*/ 4221548 w 8348504"/>
              <a:gd name="connsiteY53" fmla="*/ 3131548 h 6542111"/>
              <a:gd name="connsiteX54" fmla="*/ 4234816 w 8348504"/>
              <a:gd name="connsiteY54" fmla="*/ 3008132 h 6542111"/>
              <a:gd name="connsiteX55" fmla="*/ 4082211 w 8348504"/>
              <a:gd name="connsiteY55" fmla="*/ 3076235 h 6542111"/>
              <a:gd name="connsiteX56" fmla="*/ 3991180 w 8348504"/>
              <a:gd name="connsiteY56" fmla="*/ 3102021 h 6542111"/>
              <a:gd name="connsiteX57" fmla="*/ 4058399 w 8348504"/>
              <a:gd name="connsiteY57" fmla="*/ 3035754 h 6542111"/>
              <a:gd name="connsiteX58" fmla="*/ 4315370 w 8348504"/>
              <a:gd name="connsiteY58" fmla="*/ 2866753 h 6542111"/>
              <a:gd name="connsiteX59" fmla="*/ 4537030 w 8348504"/>
              <a:gd name="connsiteY59" fmla="*/ 2735717 h 6542111"/>
              <a:gd name="connsiteX60" fmla="*/ 4709637 w 8348504"/>
              <a:gd name="connsiteY60" fmla="*/ 2675777 h 6542111"/>
              <a:gd name="connsiteX61" fmla="*/ 4806111 w 8348504"/>
              <a:gd name="connsiteY61" fmla="*/ 2638085 h 6542111"/>
              <a:gd name="connsiteX62" fmla="*/ 4918030 w 8348504"/>
              <a:gd name="connsiteY62" fmla="*/ 2564267 h 6542111"/>
              <a:gd name="connsiteX63" fmla="*/ 5038589 w 8348504"/>
              <a:gd name="connsiteY63" fmla="*/ 2441598 h 6542111"/>
              <a:gd name="connsiteX64" fmla="*/ 5279640 w 8348504"/>
              <a:gd name="connsiteY64" fmla="*/ 2256337 h 6542111"/>
              <a:gd name="connsiteX65" fmla="*/ 5356724 w 8348504"/>
              <a:gd name="connsiteY65" fmla="*/ 2313419 h 6542111"/>
              <a:gd name="connsiteX66" fmla="*/ 5606211 w 8348504"/>
              <a:gd name="connsiteY66" fmla="*/ 2183267 h 6542111"/>
              <a:gd name="connsiteX67" fmla="*/ 5779702 w 8348504"/>
              <a:gd name="connsiteY67" fmla="*/ 2082982 h 6542111"/>
              <a:gd name="connsiteX68" fmla="*/ 5815217 w 8348504"/>
              <a:gd name="connsiteY68" fmla="*/ 1864451 h 6542111"/>
              <a:gd name="connsiteX69" fmla="*/ 5912576 w 8348504"/>
              <a:gd name="connsiteY69" fmla="*/ 1956027 h 6542111"/>
              <a:gd name="connsiteX70" fmla="*/ 6013405 w 8348504"/>
              <a:gd name="connsiteY70" fmla="*/ 1899898 h 6542111"/>
              <a:gd name="connsiteX71" fmla="*/ 6136005 w 8348504"/>
              <a:gd name="connsiteY71" fmla="*/ 1783761 h 6542111"/>
              <a:gd name="connsiteX72" fmla="*/ 6115662 w 8348504"/>
              <a:gd name="connsiteY72" fmla="*/ 1550943 h 6542111"/>
              <a:gd name="connsiteX73" fmla="*/ 6752272 w 8348504"/>
              <a:gd name="connsiteY73" fmla="*/ 1096192 h 6542111"/>
              <a:gd name="connsiteX74" fmla="*/ 7211513 w 8348504"/>
              <a:gd name="connsiteY74" fmla="*/ 775676 h 6542111"/>
              <a:gd name="connsiteX75" fmla="*/ 7269956 w 8348504"/>
              <a:gd name="connsiteY75" fmla="*/ 685323 h 6542111"/>
              <a:gd name="connsiteX76" fmla="*/ 7570470 w 8348504"/>
              <a:gd name="connsiteY76" fmla="*/ 464480 h 6542111"/>
              <a:gd name="connsiteX77" fmla="*/ 7516790 w 8348504"/>
              <a:gd name="connsiteY77" fmla="*/ 555783 h 6542111"/>
              <a:gd name="connsiteX78" fmla="*/ 8347098 w 8348504"/>
              <a:gd name="connsiteY78"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104287 w 8348504"/>
              <a:gd name="connsiteY12" fmla="*/ 5706155 h 6542111"/>
              <a:gd name="connsiteX13" fmla="*/ 1386908 w 8348504"/>
              <a:gd name="connsiteY13" fmla="*/ 5482863 h 6542111"/>
              <a:gd name="connsiteX14" fmla="*/ 1524747 w 8348504"/>
              <a:gd name="connsiteY14" fmla="*/ 5381286 h 6542111"/>
              <a:gd name="connsiteX15" fmla="*/ 1578088 w 8348504"/>
              <a:gd name="connsiteY15" fmla="*/ 5311957 h 6542111"/>
              <a:gd name="connsiteX16" fmla="*/ 1497330 w 8348504"/>
              <a:gd name="connsiteY16" fmla="*/ 5269230 h 6542111"/>
              <a:gd name="connsiteX17" fmla="*/ 1581897 w 8348504"/>
              <a:gd name="connsiteY17" fmla="*/ 5212218 h 6542111"/>
              <a:gd name="connsiteX18" fmla="*/ 1622040 w 8348504"/>
              <a:gd name="connsiteY18" fmla="*/ 5143228 h 6542111"/>
              <a:gd name="connsiteX19" fmla="*/ 1687354 w 8348504"/>
              <a:gd name="connsiteY19" fmla="*/ 5195480 h 6542111"/>
              <a:gd name="connsiteX20" fmla="*/ 1798590 w 8348504"/>
              <a:gd name="connsiteY20" fmla="*/ 5100299 h 6542111"/>
              <a:gd name="connsiteX21" fmla="*/ 1812878 w 8348504"/>
              <a:gd name="connsiteY21" fmla="*/ 5031243 h 6542111"/>
              <a:gd name="connsiteX22" fmla="*/ 1953372 w 8348504"/>
              <a:gd name="connsiteY22" fmla="*/ 4974093 h 6542111"/>
              <a:gd name="connsiteX23" fmla="*/ 1987800 w 8348504"/>
              <a:gd name="connsiteY23" fmla="*/ 4909389 h 6542111"/>
              <a:gd name="connsiteX24" fmla="*/ 2055765 w 8348504"/>
              <a:gd name="connsiteY24" fmla="*/ 4924086 h 6542111"/>
              <a:gd name="connsiteX25" fmla="*/ 2084340 w 8348504"/>
              <a:gd name="connsiteY25" fmla="*/ 4850268 h 6542111"/>
              <a:gd name="connsiteX26" fmla="*/ 2131423 w 8348504"/>
              <a:gd name="connsiteY26" fmla="*/ 4858295 h 6542111"/>
              <a:gd name="connsiteX27" fmla="*/ 2324847 w 8348504"/>
              <a:gd name="connsiteY27" fmla="*/ 4747874 h 6542111"/>
              <a:gd name="connsiteX28" fmla="*/ 2460578 w 8348504"/>
              <a:gd name="connsiteY28" fmla="*/ 4616905 h 6542111"/>
              <a:gd name="connsiteX29" fmla="*/ 2598284 w 8348504"/>
              <a:gd name="connsiteY29" fmla="*/ 4545943 h 6542111"/>
              <a:gd name="connsiteX30" fmla="*/ 2582022 w 8348504"/>
              <a:gd name="connsiteY30" fmla="*/ 4488318 h 6542111"/>
              <a:gd name="connsiteX31" fmla="*/ 2980577 w 8348504"/>
              <a:gd name="connsiteY31" fmla="*/ 4228828 h 6542111"/>
              <a:gd name="connsiteX32" fmla="*/ 3137331 w 8348504"/>
              <a:gd name="connsiteY32" fmla="*/ 4098200 h 6542111"/>
              <a:gd name="connsiteX33" fmla="*/ 3163457 w 8348504"/>
              <a:gd name="connsiteY33" fmla="*/ 4006760 h 6542111"/>
              <a:gd name="connsiteX34" fmla="*/ 3307148 w 8348504"/>
              <a:gd name="connsiteY34" fmla="*/ 3954508 h 6542111"/>
              <a:gd name="connsiteX35" fmla="*/ 3254897 w 8348504"/>
              <a:gd name="connsiteY35" fmla="*/ 3876131 h 6542111"/>
              <a:gd name="connsiteX36" fmla="*/ 3058954 w 8348504"/>
              <a:gd name="connsiteY36" fmla="*/ 3954508 h 6542111"/>
              <a:gd name="connsiteX37" fmla="*/ 2967514 w 8348504"/>
              <a:gd name="connsiteY37" fmla="*/ 4111263 h 6542111"/>
              <a:gd name="connsiteX38" fmla="*/ 2849948 w 8348504"/>
              <a:gd name="connsiteY38" fmla="*/ 4215765 h 6542111"/>
              <a:gd name="connsiteX39" fmla="*/ 2667068 w 8348504"/>
              <a:gd name="connsiteY39" fmla="*/ 4254954 h 6542111"/>
              <a:gd name="connsiteX40" fmla="*/ 2667068 w 8348504"/>
              <a:gd name="connsiteY40" fmla="*/ 4254954 h 6542111"/>
              <a:gd name="connsiteX41" fmla="*/ 2889137 w 8348504"/>
              <a:gd name="connsiteY41" fmla="*/ 3954508 h 6542111"/>
              <a:gd name="connsiteX42" fmla="*/ 2784634 w 8348504"/>
              <a:gd name="connsiteY42" fmla="*/ 3954508 h 6542111"/>
              <a:gd name="connsiteX43" fmla="*/ 2993640 w 8348504"/>
              <a:gd name="connsiteY43" fmla="*/ 3758565 h 6542111"/>
              <a:gd name="connsiteX44" fmla="*/ 3294085 w 8348504"/>
              <a:gd name="connsiteY44" fmla="*/ 3680188 h 6542111"/>
              <a:gd name="connsiteX45" fmla="*/ 3488872 w 8348504"/>
              <a:gd name="connsiteY45" fmla="*/ 3543777 h 6542111"/>
              <a:gd name="connsiteX46" fmla="*/ 3554118 w 8348504"/>
              <a:gd name="connsiteY46" fmla="*/ 3581741 h 6542111"/>
              <a:gd name="connsiteX47" fmla="*/ 3627392 w 8348504"/>
              <a:gd name="connsiteY47" fmla="*/ 3504860 h 6542111"/>
              <a:gd name="connsiteX48" fmla="*/ 3625011 w 8348504"/>
              <a:gd name="connsiteY48" fmla="*/ 3445329 h 6542111"/>
              <a:gd name="connsiteX49" fmla="*/ 3711008 w 8348504"/>
              <a:gd name="connsiteY49" fmla="*/ 3385730 h 6542111"/>
              <a:gd name="connsiteX50" fmla="*/ 3842725 w 8348504"/>
              <a:gd name="connsiteY50" fmla="*/ 3340554 h 6542111"/>
              <a:gd name="connsiteX51" fmla="*/ 3939336 w 8348504"/>
              <a:gd name="connsiteY51" fmla="*/ 3271498 h 6542111"/>
              <a:gd name="connsiteX52" fmla="*/ 3999548 w 8348504"/>
              <a:gd name="connsiteY52" fmla="*/ 3190944 h 6542111"/>
              <a:gd name="connsiteX53" fmla="*/ 4101261 w 8348504"/>
              <a:gd name="connsiteY53" fmla="*/ 3181010 h 6542111"/>
              <a:gd name="connsiteX54" fmla="*/ 4221548 w 8348504"/>
              <a:gd name="connsiteY54" fmla="*/ 3131548 h 6542111"/>
              <a:gd name="connsiteX55" fmla="*/ 4234816 w 8348504"/>
              <a:gd name="connsiteY55" fmla="*/ 3008132 h 6542111"/>
              <a:gd name="connsiteX56" fmla="*/ 4082211 w 8348504"/>
              <a:gd name="connsiteY56" fmla="*/ 3076235 h 6542111"/>
              <a:gd name="connsiteX57" fmla="*/ 3991180 w 8348504"/>
              <a:gd name="connsiteY57" fmla="*/ 3102021 h 6542111"/>
              <a:gd name="connsiteX58" fmla="*/ 4058399 w 8348504"/>
              <a:gd name="connsiteY58" fmla="*/ 3035754 h 6542111"/>
              <a:gd name="connsiteX59" fmla="*/ 4315370 w 8348504"/>
              <a:gd name="connsiteY59" fmla="*/ 2866753 h 6542111"/>
              <a:gd name="connsiteX60" fmla="*/ 4537030 w 8348504"/>
              <a:gd name="connsiteY60" fmla="*/ 2735717 h 6542111"/>
              <a:gd name="connsiteX61" fmla="*/ 4709637 w 8348504"/>
              <a:gd name="connsiteY61" fmla="*/ 2675777 h 6542111"/>
              <a:gd name="connsiteX62" fmla="*/ 4806111 w 8348504"/>
              <a:gd name="connsiteY62" fmla="*/ 2638085 h 6542111"/>
              <a:gd name="connsiteX63" fmla="*/ 4918030 w 8348504"/>
              <a:gd name="connsiteY63" fmla="*/ 2564267 h 6542111"/>
              <a:gd name="connsiteX64" fmla="*/ 5038589 w 8348504"/>
              <a:gd name="connsiteY64" fmla="*/ 2441598 h 6542111"/>
              <a:gd name="connsiteX65" fmla="*/ 5279640 w 8348504"/>
              <a:gd name="connsiteY65" fmla="*/ 2256337 h 6542111"/>
              <a:gd name="connsiteX66" fmla="*/ 5356724 w 8348504"/>
              <a:gd name="connsiteY66" fmla="*/ 2313419 h 6542111"/>
              <a:gd name="connsiteX67" fmla="*/ 5606211 w 8348504"/>
              <a:gd name="connsiteY67" fmla="*/ 2183267 h 6542111"/>
              <a:gd name="connsiteX68" fmla="*/ 5779702 w 8348504"/>
              <a:gd name="connsiteY68" fmla="*/ 2082982 h 6542111"/>
              <a:gd name="connsiteX69" fmla="*/ 5815217 w 8348504"/>
              <a:gd name="connsiteY69" fmla="*/ 1864451 h 6542111"/>
              <a:gd name="connsiteX70" fmla="*/ 5912576 w 8348504"/>
              <a:gd name="connsiteY70" fmla="*/ 1956027 h 6542111"/>
              <a:gd name="connsiteX71" fmla="*/ 6013405 w 8348504"/>
              <a:gd name="connsiteY71" fmla="*/ 1899898 h 6542111"/>
              <a:gd name="connsiteX72" fmla="*/ 6136005 w 8348504"/>
              <a:gd name="connsiteY72" fmla="*/ 1783761 h 6542111"/>
              <a:gd name="connsiteX73" fmla="*/ 6115662 w 8348504"/>
              <a:gd name="connsiteY73" fmla="*/ 1550943 h 6542111"/>
              <a:gd name="connsiteX74" fmla="*/ 6752272 w 8348504"/>
              <a:gd name="connsiteY74" fmla="*/ 1096192 h 6542111"/>
              <a:gd name="connsiteX75" fmla="*/ 7211513 w 8348504"/>
              <a:gd name="connsiteY75" fmla="*/ 775676 h 6542111"/>
              <a:gd name="connsiteX76" fmla="*/ 7269956 w 8348504"/>
              <a:gd name="connsiteY76" fmla="*/ 685323 h 6542111"/>
              <a:gd name="connsiteX77" fmla="*/ 7570470 w 8348504"/>
              <a:gd name="connsiteY77" fmla="*/ 464480 h 6542111"/>
              <a:gd name="connsiteX78" fmla="*/ 7516790 w 8348504"/>
              <a:gd name="connsiteY78" fmla="*/ 555783 h 6542111"/>
              <a:gd name="connsiteX79" fmla="*/ 8347098 w 8348504"/>
              <a:gd name="connsiteY79"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104287 w 8348504"/>
              <a:gd name="connsiteY12" fmla="*/ 5706155 h 6542111"/>
              <a:gd name="connsiteX13" fmla="*/ 1386908 w 8348504"/>
              <a:gd name="connsiteY13" fmla="*/ 5482863 h 6542111"/>
              <a:gd name="connsiteX14" fmla="*/ 1524747 w 8348504"/>
              <a:gd name="connsiteY14" fmla="*/ 5381286 h 6542111"/>
              <a:gd name="connsiteX15" fmla="*/ 1578088 w 8348504"/>
              <a:gd name="connsiteY15" fmla="*/ 5311957 h 6542111"/>
              <a:gd name="connsiteX16" fmla="*/ 1497330 w 8348504"/>
              <a:gd name="connsiteY16" fmla="*/ 5269230 h 6542111"/>
              <a:gd name="connsiteX17" fmla="*/ 1581897 w 8348504"/>
              <a:gd name="connsiteY17" fmla="*/ 5212218 h 6542111"/>
              <a:gd name="connsiteX18" fmla="*/ 1622040 w 8348504"/>
              <a:gd name="connsiteY18" fmla="*/ 5143228 h 6542111"/>
              <a:gd name="connsiteX19" fmla="*/ 1687354 w 8348504"/>
              <a:gd name="connsiteY19" fmla="*/ 5195480 h 6542111"/>
              <a:gd name="connsiteX20" fmla="*/ 1798590 w 8348504"/>
              <a:gd name="connsiteY20" fmla="*/ 5100299 h 6542111"/>
              <a:gd name="connsiteX21" fmla="*/ 1812878 w 8348504"/>
              <a:gd name="connsiteY21" fmla="*/ 5031243 h 6542111"/>
              <a:gd name="connsiteX22" fmla="*/ 1953372 w 8348504"/>
              <a:gd name="connsiteY22" fmla="*/ 4974093 h 6542111"/>
              <a:gd name="connsiteX23" fmla="*/ 1987800 w 8348504"/>
              <a:gd name="connsiteY23" fmla="*/ 4909389 h 6542111"/>
              <a:gd name="connsiteX24" fmla="*/ 2055765 w 8348504"/>
              <a:gd name="connsiteY24" fmla="*/ 4924086 h 6542111"/>
              <a:gd name="connsiteX25" fmla="*/ 2084340 w 8348504"/>
              <a:gd name="connsiteY25" fmla="*/ 4850268 h 6542111"/>
              <a:gd name="connsiteX26" fmla="*/ 2131423 w 8348504"/>
              <a:gd name="connsiteY26" fmla="*/ 4858295 h 6542111"/>
              <a:gd name="connsiteX27" fmla="*/ 2324847 w 8348504"/>
              <a:gd name="connsiteY27" fmla="*/ 4747874 h 6542111"/>
              <a:gd name="connsiteX28" fmla="*/ 2460578 w 8348504"/>
              <a:gd name="connsiteY28" fmla="*/ 4616905 h 6542111"/>
              <a:gd name="connsiteX29" fmla="*/ 2598284 w 8348504"/>
              <a:gd name="connsiteY29" fmla="*/ 4545943 h 6542111"/>
              <a:gd name="connsiteX30" fmla="*/ 2582022 w 8348504"/>
              <a:gd name="connsiteY30" fmla="*/ 4488318 h 6542111"/>
              <a:gd name="connsiteX31" fmla="*/ 2727278 w 8348504"/>
              <a:gd name="connsiteY31" fmla="*/ 4440693 h 6542111"/>
              <a:gd name="connsiteX32" fmla="*/ 2980577 w 8348504"/>
              <a:gd name="connsiteY32" fmla="*/ 4228828 h 6542111"/>
              <a:gd name="connsiteX33" fmla="*/ 3137331 w 8348504"/>
              <a:gd name="connsiteY33" fmla="*/ 4098200 h 6542111"/>
              <a:gd name="connsiteX34" fmla="*/ 3163457 w 8348504"/>
              <a:gd name="connsiteY34" fmla="*/ 4006760 h 6542111"/>
              <a:gd name="connsiteX35" fmla="*/ 3307148 w 8348504"/>
              <a:gd name="connsiteY35" fmla="*/ 3954508 h 6542111"/>
              <a:gd name="connsiteX36" fmla="*/ 3254897 w 8348504"/>
              <a:gd name="connsiteY36" fmla="*/ 3876131 h 6542111"/>
              <a:gd name="connsiteX37" fmla="*/ 3058954 w 8348504"/>
              <a:gd name="connsiteY37" fmla="*/ 3954508 h 6542111"/>
              <a:gd name="connsiteX38" fmla="*/ 2967514 w 8348504"/>
              <a:gd name="connsiteY38" fmla="*/ 4111263 h 6542111"/>
              <a:gd name="connsiteX39" fmla="*/ 2849948 w 8348504"/>
              <a:gd name="connsiteY39" fmla="*/ 4215765 h 6542111"/>
              <a:gd name="connsiteX40" fmla="*/ 2667068 w 8348504"/>
              <a:gd name="connsiteY40" fmla="*/ 4254954 h 6542111"/>
              <a:gd name="connsiteX41" fmla="*/ 2667068 w 8348504"/>
              <a:gd name="connsiteY41" fmla="*/ 4254954 h 6542111"/>
              <a:gd name="connsiteX42" fmla="*/ 2889137 w 8348504"/>
              <a:gd name="connsiteY42" fmla="*/ 3954508 h 6542111"/>
              <a:gd name="connsiteX43" fmla="*/ 2784634 w 8348504"/>
              <a:gd name="connsiteY43" fmla="*/ 3954508 h 6542111"/>
              <a:gd name="connsiteX44" fmla="*/ 2993640 w 8348504"/>
              <a:gd name="connsiteY44" fmla="*/ 3758565 h 6542111"/>
              <a:gd name="connsiteX45" fmla="*/ 3294085 w 8348504"/>
              <a:gd name="connsiteY45" fmla="*/ 3680188 h 6542111"/>
              <a:gd name="connsiteX46" fmla="*/ 3488872 w 8348504"/>
              <a:gd name="connsiteY46" fmla="*/ 3543777 h 6542111"/>
              <a:gd name="connsiteX47" fmla="*/ 3554118 w 8348504"/>
              <a:gd name="connsiteY47" fmla="*/ 3581741 h 6542111"/>
              <a:gd name="connsiteX48" fmla="*/ 3627392 w 8348504"/>
              <a:gd name="connsiteY48" fmla="*/ 3504860 h 6542111"/>
              <a:gd name="connsiteX49" fmla="*/ 3625011 w 8348504"/>
              <a:gd name="connsiteY49" fmla="*/ 3445329 h 6542111"/>
              <a:gd name="connsiteX50" fmla="*/ 3711008 w 8348504"/>
              <a:gd name="connsiteY50" fmla="*/ 3385730 h 6542111"/>
              <a:gd name="connsiteX51" fmla="*/ 3842725 w 8348504"/>
              <a:gd name="connsiteY51" fmla="*/ 3340554 h 6542111"/>
              <a:gd name="connsiteX52" fmla="*/ 3939336 w 8348504"/>
              <a:gd name="connsiteY52" fmla="*/ 3271498 h 6542111"/>
              <a:gd name="connsiteX53" fmla="*/ 3999548 w 8348504"/>
              <a:gd name="connsiteY53" fmla="*/ 3190944 h 6542111"/>
              <a:gd name="connsiteX54" fmla="*/ 4101261 w 8348504"/>
              <a:gd name="connsiteY54" fmla="*/ 3181010 h 6542111"/>
              <a:gd name="connsiteX55" fmla="*/ 4221548 w 8348504"/>
              <a:gd name="connsiteY55" fmla="*/ 3131548 h 6542111"/>
              <a:gd name="connsiteX56" fmla="*/ 4234816 w 8348504"/>
              <a:gd name="connsiteY56" fmla="*/ 3008132 h 6542111"/>
              <a:gd name="connsiteX57" fmla="*/ 4082211 w 8348504"/>
              <a:gd name="connsiteY57" fmla="*/ 3076235 h 6542111"/>
              <a:gd name="connsiteX58" fmla="*/ 3991180 w 8348504"/>
              <a:gd name="connsiteY58" fmla="*/ 3102021 h 6542111"/>
              <a:gd name="connsiteX59" fmla="*/ 4058399 w 8348504"/>
              <a:gd name="connsiteY59" fmla="*/ 3035754 h 6542111"/>
              <a:gd name="connsiteX60" fmla="*/ 4315370 w 8348504"/>
              <a:gd name="connsiteY60" fmla="*/ 2866753 h 6542111"/>
              <a:gd name="connsiteX61" fmla="*/ 4537030 w 8348504"/>
              <a:gd name="connsiteY61" fmla="*/ 2735717 h 6542111"/>
              <a:gd name="connsiteX62" fmla="*/ 4709637 w 8348504"/>
              <a:gd name="connsiteY62" fmla="*/ 2675777 h 6542111"/>
              <a:gd name="connsiteX63" fmla="*/ 4806111 w 8348504"/>
              <a:gd name="connsiteY63" fmla="*/ 2638085 h 6542111"/>
              <a:gd name="connsiteX64" fmla="*/ 4918030 w 8348504"/>
              <a:gd name="connsiteY64" fmla="*/ 2564267 h 6542111"/>
              <a:gd name="connsiteX65" fmla="*/ 5038589 w 8348504"/>
              <a:gd name="connsiteY65" fmla="*/ 2441598 h 6542111"/>
              <a:gd name="connsiteX66" fmla="*/ 5279640 w 8348504"/>
              <a:gd name="connsiteY66" fmla="*/ 2256337 h 6542111"/>
              <a:gd name="connsiteX67" fmla="*/ 5356724 w 8348504"/>
              <a:gd name="connsiteY67" fmla="*/ 2313419 h 6542111"/>
              <a:gd name="connsiteX68" fmla="*/ 5606211 w 8348504"/>
              <a:gd name="connsiteY68" fmla="*/ 2183267 h 6542111"/>
              <a:gd name="connsiteX69" fmla="*/ 5779702 w 8348504"/>
              <a:gd name="connsiteY69" fmla="*/ 2082982 h 6542111"/>
              <a:gd name="connsiteX70" fmla="*/ 5815217 w 8348504"/>
              <a:gd name="connsiteY70" fmla="*/ 1864451 h 6542111"/>
              <a:gd name="connsiteX71" fmla="*/ 5912576 w 8348504"/>
              <a:gd name="connsiteY71" fmla="*/ 1956027 h 6542111"/>
              <a:gd name="connsiteX72" fmla="*/ 6013405 w 8348504"/>
              <a:gd name="connsiteY72" fmla="*/ 1899898 h 6542111"/>
              <a:gd name="connsiteX73" fmla="*/ 6136005 w 8348504"/>
              <a:gd name="connsiteY73" fmla="*/ 1783761 h 6542111"/>
              <a:gd name="connsiteX74" fmla="*/ 6115662 w 8348504"/>
              <a:gd name="connsiteY74" fmla="*/ 1550943 h 6542111"/>
              <a:gd name="connsiteX75" fmla="*/ 6752272 w 8348504"/>
              <a:gd name="connsiteY75" fmla="*/ 1096192 h 6542111"/>
              <a:gd name="connsiteX76" fmla="*/ 7211513 w 8348504"/>
              <a:gd name="connsiteY76" fmla="*/ 775676 h 6542111"/>
              <a:gd name="connsiteX77" fmla="*/ 7269956 w 8348504"/>
              <a:gd name="connsiteY77" fmla="*/ 685323 h 6542111"/>
              <a:gd name="connsiteX78" fmla="*/ 7570470 w 8348504"/>
              <a:gd name="connsiteY78" fmla="*/ 464480 h 6542111"/>
              <a:gd name="connsiteX79" fmla="*/ 7516790 w 8348504"/>
              <a:gd name="connsiteY79" fmla="*/ 555783 h 6542111"/>
              <a:gd name="connsiteX80" fmla="*/ 8347098 w 8348504"/>
              <a:gd name="connsiteY80"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104287 w 8348504"/>
              <a:gd name="connsiteY12" fmla="*/ 5706155 h 6542111"/>
              <a:gd name="connsiteX13" fmla="*/ 1386908 w 8348504"/>
              <a:gd name="connsiteY13" fmla="*/ 5482863 h 6542111"/>
              <a:gd name="connsiteX14" fmla="*/ 1524747 w 8348504"/>
              <a:gd name="connsiteY14" fmla="*/ 5381286 h 6542111"/>
              <a:gd name="connsiteX15" fmla="*/ 1578088 w 8348504"/>
              <a:gd name="connsiteY15" fmla="*/ 5311957 h 6542111"/>
              <a:gd name="connsiteX16" fmla="*/ 1497330 w 8348504"/>
              <a:gd name="connsiteY16" fmla="*/ 5269230 h 6542111"/>
              <a:gd name="connsiteX17" fmla="*/ 1581897 w 8348504"/>
              <a:gd name="connsiteY17" fmla="*/ 5212218 h 6542111"/>
              <a:gd name="connsiteX18" fmla="*/ 1622040 w 8348504"/>
              <a:gd name="connsiteY18" fmla="*/ 5143228 h 6542111"/>
              <a:gd name="connsiteX19" fmla="*/ 1687354 w 8348504"/>
              <a:gd name="connsiteY19" fmla="*/ 5195480 h 6542111"/>
              <a:gd name="connsiteX20" fmla="*/ 1798590 w 8348504"/>
              <a:gd name="connsiteY20" fmla="*/ 5100299 h 6542111"/>
              <a:gd name="connsiteX21" fmla="*/ 1812878 w 8348504"/>
              <a:gd name="connsiteY21" fmla="*/ 5031243 h 6542111"/>
              <a:gd name="connsiteX22" fmla="*/ 1953372 w 8348504"/>
              <a:gd name="connsiteY22" fmla="*/ 4974093 h 6542111"/>
              <a:gd name="connsiteX23" fmla="*/ 1987800 w 8348504"/>
              <a:gd name="connsiteY23" fmla="*/ 4909389 h 6542111"/>
              <a:gd name="connsiteX24" fmla="*/ 2055765 w 8348504"/>
              <a:gd name="connsiteY24" fmla="*/ 4924086 h 6542111"/>
              <a:gd name="connsiteX25" fmla="*/ 2084340 w 8348504"/>
              <a:gd name="connsiteY25" fmla="*/ 4850268 h 6542111"/>
              <a:gd name="connsiteX26" fmla="*/ 2131423 w 8348504"/>
              <a:gd name="connsiteY26" fmla="*/ 4858295 h 6542111"/>
              <a:gd name="connsiteX27" fmla="*/ 2324847 w 8348504"/>
              <a:gd name="connsiteY27" fmla="*/ 4747874 h 6542111"/>
              <a:gd name="connsiteX28" fmla="*/ 2460578 w 8348504"/>
              <a:gd name="connsiteY28" fmla="*/ 4616905 h 6542111"/>
              <a:gd name="connsiteX29" fmla="*/ 2598284 w 8348504"/>
              <a:gd name="connsiteY29" fmla="*/ 4545943 h 6542111"/>
              <a:gd name="connsiteX30" fmla="*/ 2582022 w 8348504"/>
              <a:gd name="connsiteY30" fmla="*/ 4488318 h 6542111"/>
              <a:gd name="connsiteX31" fmla="*/ 2727278 w 8348504"/>
              <a:gd name="connsiteY31" fmla="*/ 4440693 h 6542111"/>
              <a:gd name="connsiteX32" fmla="*/ 2994865 w 8348504"/>
              <a:gd name="connsiteY32" fmla="*/ 4264547 h 6542111"/>
              <a:gd name="connsiteX33" fmla="*/ 3137331 w 8348504"/>
              <a:gd name="connsiteY33" fmla="*/ 4098200 h 6542111"/>
              <a:gd name="connsiteX34" fmla="*/ 3163457 w 8348504"/>
              <a:gd name="connsiteY34" fmla="*/ 4006760 h 6542111"/>
              <a:gd name="connsiteX35" fmla="*/ 3307148 w 8348504"/>
              <a:gd name="connsiteY35" fmla="*/ 3954508 h 6542111"/>
              <a:gd name="connsiteX36" fmla="*/ 3254897 w 8348504"/>
              <a:gd name="connsiteY36" fmla="*/ 3876131 h 6542111"/>
              <a:gd name="connsiteX37" fmla="*/ 3058954 w 8348504"/>
              <a:gd name="connsiteY37" fmla="*/ 3954508 h 6542111"/>
              <a:gd name="connsiteX38" fmla="*/ 2967514 w 8348504"/>
              <a:gd name="connsiteY38" fmla="*/ 4111263 h 6542111"/>
              <a:gd name="connsiteX39" fmla="*/ 2849948 w 8348504"/>
              <a:gd name="connsiteY39" fmla="*/ 4215765 h 6542111"/>
              <a:gd name="connsiteX40" fmla="*/ 2667068 w 8348504"/>
              <a:gd name="connsiteY40" fmla="*/ 4254954 h 6542111"/>
              <a:gd name="connsiteX41" fmla="*/ 2667068 w 8348504"/>
              <a:gd name="connsiteY41" fmla="*/ 4254954 h 6542111"/>
              <a:gd name="connsiteX42" fmla="*/ 2889137 w 8348504"/>
              <a:gd name="connsiteY42" fmla="*/ 3954508 h 6542111"/>
              <a:gd name="connsiteX43" fmla="*/ 2784634 w 8348504"/>
              <a:gd name="connsiteY43" fmla="*/ 3954508 h 6542111"/>
              <a:gd name="connsiteX44" fmla="*/ 2993640 w 8348504"/>
              <a:gd name="connsiteY44" fmla="*/ 3758565 h 6542111"/>
              <a:gd name="connsiteX45" fmla="*/ 3294085 w 8348504"/>
              <a:gd name="connsiteY45" fmla="*/ 3680188 h 6542111"/>
              <a:gd name="connsiteX46" fmla="*/ 3488872 w 8348504"/>
              <a:gd name="connsiteY46" fmla="*/ 3543777 h 6542111"/>
              <a:gd name="connsiteX47" fmla="*/ 3554118 w 8348504"/>
              <a:gd name="connsiteY47" fmla="*/ 3581741 h 6542111"/>
              <a:gd name="connsiteX48" fmla="*/ 3627392 w 8348504"/>
              <a:gd name="connsiteY48" fmla="*/ 3504860 h 6542111"/>
              <a:gd name="connsiteX49" fmla="*/ 3625011 w 8348504"/>
              <a:gd name="connsiteY49" fmla="*/ 3445329 h 6542111"/>
              <a:gd name="connsiteX50" fmla="*/ 3711008 w 8348504"/>
              <a:gd name="connsiteY50" fmla="*/ 3385730 h 6542111"/>
              <a:gd name="connsiteX51" fmla="*/ 3842725 w 8348504"/>
              <a:gd name="connsiteY51" fmla="*/ 3340554 h 6542111"/>
              <a:gd name="connsiteX52" fmla="*/ 3939336 w 8348504"/>
              <a:gd name="connsiteY52" fmla="*/ 3271498 h 6542111"/>
              <a:gd name="connsiteX53" fmla="*/ 3999548 w 8348504"/>
              <a:gd name="connsiteY53" fmla="*/ 3190944 h 6542111"/>
              <a:gd name="connsiteX54" fmla="*/ 4101261 w 8348504"/>
              <a:gd name="connsiteY54" fmla="*/ 3181010 h 6542111"/>
              <a:gd name="connsiteX55" fmla="*/ 4221548 w 8348504"/>
              <a:gd name="connsiteY55" fmla="*/ 3131548 h 6542111"/>
              <a:gd name="connsiteX56" fmla="*/ 4234816 w 8348504"/>
              <a:gd name="connsiteY56" fmla="*/ 3008132 h 6542111"/>
              <a:gd name="connsiteX57" fmla="*/ 4082211 w 8348504"/>
              <a:gd name="connsiteY57" fmla="*/ 3076235 h 6542111"/>
              <a:gd name="connsiteX58" fmla="*/ 3991180 w 8348504"/>
              <a:gd name="connsiteY58" fmla="*/ 3102021 h 6542111"/>
              <a:gd name="connsiteX59" fmla="*/ 4058399 w 8348504"/>
              <a:gd name="connsiteY59" fmla="*/ 3035754 h 6542111"/>
              <a:gd name="connsiteX60" fmla="*/ 4315370 w 8348504"/>
              <a:gd name="connsiteY60" fmla="*/ 2866753 h 6542111"/>
              <a:gd name="connsiteX61" fmla="*/ 4537030 w 8348504"/>
              <a:gd name="connsiteY61" fmla="*/ 2735717 h 6542111"/>
              <a:gd name="connsiteX62" fmla="*/ 4709637 w 8348504"/>
              <a:gd name="connsiteY62" fmla="*/ 2675777 h 6542111"/>
              <a:gd name="connsiteX63" fmla="*/ 4806111 w 8348504"/>
              <a:gd name="connsiteY63" fmla="*/ 2638085 h 6542111"/>
              <a:gd name="connsiteX64" fmla="*/ 4918030 w 8348504"/>
              <a:gd name="connsiteY64" fmla="*/ 2564267 h 6542111"/>
              <a:gd name="connsiteX65" fmla="*/ 5038589 w 8348504"/>
              <a:gd name="connsiteY65" fmla="*/ 2441598 h 6542111"/>
              <a:gd name="connsiteX66" fmla="*/ 5279640 w 8348504"/>
              <a:gd name="connsiteY66" fmla="*/ 2256337 h 6542111"/>
              <a:gd name="connsiteX67" fmla="*/ 5356724 w 8348504"/>
              <a:gd name="connsiteY67" fmla="*/ 2313419 h 6542111"/>
              <a:gd name="connsiteX68" fmla="*/ 5606211 w 8348504"/>
              <a:gd name="connsiteY68" fmla="*/ 2183267 h 6542111"/>
              <a:gd name="connsiteX69" fmla="*/ 5779702 w 8348504"/>
              <a:gd name="connsiteY69" fmla="*/ 2082982 h 6542111"/>
              <a:gd name="connsiteX70" fmla="*/ 5815217 w 8348504"/>
              <a:gd name="connsiteY70" fmla="*/ 1864451 h 6542111"/>
              <a:gd name="connsiteX71" fmla="*/ 5912576 w 8348504"/>
              <a:gd name="connsiteY71" fmla="*/ 1956027 h 6542111"/>
              <a:gd name="connsiteX72" fmla="*/ 6013405 w 8348504"/>
              <a:gd name="connsiteY72" fmla="*/ 1899898 h 6542111"/>
              <a:gd name="connsiteX73" fmla="*/ 6136005 w 8348504"/>
              <a:gd name="connsiteY73" fmla="*/ 1783761 h 6542111"/>
              <a:gd name="connsiteX74" fmla="*/ 6115662 w 8348504"/>
              <a:gd name="connsiteY74" fmla="*/ 1550943 h 6542111"/>
              <a:gd name="connsiteX75" fmla="*/ 6752272 w 8348504"/>
              <a:gd name="connsiteY75" fmla="*/ 1096192 h 6542111"/>
              <a:gd name="connsiteX76" fmla="*/ 7211513 w 8348504"/>
              <a:gd name="connsiteY76" fmla="*/ 775676 h 6542111"/>
              <a:gd name="connsiteX77" fmla="*/ 7269956 w 8348504"/>
              <a:gd name="connsiteY77" fmla="*/ 685323 h 6542111"/>
              <a:gd name="connsiteX78" fmla="*/ 7570470 w 8348504"/>
              <a:gd name="connsiteY78" fmla="*/ 464480 h 6542111"/>
              <a:gd name="connsiteX79" fmla="*/ 7516790 w 8348504"/>
              <a:gd name="connsiteY79" fmla="*/ 555783 h 6542111"/>
              <a:gd name="connsiteX80" fmla="*/ 8347098 w 8348504"/>
              <a:gd name="connsiteY80"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104287 w 8348504"/>
              <a:gd name="connsiteY12" fmla="*/ 5706155 h 6542111"/>
              <a:gd name="connsiteX13" fmla="*/ 1386908 w 8348504"/>
              <a:gd name="connsiteY13" fmla="*/ 5482863 h 6542111"/>
              <a:gd name="connsiteX14" fmla="*/ 1524747 w 8348504"/>
              <a:gd name="connsiteY14" fmla="*/ 5381286 h 6542111"/>
              <a:gd name="connsiteX15" fmla="*/ 1578088 w 8348504"/>
              <a:gd name="connsiteY15" fmla="*/ 5311957 h 6542111"/>
              <a:gd name="connsiteX16" fmla="*/ 1497330 w 8348504"/>
              <a:gd name="connsiteY16" fmla="*/ 5269230 h 6542111"/>
              <a:gd name="connsiteX17" fmla="*/ 1581897 w 8348504"/>
              <a:gd name="connsiteY17" fmla="*/ 5212218 h 6542111"/>
              <a:gd name="connsiteX18" fmla="*/ 1622040 w 8348504"/>
              <a:gd name="connsiteY18" fmla="*/ 5143228 h 6542111"/>
              <a:gd name="connsiteX19" fmla="*/ 1687354 w 8348504"/>
              <a:gd name="connsiteY19" fmla="*/ 5195480 h 6542111"/>
              <a:gd name="connsiteX20" fmla="*/ 1798590 w 8348504"/>
              <a:gd name="connsiteY20" fmla="*/ 5100299 h 6542111"/>
              <a:gd name="connsiteX21" fmla="*/ 1812878 w 8348504"/>
              <a:gd name="connsiteY21" fmla="*/ 5031243 h 6542111"/>
              <a:gd name="connsiteX22" fmla="*/ 1953372 w 8348504"/>
              <a:gd name="connsiteY22" fmla="*/ 4974093 h 6542111"/>
              <a:gd name="connsiteX23" fmla="*/ 1987800 w 8348504"/>
              <a:gd name="connsiteY23" fmla="*/ 4909389 h 6542111"/>
              <a:gd name="connsiteX24" fmla="*/ 2055765 w 8348504"/>
              <a:gd name="connsiteY24" fmla="*/ 4924086 h 6542111"/>
              <a:gd name="connsiteX25" fmla="*/ 2084340 w 8348504"/>
              <a:gd name="connsiteY25" fmla="*/ 4850268 h 6542111"/>
              <a:gd name="connsiteX26" fmla="*/ 2131423 w 8348504"/>
              <a:gd name="connsiteY26" fmla="*/ 4858295 h 6542111"/>
              <a:gd name="connsiteX27" fmla="*/ 2324847 w 8348504"/>
              <a:gd name="connsiteY27" fmla="*/ 4747874 h 6542111"/>
              <a:gd name="connsiteX28" fmla="*/ 2460578 w 8348504"/>
              <a:gd name="connsiteY28" fmla="*/ 4616905 h 6542111"/>
              <a:gd name="connsiteX29" fmla="*/ 2598284 w 8348504"/>
              <a:gd name="connsiteY29" fmla="*/ 4545943 h 6542111"/>
              <a:gd name="connsiteX30" fmla="*/ 2582022 w 8348504"/>
              <a:gd name="connsiteY30" fmla="*/ 4488318 h 6542111"/>
              <a:gd name="connsiteX31" fmla="*/ 2727278 w 8348504"/>
              <a:gd name="connsiteY31" fmla="*/ 4440693 h 6542111"/>
              <a:gd name="connsiteX32" fmla="*/ 2994865 w 8348504"/>
              <a:gd name="connsiteY32" fmla="*/ 4264547 h 6542111"/>
              <a:gd name="connsiteX33" fmla="*/ 3142093 w 8348504"/>
              <a:gd name="connsiteY33" fmla="*/ 4129157 h 6542111"/>
              <a:gd name="connsiteX34" fmla="*/ 3163457 w 8348504"/>
              <a:gd name="connsiteY34" fmla="*/ 4006760 h 6542111"/>
              <a:gd name="connsiteX35" fmla="*/ 3307148 w 8348504"/>
              <a:gd name="connsiteY35" fmla="*/ 3954508 h 6542111"/>
              <a:gd name="connsiteX36" fmla="*/ 3254897 w 8348504"/>
              <a:gd name="connsiteY36" fmla="*/ 3876131 h 6542111"/>
              <a:gd name="connsiteX37" fmla="*/ 3058954 w 8348504"/>
              <a:gd name="connsiteY37" fmla="*/ 3954508 h 6542111"/>
              <a:gd name="connsiteX38" fmla="*/ 2967514 w 8348504"/>
              <a:gd name="connsiteY38" fmla="*/ 4111263 h 6542111"/>
              <a:gd name="connsiteX39" fmla="*/ 2849948 w 8348504"/>
              <a:gd name="connsiteY39" fmla="*/ 4215765 h 6542111"/>
              <a:gd name="connsiteX40" fmla="*/ 2667068 w 8348504"/>
              <a:gd name="connsiteY40" fmla="*/ 4254954 h 6542111"/>
              <a:gd name="connsiteX41" fmla="*/ 2667068 w 8348504"/>
              <a:gd name="connsiteY41" fmla="*/ 4254954 h 6542111"/>
              <a:gd name="connsiteX42" fmla="*/ 2889137 w 8348504"/>
              <a:gd name="connsiteY42" fmla="*/ 3954508 h 6542111"/>
              <a:gd name="connsiteX43" fmla="*/ 2784634 w 8348504"/>
              <a:gd name="connsiteY43" fmla="*/ 3954508 h 6542111"/>
              <a:gd name="connsiteX44" fmla="*/ 2993640 w 8348504"/>
              <a:gd name="connsiteY44" fmla="*/ 3758565 h 6542111"/>
              <a:gd name="connsiteX45" fmla="*/ 3294085 w 8348504"/>
              <a:gd name="connsiteY45" fmla="*/ 3680188 h 6542111"/>
              <a:gd name="connsiteX46" fmla="*/ 3488872 w 8348504"/>
              <a:gd name="connsiteY46" fmla="*/ 3543777 h 6542111"/>
              <a:gd name="connsiteX47" fmla="*/ 3554118 w 8348504"/>
              <a:gd name="connsiteY47" fmla="*/ 3581741 h 6542111"/>
              <a:gd name="connsiteX48" fmla="*/ 3627392 w 8348504"/>
              <a:gd name="connsiteY48" fmla="*/ 3504860 h 6542111"/>
              <a:gd name="connsiteX49" fmla="*/ 3625011 w 8348504"/>
              <a:gd name="connsiteY49" fmla="*/ 3445329 h 6542111"/>
              <a:gd name="connsiteX50" fmla="*/ 3711008 w 8348504"/>
              <a:gd name="connsiteY50" fmla="*/ 3385730 h 6542111"/>
              <a:gd name="connsiteX51" fmla="*/ 3842725 w 8348504"/>
              <a:gd name="connsiteY51" fmla="*/ 3340554 h 6542111"/>
              <a:gd name="connsiteX52" fmla="*/ 3939336 w 8348504"/>
              <a:gd name="connsiteY52" fmla="*/ 3271498 h 6542111"/>
              <a:gd name="connsiteX53" fmla="*/ 3999548 w 8348504"/>
              <a:gd name="connsiteY53" fmla="*/ 3190944 h 6542111"/>
              <a:gd name="connsiteX54" fmla="*/ 4101261 w 8348504"/>
              <a:gd name="connsiteY54" fmla="*/ 3181010 h 6542111"/>
              <a:gd name="connsiteX55" fmla="*/ 4221548 w 8348504"/>
              <a:gd name="connsiteY55" fmla="*/ 3131548 h 6542111"/>
              <a:gd name="connsiteX56" fmla="*/ 4234816 w 8348504"/>
              <a:gd name="connsiteY56" fmla="*/ 3008132 h 6542111"/>
              <a:gd name="connsiteX57" fmla="*/ 4082211 w 8348504"/>
              <a:gd name="connsiteY57" fmla="*/ 3076235 h 6542111"/>
              <a:gd name="connsiteX58" fmla="*/ 3991180 w 8348504"/>
              <a:gd name="connsiteY58" fmla="*/ 3102021 h 6542111"/>
              <a:gd name="connsiteX59" fmla="*/ 4058399 w 8348504"/>
              <a:gd name="connsiteY59" fmla="*/ 3035754 h 6542111"/>
              <a:gd name="connsiteX60" fmla="*/ 4315370 w 8348504"/>
              <a:gd name="connsiteY60" fmla="*/ 2866753 h 6542111"/>
              <a:gd name="connsiteX61" fmla="*/ 4537030 w 8348504"/>
              <a:gd name="connsiteY61" fmla="*/ 2735717 h 6542111"/>
              <a:gd name="connsiteX62" fmla="*/ 4709637 w 8348504"/>
              <a:gd name="connsiteY62" fmla="*/ 2675777 h 6542111"/>
              <a:gd name="connsiteX63" fmla="*/ 4806111 w 8348504"/>
              <a:gd name="connsiteY63" fmla="*/ 2638085 h 6542111"/>
              <a:gd name="connsiteX64" fmla="*/ 4918030 w 8348504"/>
              <a:gd name="connsiteY64" fmla="*/ 2564267 h 6542111"/>
              <a:gd name="connsiteX65" fmla="*/ 5038589 w 8348504"/>
              <a:gd name="connsiteY65" fmla="*/ 2441598 h 6542111"/>
              <a:gd name="connsiteX66" fmla="*/ 5279640 w 8348504"/>
              <a:gd name="connsiteY66" fmla="*/ 2256337 h 6542111"/>
              <a:gd name="connsiteX67" fmla="*/ 5356724 w 8348504"/>
              <a:gd name="connsiteY67" fmla="*/ 2313419 h 6542111"/>
              <a:gd name="connsiteX68" fmla="*/ 5606211 w 8348504"/>
              <a:gd name="connsiteY68" fmla="*/ 2183267 h 6542111"/>
              <a:gd name="connsiteX69" fmla="*/ 5779702 w 8348504"/>
              <a:gd name="connsiteY69" fmla="*/ 2082982 h 6542111"/>
              <a:gd name="connsiteX70" fmla="*/ 5815217 w 8348504"/>
              <a:gd name="connsiteY70" fmla="*/ 1864451 h 6542111"/>
              <a:gd name="connsiteX71" fmla="*/ 5912576 w 8348504"/>
              <a:gd name="connsiteY71" fmla="*/ 1956027 h 6542111"/>
              <a:gd name="connsiteX72" fmla="*/ 6013405 w 8348504"/>
              <a:gd name="connsiteY72" fmla="*/ 1899898 h 6542111"/>
              <a:gd name="connsiteX73" fmla="*/ 6136005 w 8348504"/>
              <a:gd name="connsiteY73" fmla="*/ 1783761 h 6542111"/>
              <a:gd name="connsiteX74" fmla="*/ 6115662 w 8348504"/>
              <a:gd name="connsiteY74" fmla="*/ 1550943 h 6542111"/>
              <a:gd name="connsiteX75" fmla="*/ 6752272 w 8348504"/>
              <a:gd name="connsiteY75" fmla="*/ 1096192 h 6542111"/>
              <a:gd name="connsiteX76" fmla="*/ 7211513 w 8348504"/>
              <a:gd name="connsiteY76" fmla="*/ 775676 h 6542111"/>
              <a:gd name="connsiteX77" fmla="*/ 7269956 w 8348504"/>
              <a:gd name="connsiteY77" fmla="*/ 685323 h 6542111"/>
              <a:gd name="connsiteX78" fmla="*/ 7570470 w 8348504"/>
              <a:gd name="connsiteY78" fmla="*/ 464480 h 6542111"/>
              <a:gd name="connsiteX79" fmla="*/ 7516790 w 8348504"/>
              <a:gd name="connsiteY79" fmla="*/ 555783 h 6542111"/>
              <a:gd name="connsiteX80" fmla="*/ 8347098 w 8348504"/>
              <a:gd name="connsiteY80"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104287 w 8348504"/>
              <a:gd name="connsiteY12" fmla="*/ 5706155 h 6542111"/>
              <a:gd name="connsiteX13" fmla="*/ 1386908 w 8348504"/>
              <a:gd name="connsiteY13" fmla="*/ 5482863 h 6542111"/>
              <a:gd name="connsiteX14" fmla="*/ 1524747 w 8348504"/>
              <a:gd name="connsiteY14" fmla="*/ 5381286 h 6542111"/>
              <a:gd name="connsiteX15" fmla="*/ 1578088 w 8348504"/>
              <a:gd name="connsiteY15" fmla="*/ 5311957 h 6542111"/>
              <a:gd name="connsiteX16" fmla="*/ 1497330 w 8348504"/>
              <a:gd name="connsiteY16" fmla="*/ 5269230 h 6542111"/>
              <a:gd name="connsiteX17" fmla="*/ 1581897 w 8348504"/>
              <a:gd name="connsiteY17" fmla="*/ 5212218 h 6542111"/>
              <a:gd name="connsiteX18" fmla="*/ 1622040 w 8348504"/>
              <a:gd name="connsiteY18" fmla="*/ 5143228 h 6542111"/>
              <a:gd name="connsiteX19" fmla="*/ 1687354 w 8348504"/>
              <a:gd name="connsiteY19" fmla="*/ 5195480 h 6542111"/>
              <a:gd name="connsiteX20" fmla="*/ 1798590 w 8348504"/>
              <a:gd name="connsiteY20" fmla="*/ 5100299 h 6542111"/>
              <a:gd name="connsiteX21" fmla="*/ 1812878 w 8348504"/>
              <a:gd name="connsiteY21" fmla="*/ 5031243 h 6542111"/>
              <a:gd name="connsiteX22" fmla="*/ 1953372 w 8348504"/>
              <a:gd name="connsiteY22" fmla="*/ 4974093 h 6542111"/>
              <a:gd name="connsiteX23" fmla="*/ 1987800 w 8348504"/>
              <a:gd name="connsiteY23" fmla="*/ 4909389 h 6542111"/>
              <a:gd name="connsiteX24" fmla="*/ 2055765 w 8348504"/>
              <a:gd name="connsiteY24" fmla="*/ 4924086 h 6542111"/>
              <a:gd name="connsiteX25" fmla="*/ 2084340 w 8348504"/>
              <a:gd name="connsiteY25" fmla="*/ 4850268 h 6542111"/>
              <a:gd name="connsiteX26" fmla="*/ 2131423 w 8348504"/>
              <a:gd name="connsiteY26" fmla="*/ 4858295 h 6542111"/>
              <a:gd name="connsiteX27" fmla="*/ 2324847 w 8348504"/>
              <a:gd name="connsiteY27" fmla="*/ 4747874 h 6542111"/>
              <a:gd name="connsiteX28" fmla="*/ 2460578 w 8348504"/>
              <a:gd name="connsiteY28" fmla="*/ 4616905 h 6542111"/>
              <a:gd name="connsiteX29" fmla="*/ 2598284 w 8348504"/>
              <a:gd name="connsiteY29" fmla="*/ 4545943 h 6542111"/>
              <a:gd name="connsiteX30" fmla="*/ 2582022 w 8348504"/>
              <a:gd name="connsiteY30" fmla="*/ 4488318 h 6542111"/>
              <a:gd name="connsiteX31" fmla="*/ 2727278 w 8348504"/>
              <a:gd name="connsiteY31" fmla="*/ 4440693 h 6542111"/>
              <a:gd name="connsiteX32" fmla="*/ 2994865 w 8348504"/>
              <a:gd name="connsiteY32" fmla="*/ 4264547 h 6542111"/>
              <a:gd name="connsiteX33" fmla="*/ 3142093 w 8348504"/>
              <a:gd name="connsiteY33" fmla="*/ 4129157 h 6542111"/>
              <a:gd name="connsiteX34" fmla="*/ 3130120 w 8348504"/>
              <a:gd name="connsiteY34" fmla="*/ 4030572 h 6542111"/>
              <a:gd name="connsiteX35" fmla="*/ 3307148 w 8348504"/>
              <a:gd name="connsiteY35" fmla="*/ 3954508 h 6542111"/>
              <a:gd name="connsiteX36" fmla="*/ 3254897 w 8348504"/>
              <a:gd name="connsiteY36" fmla="*/ 3876131 h 6542111"/>
              <a:gd name="connsiteX37" fmla="*/ 3058954 w 8348504"/>
              <a:gd name="connsiteY37" fmla="*/ 3954508 h 6542111"/>
              <a:gd name="connsiteX38" fmla="*/ 2967514 w 8348504"/>
              <a:gd name="connsiteY38" fmla="*/ 4111263 h 6542111"/>
              <a:gd name="connsiteX39" fmla="*/ 2849948 w 8348504"/>
              <a:gd name="connsiteY39" fmla="*/ 4215765 h 6542111"/>
              <a:gd name="connsiteX40" fmla="*/ 2667068 w 8348504"/>
              <a:gd name="connsiteY40" fmla="*/ 4254954 h 6542111"/>
              <a:gd name="connsiteX41" fmla="*/ 2667068 w 8348504"/>
              <a:gd name="connsiteY41" fmla="*/ 4254954 h 6542111"/>
              <a:gd name="connsiteX42" fmla="*/ 2889137 w 8348504"/>
              <a:gd name="connsiteY42" fmla="*/ 3954508 h 6542111"/>
              <a:gd name="connsiteX43" fmla="*/ 2784634 w 8348504"/>
              <a:gd name="connsiteY43" fmla="*/ 3954508 h 6542111"/>
              <a:gd name="connsiteX44" fmla="*/ 2993640 w 8348504"/>
              <a:gd name="connsiteY44" fmla="*/ 3758565 h 6542111"/>
              <a:gd name="connsiteX45" fmla="*/ 3294085 w 8348504"/>
              <a:gd name="connsiteY45" fmla="*/ 3680188 h 6542111"/>
              <a:gd name="connsiteX46" fmla="*/ 3488872 w 8348504"/>
              <a:gd name="connsiteY46" fmla="*/ 3543777 h 6542111"/>
              <a:gd name="connsiteX47" fmla="*/ 3554118 w 8348504"/>
              <a:gd name="connsiteY47" fmla="*/ 3581741 h 6542111"/>
              <a:gd name="connsiteX48" fmla="*/ 3627392 w 8348504"/>
              <a:gd name="connsiteY48" fmla="*/ 3504860 h 6542111"/>
              <a:gd name="connsiteX49" fmla="*/ 3625011 w 8348504"/>
              <a:gd name="connsiteY49" fmla="*/ 3445329 h 6542111"/>
              <a:gd name="connsiteX50" fmla="*/ 3711008 w 8348504"/>
              <a:gd name="connsiteY50" fmla="*/ 3385730 h 6542111"/>
              <a:gd name="connsiteX51" fmla="*/ 3842725 w 8348504"/>
              <a:gd name="connsiteY51" fmla="*/ 3340554 h 6542111"/>
              <a:gd name="connsiteX52" fmla="*/ 3939336 w 8348504"/>
              <a:gd name="connsiteY52" fmla="*/ 3271498 h 6542111"/>
              <a:gd name="connsiteX53" fmla="*/ 3999548 w 8348504"/>
              <a:gd name="connsiteY53" fmla="*/ 3190944 h 6542111"/>
              <a:gd name="connsiteX54" fmla="*/ 4101261 w 8348504"/>
              <a:gd name="connsiteY54" fmla="*/ 3181010 h 6542111"/>
              <a:gd name="connsiteX55" fmla="*/ 4221548 w 8348504"/>
              <a:gd name="connsiteY55" fmla="*/ 3131548 h 6542111"/>
              <a:gd name="connsiteX56" fmla="*/ 4234816 w 8348504"/>
              <a:gd name="connsiteY56" fmla="*/ 3008132 h 6542111"/>
              <a:gd name="connsiteX57" fmla="*/ 4082211 w 8348504"/>
              <a:gd name="connsiteY57" fmla="*/ 3076235 h 6542111"/>
              <a:gd name="connsiteX58" fmla="*/ 3991180 w 8348504"/>
              <a:gd name="connsiteY58" fmla="*/ 3102021 h 6542111"/>
              <a:gd name="connsiteX59" fmla="*/ 4058399 w 8348504"/>
              <a:gd name="connsiteY59" fmla="*/ 3035754 h 6542111"/>
              <a:gd name="connsiteX60" fmla="*/ 4315370 w 8348504"/>
              <a:gd name="connsiteY60" fmla="*/ 2866753 h 6542111"/>
              <a:gd name="connsiteX61" fmla="*/ 4537030 w 8348504"/>
              <a:gd name="connsiteY61" fmla="*/ 2735717 h 6542111"/>
              <a:gd name="connsiteX62" fmla="*/ 4709637 w 8348504"/>
              <a:gd name="connsiteY62" fmla="*/ 2675777 h 6542111"/>
              <a:gd name="connsiteX63" fmla="*/ 4806111 w 8348504"/>
              <a:gd name="connsiteY63" fmla="*/ 2638085 h 6542111"/>
              <a:gd name="connsiteX64" fmla="*/ 4918030 w 8348504"/>
              <a:gd name="connsiteY64" fmla="*/ 2564267 h 6542111"/>
              <a:gd name="connsiteX65" fmla="*/ 5038589 w 8348504"/>
              <a:gd name="connsiteY65" fmla="*/ 2441598 h 6542111"/>
              <a:gd name="connsiteX66" fmla="*/ 5279640 w 8348504"/>
              <a:gd name="connsiteY66" fmla="*/ 2256337 h 6542111"/>
              <a:gd name="connsiteX67" fmla="*/ 5356724 w 8348504"/>
              <a:gd name="connsiteY67" fmla="*/ 2313419 h 6542111"/>
              <a:gd name="connsiteX68" fmla="*/ 5606211 w 8348504"/>
              <a:gd name="connsiteY68" fmla="*/ 2183267 h 6542111"/>
              <a:gd name="connsiteX69" fmla="*/ 5779702 w 8348504"/>
              <a:gd name="connsiteY69" fmla="*/ 2082982 h 6542111"/>
              <a:gd name="connsiteX70" fmla="*/ 5815217 w 8348504"/>
              <a:gd name="connsiteY70" fmla="*/ 1864451 h 6542111"/>
              <a:gd name="connsiteX71" fmla="*/ 5912576 w 8348504"/>
              <a:gd name="connsiteY71" fmla="*/ 1956027 h 6542111"/>
              <a:gd name="connsiteX72" fmla="*/ 6013405 w 8348504"/>
              <a:gd name="connsiteY72" fmla="*/ 1899898 h 6542111"/>
              <a:gd name="connsiteX73" fmla="*/ 6136005 w 8348504"/>
              <a:gd name="connsiteY73" fmla="*/ 1783761 h 6542111"/>
              <a:gd name="connsiteX74" fmla="*/ 6115662 w 8348504"/>
              <a:gd name="connsiteY74" fmla="*/ 1550943 h 6542111"/>
              <a:gd name="connsiteX75" fmla="*/ 6752272 w 8348504"/>
              <a:gd name="connsiteY75" fmla="*/ 1096192 h 6542111"/>
              <a:gd name="connsiteX76" fmla="*/ 7211513 w 8348504"/>
              <a:gd name="connsiteY76" fmla="*/ 775676 h 6542111"/>
              <a:gd name="connsiteX77" fmla="*/ 7269956 w 8348504"/>
              <a:gd name="connsiteY77" fmla="*/ 685323 h 6542111"/>
              <a:gd name="connsiteX78" fmla="*/ 7570470 w 8348504"/>
              <a:gd name="connsiteY78" fmla="*/ 464480 h 6542111"/>
              <a:gd name="connsiteX79" fmla="*/ 7516790 w 8348504"/>
              <a:gd name="connsiteY79" fmla="*/ 555783 h 6542111"/>
              <a:gd name="connsiteX80" fmla="*/ 8347098 w 8348504"/>
              <a:gd name="connsiteY80"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104287 w 8348504"/>
              <a:gd name="connsiteY12" fmla="*/ 5706155 h 6542111"/>
              <a:gd name="connsiteX13" fmla="*/ 1386908 w 8348504"/>
              <a:gd name="connsiteY13" fmla="*/ 5482863 h 6542111"/>
              <a:gd name="connsiteX14" fmla="*/ 1524747 w 8348504"/>
              <a:gd name="connsiteY14" fmla="*/ 5381286 h 6542111"/>
              <a:gd name="connsiteX15" fmla="*/ 1578088 w 8348504"/>
              <a:gd name="connsiteY15" fmla="*/ 5311957 h 6542111"/>
              <a:gd name="connsiteX16" fmla="*/ 1497330 w 8348504"/>
              <a:gd name="connsiteY16" fmla="*/ 5269230 h 6542111"/>
              <a:gd name="connsiteX17" fmla="*/ 1581897 w 8348504"/>
              <a:gd name="connsiteY17" fmla="*/ 5212218 h 6542111"/>
              <a:gd name="connsiteX18" fmla="*/ 1622040 w 8348504"/>
              <a:gd name="connsiteY18" fmla="*/ 5143228 h 6542111"/>
              <a:gd name="connsiteX19" fmla="*/ 1687354 w 8348504"/>
              <a:gd name="connsiteY19" fmla="*/ 5195480 h 6542111"/>
              <a:gd name="connsiteX20" fmla="*/ 1798590 w 8348504"/>
              <a:gd name="connsiteY20" fmla="*/ 5100299 h 6542111"/>
              <a:gd name="connsiteX21" fmla="*/ 1812878 w 8348504"/>
              <a:gd name="connsiteY21" fmla="*/ 5031243 h 6542111"/>
              <a:gd name="connsiteX22" fmla="*/ 1953372 w 8348504"/>
              <a:gd name="connsiteY22" fmla="*/ 4974093 h 6542111"/>
              <a:gd name="connsiteX23" fmla="*/ 1987800 w 8348504"/>
              <a:gd name="connsiteY23" fmla="*/ 4909389 h 6542111"/>
              <a:gd name="connsiteX24" fmla="*/ 2055765 w 8348504"/>
              <a:gd name="connsiteY24" fmla="*/ 4924086 h 6542111"/>
              <a:gd name="connsiteX25" fmla="*/ 2084340 w 8348504"/>
              <a:gd name="connsiteY25" fmla="*/ 4850268 h 6542111"/>
              <a:gd name="connsiteX26" fmla="*/ 2131423 w 8348504"/>
              <a:gd name="connsiteY26" fmla="*/ 4858295 h 6542111"/>
              <a:gd name="connsiteX27" fmla="*/ 2324847 w 8348504"/>
              <a:gd name="connsiteY27" fmla="*/ 4747874 h 6542111"/>
              <a:gd name="connsiteX28" fmla="*/ 2460578 w 8348504"/>
              <a:gd name="connsiteY28" fmla="*/ 4616905 h 6542111"/>
              <a:gd name="connsiteX29" fmla="*/ 2598284 w 8348504"/>
              <a:gd name="connsiteY29" fmla="*/ 4545943 h 6542111"/>
              <a:gd name="connsiteX30" fmla="*/ 2582022 w 8348504"/>
              <a:gd name="connsiteY30" fmla="*/ 4488318 h 6542111"/>
              <a:gd name="connsiteX31" fmla="*/ 2727278 w 8348504"/>
              <a:gd name="connsiteY31" fmla="*/ 4440693 h 6542111"/>
              <a:gd name="connsiteX32" fmla="*/ 2994865 w 8348504"/>
              <a:gd name="connsiteY32" fmla="*/ 4264547 h 6542111"/>
              <a:gd name="connsiteX33" fmla="*/ 3142093 w 8348504"/>
              <a:gd name="connsiteY33" fmla="*/ 4129157 h 6542111"/>
              <a:gd name="connsiteX34" fmla="*/ 3130120 w 8348504"/>
              <a:gd name="connsiteY34" fmla="*/ 4030572 h 6542111"/>
              <a:gd name="connsiteX35" fmla="*/ 3309529 w 8348504"/>
              <a:gd name="connsiteY35" fmla="*/ 3959271 h 6542111"/>
              <a:gd name="connsiteX36" fmla="*/ 3254897 w 8348504"/>
              <a:gd name="connsiteY36" fmla="*/ 3876131 h 6542111"/>
              <a:gd name="connsiteX37" fmla="*/ 3058954 w 8348504"/>
              <a:gd name="connsiteY37" fmla="*/ 3954508 h 6542111"/>
              <a:gd name="connsiteX38" fmla="*/ 2967514 w 8348504"/>
              <a:gd name="connsiteY38" fmla="*/ 4111263 h 6542111"/>
              <a:gd name="connsiteX39" fmla="*/ 2849948 w 8348504"/>
              <a:gd name="connsiteY39" fmla="*/ 4215765 h 6542111"/>
              <a:gd name="connsiteX40" fmla="*/ 2667068 w 8348504"/>
              <a:gd name="connsiteY40" fmla="*/ 4254954 h 6542111"/>
              <a:gd name="connsiteX41" fmla="*/ 2667068 w 8348504"/>
              <a:gd name="connsiteY41" fmla="*/ 4254954 h 6542111"/>
              <a:gd name="connsiteX42" fmla="*/ 2889137 w 8348504"/>
              <a:gd name="connsiteY42" fmla="*/ 3954508 h 6542111"/>
              <a:gd name="connsiteX43" fmla="*/ 2784634 w 8348504"/>
              <a:gd name="connsiteY43" fmla="*/ 3954508 h 6542111"/>
              <a:gd name="connsiteX44" fmla="*/ 2993640 w 8348504"/>
              <a:gd name="connsiteY44" fmla="*/ 3758565 h 6542111"/>
              <a:gd name="connsiteX45" fmla="*/ 3294085 w 8348504"/>
              <a:gd name="connsiteY45" fmla="*/ 3680188 h 6542111"/>
              <a:gd name="connsiteX46" fmla="*/ 3488872 w 8348504"/>
              <a:gd name="connsiteY46" fmla="*/ 3543777 h 6542111"/>
              <a:gd name="connsiteX47" fmla="*/ 3554118 w 8348504"/>
              <a:gd name="connsiteY47" fmla="*/ 3581741 h 6542111"/>
              <a:gd name="connsiteX48" fmla="*/ 3627392 w 8348504"/>
              <a:gd name="connsiteY48" fmla="*/ 3504860 h 6542111"/>
              <a:gd name="connsiteX49" fmla="*/ 3625011 w 8348504"/>
              <a:gd name="connsiteY49" fmla="*/ 3445329 h 6542111"/>
              <a:gd name="connsiteX50" fmla="*/ 3711008 w 8348504"/>
              <a:gd name="connsiteY50" fmla="*/ 3385730 h 6542111"/>
              <a:gd name="connsiteX51" fmla="*/ 3842725 w 8348504"/>
              <a:gd name="connsiteY51" fmla="*/ 3340554 h 6542111"/>
              <a:gd name="connsiteX52" fmla="*/ 3939336 w 8348504"/>
              <a:gd name="connsiteY52" fmla="*/ 3271498 h 6542111"/>
              <a:gd name="connsiteX53" fmla="*/ 3999548 w 8348504"/>
              <a:gd name="connsiteY53" fmla="*/ 3190944 h 6542111"/>
              <a:gd name="connsiteX54" fmla="*/ 4101261 w 8348504"/>
              <a:gd name="connsiteY54" fmla="*/ 3181010 h 6542111"/>
              <a:gd name="connsiteX55" fmla="*/ 4221548 w 8348504"/>
              <a:gd name="connsiteY55" fmla="*/ 3131548 h 6542111"/>
              <a:gd name="connsiteX56" fmla="*/ 4234816 w 8348504"/>
              <a:gd name="connsiteY56" fmla="*/ 3008132 h 6542111"/>
              <a:gd name="connsiteX57" fmla="*/ 4082211 w 8348504"/>
              <a:gd name="connsiteY57" fmla="*/ 3076235 h 6542111"/>
              <a:gd name="connsiteX58" fmla="*/ 3991180 w 8348504"/>
              <a:gd name="connsiteY58" fmla="*/ 3102021 h 6542111"/>
              <a:gd name="connsiteX59" fmla="*/ 4058399 w 8348504"/>
              <a:gd name="connsiteY59" fmla="*/ 3035754 h 6542111"/>
              <a:gd name="connsiteX60" fmla="*/ 4315370 w 8348504"/>
              <a:gd name="connsiteY60" fmla="*/ 2866753 h 6542111"/>
              <a:gd name="connsiteX61" fmla="*/ 4537030 w 8348504"/>
              <a:gd name="connsiteY61" fmla="*/ 2735717 h 6542111"/>
              <a:gd name="connsiteX62" fmla="*/ 4709637 w 8348504"/>
              <a:gd name="connsiteY62" fmla="*/ 2675777 h 6542111"/>
              <a:gd name="connsiteX63" fmla="*/ 4806111 w 8348504"/>
              <a:gd name="connsiteY63" fmla="*/ 2638085 h 6542111"/>
              <a:gd name="connsiteX64" fmla="*/ 4918030 w 8348504"/>
              <a:gd name="connsiteY64" fmla="*/ 2564267 h 6542111"/>
              <a:gd name="connsiteX65" fmla="*/ 5038589 w 8348504"/>
              <a:gd name="connsiteY65" fmla="*/ 2441598 h 6542111"/>
              <a:gd name="connsiteX66" fmla="*/ 5279640 w 8348504"/>
              <a:gd name="connsiteY66" fmla="*/ 2256337 h 6542111"/>
              <a:gd name="connsiteX67" fmla="*/ 5356724 w 8348504"/>
              <a:gd name="connsiteY67" fmla="*/ 2313419 h 6542111"/>
              <a:gd name="connsiteX68" fmla="*/ 5606211 w 8348504"/>
              <a:gd name="connsiteY68" fmla="*/ 2183267 h 6542111"/>
              <a:gd name="connsiteX69" fmla="*/ 5779702 w 8348504"/>
              <a:gd name="connsiteY69" fmla="*/ 2082982 h 6542111"/>
              <a:gd name="connsiteX70" fmla="*/ 5815217 w 8348504"/>
              <a:gd name="connsiteY70" fmla="*/ 1864451 h 6542111"/>
              <a:gd name="connsiteX71" fmla="*/ 5912576 w 8348504"/>
              <a:gd name="connsiteY71" fmla="*/ 1956027 h 6542111"/>
              <a:gd name="connsiteX72" fmla="*/ 6013405 w 8348504"/>
              <a:gd name="connsiteY72" fmla="*/ 1899898 h 6542111"/>
              <a:gd name="connsiteX73" fmla="*/ 6136005 w 8348504"/>
              <a:gd name="connsiteY73" fmla="*/ 1783761 h 6542111"/>
              <a:gd name="connsiteX74" fmla="*/ 6115662 w 8348504"/>
              <a:gd name="connsiteY74" fmla="*/ 1550943 h 6542111"/>
              <a:gd name="connsiteX75" fmla="*/ 6752272 w 8348504"/>
              <a:gd name="connsiteY75" fmla="*/ 1096192 h 6542111"/>
              <a:gd name="connsiteX76" fmla="*/ 7211513 w 8348504"/>
              <a:gd name="connsiteY76" fmla="*/ 775676 h 6542111"/>
              <a:gd name="connsiteX77" fmla="*/ 7269956 w 8348504"/>
              <a:gd name="connsiteY77" fmla="*/ 685323 h 6542111"/>
              <a:gd name="connsiteX78" fmla="*/ 7570470 w 8348504"/>
              <a:gd name="connsiteY78" fmla="*/ 464480 h 6542111"/>
              <a:gd name="connsiteX79" fmla="*/ 7516790 w 8348504"/>
              <a:gd name="connsiteY79" fmla="*/ 555783 h 6542111"/>
              <a:gd name="connsiteX80" fmla="*/ 8347098 w 8348504"/>
              <a:gd name="connsiteY80"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104287 w 8348504"/>
              <a:gd name="connsiteY12" fmla="*/ 5706155 h 6542111"/>
              <a:gd name="connsiteX13" fmla="*/ 1386908 w 8348504"/>
              <a:gd name="connsiteY13" fmla="*/ 5482863 h 6542111"/>
              <a:gd name="connsiteX14" fmla="*/ 1524747 w 8348504"/>
              <a:gd name="connsiteY14" fmla="*/ 5381286 h 6542111"/>
              <a:gd name="connsiteX15" fmla="*/ 1578088 w 8348504"/>
              <a:gd name="connsiteY15" fmla="*/ 5311957 h 6542111"/>
              <a:gd name="connsiteX16" fmla="*/ 1497330 w 8348504"/>
              <a:gd name="connsiteY16" fmla="*/ 5269230 h 6542111"/>
              <a:gd name="connsiteX17" fmla="*/ 1581897 w 8348504"/>
              <a:gd name="connsiteY17" fmla="*/ 5212218 h 6542111"/>
              <a:gd name="connsiteX18" fmla="*/ 1622040 w 8348504"/>
              <a:gd name="connsiteY18" fmla="*/ 5143228 h 6542111"/>
              <a:gd name="connsiteX19" fmla="*/ 1687354 w 8348504"/>
              <a:gd name="connsiteY19" fmla="*/ 5195480 h 6542111"/>
              <a:gd name="connsiteX20" fmla="*/ 1798590 w 8348504"/>
              <a:gd name="connsiteY20" fmla="*/ 5100299 h 6542111"/>
              <a:gd name="connsiteX21" fmla="*/ 1812878 w 8348504"/>
              <a:gd name="connsiteY21" fmla="*/ 5031243 h 6542111"/>
              <a:gd name="connsiteX22" fmla="*/ 1953372 w 8348504"/>
              <a:gd name="connsiteY22" fmla="*/ 4974093 h 6542111"/>
              <a:gd name="connsiteX23" fmla="*/ 1987800 w 8348504"/>
              <a:gd name="connsiteY23" fmla="*/ 4909389 h 6542111"/>
              <a:gd name="connsiteX24" fmla="*/ 2055765 w 8348504"/>
              <a:gd name="connsiteY24" fmla="*/ 4924086 h 6542111"/>
              <a:gd name="connsiteX25" fmla="*/ 2084340 w 8348504"/>
              <a:gd name="connsiteY25" fmla="*/ 4850268 h 6542111"/>
              <a:gd name="connsiteX26" fmla="*/ 2131423 w 8348504"/>
              <a:gd name="connsiteY26" fmla="*/ 4858295 h 6542111"/>
              <a:gd name="connsiteX27" fmla="*/ 2324847 w 8348504"/>
              <a:gd name="connsiteY27" fmla="*/ 4747874 h 6542111"/>
              <a:gd name="connsiteX28" fmla="*/ 2460578 w 8348504"/>
              <a:gd name="connsiteY28" fmla="*/ 4616905 h 6542111"/>
              <a:gd name="connsiteX29" fmla="*/ 2598284 w 8348504"/>
              <a:gd name="connsiteY29" fmla="*/ 4545943 h 6542111"/>
              <a:gd name="connsiteX30" fmla="*/ 2582022 w 8348504"/>
              <a:gd name="connsiteY30" fmla="*/ 4488318 h 6542111"/>
              <a:gd name="connsiteX31" fmla="*/ 2727278 w 8348504"/>
              <a:gd name="connsiteY31" fmla="*/ 4440693 h 6542111"/>
              <a:gd name="connsiteX32" fmla="*/ 2994865 w 8348504"/>
              <a:gd name="connsiteY32" fmla="*/ 4264547 h 6542111"/>
              <a:gd name="connsiteX33" fmla="*/ 3142093 w 8348504"/>
              <a:gd name="connsiteY33" fmla="*/ 4129157 h 6542111"/>
              <a:gd name="connsiteX34" fmla="*/ 3130120 w 8348504"/>
              <a:gd name="connsiteY34" fmla="*/ 4030572 h 6542111"/>
              <a:gd name="connsiteX35" fmla="*/ 3309529 w 8348504"/>
              <a:gd name="connsiteY35" fmla="*/ 3959271 h 6542111"/>
              <a:gd name="connsiteX36" fmla="*/ 3247753 w 8348504"/>
              <a:gd name="connsiteY36" fmla="*/ 3911850 h 6542111"/>
              <a:gd name="connsiteX37" fmla="*/ 3058954 w 8348504"/>
              <a:gd name="connsiteY37" fmla="*/ 3954508 h 6542111"/>
              <a:gd name="connsiteX38" fmla="*/ 2967514 w 8348504"/>
              <a:gd name="connsiteY38" fmla="*/ 4111263 h 6542111"/>
              <a:gd name="connsiteX39" fmla="*/ 2849948 w 8348504"/>
              <a:gd name="connsiteY39" fmla="*/ 4215765 h 6542111"/>
              <a:gd name="connsiteX40" fmla="*/ 2667068 w 8348504"/>
              <a:gd name="connsiteY40" fmla="*/ 4254954 h 6542111"/>
              <a:gd name="connsiteX41" fmla="*/ 2667068 w 8348504"/>
              <a:gd name="connsiteY41" fmla="*/ 4254954 h 6542111"/>
              <a:gd name="connsiteX42" fmla="*/ 2889137 w 8348504"/>
              <a:gd name="connsiteY42" fmla="*/ 3954508 h 6542111"/>
              <a:gd name="connsiteX43" fmla="*/ 2784634 w 8348504"/>
              <a:gd name="connsiteY43" fmla="*/ 3954508 h 6542111"/>
              <a:gd name="connsiteX44" fmla="*/ 2993640 w 8348504"/>
              <a:gd name="connsiteY44" fmla="*/ 3758565 h 6542111"/>
              <a:gd name="connsiteX45" fmla="*/ 3294085 w 8348504"/>
              <a:gd name="connsiteY45" fmla="*/ 3680188 h 6542111"/>
              <a:gd name="connsiteX46" fmla="*/ 3488872 w 8348504"/>
              <a:gd name="connsiteY46" fmla="*/ 3543777 h 6542111"/>
              <a:gd name="connsiteX47" fmla="*/ 3554118 w 8348504"/>
              <a:gd name="connsiteY47" fmla="*/ 3581741 h 6542111"/>
              <a:gd name="connsiteX48" fmla="*/ 3627392 w 8348504"/>
              <a:gd name="connsiteY48" fmla="*/ 3504860 h 6542111"/>
              <a:gd name="connsiteX49" fmla="*/ 3625011 w 8348504"/>
              <a:gd name="connsiteY49" fmla="*/ 3445329 h 6542111"/>
              <a:gd name="connsiteX50" fmla="*/ 3711008 w 8348504"/>
              <a:gd name="connsiteY50" fmla="*/ 3385730 h 6542111"/>
              <a:gd name="connsiteX51" fmla="*/ 3842725 w 8348504"/>
              <a:gd name="connsiteY51" fmla="*/ 3340554 h 6542111"/>
              <a:gd name="connsiteX52" fmla="*/ 3939336 w 8348504"/>
              <a:gd name="connsiteY52" fmla="*/ 3271498 h 6542111"/>
              <a:gd name="connsiteX53" fmla="*/ 3999548 w 8348504"/>
              <a:gd name="connsiteY53" fmla="*/ 3190944 h 6542111"/>
              <a:gd name="connsiteX54" fmla="*/ 4101261 w 8348504"/>
              <a:gd name="connsiteY54" fmla="*/ 3181010 h 6542111"/>
              <a:gd name="connsiteX55" fmla="*/ 4221548 w 8348504"/>
              <a:gd name="connsiteY55" fmla="*/ 3131548 h 6542111"/>
              <a:gd name="connsiteX56" fmla="*/ 4234816 w 8348504"/>
              <a:gd name="connsiteY56" fmla="*/ 3008132 h 6542111"/>
              <a:gd name="connsiteX57" fmla="*/ 4082211 w 8348504"/>
              <a:gd name="connsiteY57" fmla="*/ 3076235 h 6542111"/>
              <a:gd name="connsiteX58" fmla="*/ 3991180 w 8348504"/>
              <a:gd name="connsiteY58" fmla="*/ 3102021 h 6542111"/>
              <a:gd name="connsiteX59" fmla="*/ 4058399 w 8348504"/>
              <a:gd name="connsiteY59" fmla="*/ 3035754 h 6542111"/>
              <a:gd name="connsiteX60" fmla="*/ 4315370 w 8348504"/>
              <a:gd name="connsiteY60" fmla="*/ 2866753 h 6542111"/>
              <a:gd name="connsiteX61" fmla="*/ 4537030 w 8348504"/>
              <a:gd name="connsiteY61" fmla="*/ 2735717 h 6542111"/>
              <a:gd name="connsiteX62" fmla="*/ 4709637 w 8348504"/>
              <a:gd name="connsiteY62" fmla="*/ 2675777 h 6542111"/>
              <a:gd name="connsiteX63" fmla="*/ 4806111 w 8348504"/>
              <a:gd name="connsiteY63" fmla="*/ 2638085 h 6542111"/>
              <a:gd name="connsiteX64" fmla="*/ 4918030 w 8348504"/>
              <a:gd name="connsiteY64" fmla="*/ 2564267 h 6542111"/>
              <a:gd name="connsiteX65" fmla="*/ 5038589 w 8348504"/>
              <a:gd name="connsiteY65" fmla="*/ 2441598 h 6542111"/>
              <a:gd name="connsiteX66" fmla="*/ 5279640 w 8348504"/>
              <a:gd name="connsiteY66" fmla="*/ 2256337 h 6542111"/>
              <a:gd name="connsiteX67" fmla="*/ 5356724 w 8348504"/>
              <a:gd name="connsiteY67" fmla="*/ 2313419 h 6542111"/>
              <a:gd name="connsiteX68" fmla="*/ 5606211 w 8348504"/>
              <a:gd name="connsiteY68" fmla="*/ 2183267 h 6542111"/>
              <a:gd name="connsiteX69" fmla="*/ 5779702 w 8348504"/>
              <a:gd name="connsiteY69" fmla="*/ 2082982 h 6542111"/>
              <a:gd name="connsiteX70" fmla="*/ 5815217 w 8348504"/>
              <a:gd name="connsiteY70" fmla="*/ 1864451 h 6542111"/>
              <a:gd name="connsiteX71" fmla="*/ 5912576 w 8348504"/>
              <a:gd name="connsiteY71" fmla="*/ 1956027 h 6542111"/>
              <a:gd name="connsiteX72" fmla="*/ 6013405 w 8348504"/>
              <a:gd name="connsiteY72" fmla="*/ 1899898 h 6542111"/>
              <a:gd name="connsiteX73" fmla="*/ 6136005 w 8348504"/>
              <a:gd name="connsiteY73" fmla="*/ 1783761 h 6542111"/>
              <a:gd name="connsiteX74" fmla="*/ 6115662 w 8348504"/>
              <a:gd name="connsiteY74" fmla="*/ 1550943 h 6542111"/>
              <a:gd name="connsiteX75" fmla="*/ 6752272 w 8348504"/>
              <a:gd name="connsiteY75" fmla="*/ 1096192 h 6542111"/>
              <a:gd name="connsiteX76" fmla="*/ 7211513 w 8348504"/>
              <a:gd name="connsiteY76" fmla="*/ 775676 h 6542111"/>
              <a:gd name="connsiteX77" fmla="*/ 7269956 w 8348504"/>
              <a:gd name="connsiteY77" fmla="*/ 685323 h 6542111"/>
              <a:gd name="connsiteX78" fmla="*/ 7570470 w 8348504"/>
              <a:gd name="connsiteY78" fmla="*/ 464480 h 6542111"/>
              <a:gd name="connsiteX79" fmla="*/ 7516790 w 8348504"/>
              <a:gd name="connsiteY79" fmla="*/ 555783 h 6542111"/>
              <a:gd name="connsiteX80" fmla="*/ 8347098 w 8348504"/>
              <a:gd name="connsiteY80"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104287 w 8348504"/>
              <a:gd name="connsiteY12" fmla="*/ 5706155 h 6542111"/>
              <a:gd name="connsiteX13" fmla="*/ 1386908 w 8348504"/>
              <a:gd name="connsiteY13" fmla="*/ 5482863 h 6542111"/>
              <a:gd name="connsiteX14" fmla="*/ 1524747 w 8348504"/>
              <a:gd name="connsiteY14" fmla="*/ 5381286 h 6542111"/>
              <a:gd name="connsiteX15" fmla="*/ 1578088 w 8348504"/>
              <a:gd name="connsiteY15" fmla="*/ 5311957 h 6542111"/>
              <a:gd name="connsiteX16" fmla="*/ 1497330 w 8348504"/>
              <a:gd name="connsiteY16" fmla="*/ 5269230 h 6542111"/>
              <a:gd name="connsiteX17" fmla="*/ 1581897 w 8348504"/>
              <a:gd name="connsiteY17" fmla="*/ 5212218 h 6542111"/>
              <a:gd name="connsiteX18" fmla="*/ 1622040 w 8348504"/>
              <a:gd name="connsiteY18" fmla="*/ 5143228 h 6542111"/>
              <a:gd name="connsiteX19" fmla="*/ 1687354 w 8348504"/>
              <a:gd name="connsiteY19" fmla="*/ 5195480 h 6542111"/>
              <a:gd name="connsiteX20" fmla="*/ 1798590 w 8348504"/>
              <a:gd name="connsiteY20" fmla="*/ 5100299 h 6542111"/>
              <a:gd name="connsiteX21" fmla="*/ 1812878 w 8348504"/>
              <a:gd name="connsiteY21" fmla="*/ 5031243 h 6542111"/>
              <a:gd name="connsiteX22" fmla="*/ 1953372 w 8348504"/>
              <a:gd name="connsiteY22" fmla="*/ 4974093 h 6542111"/>
              <a:gd name="connsiteX23" fmla="*/ 1987800 w 8348504"/>
              <a:gd name="connsiteY23" fmla="*/ 4909389 h 6542111"/>
              <a:gd name="connsiteX24" fmla="*/ 2055765 w 8348504"/>
              <a:gd name="connsiteY24" fmla="*/ 4924086 h 6542111"/>
              <a:gd name="connsiteX25" fmla="*/ 2084340 w 8348504"/>
              <a:gd name="connsiteY25" fmla="*/ 4850268 h 6542111"/>
              <a:gd name="connsiteX26" fmla="*/ 2131423 w 8348504"/>
              <a:gd name="connsiteY26" fmla="*/ 4858295 h 6542111"/>
              <a:gd name="connsiteX27" fmla="*/ 2324847 w 8348504"/>
              <a:gd name="connsiteY27" fmla="*/ 4747874 h 6542111"/>
              <a:gd name="connsiteX28" fmla="*/ 2460578 w 8348504"/>
              <a:gd name="connsiteY28" fmla="*/ 4616905 h 6542111"/>
              <a:gd name="connsiteX29" fmla="*/ 2598284 w 8348504"/>
              <a:gd name="connsiteY29" fmla="*/ 4545943 h 6542111"/>
              <a:gd name="connsiteX30" fmla="*/ 2582022 w 8348504"/>
              <a:gd name="connsiteY30" fmla="*/ 4488318 h 6542111"/>
              <a:gd name="connsiteX31" fmla="*/ 2727278 w 8348504"/>
              <a:gd name="connsiteY31" fmla="*/ 4440693 h 6542111"/>
              <a:gd name="connsiteX32" fmla="*/ 2994865 w 8348504"/>
              <a:gd name="connsiteY32" fmla="*/ 4264547 h 6542111"/>
              <a:gd name="connsiteX33" fmla="*/ 3142093 w 8348504"/>
              <a:gd name="connsiteY33" fmla="*/ 4129157 h 6542111"/>
              <a:gd name="connsiteX34" fmla="*/ 3130120 w 8348504"/>
              <a:gd name="connsiteY34" fmla="*/ 4030572 h 6542111"/>
              <a:gd name="connsiteX35" fmla="*/ 3309529 w 8348504"/>
              <a:gd name="connsiteY35" fmla="*/ 3959271 h 6542111"/>
              <a:gd name="connsiteX36" fmla="*/ 3247753 w 8348504"/>
              <a:gd name="connsiteY36" fmla="*/ 3911850 h 6542111"/>
              <a:gd name="connsiteX37" fmla="*/ 3058954 w 8348504"/>
              <a:gd name="connsiteY37" fmla="*/ 3954508 h 6542111"/>
              <a:gd name="connsiteX38" fmla="*/ 2984453 w 8348504"/>
              <a:gd name="connsiteY38" fmla="*/ 4033499 h 6542111"/>
              <a:gd name="connsiteX39" fmla="*/ 2967514 w 8348504"/>
              <a:gd name="connsiteY39" fmla="*/ 4111263 h 6542111"/>
              <a:gd name="connsiteX40" fmla="*/ 2849948 w 8348504"/>
              <a:gd name="connsiteY40" fmla="*/ 4215765 h 6542111"/>
              <a:gd name="connsiteX41" fmla="*/ 2667068 w 8348504"/>
              <a:gd name="connsiteY41" fmla="*/ 4254954 h 6542111"/>
              <a:gd name="connsiteX42" fmla="*/ 2667068 w 8348504"/>
              <a:gd name="connsiteY42" fmla="*/ 4254954 h 6542111"/>
              <a:gd name="connsiteX43" fmla="*/ 2889137 w 8348504"/>
              <a:gd name="connsiteY43" fmla="*/ 3954508 h 6542111"/>
              <a:gd name="connsiteX44" fmla="*/ 2784634 w 8348504"/>
              <a:gd name="connsiteY44" fmla="*/ 3954508 h 6542111"/>
              <a:gd name="connsiteX45" fmla="*/ 2993640 w 8348504"/>
              <a:gd name="connsiteY45" fmla="*/ 3758565 h 6542111"/>
              <a:gd name="connsiteX46" fmla="*/ 3294085 w 8348504"/>
              <a:gd name="connsiteY46" fmla="*/ 3680188 h 6542111"/>
              <a:gd name="connsiteX47" fmla="*/ 3488872 w 8348504"/>
              <a:gd name="connsiteY47" fmla="*/ 3543777 h 6542111"/>
              <a:gd name="connsiteX48" fmla="*/ 3554118 w 8348504"/>
              <a:gd name="connsiteY48" fmla="*/ 3581741 h 6542111"/>
              <a:gd name="connsiteX49" fmla="*/ 3627392 w 8348504"/>
              <a:gd name="connsiteY49" fmla="*/ 3504860 h 6542111"/>
              <a:gd name="connsiteX50" fmla="*/ 3625011 w 8348504"/>
              <a:gd name="connsiteY50" fmla="*/ 3445329 h 6542111"/>
              <a:gd name="connsiteX51" fmla="*/ 3711008 w 8348504"/>
              <a:gd name="connsiteY51" fmla="*/ 3385730 h 6542111"/>
              <a:gd name="connsiteX52" fmla="*/ 3842725 w 8348504"/>
              <a:gd name="connsiteY52" fmla="*/ 3340554 h 6542111"/>
              <a:gd name="connsiteX53" fmla="*/ 3939336 w 8348504"/>
              <a:gd name="connsiteY53" fmla="*/ 3271498 h 6542111"/>
              <a:gd name="connsiteX54" fmla="*/ 3999548 w 8348504"/>
              <a:gd name="connsiteY54" fmla="*/ 3190944 h 6542111"/>
              <a:gd name="connsiteX55" fmla="*/ 4101261 w 8348504"/>
              <a:gd name="connsiteY55" fmla="*/ 3181010 h 6542111"/>
              <a:gd name="connsiteX56" fmla="*/ 4221548 w 8348504"/>
              <a:gd name="connsiteY56" fmla="*/ 3131548 h 6542111"/>
              <a:gd name="connsiteX57" fmla="*/ 4234816 w 8348504"/>
              <a:gd name="connsiteY57" fmla="*/ 3008132 h 6542111"/>
              <a:gd name="connsiteX58" fmla="*/ 4082211 w 8348504"/>
              <a:gd name="connsiteY58" fmla="*/ 3076235 h 6542111"/>
              <a:gd name="connsiteX59" fmla="*/ 3991180 w 8348504"/>
              <a:gd name="connsiteY59" fmla="*/ 3102021 h 6542111"/>
              <a:gd name="connsiteX60" fmla="*/ 4058399 w 8348504"/>
              <a:gd name="connsiteY60" fmla="*/ 3035754 h 6542111"/>
              <a:gd name="connsiteX61" fmla="*/ 4315370 w 8348504"/>
              <a:gd name="connsiteY61" fmla="*/ 2866753 h 6542111"/>
              <a:gd name="connsiteX62" fmla="*/ 4537030 w 8348504"/>
              <a:gd name="connsiteY62" fmla="*/ 2735717 h 6542111"/>
              <a:gd name="connsiteX63" fmla="*/ 4709637 w 8348504"/>
              <a:gd name="connsiteY63" fmla="*/ 2675777 h 6542111"/>
              <a:gd name="connsiteX64" fmla="*/ 4806111 w 8348504"/>
              <a:gd name="connsiteY64" fmla="*/ 2638085 h 6542111"/>
              <a:gd name="connsiteX65" fmla="*/ 4918030 w 8348504"/>
              <a:gd name="connsiteY65" fmla="*/ 2564267 h 6542111"/>
              <a:gd name="connsiteX66" fmla="*/ 5038589 w 8348504"/>
              <a:gd name="connsiteY66" fmla="*/ 2441598 h 6542111"/>
              <a:gd name="connsiteX67" fmla="*/ 5279640 w 8348504"/>
              <a:gd name="connsiteY67" fmla="*/ 2256337 h 6542111"/>
              <a:gd name="connsiteX68" fmla="*/ 5356724 w 8348504"/>
              <a:gd name="connsiteY68" fmla="*/ 2313419 h 6542111"/>
              <a:gd name="connsiteX69" fmla="*/ 5606211 w 8348504"/>
              <a:gd name="connsiteY69" fmla="*/ 2183267 h 6542111"/>
              <a:gd name="connsiteX70" fmla="*/ 5779702 w 8348504"/>
              <a:gd name="connsiteY70" fmla="*/ 2082982 h 6542111"/>
              <a:gd name="connsiteX71" fmla="*/ 5815217 w 8348504"/>
              <a:gd name="connsiteY71" fmla="*/ 1864451 h 6542111"/>
              <a:gd name="connsiteX72" fmla="*/ 5912576 w 8348504"/>
              <a:gd name="connsiteY72" fmla="*/ 1956027 h 6542111"/>
              <a:gd name="connsiteX73" fmla="*/ 6013405 w 8348504"/>
              <a:gd name="connsiteY73" fmla="*/ 1899898 h 6542111"/>
              <a:gd name="connsiteX74" fmla="*/ 6136005 w 8348504"/>
              <a:gd name="connsiteY74" fmla="*/ 1783761 h 6542111"/>
              <a:gd name="connsiteX75" fmla="*/ 6115662 w 8348504"/>
              <a:gd name="connsiteY75" fmla="*/ 1550943 h 6542111"/>
              <a:gd name="connsiteX76" fmla="*/ 6752272 w 8348504"/>
              <a:gd name="connsiteY76" fmla="*/ 1096192 h 6542111"/>
              <a:gd name="connsiteX77" fmla="*/ 7211513 w 8348504"/>
              <a:gd name="connsiteY77" fmla="*/ 775676 h 6542111"/>
              <a:gd name="connsiteX78" fmla="*/ 7269956 w 8348504"/>
              <a:gd name="connsiteY78" fmla="*/ 685323 h 6542111"/>
              <a:gd name="connsiteX79" fmla="*/ 7570470 w 8348504"/>
              <a:gd name="connsiteY79" fmla="*/ 464480 h 6542111"/>
              <a:gd name="connsiteX80" fmla="*/ 7516790 w 8348504"/>
              <a:gd name="connsiteY80" fmla="*/ 555783 h 6542111"/>
              <a:gd name="connsiteX81" fmla="*/ 8347098 w 8348504"/>
              <a:gd name="connsiteY81"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104287 w 8348504"/>
              <a:gd name="connsiteY12" fmla="*/ 5706155 h 6542111"/>
              <a:gd name="connsiteX13" fmla="*/ 1386908 w 8348504"/>
              <a:gd name="connsiteY13" fmla="*/ 5482863 h 6542111"/>
              <a:gd name="connsiteX14" fmla="*/ 1524747 w 8348504"/>
              <a:gd name="connsiteY14" fmla="*/ 5381286 h 6542111"/>
              <a:gd name="connsiteX15" fmla="*/ 1578088 w 8348504"/>
              <a:gd name="connsiteY15" fmla="*/ 5311957 h 6542111"/>
              <a:gd name="connsiteX16" fmla="*/ 1497330 w 8348504"/>
              <a:gd name="connsiteY16" fmla="*/ 5269230 h 6542111"/>
              <a:gd name="connsiteX17" fmla="*/ 1581897 w 8348504"/>
              <a:gd name="connsiteY17" fmla="*/ 5212218 h 6542111"/>
              <a:gd name="connsiteX18" fmla="*/ 1622040 w 8348504"/>
              <a:gd name="connsiteY18" fmla="*/ 5143228 h 6542111"/>
              <a:gd name="connsiteX19" fmla="*/ 1687354 w 8348504"/>
              <a:gd name="connsiteY19" fmla="*/ 5195480 h 6542111"/>
              <a:gd name="connsiteX20" fmla="*/ 1798590 w 8348504"/>
              <a:gd name="connsiteY20" fmla="*/ 5100299 h 6542111"/>
              <a:gd name="connsiteX21" fmla="*/ 1812878 w 8348504"/>
              <a:gd name="connsiteY21" fmla="*/ 5031243 h 6542111"/>
              <a:gd name="connsiteX22" fmla="*/ 1953372 w 8348504"/>
              <a:gd name="connsiteY22" fmla="*/ 4974093 h 6542111"/>
              <a:gd name="connsiteX23" fmla="*/ 1987800 w 8348504"/>
              <a:gd name="connsiteY23" fmla="*/ 4909389 h 6542111"/>
              <a:gd name="connsiteX24" fmla="*/ 2055765 w 8348504"/>
              <a:gd name="connsiteY24" fmla="*/ 4924086 h 6542111"/>
              <a:gd name="connsiteX25" fmla="*/ 2084340 w 8348504"/>
              <a:gd name="connsiteY25" fmla="*/ 4850268 h 6542111"/>
              <a:gd name="connsiteX26" fmla="*/ 2131423 w 8348504"/>
              <a:gd name="connsiteY26" fmla="*/ 4858295 h 6542111"/>
              <a:gd name="connsiteX27" fmla="*/ 2324847 w 8348504"/>
              <a:gd name="connsiteY27" fmla="*/ 4747874 h 6542111"/>
              <a:gd name="connsiteX28" fmla="*/ 2460578 w 8348504"/>
              <a:gd name="connsiteY28" fmla="*/ 4616905 h 6542111"/>
              <a:gd name="connsiteX29" fmla="*/ 2598284 w 8348504"/>
              <a:gd name="connsiteY29" fmla="*/ 4545943 h 6542111"/>
              <a:gd name="connsiteX30" fmla="*/ 2582022 w 8348504"/>
              <a:gd name="connsiteY30" fmla="*/ 4488318 h 6542111"/>
              <a:gd name="connsiteX31" fmla="*/ 2727278 w 8348504"/>
              <a:gd name="connsiteY31" fmla="*/ 4440693 h 6542111"/>
              <a:gd name="connsiteX32" fmla="*/ 2994865 w 8348504"/>
              <a:gd name="connsiteY32" fmla="*/ 4264547 h 6542111"/>
              <a:gd name="connsiteX33" fmla="*/ 3142093 w 8348504"/>
              <a:gd name="connsiteY33" fmla="*/ 4129157 h 6542111"/>
              <a:gd name="connsiteX34" fmla="*/ 3130120 w 8348504"/>
              <a:gd name="connsiteY34" fmla="*/ 4030572 h 6542111"/>
              <a:gd name="connsiteX35" fmla="*/ 3309529 w 8348504"/>
              <a:gd name="connsiteY35" fmla="*/ 3959271 h 6542111"/>
              <a:gd name="connsiteX36" fmla="*/ 3247753 w 8348504"/>
              <a:gd name="connsiteY36" fmla="*/ 3911850 h 6542111"/>
              <a:gd name="connsiteX37" fmla="*/ 3058954 w 8348504"/>
              <a:gd name="connsiteY37" fmla="*/ 3954508 h 6542111"/>
              <a:gd name="connsiteX38" fmla="*/ 2984453 w 8348504"/>
              <a:gd name="connsiteY38" fmla="*/ 4033499 h 6542111"/>
              <a:gd name="connsiteX39" fmla="*/ 2967514 w 8348504"/>
              <a:gd name="connsiteY39" fmla="*/ 4111263 h 6542111"/>
              <a:gd name="connsiteX40" fmla="*/ 2892810 w 8348504"/>
              <a:gd name="connsiteY40" fmla="*/ 4208622 h 6542111"/>
              <a:gd name="connsiteX41" fmla="*/ 2667068 w 8348504"/>
              <a:gd name="connsiteY41" fmla="*/ 4254954 h 6542111"/>
              <a:gd name="connsiteX42" fmla="*/ 2667068 w 8348504"/>
              <a:gd name="connsiteY42" fmla="*/ 4254954 h 6542111"/>
              <a:gd name="connsiteX43" fmla="*/ 2889137 w 8348504"/>
              <a:gd name="connsiteY43" fmla="*/ 3954508 h 6542111"/>
              <a:gd name="connsiteX44" fmla="*/ 2784634 w 8348504"/>
              <a:gd name="connsiteY44" fmla="*/ 3954508 h 6542111"/>
              <a:gd name="connsiteX45" fmla="*/ 2993640 w 8348504"/>
              <a:gd name="connsiteY45" fmla="*/ 3758565 h 6542111"/>
              <a:gd name="connsiteX46" fmla="*/ 3294085 w 8348504"/>
              <a:gd name="connsiteY46" fmla="*/ 3680188 h 6542111"/>
              <a:gd name="connsiteX47" fmla="*/ 3488872 w 8348504"/>
              <a:gd name="connsiteY47" fmla="*/ 3543777 h 6542111"/>
              <a:gd name="connsiteX48" fmla="*/ 3554118 w 8348504"/>
              <a:gd name="connsiteY48" fmla="*/ 3581741 h 6542111"/>
              <a:gd name="connsiteX49" fmla="*/ 3627392 w 8348504"/>
              <a:gd name="connsiteY49" fmla="*/ 3504860 h 6542111"/>
              <a:gd name="connsiteX50" fmla="*/ 3625011 w 8348504"/>
              <a:gd name="connsiteY50" fmla="*/ 3445329 h 6542111"/>
              <a:gd name="connsiteX51" fmla="*/ 3711008 w 8348504"/>
              <a:gd name="connsiteY51" fmla="*/ 3385730 h 6542111"/>
              <a:gd name="connsiteX52" fmla="*/ 3842725 w 8348504"/>
              <a:gd name="connsiteY52" fmla="*/ 3340554 h 6542111"/>
              <a:gd name="connsiteX53" fmla="*/ 3939336 w 8348504"/>
              <a:gd name="connsiteY53" fmla="*/ 3271498 h 6542111"/>
              <a:gd name="connsiteX54" fmla="*/ 3999548 w 8348504"/>
              <a:gd name="connsiteY54" fmla="*/ 3190944 h 6542111"/>
              <a:gd name="connsiteX55" fmla="*/ 4101261 w 8348504"/>
              <a:gd name="connsiteY55" fmla="*/ 3181010 h 6542111"/>
              <a:gd name="connsiteX56" fmla="*/ 4221548 w 8348504"/>
              <a:gd name="connsiteY56" fmla="*/ 3131548 h 6542111"/>
              <a:gd name="connsiteX57" fmla="*/ 4234816 w 8348504"/>
              <a:gd name="connsiteY57" fmla="*/ 3008132 h 6542111"/>
              <a:gd name="connsiteX58" fmla="*/ 4082211 w 8348504"/>
              <a:gd name="connsiteY58" fmla="*/ 3076235 h 6542111"/>
              <a:gd name="connsiteX59" fmla="*/ 3991180 w 8348504"/>
              <a:gd name="connsiteY59" fmla="*/ 3102021 h 6542111"/>
              <a:gd name="connsiteX60" fmla="*/ 4058399 w 8348504"/>
              <a:gd name="connsiteY60" fmla="*/ 3035754 h 6542111"/>
              <a:gd name="connsiteX61" fmla="*/ 4315370 w 8348504"/>
              <a:gd name="connsiteY61" fmla="*/ 2866753 h 6542111"/>
              <a:gd name="connsiteX62" fmla="*/ 4537030 w 8348504"/>
              <a:gd name="connsiteY62" fmla="*/ 2735717 h 6542111"/>
              <a:gd name="connsiteX63" fmla="*/ 4709637 w 8348504"/>
              <a:gd name="connsiteY63" fmla="*/ 2675777 h 6542111"/>
              <a:gd name="connsiteX64" fmla="*/ 4806111 w 8348504"/>
              <a:gd name="connsiteY64" fmla="*/ 2638085 h 6542111"/>
              <a:gd name="connsiteX65" fmla="*/ 4918030 w 8348504"/>
              <a:gd name="connsiteY65" fmla="*/ 2564267 h 6542111"/>
              <a:gd name="connsiteX66" fmla="*/ 5038589 w 8348504"/>
              <a:gd name="connsiteY66" fmla="*/ 2441598 h 6542111"/>
              <a:gd name="connsiteX67" fmla="*/ 5279640 w 8348504"/>
              <a:gd name="connsiteY67" fmla="*/ 2256337 h 6542111"/>
              <a:gd name="connsiteX68" fmla="*/ 5356724 w 8348504"/>
              <a:gd name="connsiteY68" fmla="*/ 2313419 h 6542111"/>
              <a:gd name="connsiteX69" fmla="*/ 5606211 w 8348504"/>
              <a:gd name="connsiteY69" fmla="*/ 2183267 h 6542111"/>
              <a:gd name="connsiteX70" fmla="*/ 5779702 w 8348504"/>
              <a:gd name="connsiteY70" fmla="*/ 2082982 h 6542111"/>
              <a:gd name="connsiteX71" fmla="*/ 5815217 w 8348504"/>
              <a:gd name="connsiteY71" fmla="*/ 1864451 h 6542111"/>
              <a:gd name="connsiteX72" fmla="*/ 5912576 w 8348504"/>
              <a:gd name="connsiteY72" fmla="*/ 1956027 h 6542111"/>
              <a:gd name="connsiteX73" fmla="*/ 6013405 w 8348504"/>
              <a:gd name="connsiteY73" fmla="*/ 1899898 h 6542111"/>
              <a:gd name="connsiteX74" fmla="*/ 6136005 w 8348504"/>
              <a:gd name="connsiteY74" fmla="*/ 1783761 h 6542111"/>
              <a:gd name="connsiteX75" fmla="*/ 6115662 w 8348504"/>
              <a:gd name="connsiteY75" fmla="*/ 1550943 h 6542111"/>
              <a:gd name="connsiteX76" fmla="*/ 6752272 w 8348504"/>
              <a:gd name="connsiteY76" fmla="*/ 1096192 h 6542111"/>
              <a:gd name="connsiteX77" fmla="*/ 7211513 w 8348504"/>
              <a:gd name="connsiteY77" fmla="*/ 775676 h 6542111"/>
              <a:gd name="connsiteX78" fmla="*/ 7269956 w 8348504"/>
              <a:gd name="connsiteY78" fmla="*/ 685323 h 6542111"/>
              <a:gd name="connsiteX79" fmla="*/ 7570470 w 8348504"/>
              <a:gd name="connsiteY79" fmla="*/ 464480 h 6542111"/>
              <a:gd name="connsiteX80" fmla="*/ 7516790 w 8348504"/>
              <a:gd name="connsiteY80" fmla="*/ 555783 h 6542111"/>
              <a:gd name="connsiteX81" fmla="*/ 8347098 w 8348504"/>
              <a:gd name="connsiteY81"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104287 w 8348504"/>
              <a:gd name="connsiteY12" fmla="*/ 5706155 h 6542111"/>
              <a:gd name="connsiteX13" fmla="*/ 1386908 w 8348504"/>
              <a:gd name="connsiteY13" fmla="*/ 5482863 h 6542111"/>
              <a:gd name="connsiteX14" fmla="*/ 1524747 w 8348504"/>
              <a:gd name="connsiteY14" fmla="*/ 5381286 h 6542111"/>
              <a:gd name="connsiteX15" fmla="*/ 1578088 w 8348504"/>
              <a:gd name="connsiteY15" fmla="*/ 5311957 h 6542111"/>
              <a:gd name="connsiteX16" fmla="*/ 1497330 w 8348504"/>
              <a:gd name="connsiteY16" fmla="*/ 5269230 h 6542111"/>
              <a:gd name="connsiteX17" fmla="*/ 1581897 w 8348504"/>
              <a:gd name="connsiteY17" fmla="*/ 5212218 h 6542111"/>
              <a:gd name="connsiteX18" fmla="*/ 1622040 w 8348504"/>
              <a:gd name="connsiteY18" fmla="*/ 5143228 h 6542111"/>
              <a:gd name="connsiteX19" fmla="*/ 1687354 w 8348504"/>
              <a:gd name="connsiteY19" fmla="*/ 5195480 h 6542111"/>
              <a:gd name="connsiteX20" fmla="*/ 1798590 w 8348504"/>
              <a:gd name="connsiteY20" fmla="*/ 5100299 h 6542111"/>
              <a:gd name="connsiteX21" fmla="*/ 1812878 w 8348504"/>
              <a:gd name="connsiteY21" fmla="*/ 5031243 h 6542111"/>
              <a:gd name="connsiteX22" fmla="*/ 1953372 w 8348504"/>
              <a:gd name="connsiteY22" fmla="*/ 4974093 h 6542111"/>
              <a:gd name="connsiteX23" fmla="*/ 1987800 w 8348504"/>
              <a:gd name="connsiteY23" fmla="*/ 4909389 h 6542111"/>
              <a:gd name="connsiteX24" fmla="*/ 2055765 w 8348504"/>
              <a:gd name="connsiteY24" fmla="*/ 4924086 h 6542111"/>
              <a:gd name="connsiteX25" fmla="*/ 2084340 w 8348504"/>
              <a:gd name="connsiteY25" fmla="*/ 4850268 h 6542111"/>
              <a:gd name="connsiteX26" fmla="*/ 2131423 w 8348504"/>
              <a:gd name="connsiteY26" fmla="*/ 4858295 h 6542111"/>
              <a:gd name="connsiteX27" fmla="*/ 2324847 w 8348504"/>
              <a:gd name="connsiteY27" fmla="*/ 4747874 h 6542111"/>
              <a:gd name="connsiteX28" fmla="*/ 2460578 w 8348504"/>
              <a:gd name="connsiteY28" fmla="*/ 4616905 h 6542111"/>
              <a:gd name="connsiteX29" fmla="*/ 2598284 w 8348504"/>
              <a:gd name="connsiteY29" fmla="*/ 4545943 h 6542111"/>
              <a:gd name="connsiteX30" fmla="*/ 2582022 w 8348504"/>
              <a:gd name="connsiteY30" fmla="*/ 4488318 h 6542111"/>
              <a:gd name="connsiteX31" fmla="*/ 2727278 w 8348504"/>
              <a:gd name="connsiteY31" fmla="*/ 4440693 h 6542111"/>
              <a:gd name="connsiteX32" fmla="*/ 2994865 w 8348504"/>
              <a:gd name="connsiteY32" fmla="*/ 4264547 h 6542111"/>
              <a:gd name="connsiteX33" fmla="*/ 3142093 w 8348504"/>
              <a:gd name="connsiteY33" fmla="*/ 4129157 h 6542111"/>
              <a:gd name="connsiteX34" fmla="*/ 3130120 w 8348504"/>
              <a:gd name="connsiteY34" fmla="*/ 4030572 h 6542111"/>
              <a:gd name="connsiteX35" fmla="*/ 3309529 w 8348504"/>
              <a:gd name="connsiteY35" fmla="*/ 3959271 h 6542111"/>
              <a:gd name="connsiteX36" fmla="*/ 3247753 w 8348504"/>
              <a:gd name="connsiteY36" fmla="*/ 3911850 h 6542111"/>
              <a:gd name="connsiteX37" fmla="*/ 3058954 w 8348504"/>
              <a:gd name="connsiteY37" fmla="*/ 3954508 h 6542111"/>
              <a:gd name="connsiteX38" fmla="*/ 2984453 w 8348504"/>
              <a:gd name="connsiteY38" fmla="*/ 4033499 h 6542111"/>
              <a:gd name="connsiteX39" fmla="*/ 2967514 w 8348504"/>
              <a:gd name="connsiteY39" fmla="*/ 4111263 h 6542111"/>
              <a:gd name="connsiteX40" fmla="*/ 2892810 w 8348504"/>
              <a:gd name="connsiteY40" fmla="*/ 4208622 h 6542111"/>
              <a:gd name="connsiteX41" fmla="*/ 2801097 w 8348504"/>
              <a:gd name="connsiteY41" fmla="*/ 4183518 h 6542111"/>
              <a:gd name="connsiteX42" fmla="*/ 2667068 w 8348504"/>
              <a:gd name="connsiteY42" fmla="*/ 4254954 h 6542111"/>
              <a:gd name="connsiteX43" fmla="*/ 2667068 w 8348504"/>
              <a:gd name="connsiteY43" fmla="*/ 4254954 h 6542111"/>
              <a:gd name="connsiteX44" fmla="*/ 2889137 w 8348504"/>
              <a:gd name="connsiteY44" fmla="*/ 3954508 h 6542111"/>
              <a:gd name="connsiteX45" fmla="*/ 2784634 w 8348504"/>
              <a:gd name="connsiteY45" fmla="*/ 3954508 h 6542111"/>
              <a:gd name="connsiteX46" fmla="*/ 2993640 w 8348504"/>
              <a:gd name="connsiteY46" fmla="*/ 3758565 h 6542111"/>
              <a:gd name="connsiteX47" fmla="*/ 3294085 w 8348504"/>
              <a:gd name="connsiteY47" fmla="*/ 3680188 h 6542111"/>
              <a:gd name="connsiteX48" fmla="*/ 3488872 w 8348504"/>
              <a:gd name="connsiteY48" fmla="*/ 3543777 h 6542111"/>
              <a:gd name="connsiteX49" fmla="*/ 3554118 w 8348504"/>
              <a:gd name="connsiteY49" fmla="*/ 3581741 h 6542111"/>
              <a:gd name="connsiteX50" fmla="*/ 3627392 w 8348504"/>
              <a:gd name="connsiteY50" fmla="*/ 3504860 h 6542111"/>
              <a:gd name="connsiteX51" fmla="*/ 3625011 w 8348504"/>
              <a:gd name="connsiteY51" fmla="*/ 3445329 h 6542111"/>
              <a:gd name="connsiteX52" fmla="*/ 3711008 w 8348504"/>
              <a:gd name="connsiteY52" fmla="*/ 3385730 h 6542111"/>
              <a:gd name="connsiteX53" fmla="*/ 3842725 w 8348504"/>
              <a:gd name="connsiteY53" fmla="*/ 3340554 h 6542111"/>
              <a:gd name="connsiteX54" fmla="*/ 3939336 w 8348504"/>
              <a:gd name="connsiteY54" fmla="*/ 3271498 h 6542111"/>
              <a:gd name="connsiteX55" fmla="*/ 3999548 w 8348504"/>
              <a:gd name="connsiteY55" fmla="*/ 3190944 h 6542111"/>
              <a:gd name="connsiteX56" fmla="*/ 4101261 w 8348504"/>
              <a:gd name="connsiteY56" fmla="*/ 3181010 h 6542111"/>
              <a:gd name="connsiteX57" fmla="*/ 4221548 w 8348504"/>
              <a:gd name="connsiteY57" fmla="*/ 3131548 h 6542111"/>
              <a:gd name="connsiteX58" fmla="*/ 4234816 w 8348504"/>
              <a:gd name="connsiteY58" fmla="*/ 3008132 h 6542111"/>
              <a:gd name="connsiteX59" fmla="*/ 4082211 w 8348504"/>
              <a:gd name="connsiteY59" fmla="*/ 3076235 h 6542111"/>
              <a:gd name="connsiteX60" fmla="*/ 3991180 w 8348504"/>
              <a:gd name="connsiteY60" fmla="*/ 3102021 h 6542111"/>
              <a:gd name="connsiteX61" fmla="*/ 4058399 w 8348504"/>
              <a:gd name="connsiteY61" fmla="*/ 3035754 h 6542111"/>
              <a:gd name="connsiteX62" fmla="*/ 4315370 w 8348504"/>
              <a:gd name="connsiteY62" fmla="*/ 2866753 h 6542111"/>
              <a:gd name="connsiteX63" fmla="*/ 4537030 w 8348504"/>
              <a:gd name="connsiteY63" fmla="*/ 2735717 h 6542111"/>
              <a:gd name="connsiteX64" fmla="*/ 4709637 w 8348504"/>
              <a:gd name="connsiteY64" fmla="*/ 2675777 h 6542111"/>
              <a:gd name="connsiteX65" fmla="*/ 4806111 w 8348504"/>
              <a:gd name="connsiteY65" fmla="*/ 2638085 h 6542111"/>
              <a:gd name="connsiteX66" fmla="*/ 4918030 w 8348504"/>
              <a:gd name="connsiteY66" fmla="*/ 2564267 h 6542111"/>
              <a:gd name="connsiteX67" fmla="*/ 5038589 w 8348504"/>
              <a:gd name="connsiteY67" fmla="*/ 2441598 h 6542111"/>
              <a:gd name="connsiteX68" fmla="*/ 5279640 w 8348504"/>
              <a:gd name="connsiteY68" fmla="*/ 2256337 h 6542111"/>
              <a:gd name="connsiteX69" fmla="*/ 5356724 w 8348504"/>
              <a:gd name="connsiteY69" fmla="*/ 2313419 h 6542111"/>
              <a:gd name="connsiteX70" fmla="*/ 5606211 w 8348504"/>
              <a:gd name="connsiteY70" fmla="*/ 2183267 h 6542111"/>
              <a:gd name="connsiteX71" fmla="*/ 5779702 w 8348504"/>
              <a:gd name="connsiteY71" fmla="*/ 2082982 h 6542111"/>
              <a:gd name="connsiteX72" fmla="*/ 5815217 w 8348504"/>
              <a:gd name="connsiteY72" fmla="*/ 1864451 h 6542111"/>
              <a:gd name="connsiteX73" fmla="*/ 5912576 w 8348504"/>
              <a:gd name="connsiteY73" fmla="*/ 1956027 h 6542111"/>
              <a:gd name="connsiteX74" fmla="*/ 6013405 w 8348504"/>
              <a:gd name="connsiteY74" fmla="*/ 1899898 h 6542111"/>
              <a:gd name="connsiteX75" fmla="*/ 6136005 w 8348504"/>
              <a:gd name="connsiteY75" fmla="*/ 1783761 h 6542111"/>
              <a:gd name="connsiteX76" fmla="*/ 6115662 w 8348504"/>
              <a:gd name="connsiteY76" fmla="*/ 1550943 h 6542111"/>
              <a:gd name="connsiteX77" fmla="*/ 6752272 w 8348504"/>
              <a:gd name="connsiteY77" fmla="*/ 1096192 h 6542111"/>
              <a:gd name="connsiteX78" fmla="*/ 7211513 w 8348504"/>
              <a:gd name="connsiteY78" fmla="*/ 775676 h 6542111"/>
              <a:gd name="connsiteX79" fmla="*/ 7269956 w 8348504"/>
              <a:gd name="connsiteY79" fmla="*/ 685323 h 6542111"/>
              <a:gd name="connsiteX80" fmla="*/ 7570470 w 8348504"/>
              <a:gd name="connsiteY80" fmla="*/ 464480 h 6542111"/>
              <a:gd name="connsiteX81" fmla="*/ 7516790 w 8348504"/>
              <a:gd name="connsiteY81" fmla="*/ 555783 h 6542111"/>
              <a:gd name="connsiteX82" fmla="*/ 8347098 w 8348504"/>
              <a:gd name="connsiteY82"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104287 w 8348504"/>
              <a:gd name="connsiteY12" fmla="*/ 5706155 h 6542111"/>
              <a:gd name="connsiteX13" fmla="*/ 1386908 w 8348504"/>
              <a:gd name="connsiteY13" fmla="*/ 5482863 h 6542111"/>
              <a:gd name="connsiteX14" fmla="*/ 1524747 w 8348504"/>
              <a:gd name="connsiteY14" fmla="*/ 5381286 h 6542111"/>
              <a:gd name="connsiteX15" fmla="*/ 1578088 w 8348504"/>
              <a:gd name="connsiteY15" fmla="*/ 5311957 h 6542111"/>
              <a:gd name="connsiteX16" fmla="*/ 1497330 w 8348504"/>
              <a:gd name="connsiteY16" fmla="*/ 5269230 h 6542111"/>
              <a:gd name="connsiteX17" fmla="*/ 1581897 w 8348504"/>
              <a:gd name="connsiteY17" fmla="*/ 5212218 h 6542111"/>
              <a:gd name="connsiteX18" fmla="*/ 1622040 w 8348504"/>
              <a:gd name="connsiteY18" fmla="*/ 5143228 h 6542111"/>
              <a:gd name="connsiteX19" fmla="*/ 1687354 w 8348504"/>
              <a:gd name="connsiteY19" fmla="*/ 5195480 h 6542111"/>
              <a:gd name="connsiteX20" fmla="*/ 1798590 w 8348504"/>
              <a:gd name="connsiteY20" fmla="*/ 5100299 h 6542111"/>
              <a:gd name="connsiteX21" fmla="*/ 1812878 w 8348504"/>
              <a:gd name="connsiteY21" fmla="*/ 5031243 h 6542111"/>
              <a:gd name="connsiteX22" fmla="*/ 1953372 w 8348504"/>
              <a:gd name="connsiteY22" fmla="*/ 4974093 h 6542111"/>
              <a:gd name="connsiteX23" fmla="*/ 1987800 w 8348504"/>
              <a:gd name="connsiteY23" fmla="*/ 4909389 h 6542111"/>
              <a:gd name="connsiteX24" fmla="*/ 2055765 w 8348504"/>
              <a:gd name="connsiteY24" fmla="*/ 4924086 h 6542111"/>
              <a:gd name="connsiteX25" fmla="*/ 2084340 w 8348504"/>
              <a:gd name="connsiteY25" fmla="*/ 4850268 h 6542111"/>
              <a:gd name="connsiteX26" fmla="*/ 2131423 w 8348504"/>
              <a:gd name="connsiteY26" fmla="*/ 4858295 h 6542111"/>
              <a:gd name="connsiteX27" fmla="*/ 2324847 w 8348504"/>
              <a:gd name="connsiteY27" fmla="*/ 4747874 h 6542111"/>
              <a:gd name="connsiteX28" fmla="*/ 2460578 w 8348504"/>
              <a:gd name="connsiteY28" fmla="*/ 4616905 h 6542111"/>
              <a:gd name="connsiteX29" fmla="*/ 2598284 w 8348504"/>
              <a:gd name="connsiteY29" fmla="*/ 4545943 h 6542111"/>
              <a:gd name="connsiteX30" fmla="*/ 2582022 w 8348504"/>
              <a:gd name="connsiteY30" fmla="*/ 4488318 h 6542111"/>
              <a:gd name="connsiteX31" fmla="*/ 2727278 w 8348504"/>
              <a:gd name="connsiteY31" fmla="*/ 4440693 h 6542111"/>
              <a:gd name="connsiteX32" fmla="*/ 2994865 w 8348504"/>
              <a:gd name="connsiteY32" fmla="*/ 4264547 h 6542111"/>
              <a:gd name="connsiteX33" fmla="*/ 3142093 w 8348504"/>
              <a:gd name="connsiteY33" fmla="*/ 4129157 h 6542111"/>
              <a:gd name="connsiteX34" fmla="*/ 3130120 w 8348504"/>
              <a:gd name="connsiteY34" fmla="*/ 4030572 h 6542111"/>
              <a:gd name="connsiteX35" fmla="*/ 3309529 w 8348504"/>
              <a:gd name="connsiteY35" fmla="*/ 3959271 h 6542111"/>
              <a:gd name="connsiteX36" fmla="*/ 3247753 w 8348504"/>
              <a:gd name="connsiteY36" fmla="*/ 3911850 h 6542111"/>
              <a:gd name="connsiteX37" fmla="*/ 3058954 w 8348504"/>
              <a:gd name="connsiteY37" fmla="*/ 3954508 h 6542111"/>
              <a:gd name="connsiteX38" fmla="*/ 2984453 w 8348504"/>
              <a:gd name="connsiteY38" fmla="*/ 4033499 h 6542111"/>
              <a:gd name="connsiteX39" fmla="*/ 2967514 w 8348504"/>
              <a:gd name="connsiteY39" fmla="*/ 4111263 h 6542111"/>
              <a:gd name="connsiteX40" fmla="*/ 2892810 w 8348504"/>
              <a:gd name="connsiteY40" fmla="*/ 4208622 h 6542111"/>
              <a:gd name="connsiteX41" fmla="*/ 2801097 w 8348504"/>
              <a:gd name="connsiteY41" fmla="*/ 4183518 h 6542111"/>
              <a:gd name="connsiteX42" fmla="*/ 2667068 w 8348504"/>
              <a:gd name="connsiteY42" fmla="*/ 4254954 h 6542111"/>
              <a:gd name="connsiteX43" fmla="*/ 2609918 w 8348504"/>
              <a:gd name="connsiteY43" fmla="*/ 4278766 h 6542111"/>
              <a:gd name="connsiteX44" fmla="*/ 2889137 w 8348504"/>
              <a:gd name="connsiteY44" fmla="*/ 3954508 h 6542111"/>
              <a:gd name="connsiteX45" fmla="*/ 2784634 w 8348504"/>
              <a:gd name="connsiteY45" fmla="*/ 3954508 h 6542111"/>
              <a:gd name="connsiteX46" fmla="*/ 2993640 w 8348504"/>
              <a:gd name="connsiteY46" fmla="*/ 3758565 h 6542111"/>
              <a:gd name="connsiteX47" fmla="*/ 3294085 w 8348504"/>
              <a:gd name="connsiteY47" fmla="*/ 3680188 h 6542111"/>
              <a:gd name="connsiteX48" fmla="*/ 3488872 w 8348504"/>
              <a:gd name="connsiteY48" fmla="*/ 3543777 h 6542111"/>
              <a:gd name="connsiteX49" fmla="*/ 3554118 w 8348504"/>
              <a:gd name="connsiteY49" fmla="*/ 3581741 h 6542111"/>
              <a:gd name="connsiteX50" fmla="*/ 3627392 w 8348504"/>
              <a:gd name="connsiteY50" fmla="*/ 3504860 h 6542111"/>
              <a:gd name="connsiteX51" fmla="*/ 3625011 w 8348504"/>
              <a:gd name="connsiteY51" fmla="*/ 3445329 h 6542111"/>
              <a:gd name="connsiteX52" fmla="*/ 3711008 w 8348504"/>
              <a:gd name="connsiteY52" fmla="*/ 3385730 h 6542111"/>
              <a:gd name="connsiteX53" fmla="*/ 3842725 w 8348504"/>
              <a:gd name="connsiteY53" fmla="*/ 3340554 h 6542111"/>
              <a:gd name="connsiteX54" fmla="*/ 3939336 w 8348504"/>
              <a:gd name="connsiteY54" fmla="*/ 3271498 h 6542111"/>
              <a:gd name="connsiteX55" fmla="*/ 3999548 w 8348504"/>
              <a:gd name="connsiteY55" fmla="*/ 3190944 h 6542111"/>
              <a:gd name="connsiteX56" fmla="*/ 4101261 w 8348504"/>
              <a:gd name="connsiteY56" fmla="*/ 3181010 h 6542111"/>
              <a:gd name="connsiteX57" fmla="*/ 4221548 w 8348504"/>
              <a:gd name="connsiteY57" fmla="*/ 3131548 h 6542111"/>
              <a:gd name="connsiteX58" fmla="*/ 4234816 w 8348504"/>
              <a:gd name="connsiteY58" fmla="*/ 3008132 h 6542111"/>
              <a:gd name="connsiteX59" fmla="*/ 4082211 w 8348504"/>
              <a:gd name="connsiteY59" fmla="*/ 3076235 h 6542111"/>
              <a:gd name="connsiteX60" fmla="*/ 3991180 w 8348504"/>
              <a:gd name="connsiteY60" fmla="*/ 3102021 h 6542111"/>
              <a:gd name="connsiteX61" fmla="*/ 4058399 w 8348504"/>
              <a:gd name="connsiteY61" fmla="*/ 3035754 h 6542111"/>
              <a:gd name="connsiteX62" fmla="*/ 4315370 w 8348504"/>
              <a:gd name="connsiteY62" fmla="*/ 2866753 h 6542111"/>
              <a:gd name="connsiteX63" fmla="*/ 4537030 w 8348504"/>
              <a:gd name="connsiteY63" fmla="*/ 2735717 h 6542111"/>
              <a:gd name="connsiteX64" fmla="*/ 4709637 w 8348504"/>
              <a:gd name="connsiteY64" fmla="*/ 2675777 h 6542111"/>
              <a:gd name="connsiteX65" fmla="*/ 4806111 w 8348504"/>
              <a:gd name="connsiteY65" fmla="*/ 2638085 h 6542111"/>
              <a:gd name="connsiteX66" fmla="*/ 4918030 w 8348504"/>
              <a:gd name="connsiteY66" fmla="*/ 2564267 h 6542111"/>
              <a:gd name="connsiteX67" fmla="*/ 5038589 w 8348504"/>
              <a:gd name="connsiteY67" fmla="*/ 2441598 h 6542111"/>
              <a:gd name="connsiteX68" fmla="*/ 5279640 w 8348504"/>
              <a:gd name="connsiteY68" fmla="*/ 2256337 h 6542111"/>
              <a:gd name="connsiteX69" fmla="*/ 5356724 w 8348504"/>
              <a:gd name="connsiteY69" fmla="*/ 2313419 h 6542111"/>
              <a:gd name="connsiteX70" fmla="*/ 5606211 w 8348504"/>
              <a:gd name="connsiteY70" fmla="*/ 2183267 h 6542111"/>
              <a:gd name="connsiteX71" fmla="*/ 5779702 w 8348504"/>
              <a:gd name="connsiteY71" fmla="*/ 2082982 h 6542111"/>
              <a:gd name="connsiteX72" fmla="*/ 5815217 w 8348504"/>
              <a:gd name="connsiteY72" fmla="*/ 1864451 h 6542111"/>
              <a:gd name="connsiteX73" fmla="*/ 5912576 w 8348504"/>
              <a:gd name="connsiteY73" fmla="*/ 1956027 h 6542111"/>
              <a:gd name="connsiteX74" fmla="*/ 6013405 w 8348504"/>
              <a:gd name="connsiteY74" fmla="*/ 1899898 h 6542111"/>
              <a:gd name="connsiteX75" fmla="*/ 6136005 w 8348504"/>
              <a:gd name="connsiteY75" fmla="*/ 1783761 h 6542111"/>
              <a:gd name="connsiteX76" fmla="*/ 6115662 w 8348504"/>
              <a:gd name="connsiteY76" fmla="*/ 1550943 h 6542111"/>
              <a:gd name="connsiteX77" fmla="*/ 6752272 w 8348504"/>
              <a:gd name="connsiteY77" fmla="*/ 1096192 h 6542111"/>
              <a:gd name="connsiteX78" fmla="*/ 7211513 w 8348504"/>
              <a:gd name="connsiteY78" fmla="*/ 775676 h 6542111"/>
              <a:gd name="connsiteX79" fmla="*/ 7269956 w 8348504"/>
              <a:gd name="connsiteY79" fmla="*/ 685323 h 6542111"/>
              <a:gd name="connsiteX80" fmla="*/ 7570470 w 8348504"/>
              <a:gd name="connsiteY80" fmla="*/ 464480 h 6542111"/>
              <a:gd name="connsiteX81" fmla="*/ 7516790 w 8348504"/>
              <a:gd name="connsiteY81" fmla="*/ 555783 h 6542111"/>
              <a:gd name="connsiteX82" fmla="*/ 8347098 w 8348504"/>
              <a:gd name="connsiteY82"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104287 w 8348504"/>
              <a:gd name="connsiteY12" fmla="*/ 5706155 h 6542111"/>
              <a:gd name="connsiteX13" fmla="*/ 1386908 w 8348504"/>
              <a:gd name="connsiteY13" fmla="*/ 5482863 h 6542111"/>
              <a:gd name="connsiteX14" fmla="*/ 1524747 w 8348504"/>
              <a:gd name="connsiteY14" fmla="*/ 5381286 h 6542111"/>
              <a:gd name="connsiteX15" fmla="*/ 1578088 w 8348504"/>
              <a:gd name="connsiteY15" fmla="*/ 5311957 h 6542111"/>
              <a:gd name="connsiteX16" fmla="*/ 1497330 w 8348504"/>
              <a:gd name="connsiteY16" fmla="*/ 5269230 h 6542111"/>
              <a:gd name="connsiteX17" fmla="*/ 1581897 w 8348504"/>
              <a:gd name="connsiteY17" fmla="*/ 5212218 h 6542111"/>
              <a:gd name="connsiteX18" fmla="*/ 1622040 w 8348504"/>
              <a:gd name="connsiteY18" fmla="*/ 5143228 h 6542111"/>
              <a:gd name="connsiteX19" fmla="*/ 1687354 w 8348504"/>
              <a:gd name="connsiteY19" fmla="*/ 5195480 h 6542111"/>
              <a:gd name="connsiteX20" fmla="*/ 1798590 w 8348504"/>
              <a:gd name="connsiteY20" fmla="*/ 5100299 h 6542111"/>
              <a:gd name="connsiteX21" fmla="*/ 1812878 w 8348504"/>
              <a:gd name="connsiteY21" fmla="*/ 5031243 h 6542111"/>
              <a:gd name="connsiteX22" fmla="*/ 1953372 w 8348504"/>
              <a:gd name="connsiteY22" fmla="*/ 4974093 h 6542111"/>
              <a:gd name="connsiteX23" fmla="*/ 1987800 w 8348504"/>
              <a:gd name="connsiteY23" fmla="*/ 4909389 h 6542111"/>
              <a:gd name="connsiteX24" fmla="*/ 2055765 w 8348504"/>
              <a:gd name="connsiteY24" fmla="*/ 4924086 h 6542111"/>
              <a:gd name="connsiteX25" fmla="*/ 2084340 w 8348504"/>
              <a:gd name="connsiteY25" fmla="*/ 4850268 h 6542111"/>
              <a:gd name="connsiteX26" fmla="*/ 2131423 w 8348504"/>
              <a:gd name="connsiteY26" fmla="*/ 4858295 h 6542111"/>
              <a:gd name="connsiteX27" fmla="*/ 2324847 w 8348504"/>
              <a:gd name="connsiteY27" fmla="*/ 4747874 h 6542111"/>
              <a:gd name="connsiteX28" fmla="*/ 2460578 w 8348504"/>
              <a:gd name="connsiteY28" fmla="*/ 4616905 h 6542111"/>
              <a:gd name="connsiteX29" fmla="*/ 2598284 w 8348504"/>
              <a:gd name="connsiteY29" fmla="*/ 4545943 h 6542111"/>
              <a:gd name="connsiteX30" fmla="*/ 2582022 w 8348504"/>
              <a:gd name="connsiteY30" fmla="*/ 4488318 h 6542111"/>
              <a:gd name="connsiteX31" fmla="*/ 2727278 w 8348504"/>
              <a:gd name="connsiteY31" fmla="*/ 4440693 h 6542111"/>
              <a:gd name="connsiteX32" fmla="*/ 2994865 w 8348504"/>
              <a:gd name="connsiteY32" fmla="*/ 4264547 h 6542111"/>
              <a:gd name="connsiteX33" fmla="*/ 3142093 w 8348504"/>
              <a:gd name="connsiteY33" fmla="*/ 4129157 h 6542111"/>
              <a:gd name="connsiteX34" fmla="*/ 3130120 w 8348504"/>
              <a:gd name="connsiteY34" fmla="*/ 4030572 h 6542111"/>
              <a:gd name="connsiteX35" fmla="*/ 3309529 w 8348504"/>
              <a:gd name="connsiteY35" fmla="*/ 3959271 h 6542111"/>
              <a:gd name="connsiteX36" fmla="*/ 3247753 w 8348504"/>
              <a:gd name="connsiteY36" fmla="*/ 3911850 h 6542111"/>
              <a:gd name="connsiteX37" fmla="*/ 3058954 w 8348504"/>
              <a:gd name="connsiteY37" fmla="*/ 3954508 h 6542111"/>
              <a:gd name="connsiteX38" fmla="*/ 2984453 w 8348504"/>
              <a:gd name="connsiteY38" fmla="*/ 4033499 h 6542111"/>
              <a:gd name="connsiteX39" fmla="*/ 2967514 w 8348504"/>
              <a:gd name="connsiteY39" fmla="*/ 4111263 h 6542111"/>
              <a:gd name="connsiteX40" fmla="*/ 2892810 w 8348504"/>
              <a:gd name="connsiteY40" fmla="*/ 4208622 h 6542111"/>
              <a:gd name="connsiteX41" fmla="*/ 2801097 w 8348504"/>
              <a:gd name="connsiteY41" fmla="*/ 4183518 h 6542111"/>
              <a:gd name="connsiteX42" fmla="*/ 2667068 w 8348504"/>
              <a:gd name="connsiteY42" fmla="*/ 4254954 h 6542111"/>
              <a:gd name="connsiteX43" fmla="*/ 2609918 w 8348504"/>
              <a:gd name="connsiteY43" fmla="*/ 4278766 h 6542111"/>
              <a:gd name="connsiteX44" fmla="*/ 2736803 w 8348504"/>
              <a:gd name="connsiteY44" fmla="*/ 4104936 h 6542111"/>
              <a:gd name="connsiteX45" fmla="*/ 2889137 w 8348504"/>
              <a:gd name="connsiteY45" fmla="*/ 3954508 h 6542111"/>
              <a:gd name="connsiteX46" fmla="*/ 2784634 w 8348504"/>
              <a:gd name="connsiteY46" fmla="*/ 3954508 h 6542111"/>
              <a:gd name="connsiteX47" fmla="*/ 2993640 w 8348504"/>
              <a:gd name="connsiteY47" fmla="*/ 3758565 h 6542111"/>
              <a:gd name="connsiteX48" fmla="*/ 3294085 w 8348504"/>
              <a:gd name="connsiteY48" fmla="*/ 3680188 h 6542111"/>
              <a:gd name="connsiteX49" fmla="*/ 3488872 w 8348504"/>
              <a:gd name="connsiteY49" fmla="*/ 3543777 h 6542111"/>
              <a:gd name="connsiteX50" fmla="*/ 3554118 w 8348504"/>
              <a:gd name="connsiteY50" fmla="*/ 3581741 h 6542111"/>
              <a:gd name="connsiteX51" fmla="*/ 3627392 w 8348504"/>
              <a:gd name="connsiteY51" fmla="*/ 3504860 h 6542111"/>
              <a:gd name="connsiteX52" fmla="*/ 3625011 w 8348504"/>
              <a:gd name="connsiteY52" fmla="*/ 3445329 h 6542111"/>
              <a:gd name="connsiteX53" fmla="*/ 3711008 w 8348504"/>
              <a:gd name="connsiteY53" fmla="*/ 3385730 h 6542111"/>
              <a:gd name="connsiteX54" fmla="*/ 3842725 w 8348504"/>
              <a:gd name="connsiteY54" fmla="*/ 3340554 h 6542111"/>
              <a:gd name="connsiteX55" fmla="*/ 3939336 w 8348504"/>
              <a:gd name="connsiteY55" fmla="*/ 3271498 h 6542111"/>
              <a:gd name="connsiteX56" fmla="*/ 3999548 w 8348504"/>
              <a:gd name="connsiteY56" fmla="*/ 3190944 h 6542111"/>
              <a:gd name="connsiteX57" fmla="*/ 4101261 w 8348504"/>
              <a:gd name="connsiteY57" fmla="*/ 3181010 h 6542111"/>
              <a:gd name="connsiteX58" fmla="*/ 4221548 w 8348504"/>
              <a:gd name="connsiteY58" fmla="*/ 3131548 h 6542111"/>
              <a:gd name="connsiteX59" fmla="*/ 4234816 w 8348504"/>
              <a:gd name="connsiteY59" fmla="*/ 3008132 h 6542111"/>
              <a:gd name="connsiteX60" fmla="*/ 4082211 w 8348504"/>
              <a:gd name="connsiteY60" fmla="*/ 3076235 h 6542111"/>
              <a:gd name="connsiteX61" fmla="*/ 3991180 w 8348504"/>
              <a:gd name="connsiteY61" fmla="*/ 3102021 h 6542111"/>
              <a:gd name="connsiteX62" fmla="*/ 4058399 w 8348504"/>
              <a:gd name="connsiteY62" fmla="*/ 3035754 h 6542111"/>
              <a:gd name="connsiteX63" fmla="*/ 4315370 w 8348504"/>
              <a:gd name="connsiteY63" fmla="*/ 2866753 h 6542111"/>
              <a:gd name="connsiteX64" fmla="*/ 4537030 w 8348504"/>
              <a:gd name="connsiteY64" fmla="*/ 2735717 h 6542111"/>
              <a:gd name="connsiteX65" fmla="*/ 4709637 w 8348504"/>
              <a:gd name="connsiteY65" fmla="*/ 2675777 h 6542111"/>
              <a:gd name="connsiteX66" fmla="*/ 4806111 w 8348504"/>
              <a:gd name="connsiteY66" fmla="*/ 2638085 h 6542111"/>
              <a:gd name="connsiteX67" fmla="*/ 4918030 w 8348504"/>
              <a:gd name="connsiteY67" fmla="*/ 2564267 h 6542111"/>
              <a:gd name="connsiteX68" fmla="*/ 5038589 w 8348504"/>
              <a:gd name="connsiteY68" fmla="*/ 2441598 h 6542111"/>
              <a:gd name="connsiteX69" fmla="*/ 5279640 w 8348504"/>
              <a:gd name="connsiteY69" fmla="*/ 2256337 h 6542111"/>
              <a:gd name="connsiteX70" fmla="*/ 5356724 w 8348504"/>
              <a:gd name="connsiteY70" fmla="*/ 2313419 h 6542111"/>
              <a:gd name="connsiteX71" fmla="*/ 5606211 w 8348504"/>
              <a:gd name="connsiteY71" fmla="*/ 2183267 h 6542111"/>
              <a:gd name="connsiteX72" fmla="*/ 5779702 w 8348504"/>
              <a:gd name="connsiteY72" fmla="*/ 2082982 h 6542111"/>
              <a:gd name="connsiteX73" fmla="*/ 5815217 w 8348504"/>
              <a:gd name="connsiteY73" fmla="*/ 1864451 h 6542111"/>
              <a:gd name="connsiteX74" fmla="*/ 5912576 w 8348504"/>
              <a:gd name="connsiteY74" fmla="*/ 1956027 h 6542111"/>
              <a:gd name="connsiteX75" fmla="*/ 6013405 w 8348504"/>
              <a:gd name="connsiteY75" fmla="*/ 1899898 h 6542111"/>
              <a:gd name="connsiteX76" fmla="*/ 6136005 w 8348504"/>
              <a:gd name="connsiteY76" fmla="*/ 1783761 h 6542111"/>
              <a:gd name="connsiteX77" fmla="*/ 6115662 w 8348504"/>
              <a:gd name="connsiteY77" fmla="*/ 1550943 h 6542111"/>
              <a:gd name="connsiteX78" fmla="*/ 6752272 w 8348504"/>
              <a:gd name="connsiteY78" fmla="*/ 1096192 h 6542111"/>
              <a:gd name="connsiteX79" fmla="*/ 7211513 w 8348504"/>
              <a:gd name="connsiteY79" fmla="*/ 775676 h 6542111"/>
              <a:gd name="connsiteX80" fmla="*/ 7269956 w 8348504"/>
              <a:gd name="connsiteY80" fmla="*/ 685323 h 6542111"/>
              <a:gd name="connsiteX81" fmla="*/ 7570470 w 8348504"/>
              <a:gd name="connsiteY81" fmla="*/ 464480 h 6542111"/>
              <a:gd name="connsiteX82" fmla="*/ 7516790 w 8348504"/>
              <a:gd name="connsiteY82" fmla="*/ 555783 h 6542111"/>
              <a:gd name="connsiteX83" fmla="*/ 8347098 w 8348504"/>
              <a:gd name="connsiteY83"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104287 w 8348504"/>
              <a:gd name="connsiteY12" fmla="*/ 5706155 h 6542111"/>
              <a:gd name="connsiteX13" fmla="*/ 1386908 w 8348504"/>
              <a:gd name="connsiteY13" fmla="*/ 5482863 h 6542111"/>
              <a:gd name="connsiteX14" fmla="*/ 1524747 w 8348504"/>
              <a:gd name="connsiteY14" fmla="*/ 5381286 h 6542111"/>
              <a:gd name="connsiteX15" fmla="*/ 1578088 w 8348504"/>
              <a:gd name="connsiteY15" fmla="*/ 5311957 h 6542111"/>
              <a:gd name="connsiteX16" fmla="*/ 1497330 w 8348504"/>
              <a:gd name="connsiteY16" fmla="*/ 5269230 h 6542111"/>
              <a:gd name="connsiteX17" fmla="*/ 1581897 w 8348504"/>
              <a:gd name="connsiteY17" fmla="*/ 5212218 h 6542111"/>
              <a:gd name="connsiteX18" fmla="*/ 1622040 w 8348504"/>
              <a:gd name="connsiteY18" fmla="*/ 5143228 h 6542111"/>
              <a:gd name="connsiteX19" fmla="*/ 1687354 w 8348504"/>
              <a:gd name="connsiteY19" fmla="*/ 5195480 h 6542111"/>
              <a:gd name="connsiteX20" fmla="*/ 1798590 w 8348504"/>
              <a:gd name="connsiteY20" fmla="*/ 5100299 h 6542111"/>
              <a:gd name="connsiteX21" fmla="*/ 1812878 w 8348504"/>
              <a:gd name="connsiteY21" fmla="*/ 5031243 h 6542111"/>
              <a:gd name="connsiteX22" fmla="*/ 1953372 w 8348504"/>
              <a:gd name="connsiteY22" fmla="*/ 4974093 h 6542111"/>
              <a:gd name="connsiteX23" fmla="*/ 1987800 w 8348504"/>
              <a:gd name="connsiteY23" fmla="*/ 4909389 h 6542111"/>
              <a:gd name="connsiteX24" fmla="*/ 2055765 w 8348504"/>
              <a:gd name="connsiteY24" fmla="*/ 4924086 h 6542111"/>
              <a:gd name="connsiteX25" fmla="*/ 2084340 w 8348504"/>
              <a:gd name="connsiteY25" fmla="*/ 4850268 h 6542111"/>
              <a:gd name="connsiteX26" fmla="*/ 2131423 w 8348504"/>
              <a:gd name="connsiteY26" fmla="*/ 4858295 h 6542111"/>
              <a:gd name="connsiteX27" fmla="*/ 2324847 w 8348504"/>
              <a:gd name="connsiteY27" fmla="*/ 4747874 h 6542111"/>
              <a:gd name="connsiteX28" fmla="*/ 2460578 w 8348504"/>
              <a:gd name="connsiteY28" fmla="*/ 4616905 h 6542111"/>
              <a:gd name="connsiteX29" fmla="*/ 2598284 w 8348504"/>
              <a:gd name="connsiteY29" fmla="*/ 4545943 h 6542111"/>
              <a:gd name="connsiteX30" fmla="*/ 2582022 w 8348504"/>
              <a:gd name="connsiteY30" fmla="*/ 4488318 h 6542111"/>
              <a:gd name="connsiteX31" fmla="*/ 2727278 w 8348504"/>
              <a:gd name="connsiteY31" fmla="*/ 4440693 h 6542111"/>
              <a:gd name="connsiteX32" fmla="*/ 2994865 w 8348504"/>
              <a:gd name="connsiteY32" fmla="*/ 4264547 h 6542111"/>
              <a:gd name="connsiteX33" fmla="*/ 3142093 w 8348504"/>
              <a:gd name="connsiteY33" fmla="*/ 4129157 h 6542111"/>
              <a:gd name="connsiteX34" fmla="*/ 3130120 w 8348504"/>
              <a:gd name="connsiteY34" fmla="*/ 4030572 h 6542111"/>
              <a:gd name="connsiteX35" fmla="*/ 3309529 w 8348504"/>
              <a:gd name="connsiteY35" fmla="*/ 3959271 h 6542111"/>
              <a:gd name="connsiteX36" fmla="*/ 3247753 w 8348504"/>
              <a:gd name="connsiteY36" fmla="*/ 3911850 h 6542111"/>
              <a:gd name="connsiteX37" fmla="*/ 3058954 w 8348504"/>
              <a:gd name="connsiteY37" fmla="*/ 3954508 h 6542111"/>
              <a:gd name="connsiteX38" fmla="*/ 2984453 w 8348504"/>
              <a:gd name="connsiteY38" fmla="*/ 4033499 h 6542111"/>
              <a:gd name="connsiteX39" fmla="*/ 2967514 w 8348504"/>
              <a:gd name="connsiteY39" fmla="*/ 4111263 h 6542111"/>
              <a:gd name="connsiteX40" fmla="*/ 2892810 w 8348504"/>
              <a:gd name="connsiteY40" fmla="*/ 4208622 h 6542111"/>
              <a:gd name="connsiteX41" fmla="*/ 2801097 w 8348504"/>
              <a:gd name="connsiteY41" fmla="*/ 4183518 h 6542111"/>
              <a:gd name="connsiteX42" fmla="*/ 2667068 w 8348504"/>
              <a:gd name="connsiteY42" fmla="*/ 4254954 h 6542111"/>
              <a:gd name="connsiteX43" fmla="*/ 2605155 w 8348504"/>
              <a:gd name="connsiteY43" fmla="*/ 4254953 h 6542111"/>
              <a:gd name="connsiteX44" fmla="*/ 2736803 w 8348504"/>
              <a:gd name="connsiteY44" fmla="*/ 4104936 h 6542111"/>
              <a:gd name="connsiteX45" fmla="*/ 2889137 w 8348504"/>
              <a:gd name="connsiteY45" fmla="*/ 3954508 h 6542111"/>
              <a:gd name="connsiteX46" fmla="*/ 2784634 w 8348504"/>
              <a:gd name="connsiteY46" fmla="*/ 3954508 h 6542111"/>
              <a:gd name="connsiteX47" fmla="*/ 2993640 w 8348504"/>
              <a:gd name="connsiteY47" fmla="*/ 3758565 h 6542111"/>
              <a:gd name="connsiteX48" fmla="*/ 3294085 w 8348504"/>
              <a:gd name="connsiteY48" fmla="*/ 3680188 h 6542111"/>
              <a:gd name="connsiteX49" fmla="*/ 3488872 w 8348504"/>
              <a:gd name="connsiteY49" fmla="*/ 3543777 h 6542111"/>
              <a:gd name="connsiteX50" fmla="*/ 3554118 w 8348504"/>
              <a:gd name="connsiteY50" fmla="*/ 3581741 h 6542111"/>
              <a:gd name="connsiteX51" fmla="*/ 3627392 w 8348504"/>
              <a:gd name="connsiteY51" fmla="*/ 3504860 h 6542111"/>
              <a:gd name="connsiteX52" fmla="*/ 3625011 w 8348504"/>
              <a:gd name="connsiteY52" fmla="*/ 3445329 h 6542111"/>
              <a:gd name="connsiteX53" fmla="*/ 3711008 w 8348504"/>
              <a:gd name="connsiteY53" fmla="*/ 3385730 h 6542111"/>
              <a:gd name="connsiteX54" fmla="*/ 3842725 w 8348504"/>
              <a:gd name="connsiteY54" fmla="*/ 3340554 h 6542111"/>
              <a:gd name="connsiteX55" fmla="*/ 3939336 w 8348504"/>
              <a:gd name="connsiteY55" fmla="*/ 3271498 h 6542111"/>
              <a:gd name="connsiteX56" fmla="*/ 3999548 w 8348504"/>
              <a:gd name="connsiteY56" fmla="*/ 3190944 h 6542111"/>
              <a:gd name="connsiteX57" fmla="*/ 4101261 w 8348504"/>
              <a:gd name="connsiteY57" fmla="*/ 3181010 h 6542111"/>
              <a:gd name="connsiteX58" fmla="*/ 4221548 w 8348504"/>
              <a:gd name="connsiteY58" fmla="*/ 3131548 h 6542111"/>
              <a:gd name="connsiteX59" fmla="*/ 4234816 w 8348504"/>
              <a:gd name="connsiteY59" fmla="*/ 3008132 h 6542111"/>
              <a:gd name="connsiteX60" fmla="*/ 4082211 w 8348504"/>
              <a:gd name="connsiteY60" fmla="*/ 3076235 h 6542111"/>
              <a:gd name="connsiteX61" fmla="*/ 3991180 w 8348504"/>
              <a:gd name="connsiteY61" fmla="*/ 3102021 h 6542111"/>
              <a:gd name="connsiteX62" fmla="*/ 4058399 w 8348504"/>
              <a:gd name="connsiteY62" fmla="*/ 3035754 h 6542111"/>
              <a:gd name="connsiteX63" fmla="*/ 4315370 w 8348504"/>
              <a:gd name="connsiteY63" fmla="*/ 2866753 h 6542111"/>
              <a:gd name="connsiteX64" fmla="*/ 4537030 w 8348504"/>
              <a:gd name="connsiteY64" fmla="*/ 2735717 h 6542111"/>
              <a:gd name="connsiteX65" fmla="*/ 4709637 w 8348504"/>
              <a:gd name="connsiteY65" fmla="*/ 2675777 h 6542111"/>
              <a:gd name="connsiteX66" fmla="*/ 4806111 w 8348504"/>
              <a:gd name="connsiteY66" fmla="*/ 2638085 h 6542111"/>
              <a:gd name="connsiteX67" fmla="*/ 4918030 w 8348504"/>
              <a:gd name="connsiteY67" fmla="*/ 2564267 h 6542111"/>
              <a:gd name="connsiteX68" fmla="*/ 5038589 w 8348504"/>
              <a:gd name="connsiteY68" fmla="*/ 2441598 h 6542111"/>
              <a:gd name="connsiteX69" fmla="*/ 5279640 w 8348504"/>
              <a:gd name="connsiteY69" fmla="*/ 2256337 h 6542111"/>
              <a:gd name="connsiteX70" fmla="*/ 5356724 w 8348504"/>
              <a:gd name="connsiteY70" fmla="*/ 2313419 h 6542111"/>
              <a:gd name="connsiteX71" fmla="*/ 5606211 w 8348504"/>
              <a:gd name="connsiteY71" fmla="*/ 2183267 h 6542111"/>
              <a:gd name="connsiteX72" fmla="*/ 5779702 w 8348504"/>
              <a:gd name="connsiteY72" fmla="*/ 2082982 h 6542111"/>
              <a:gd name="connsiteX73" fmla="*/ 5815217 w 8348504"/>
              <a:gd name="connsiteY73" fmla="*/ 1864451 h 6542111"/>
              <a:gd name="connsiteX74" fmla="*/ 5912576 w 8348504"/>
              <a:gd name="connsiteY74" fmla="*/ 1956027 h 6542111"/>
              <a:gd name="connsiteX75" fmla="*/ 6013405 w 8348504"/>
              <a:gd name="connsiteY75" fmla="*/ 1899898 h 6542111"/>
              <a:gd name="connsiteX76" fmla="*/ 6136005 w 8348504"/>
              <a:gd name="connsiteY76" fmla="*/ 1783761 h 6542111"/>
              <a:gd name="connsiteX77" fmla="*/ 6115662 w 8348504"/>
              <a:gd name="connsiteY77" fmla="*/ 1550943 h 6542111"/>
              <a:gd name="connsiteX78" fmla="*/ 6752272 w 8348504"/>
              <a:gd name="connsiteY78" fmla="*/ 1096192 h 6542111"/>
              <a:gd name="connsiteX79" fmla="*/ 7211513 w 8348504"/>
              <a:gd name="connsiteY79" fmla="*/ 775676 h 6542111"/>
              <a:gd name="connsiteX80" fmla="*/ 7269956 w 8348504"/>
              <a:gd name="connsiteY80" fmla="*/ 685323 h 6542111"/>
              <a:gd name="connsiteX81" fmla="*/ 7570470 w 8348504"/>
              <a:gd name="connsiteY81" fmla="*/ 464480 h 6542111"/>
              <a:gd name="connsiteX82" fmla="*/ 7516790 w 8348504"/>
              <a:gd name="connsiteY82" fmla="*/ 555783 h 6542111"/>
              <a:gd name="connsiteX83" fmla="*/ 8347098 w 8348504"/>
              <a:gd name="connsiteY83"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104287 w 8348504"/>
              <a:gd name="connsiteY12" fmla="*/ 5706155 h 6542111"/>
              <a:gd name="connsiteX13" fmla="*/ 1386908 w 8348504"/>
              <a:gd name="connsiteY13" fmla="*/ 5482863 h 6542111"/>
              <a:gd name="connsiteX14" fmla="*/ 1524747 w 8348504"/>
              <a:gd name="connsiteY14" fmla="*/ 5381286 h 6542111"/>
              <a:gd name="connsiteX15" fmla="*/ 1578088 w 8348504"/>
              <a:gd name="connsiteY15" fmla="*/ 5311957 h 6542111"/>
              <a:gd name="connsiteX16" fmla="*/ 1497330 w 8348504"/>
              <a:gd name="connsiteY16" fmla="*/ 5269230 h 6542111"/>
              <a:gd name="connsiteX17" fmla="*/ 1581897 w 8348504"/>
              <a:gd name="connsiteY17" fmla="*/ 5212218 h 6542111"/>
              <a:gd name="connsiteX18" fmla="*/ 1622040 w 8348504"/>
              <a:gd name="connsiteY18" fmla="*/ 5143228 h 6542111"/>
              <a:gd name="connsiteX19" fmla="*/ 1687354 w 8348504"/>
              <a:gd name="connsiteY19" fmla="*/ 5195480 h 6542111"/>
              <a:gd name="connsiteX20" fmla="*/ 1798590 w 8348504"/>
              <a:gd name="connsiteY20" fmla="*/ 5100299 h 6542111"/>
              <a:gd name="connsiteX21" fmla="*/ 1812878 w 8348504"/>
              <a:gd name="connsiteY21" fmla="*/ 5031243 h 6542111"/>
              <a:gd name="connsiteX22" fmla="*/ 1953372 w 8348504"/>
              <a:gd name="connsiteY22" fmla="*/ 4974093 h 6542111"/>
              <a:gd name="connsiteX23" fmla="*/ 1987800 w 8348504"/>
              <a:gd name="connsiteY23" fmla="*/ 4909389 h 6542111"/>
              <a:gd name="connsiteX24" fmla="*/ 2055765 w 8348504"/>
              <a:gd name="connsiteY24" fmla="*/ 4924086 h 6542111"/>
              <a:gd name="connsiteX25" fmla="*/ 2084340 w 8348504"/>
              <a:gd name="connsiteY25" fmla="*/ 4850268 h 6542111"/>
              <a:gd name="connsiteX26" fmla="*/ 2131423 w 8348504"/>
              <a:gd name="connsiteY26" fmla="*/ 4858295 h 6542111"/>
              <a:gd name="connsiteX27" fmla="*/ 2324847 w 8348504"/>
              <a:gd name="connsiteY27" fmla="*/ 4747874 h 6542111"/>
              <a:gd name="connsiteX28" fmla="*/ 2460578 w 8348504"/>
              <a:gd name="connsiteY28" fmla="*/ 4616905 h 6542111"/>
              <a:gd name="connsiteX29" fmla="*/ 2598284 w 8348504"/>
              <a:gd name="connsiteY29" fmla="*/ 4545943 h 6542111"/>
              <a:gd name="connsiteX30" fmla="*/ 2582022 w 8348504"/>
              <a:gd name="connsiteY30" fmla="*/ 4488318 h 6542111"/>
              <a:gd name="connsiteX31" fmla="*/ 2727278 w 8348504"/>
              <a:gd name="connsiteY31" fmla="*/ 4440693 h 6542111"/>
              <a:gd name="connsiteX32" fmla="*/ 2994865 w 8348504"/>
              <a:gd name="connsiteY32" fmla="*/ 4264547 h 6542111"/>
              <a:gd name="connsiteX33" fmla="*/ 3142093 w 8348504"/>
              <a:gd name="connsiteY33" fmla="*/ 4129157 h 6542111"/>
              <a:gd name="connsiteX34" fmla="*/ 3130120 w 8348504"/>
              <a:gd name="connsiteY34" fmla="*/ 4030572 h 6542111"/>
              <a:gd name="connsiteX35" fmla="*/ 3309529 w 8348504"/>
              <a:gd name="connsiteY35" fmla="*/ 3959271 h 6542111"/>
              <a:gd name="connsiteX36" fmla="*/ 3247753 w 8348504"/>
              <a:gd name="connsiteY36" fmla="*/ 3911850 h 6542111"/>
              <a:gd name="connsiteX37" fmla="*/ 3058954 w 8348504"/>
              <a:gd name="connsiteY37" fmla="*/ 3954508 h 6542111"/>
              <a:gd name="connsiteX38" fmla="*/ 2984453 w 8348504"/>
              <a:gd name="connsiteY38" fmla="*/ 4033499 h 6542111"/>
              <a:gd name="connsiteX39" fmla="*/ 2967514 w 8348504"/>
              <a:gd name="connsiteY39" fmla="*/ 4111263 h 6542111"/>
              <a:gd name="connsiteX40" fmla="*/ 2892810 w 8348504"/>
              <a:gd name="connsiteY40" fmla="*/ 4208622 h 6542111"/>
              <a:gd name="connsiteX41" fmla="*/ 2801097 w 8348504"/>
              <a:gd name="connsiteY41" fmla="*/ 4183518 h 6542111"/>
              <a:gd name="connsiteX42" fmla="*/ 2667068 w 8348504"/>
              <a:gd name="connsiteY42" fmla="*/ 4254954 h 6542111"/>
              <a:gd name="connsiteX43" fmla="*/ 2605155 w 8348504"/>
              <a:gd name="connsiteY43" fmla="*/ 4254953 h 6542111"/>
              <a:gd name="connsiteX44" fmla="*/ 2736803 w 8348504"/>
              <a:gd name="connsiteY44" fmla="*/ 4104936 h 6542111"/>
              <a:gd name="connsiteX45" fmla="*/ 2893899 w 8348504"/>
              <a:gd name="connsiteY45" fmla="*/ 3971177 h 6542111"/>
              <a:gd name="connsiteX46" fmla="*/ 2784634 w 8348504"/>
              <a:gd name="connsiteY46" fmla="*/ 3954508 h 6542111"/>
              <a:gd name="connsiteX47" fmla="*/ 2993640 w 8348504"/>
              <a:gd name="connsiteY47" fmla="*/ 3758565 h 6542111"/>
              <a:gd name="connsiteX48" fmla="*/ 3294085 w 8348504"/>
              <a:gd name="connsiteY48" fmla="*/ 3680188 h 6542111"/>
              <a:gd name="connsiteX49" fmla="*/ 3488872 w 8348504"/>
              <a:gd name="connsiteY49" fmla="*/ 3543777 h 6542111"/>
              <a:gd name="connsiteX50" fmla="*/ 3554118 w 8348504"/>
              <a:gd name="connsiteY50" fmla="*/ 3581741 h 6542111"/>
              <a:gd name="connsiteX51" fmla="*/ 3627392 w 8348504"/>
              <a:gd name="connsiteY51" fmla="*/ 3504860 h 6542111"/>
              <a:gd name="connsiteX52" fmla="*/ 3625011 w 8348504"/>
              <a:gd name="connsiteY52" fmla="*/ 3445329 h 6542111"/>
              <a:gd name="connsiteX53" fmla="*/ 3711008 w 8348504"/>
              <a:gd name="connsiteY53" fmla="*/ 3385730 h 6542111"/>
              <a:gd name="connsiteX54" fmla="*/ 3842725 w 8348504"/>
              <a:gd name="connsiteY54" fmla="*/ 3340554 h 6542111"/>
              <a:gd name="connsiteX55" fmla="*/ 3939336 w 8348504"/>
              <a:gd name="connsiteY55" fmla="*/ 3271498 h 6542111"/>
              <a:gd name="connsiteX56" fmla="*/ 3999548 w 8348504"/>
              <a:gd name="connsiteY56" fmla="*/ 3190944 h 6542111"/>
              <a:gd name="connsiteX57" fmla="*/ 4101261 w 8348504"/>
              <a:gd name="connsiteY57" fmla="*/ 3181010 h 6542111"/>
              <a:gd name="connsiteX58" fmla="*/ 4221548 w 8348504"/>
              <a:gd name="connsiteY58" fmla="*/ 3131548 h 6542111"/>
              <a:gd name="connsiteX59" fmla="*/ 4234816 w 8348504"/>
              <a:gd name="connsiteY59" fmla="*/ 3008132 h 6542111"/>
              <a:gd name="connsiteX60" fmla="*/ 4082211 w 8348504"/>
              <a:gd name="connsiteY60" fmla="*/ 3076235 h 6542111"/>
              <a:gd name="connsiteX61" fmla="*/ 3991180 w 8348504"/>
              <a:gd name="connsiteY61" fmla="*/ 3102021 h 6542111"/>
              <a:gd name="connsiteX62" fmla="*/ 4058399 w 8348504"/>
              <a:gd name="connsiteY62" fmla="*/ 3035754 h 6542111"/>
              <a:gd name="connsiteX63" fmla="*/ 4315370 w 8348504"/>
              <a:gd name="connsiteY63" fmla="*/ 2866753 h 6542111"/>
              <a:gd name="connsiteX64" fmla="*/ 4537030 w 8348504"/>
              <a:gd name="connsiteY64" fmla="*/ 2735717 h 6542111"/>
              <a:gd name="connsiteX65" fmla="*/ 4709637 w 8348504"/>
              <a:gd name="connsiteY65" fmla="*/ 2675777 h 6542111"/>
              <a:gd name="connsiteX66" fmla="*/ 4806111 w 8348504"/>
              <a:gd name="connsiteY66" fmla="*/ 2638085 h 6542111"/>
              <a:gd name="connsiteX67" fmla="*/ 4918030 w 8348504"/>
              <a:gd name="connsiteY67" fmla="*/ 2564267 h 6542111"/>
              <a:gd name="connsiteX68" fmla="*/ 5038589 w 8348504"/>
              <a:gd name="connsiteY68" fmla="*/ 2441598 h 6542111"/>
              <a:gd name="connsiteX69" fmla="*/ 5279640 w 8348504"/>
              <a:gd name="connsiteY69" fmla="*/ 2256337 h 6542111"/>
              <a:gd name="connsiteX70" fmla="*/ 5356724 w 8348504"/>
              <a:gd name="connsiteY70" fmla="*/ 2313419 h 6542111"/>
              <a:gd name="connsiteX71" fmla="*/ 5606211 w 8348504"/>
              <a:gd name="connsiteY71" fmla="*/ 2183267 h 6542111"/>
              <a:gd name="connsiteX72" fmla="*/ 5779702 w 8348504"/>
              <a:gd name="connsiteY72" fmla="*/ 2082982 h 6542111"/>
              <a:gd name="connsiteX73" fmla="*/ 5815217 w 8348504"/>
              <a:gd name="connsiteY73" fmla="*/ 1864451 h 6542111"/>
              <a:gd name="connsiteX74" fmla="*/ 5912576 w 8348504"/>
              <a:gd name="connsiteY74" fmla="*/ 1956027 h 6542111"/>
              <a:gd name="connsiteX75" fmla="*/ 6013405 w 8348504"/>
              <a:gd name="connsiteY75" fmla="*/ 1899898 h 6542111"/>
              <a:gd name="connsiteX76" fmla="*/ 6136005 w 8348504"/>
              <a:gd name="connsiteY76" fmla="*/ 1783761 h 6542111"/>
              <a:gd name="connsiteX77" fmla="*/ 6115662 w 8348504"/>
              <a:gd name="connsiteY77" fmla="*/ 1550943 h 6542111"/>
              <a:gd name="connsiteX78" fmla="*/ 6752272 w 8348504"/>
              <a:gd name="connsiteY78" fmla="*/ 1096192 h 6542111"/>
              <a:gd name="connsiteX79" fmla="*/ 7211513 w 8348504"/>
              <a:gd name="connsiteY79" fmla="*/ 775676 h 6542111"/>
              <a:gd name="connsiteX80" fmla="*/ 7269956 w 8348504"/>
              <a:gd name="connsiteY80" fmla="*/ 685323 h 6542111"/>
              <a:gd name="connsiteX81" fmla="*/ 7570470 w 8348504"/>
              <a:gd name="connsiteY81" fmla="*/ 464480 h 6542111"/>
              <a:gd name="connsiteX82" fmla="*/ 7516790 w 8348504"/>
              <a:gd name="connsiteY82" fmla="*/ 555783 h 6542111"/>
              <a:gd name="connsiteX83" fmla="*/ 8347098 w 8348504"/>
              <a:gd name="connsiteY83"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104287 w 8348504"/>
              <a:gd name="connsiteY12" fmla="*/ 5706155 h 6542111"/>
              <a:gd name="connsiteX13" fmla="*/ 1386908 w 8348504"/>
              <a:gd name="connsiteY13" fmla="*/ 5482863 h 6542111"/>
              <a:gd name="connsiteX14" fmla="*/ 1524747 w 8348504"/>
              <a:gd name="connsiteY14" fmla="*/ 5381286 h 6542111"/>
              <a:gd name="connsiteX15" fmla="*/ 1578088 w 8348504"/>
              <a:gd name="connsiteY15" fmla="*/ 5311957 h 6542111"/>
              <a:gd name="connsiteX16" fmla="*/ 1497330 w 8348504"/>
              <a:gd name="connsiteY16" fmla="*/ 5269230 h 6542111"/>
              <a:gd name="connsiteX17" fmla="*/ 1581897 w 8348504"/>
              <a:gd name="connsiteY17" fmla="*/ 5212218 h 6542111"/>
              <a:gd name="connsiteX18" fmla="*/ 1622040 w 8348504"/>
              <a:gd name="connsiteY18" fmla="*/ 5143228 h 6542111"/>
              <a:gd name="connsiteX19" fmla="*/ 1687354 w 8348504"/>
              <a:gd name="connsiteY19" fmla="*/ 5195480 h 6542111"/>
              <a:gd name="connsiteX20" fmla="*/ 1798590 w 8348504"/>
              <a:gd name="connsiteY20" fmla="*/ 5100299 h 6542111"/>
              <a:gd name="connsiteX21" fmla="*/ 1812878 w 8348504"/>
              <a:gd name="connsiteY21" fmla="*/ 5031243 h 6542111"/>
              <a:gd name="connsiteX22" fmla="*/ 1953372 w 8348504"/>
              <a:gd name="connsiteY22" fmla="*/ 4974093 h 6542111"/>
              <a:gd name="connsiteX23" fmla="*/ 1987800 w 8348504"/>
              <a:gd name="connsiteY23" fmla="*/ 4909389 h 6542111"/>
              <a:gd name="connsiteX24" fmla="*/ 2055765 w 8348504"/>
              <a:gd name="connsiteY24" fmla="*/ 4924086 h 6542111"/>
              <a:gd name="connsiteX25" fmla="*/ 2084340 w 8348504"/>
              <a:gd name="connsiteY25" fmla="*/ 4850268 h 6542111"/>
              <a:gd name="connsiteX26" fmla="*/ 2131423 w 8348504"/>
              <a:gd name="connsiteY26" fmla="*/ 4858295 h 6542111"/>
              <a:gd name="connsiteX27" fmla="*/ 2324847 w 8348504"/>
              <a:gd name="connsiteY27" fmla="*/ 4747874 h 6542111"/>
              <a:gd name="connsiteX28" fmla="*/ 2460578 w 8348504"/>
              <a:gd name="connsiteY28" fmla="*/ 4616905 h 6542111"/>
              <a:gd name="connsiteX29" fmla="*/ 2598284 w 8348504"/>
              <a:gd name="connsiteY29" fmla="*/ 4545943 h 6542111"/>
              <a:gd name="connsiteX30" fmla="*/ 2582022 w 8348504"/>
              <a:gd name="connsiteY30" fmla="*/ 4488318 h 6542111"/>
              <a:gd name="connsiteX31" fmla="*/ 2727278 w 8348504"/>
              <a:gd name="connsiteY31" fmla="*/ 4440693 h 6542111"/>
              <a:gd name="connsiteX32" fmla="*/ 2994865 w 8348504"/>
              <a:gd name="connsiteY32" fmla="*/ 4264547 h 6542111"/>
              <a:gd name="connsiteX33" fmla="*/ 3142093 w 8348504"/>
              <a:gd name="connsiteY33" fmla="*/ 4129157 h 6542111"/>
              <a:gd name="connsiteX34" fmla="*/ 3130120 w 8348504"/>
              <a:gd name="connsiteY34" fmla="*/ 4030572 h 6542111"/>
              <a:gd name="connsiteX35" fmla="*/ 3309529 w 8348504"/>
              <a:gd name="connsiteY35" fmla="*/ 3959271 h 6542111"/>
              <a:gd name="connsiteX36" fmla="*/ 3247753 w 8348504"/>
              <a:gd name="connsiteY36" fmla="*/ 3911850 h 6542111"/>
              <a:gd name="connsiteX37" fmla="*/ 3058954 w 8348504"/>
              <a:gd name="connsiteY37" fmla="*/ 3954508 h 6542111"/>
              <a:gd name="connsiteX38" fmla="*/ 2984453 w 8348504"/>
              <a:gd name="connsiteY38" fmla="*/ 4033499 h 6542111"/>
              <a:gd name="connsiteX39" fmla="*/ 2967514 w 8348504"/>
              <a:gd name="connsiteY39" fmla="*/ 4111263 h 6542111"/>
              <a:gd name="connsiteX40" fmla="*/ 2892810 w 8348504"/>
              <a:gd name="connsiteY40" fmla="*/ 4208622 h 6542111"/>
              <a:gd name="connsiteX41" fmla="*/ 2801097 w 8348504"/>
              <a:gd name="connsiteY41" fmla="*/ 4183518 h 6542111"/>
              <a:gd name="connsiteX42" fmla="*/ 2667068 w 8348504"/>
              <a:gd name="connsiteY42" fmla="*/ 4254954 h 6542111"/>
              <a:gd name="connsiteX43" fmla="*/ 2605155 w 8348504"/>
              <a:gd name="connsiteY43" fmla="*/ 4254953 h 6542111"/>
              <a:gd name="connsiteX44" fmla="*/ 2736803 w 8348504"/>
              <a:gd name="connsiteY44" fmla="*/ 4104936 h 6542111"/>
              <a:gd name="connsiteX45" fmla="*/ 2893899 w 8348504"/>
              <a:gd name="connsiteY45" fmla="*/ 3971177 h 6542111"/>
              <a:gd name="connsiteX46" fmla="*/ 2760821 w 8348504"/>
              <a:gd name="connsiteY46" fmla="*/ 4002133 h 6542111"/>
              <a:gd name="connsiteX47" fmla="*/ 2993640 w 8348504"/>
              <a:gd name="connsiteY47" fmla="*/ 3758565 h 6542111"/>
              <a:gd name="connsiteX48" fmla="*/ 3294085 w 8348504"/>
              <a:gd name="connsiteY48" fmla="*/ 3680188 h 6542111"/>
              <a:gd name="connsiteX49" fmla="*/ 3488872 w 8348504"/>
              <a:gd name="connsiteY49" fmla="*/ 3543777 h 6542111"/>
              <a:gd name="connsiteX50" fmla="*/ 3554118 w 8348504"/>
              <a:gd name="connsiteY50" fmla="*/ 3581741 h 6542111"/>
              <a:gd name="connsiteX51" fmla="*/ 3627392 w 8348504"/>
              <a:gd name="connsiteY51" fmla="*/ 3504860 h 6542111"/>
              <a:gd name="connsiteX52" fmla="*/ 3625011 w 8348504"/>
              <a:gd name="connsiteY52" fmla="*/ 3445329 h 6542111"/>
              <a:gd name="connsiteX53" fmla="*/ 3711008 w 8348504"/>
              <a:gd name="connsiteY53" fmla="*/ 3385730 h 6542111"/>
              <a:gd name="connsiteX54" fmla="*/ 3842725 w 8348504"/>
              <a:gd name="connsiteY54" fmla="*/ 3340554 h 6542111"/>
              <a:gd name="connsiteX55" fmla="*/ 3939336 w 8348504"/>
              <a:gd name="connsiteY55" fmla="*/ 3271498 h 6542111"/>
              <a:gd name="connsiteX56" fmla="*/ 3999548 w 8348504"/>
              <a:gd name="connsiteY56" fmla="*/ 3190944 h 6542111"/>
              <a:gd name="connsiteX57" fmla="*/ 4101261 w 8348504"/>
              <a:gd name="connsiteY57" fmla="*/ 3181010 h 6542111"/>
              <a:gd name="connsiteX58" fmla="*/ 4221548 w 8348504"/>
              <a:gd name="connsiteY58" fmla="*/ 3131548 h 6542111"/>
              <a:gd name="connsiteX59" fmla="*/ 4234816 w 8348504"/>
              <a:gd name="connsiteY59" fmla="*/ 3008132 h 6542111"/>
              <a:gd name="connsiteX60" fmla="*/ 4082211 w 8348504"/>
              <a:gd name="connsiteY60" fmla="*/ 3076235 h 6542111"/>
              <a:gd name="connsiteX61" fmla="*/ 3991180 w 8348504"/>
              <a:gd name="connsiteY61" fmla="*/ 3102021 h 6542111"/>
              <a:gd name="connsiteX62" fmla="*/ 4058399 w 8348504"/>
              <a:gd name="connsiteY62" fmla="*/ 3035754 h 6542111"/>
              <a:gd name="connsiteX63" fmla="*/ 4315370 w 8348504"/>
              <a:gd name="connsiteY63" fmla="*/ 2866753 h 6542111"/>
              <a:gd name="connsiteX64" fmla="*/ 4537030 w 8348504"/>
              <a:gd name="connsiteY64" fmla="*/ 2735717 h 6542111"/>
              <a:gd name="connsiteX65" fmla="*/ 4709637 w 8348504"/>
              <a:gd name="connsiteY65" fmla="*/ 2675777 h 6542111"/>
              <a:gd name="connsiteX66" fmla="*/ 4806111 w 8348504"/>
              <a:gd name="connsiteY66" fmla="*/ 2638085 h 6542111"/>
              <a:gd name="connsiteX67" fmla="*/ 4918030 w 8348504"/>
              <a:gd name="connsiteY67" fmla="*/ 2564267 h 6542111"/>
              <a:gd name="connsiteX68" fmla="*/ 5038589 w 8348504"/>
              <a:gd name="connsiteY68" fmla="*/ 2441598 h 6542111"/>
              <a:gd name="connsiteX69" fmla="*/ 5279640 w 8348504"/>
              <a:gd name="connsiteY69" fmla="*/ 2256337 h 6542111"/>
              <a:gd name="connsiteX70" fmla="*/ 5356724 w 8348504"/>
              <a:gd name="connsiteY70" fmla="*/ 2313419 h 6542111"/>
              <a:gd name="connsiteX71" fmla="*/ 5606211 w 8348504"/>
              <a:gd name="connsiteY71" fmla="*/ 2183267 h 6542111"/>
              <a:gd name="connsiteX72" fmla="*/ 5779702 w 8348504"/>
              <a:gd name="connsiteY72" fmla="*/ 2082982 h 6542111"/>
              <a:gd name="connsiteX73" fmla="*/ 5815217 w 8348504"/>
              <a:gd name="connsiteY73" fmla="*/ 1864451 h 6542111"/>
              <a:gd name="connsiteX74" fmla="*/ 5912576 w 8348504"/>
              <a:gd name="connsiteY74" fmla="*/ 1956027 h 6542111"/>
              <a:gd name="connsiteX75" fmla="*/ 6013405 w 8348504"/>
              <a:gd name="connsiteY75" fmla="*/ 1899898 h 6542111"/>
              <a:gd name="connsiteX76" fmla="*/ 6136005 w 8348504"/>
              <a:gd name="connsiteY76" fmla="*/ 1783761 h 6542111"/>
              <a:gd name="connsiteX77" fmla="*/ 6115662 w 8348504"/>
              <a:gd name="connsiteY77" fmla="*/ 1550943 h 6542111"/>
              <a:gd name="connsiteX78" fmla="*/ 6752272 w 8348504"/>
              <a:gd name="connsiteY78" fmla="*/ 1096192 h 6542111"/>
              <a:gd name="connsiteX79" fmla="*/ 7211513 w 8348504"/>
              <a:gd name="connsiteY79" fmla="*/ 775676 h 6542111"/>
              <a:gd name="connsiteX80" fmla="*/ 7269956 w 8348504"/>
              <a:gd name="connsiteY80" fmla="*/ 685323 h 6542111"/>
              <a:gd name="connsiteX81" fmla="*/ 7570470 w 8348504"/>
              <a:gd name="connsiteY81" fmla="*/ 464480 h 6542111"/>
              <a:gd name="connsiteX82" fmla="*/ 7516790 w 8348504"/>
              <a:gd name="connsiteY82" fmla="*/ 555783 h 6542111"/>
              <a:gd name="connsiteX83" fmla="*/ 8347098 w 8348504"/>
              <a:gd name="connsiteY83"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104287 w 8348504"/>
              <a:gd name="connsiteY12" fmla="*/ 5706155 h 6542111"/>
              <a:gd name="connsiteX13" fmla="*/ 1386908 w 8348504"/>
              <a:gd name="connsiteY13" fmla="*/ 5482863 h 6542111"/>
              <a:gd name="connsiteX14" fmla="*/ 1524747 w 8348504"/>
              <a:gd name="connsiteY14" fmla="*/ 5381286 h 6542111"/>
              <a:gd name="connsiteX15" fmla="*/ 1578088 w 8348504"/>
              <a:gd name="connsiteY15" fmla="*/ 5311957 h 6542111"/>
              <a:gd name="connsiteX16" fmla="*/ 1497330 w 8348504"/>
              <a:gd name="connsiteY16" fmla="*/ 5269230 h 6542111"/>
              <a:gd name="connsiteX17" fmla="*/ 1581897 w 8348504"/>
              <a:gd name="connsiteY17" fmla="*/ 5212218 h 6542111"/>
              <a:gd name="connsiteX18" fmla="*/ 1622040 w 8348504"/>
              <a:gd name="connsiteY18" fmla="*/ 5143228 h 6542111"/>
              <a:gd name="connsiteX19" fmla="*/ 1687354 w 8348504"/>
              <a:gd name="connsiteY19" fmla="*/ 5195480 h 6542111"/>
              <a:gd name="connsiteX20" fmla="*/ 1798590 w 8348504"/>
              <a:gd name="connsiteY20" fmla="*/ 5100299 h 6542111"/>
              <a:gd name="connsiteX21" fmla="*/ 1812878 w 8348504"/>
              <a:gd name="connsiteY21" fmla="*/ 5031243 h 6542111"/>
              <a:gd name="connsiteX22" fmla="*/ 1953372 w 8348504"/>
              <a:gd name="connsiteY22" fmla="*/ 4974093 h 6542111"/>
              <a:gd name="connsiteX23" fmla="*/ 1987800 w 8348504"/>
              <a:gd name="connsiteY23" fmla="*/ 4909389 h 6542111"/>
              <a:gd name="connsiteX24" fmla="*/ 2055765 w 8348504"/>
              <a:gd name="connsiteY24" fmla="*/ 4924086 h 6542111"/>
              <a:gd name="connsiteX25" fmla="*/ 2084340 w 8348504"/>
              <a:gd name="connsiteY25" fmla="*/ 4850268 h 6542111"/>
              <a:gd name="connsiteX26" fmla="*/ 2131423 w 8348504"/>
              <a:gd name="connsiteY26" fmla="*/ 4858295 h 6542111"/>
              <a:gd name="connsiteX27" fmla="*/ 2324847 w 8348504"/>
              <a:gd name="connsiteY27" fmla="*/ 4747874 h 6542111"/>
              <a:gd name="connsiteX28" fmla="*/ 2460578 w 8348504"/>
              <a:gd name="connsiteY28" fmla="*/ 4616905 h 6542111"/>
              <a:gd name="connsiteX29" fmla="*/ 2598284 w 8348504"/>
              <a:gd name="connsiteY29" fmla="*/ 4545943 h 6542111"/>
              <a:gd name="connsiteX30" fmla="*/ 2582022 w 8348504"/>
              <a:gd name="connsiteY30" fmla="*/ 4488318 h 6542111"/>
              <a:gd name="connsiteX31" fmla="*/ 2727278 w 8348504"/>
              <a:gd name="connsiteY31" fmla="*/ 4440693 h 6542111"/>
              <a:gd name="connsiteX32" fmla="*/ 2994865 w 8348504"/>
              <a:gd name="connsiteY32" fmla="*/ 4264547 h 6542111"/>
              <a:gd name="connsiteX33" fmla="*/ 3142093 w 8348504"/>
              <a:gd name="connsiteY33" fmla="*/ 4129157 h 6542111"/>
              <a:gd name="connsiteX34" fmla="*/ 3130120 w 8348504"/>
              <a:gd name="connsiteY34" fmla="*/ 4030572 h 6542111"/>
              <a:gd name="connsiteX35" fmla="*/ 3309529 w 8348504"/>
              <a:gd name="connsiteY35" fmla="*/ 3959271 h 6542111"/>
              <a:gd name="connsiteX36" fmla="*/ 3247753 w 8348504"/>
              <a:gd name="connsiteY36" fmla="*/ 3911850 h 6542111"/>
              <a:gd name="connsiteX37" fmla="*/ 3058954 w 8348504"/>
              <a:gd name="connsiteY37" fmla="*/ 3954508 h 6542111"/>
              <a:gd name="connsiteX38" fmla="*/ 2984453 w 8348504"/>
              <a:gd name="connsiteY38" fmla="*/ 4033499 h 6542111"/>
              <a:gd name="connsiteX39" fmla="*/ 2967514 w 8348504"/>
              <a:gd name="connsiteY39" fmla="*/ 4111263 h 6542111"/>
              <a:gd name="connsiteX40" fmla="*/ 2892810 w 8348504"/>
              <a:gd name="connsiteY40" fmla="*/ 4208622 h 6542111"/>
              <a:gd name="connsiteX41" fmla="*/ 2801097 w 8348504"/>
              <a:gd name="connsiteY41" fmla="*/ 4183518 h 6542111"/>
              <a:gd name="connsiteX42" fmla="*/ 2667068 w 8348504"/>
              <a:gd name="connsiteY42" fmla="*/ 4254954 h 6542111"/>
              <a:gd name="connsiteX43" fmla="*/ 2605155 w 8348504"/>
              <a:gd name="connsiteY43" fmla="*/ 4254953 h 6542111"/>
              <a:gd name="connsiteX44" fmla="*/ 2736803 w 8348504"/>
              <a:gd name="connsiteY44" fmla="*/ 4104936 h 6542111"/>
              <a:gd name="connsiteX45" fmla="*/ 2893899 w 8348504"/>
              <a:gd name="connsiteY45" fmla="*/ 3971177 h 6542111"/>
              <a:gd name="connsiteX46" fmla="*/ 2760821 w 8348504"/>
              <a:gd name="connsiteY46" fmla="*/ 4002133 h 6542111"/>
              <a:gd name="connsiteX47" fmla="*/ 3026977 w 8348504"/>
              <a:gd name="connsiteY47" fmla="*/ 3796665 h 6542111"/>
              <a:gd name="connsiteX48" fmla="*/ 3294085 w 8348504"/>
              <a:gd name="connsiteY48" fmla="*/ 3680188 h 6542111"/>
              <a:gd name="connsiteX49" fmla="*/ 3488872 w 8348504"/>
              <a:gd name="connsiteY49" fmla="*/ 3543777 h 6542111"/>
              <a:gd name="connsiteX50" fmla="*/ 3554118 w 8348504"/>
              <a:gd name="connsiteY50" fmla="*/ 3581741 h 6542111"/>
              <a:gd name="connsiteX51" fmla="*/ 3627392 w 8348504"/>
              <a:gd name="connsiteY51" fmla="*/ 3504860 h 6542111"/>
              <a:gd name="connsiteX52" fmla="*/ 3625011 w 8348504"/>
              <a:gd name="connsiteY52" fmla="*/ 3445329 h 6542111"/>
              <a:gd name="connsiteX53" fmla="*/ 3711008 w 8348504"/>
              <a:gd name="connsiteY53" fmla="*/ 3385730 h 6542111"/>
              <a:gd name="connsiteX54" fmla="*/ 3842725 w 8348504"/>
              <a:gd name="connsiteY54" fmla="*/ 3340554 h 6542111"/>
              <a:gd name="connsiteX55" fmla="*/ 3939336 w 8348504"/>
              <a:gd name="connsiteY55" fmla="*/ 3271498 h 6542111"/>
              <a:gd name="connsiteX56" fmla="*/ 3999548 w 8348504"/>
              <a:gd name="connsiteY56" fmla="*/ 3190944 h 6542111"/>
              <a:gd name="connsiteX57" fmla="*/ 4101261 w 8348504"/>
              <a:gd name="connsiteY57" fmla="*/ 3181010 h 6542111"/>
              <a:gd name="connsiteX58" fmla="*/ 4221548 w 8348504"/>
              <a:gd name="connsiteY58" fmla="*/ 3131548 h 6542111"/>
              <a:gd name="connsiteX59" fmla="*/ 4234816 w 8348504"/>
              <a:gd name="connsiteY59" fmla="*/ 3008132 h 6542111"/>
              <a:gd name="connsiteX60" fmla="*/ 4082211 w 8348504"/>
              <a:gd name="connsiteY60" fmla="*/ 3076235 h 6542111"/>
              <a:gd name="connsiteX61" fmla="*/ 3991180 w 8348504"/>
              <a:gd name="connsiteY61" fmla="*/ 3102021 h 6542111"/>
              <a:gd name="connsiteX62" fmla="*/ 4058399 w 8348504"/>
              <a:gd name="connsiteY62" fmla="*/ 3035754 h 6542111"/>
              <a:gd name="connsiteX63" fmla="*/ 4315370 w 8348504"/>
              <a:gd name="connsiteY63" fmla="*/ 2866753 h 6542111"/>
              <a:gd name="connsiteX64" fmla="*/ 4537030 w 8348504"/>
              <a:gd name="connsiteY64" fmla="*/ 2735717 h 6542111"/>
              <a:gd name="connsiteX65" fmla="*/ 4709637 w 8348504"/>
              <a:gd name="connsiteY65" fmla="*/ 2675777 h 6542111"/>
              <a:gd name="connsiteX66" fmla="*/ 4806111 w 8348504"/>
              <a:gd name="connsiteY66" fmla="*/ 2638085 h 6542111"/>
              <a:gd name="connsiteX67" fmla="*/ 4918030 w 8348504"/>
              <a:gd name="connsiteY67" fmla="*/ 2564267 h 6542111"/>
              <a:gd name="connsiteX68" fmla="*/ 5038589 w 8348504"/>
              <a:gd name="connsiteY68" fmla="*/ 2441598 h 6542111"/>
              <a:gd name="connsiteX69" fmla="*/ 5279640 w 8348504"/>
              <a:gd name="connsiteY69" fmla="*/ 2256337 h 6542111"/>
              <a:gd name="connsiteX70" fmla="*/ 5356724 w 8348504"/>
              <a:gd name="connsiteY70" fmla="*/ 2313419 h 6542111"/>
              <a:gd name="connsiteX71" fmla="*/ 5606211 w 8348504"/>
              <a:gd name="connsiteY71" fmla="*/ 2183267 h 6542111"/>
              <a:gd name="connsiteX72" fmla="*/ 5779702 w 8348504"/>
              <a:gd name="connsiteY72" fmla="*/ 2082982 h 6542111"/>
              <a:gd name="connsiteX73" fmla="*/ 5815217 w 8348504"/>
              <a:gd name="connsiteY73" fmla="*/ 1864451 h 6542111"/>
              <a:gd name="connsiteX74" fmla="*/ 5912576 w 8348504"/>
              <a:gd name="connsiteY74" fmla="*/ 1956027 h 6542111"/>
              <a:gd name="connsiteX75" fmla="*/ 6013405 w 8348504"/>
              <a:gd name="connsiteY75" fmla="*/ 1899898 h 6542111"/>
              <a:gd name="connsiteX76" fmla="*/ 6136005 w 8348504"/>
              <a:gd name="connsiteY76" fmla="*/ 1783761 h 6542111"/>
              <a:gd name="connsiteX77" fmla="*/ 6115662 w 8348504"/>
              <a:gd name="connsiteY77" fmla="*/ 1550943 h 6542111"/>
              <a:gd name="connsiteX78" fmla="*/ 6752272 w 8348504"/>
              <a:gd name="connsiteY78" fmla="*/ 1096192 h 6542111"/>
              <a:gd name="connsiteX79" fmla="*/ 7211513 w 8348504"/>
              <a:gd name="connsiteY79" fmla="*/ 775676 h 6542111"/>
              <a:gd name="connsiteX80" fmla="*/ 7269956 w 8348504"/>
              <a:gd name="connsiteY80" fmla="*/ 685323 h 6542111"/>
              <a:gd name="connsiteX81" fmla="*/ 7570470 w 8348504"/>
              <a:gd name="connsiteY81" fmla="*/ 464480 h 6542111"/>
              <a:gd name="connsiteX82" fmla="*/ 7516790 w 8348504"/>
              <a:gd name="connsiteY82" fmla="*/ 555783 h 6542111"/>
              <a:gd name="connsiteX83" fmla="*/ 8347098 w 8348504"/>
              <a:gd name="connsiteY83" fmla="*/ 0 h 6542111"/>
              <a:gd name="connsiteX0" fmla="*/ 8347098 w 8348504"/>
              <a:gd name="connsiteY0" fmla="*/ 0 h 6542111"/>
              <a:gd name="connsiteX1" fmla="*/ 8348254 w 8348504"/>
              <a:gd name="connsiteY1" fmla="*/ 6538505 h 6542111"/>
              <a:gd name="connsiteX2" fmla="*/ 0 w 8348504"/>
              <a:gd name="connsiteY2" fmla="*/ 6542111 h 6542111"/>
              <a:gd name="connsiteX3" fmla="*/ 57898 w 8348504"/>
              <a:gd name="connsiteY3" fmla="*/ 6455230 h 6542111"/>
              <a:gd name="connsiteX4" fmla="*/ 208938 w 8348504"/>
              <a:gd name="connsiteY4" fmla="*/ 6354536 h 6542111"/>
              <a:gd name="connsiteX5" fmla="*/ 246016 w 8348504"/>
              <a:gd name="connsiteY5" fmla="*/ 6295686 h 6542111"/>
              <a:gd name="connsiteX6" fmla="*/ 305548 w 8348504"/>
              <a:gd name="connsiteY6" fmla="*/ 6295686 h 6542111"/>
              <a:gd name="connsiteX7" fmla="*/ 444069 w 8348504"/>
              <a:gd name="connsiteY7" fmla="*/ 6220370 h 6542111"/>
              <a:gd name="connsiteX8" fmla="*/ 620826 w 8348504"/>
              <a:gd name="connsiteY8" fmla="*/ 6080284 h 6542111"/>
              <a:gd name="connsiteX9" fmla="*/ 657973 w 8348504"/>
              <a:gd name="connsiteY9" fmla="*/ 6119474 h 6542111"/>
              <a:gd name="connsiteX10" fmla="*/ 779417 w 8348504"/>
              <a:gd name="connsiteY10" fmla="*/ 6021842 h 6542111"/>
              <a:gd name="connsiteX11" fmla="*/ 866843 w 8348504"/>
              <a:gd name="connsiteY11" fmla="*/ 5892710 h 6542111"/>
              <a:gd name="connsiteX12" fmla="*/ 1104287 w 8348504"/>
              <a:gd name="connsiteY12" fmla="*/ 5706155 h 6542111"/>
              <a:gd name="connsiteX13" fmla="*/ 1386908 w 8348504"/>
              <a:gd name="connsiteY13" fmla="*/ 5482863 h 6542111"/>
              <a:gd name="connsiteX14" fmla="*/ 1524747 w 8348504"/>
              <a:gd name="connsiteY14" fmla="*/ 5381286 h 6542111"/>
              <a:gd name="connsiteX15" fmla="*/ 1578088 w 8348504"/>
              <a:gd name="connsiteY15" fmla="*/ 5311957 h 6542111"/>
              <a:gd name="connsiteX16" fmla="*/ 1497330 w 8348504"/>
              <a:gd name="connsiteY16" fmla="*/ 5269230 h 6542111"/>
              <a:gd name="connsiteX17" fmla="*/ 1581897 w 8348504"/>
              <a:gd name="connsiteY17" fmla="*/ 5212218 h 6542111"/>
              <a:gd name="connsiteX18" fmla="*/ 1622040 w 8348504"/>
              <a:gd name="connsiteY18" fmla="*/ 5143228 h 6542111"/>
              <a:gd name="connsiteX19" fmla="*/ 1687354 w 8348504"/>
              <a:gd name="connsiteY19" fmla="*/ 5195480 h 6542111"/>
              <a:gd name="connsiteX20" fmla="*/ 1798590 w 8348504"/>
              <a:gd name="connsiteY20" fmla="*/ 5100299 h 6542111"/>
              <a:gd name="connsiteX21" fmla="*/ 1812878 w 8348504"/>
              <a:gd name="connsiteY21" fmla="*/ 5031243 h 6542111"/>
              <a:gd name="connsiteX22" fmla="*/ 1953372 w 8348504"/>
              <a:gd name="connsiteY22" fmla="*/ 4974093 h 6542111"/>
              <a:gd name="connsiteX23" fmla="*/ 1987800 w 8348504"/>
              <a:gd name="connsiteY23" fmla="*/ 4909389 h 6542111"/>
              <a:gd name="connsiteX24" fmla="*/ 2055765 w 8348504"/>
              <a:gd name="connsiteY24" fmla="*/ 4924086 h 6542111"/>
              <a:gd name="connsiteX25" fmla="*/ 2084340 w 8348504"/>
              <a:gd name="connsiteY25" fmla="*/ 4850268 h 6542111"/>
              <a:gd name="connsiteX26" fmla="*/ 2131423 w 8348504"/>
              <a:gd name="connsiteY26" fmla="*/ 4858295 h 6542111"/>
              <a:gd name="connsiteX27" fmla="*/ 2324847 w 8348504"/>
              <a:gd name="connsiteY27" fmla="*/ 4747874 h 6542111"/>
              <a:gd name="connsiteX28" fmla="*/ 2460578 w 8348504"/>
              <a:gd name="connsiteY28" fmla="*/ 4616905 h 6542111"/>
              <a:gd name="connsiteX29" fmla="*/ 2598284 w 8348504"/>
              <a:gd name="connsiteY29" fmla="*/ 4545943 h 6542111"/>
              <a:gd name="connsiteX30" fmla="*/ 2582022 w 8348504"/>
              <a:gd name="connsiteY30" fmla="*/ 4488318 h 6542111"/>
              <a:gd name="connsiteX31" fmla="*/ 2727278 w 8348504"/>
              <a:gd name="connsiteY31" fmla="*/ 4440693 h 6542111"/>
              <a:gd name="connsiteX32" fmla="*/ 2994865 w 8348504"/>
              <a:gd name="connsiteY32" fmla="*/ 4264547 h 6542111"/>
              <a:gd name="connsiteX33" fmla="*/ 3142093 w 8348504"/>
              <a:gd name="connsiteY33" fmla="*/ 4129157 h 6542111"/>
              <a:gd name="connsiteX34" fmla="*/ 3130120 w 8348504"/>
              <a:gd name="connsiteY34" fmla="*/ 4030572 h 6542111"/>
              <a:gd name="connsiteX35" fmla="*/ 3309529 w 8348504"/>
              <a:gd name="connsiteY35" fmla="*/ 3959271 h 6542111"/>
              <a:gd name="connsiteX36" fmla="*/ 3247753 w 8348504"/>
              <a:gd name="connsiteY36" fmla="*/ 3911850 h 6542111"/>
              <a:gd name="connsiteX37" fmla="*/ 3058954 w 8348504"/>
              <a:gd name="connsiteY37" fmla="*/ 3954508 h 6542111"/>
              <a:gd name="connsiteX38" fmla="*/ 2984453 w 8348504"/>
              <a:gd name="connsiteY38" fmla="*/ 4033499 h 6542111"/>
              <a:gd name="connsiteX39" fmla="*/ 2967514 w 8348504"/>
              <a:gd name="connsiteY39" fmla="*/ 4111263 h 6542111"/>
              <a:gd name="connsiteX40" fmla="*/ 2892810 w 8348504"/>
              <a:gd name="connsiteY40" fmla="*/ 4208622 h 6542111"/>
              <a:gd name="connsiteX41" fmla="*/ 2801097 w 8348504"/>
              <a:gd name="connsiteY41" fmla="*/ 4183518 h 6542111"/>
              <a:gd name="connsiteX42" fmla="*/ 2667068 w 8348504"/>
              <a:gd name="connsiteY42" fmla="*/ 4254954 h 6542111"/>
              <a:gd name="connsiteX43" fmla="*/ 2605155 w 8348504"/>
              <a:gd name="connsiteY43" fmla="*/ 4254953 h 6542111"/>
              <a:gd name="connsiteX44" fmla="*/ 2736803 w 8348504"/>
              <a:gd name="connsiteY44" fmla="*/ 4104936 h 6542111"/>
              <a:gd name="connsiteX45" fmla="*/ 2893899 w 8348504"/>
              <a:gd name="connsiteY45" fmla="*/ 3971177 h 6542111"/>
              <a:gd name="connsiteX46" fmla="*/ 2760821 w 8348504"/>
              <a:gd name="connsiteY46" fmla="*/ 4002133 h 6542111"/>
              <a:gd name="connsiteX47" fmla="*/ 3026977 w 8348504"/>
              <a:gd name="connsiteY47" fmla="*/ 3796665 h 6542111"/>
              <a:gd name="connsiteX48" fmla="*/ 3208290 w 8348504"/>
              <a:gd name="connsiteY48" fmla="*/ 3735843 h 6542111"/>
              <a:gd name="connsiteX49" fmla="*/ 3294085 w 8348504"/>
              <a:gd name="connsiteY49" fmla="*/ 3680188 h 6542111"/>
              <a:gd name="connsiteX50" fmla="*/ 3488872 w 8348504"/>
              <a:gd name="connsiteY50" fmla="*/ 3543777 h 6542111"/>
              <a:gd name="connsiteX51" fmla="*/ 3554118 w 8348504"/>
              <a:gd name="connsiteY51" fmla="*/ 3581741 h 6542111"/>
              <a:gd name="connsiteX52" fmla="*/ 3627392 w 8348504"/>
              <a:gd name="connsiteY52" fmla="*/ 3504860 h 6542111"/>
              <a:gd name="connsiteX53" fmla="*/ 3625011 w 8348504"/>
              <a:gd name="connsiteY53" fmla="*/ 3445329 h 6542111"/>
              <a:gd name="connsiteX54" fmla="*/ 3711008 w 8348504"/>
              <a:gd name="connsiteY54" fmla="*/ 3385730 h 6542111"/>
              <a:gd name="connsiteX55" fmla="*/ 3842725 w 8348504"/>
              <a:gd name="connsiteY55" fmla="*/ 3340554 h 6542111"/>
              <a:gd name="connsiteX56" fmla="*/ 3939336 w 8348504"/>
              <a:gd name="connsiteY56" fmla="*/ 3271498 h 6542111"/>
              <a:gd name="connsiteX57" fmla="*/ 3999548 w 8348504"/>
              <a:gd name="connsiteY57" fmla="*/ 3190944 h 6542111"/>
              <a:gd name="connsiteX58" fmla="*/ 4101261 w 8348504"/>
              <a:gd name="connsiteY58" fmla="*/ 3181010 h 6542111"/>
              <a:gd name="connsiteX59" fmla="*/ 4221548 w 8348504"/>
              <a:gd name="connsiteY59" fmla="*/ 3131548 h 6542111"/>
              <a:gd name="connsiteX60" fmla="*/ 4234816 w 8348504"/>
              <a:gd name="connsiteY60" fmla="*/ 3008132 h 6542111"/>
              <a:gd name="connsiteX61" fmla="*/ 4082211 w 8348504"/>
              <a:gd name="connsiteY61" fmla="*/ 3076235 h 6542111"/>
              <a:gd name="connsiteX62" fmla="*/ 3991180 w 8348504"/>
              <a:gd name="connsiteY62" fmla="*/ 3102021 h 6542111"/>
              <a:gd name="connsiteX63" fmla="*/ 4058399 w 8348504"/>
              <a:gd name="connsiteY63" fmla="*/ 3035754 h 6542111"/>
              <a:gd name="connsiteX64" fmla="*/ 4315370 w 8348504"/>
              <a:gd name="connsiteY64" fmla="*/ 2866753 h 6542111"/>
              <a:gd name="connsiteX65" fmla="*/ 4537030 w 8348504"/>
              <a:gd name="connsiteY65" fmla="*/ 2735717 h 6542111"/>
              <a:gd name="connsiteX66" fmla="*/ 4709637 w 8348504"/>
              <a:gd name="connsiteY66" fmla="*/ 2675777 h 6542111"/>
              <a:gd name="connsiteX67" fmla="*/ 4806111 w 8348504"/>
              <a:gd name="connsiteY67" fmla="*/ 2638085 h 6542111"/>
              <a:gd name="connsiteX68" fmla="*/ 4918030 w 8348504"/>
              <a:gd name="connsiteY68" fmla="*/ 2564267 h 6542111"/>
              <a:gd name="connsiteX69" fmla="*/ 5038589 w 8348504"/>
              <a:gd name="connsiteY69" fmla="*/ 2441598 h 6542111"/>
              <a:gd name="connsiteX70" fmla="*/ 5279640 w 8348504"/>
              <a:gd name="connsiteY70" fmla="*/ 2256337 h 6542111"/>
              <a:gd name="connsiteX71" fmla="*/ 5356724 w 8348504"/>
              <a:gd name="connsiteY71" fmla="*/ 2313419 h 6542111"/>
              <a:gd name="connsiteX72" fmla="*/ 5606211 w 8348504"/>
              <a:gd name="connsiteY72" fmla="*/ 2183267 h 6542111"/>
              <a:gd name="connsiteX73" fmla="*/ 5779702 w 8348504"/>
              <a:gd name="connsiteY73" fmla="*/ 2082982 h 6542111"/>
              <a:gd name="connsiteX74" fmla="*/ 5815217 w 8348504"/>
              <a:gd name="connsiteY74" fmla="*/ 1864451 h 6542111"/>
              <a:gd name="connsiteX75" fmla="*/ 5912576 w 8348504"/>
              <a:gd name="connsiteY75" fmla="*/ 1956027 h 6542111"/>
              <a:gd name="connsiteX76" fmla="*/ 6013405 w 8348504"/>
              <a:gd name="connsiteY76" fmla="*/ 1899898 h 6542111"/>
              <a:gd name="connsiteX77" fmla="*/ 6136005 w 8348504"/>
              <a:gd name="connsiteY77" fmla="*/ 1783761 h 6542111"/>
              <a:gd name="connsiteX78" fmla="*/ 6115662 w 8348504"/>
              <a:gd name="connsiteY78" fmla="*/ 1550943 h 6542111"/>
              <a:gd name="connsiteX79" fmla="*/ 6752272 w 8348504"/>
              <a:gd name="connsiteY79" fmla="*/ 1096192 h 6542111"/>
              <a:gd name="connsiteX80" fmla="*/ 7211513 w 8348504"/>
              <a:gd name="connsiteY80" fmla="*/ 775676 h 6542111"/>
              <a:gd name="connsiteX81" fmla="*/ 7269956 w 8348504"/>
              <a:gd name="connsiteY81" fmla="*/ 685323 h 6542111"/>
              <a:gd name="connsiteX82" fmla="*/ 7570470 w 8348504"/>
              <a:gd name="connsiteY82" fmla="*/ 464480 h 6542111"/>
              <a:gd name="connsiteX83" fmla="*/ 7516790 w 8348504"/>
              <a:gd name="connsiteY83" fmla="*/ 555783 h 6542111"/>
              <a:gd name="connsiteX84" fmla="*/ 8347098 w 8348504"/>
              <a:gd name="connsiteY84" fmla="*/ 0 h 654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8348504" h="6542111">
                <a:moveTo>
                  <a:pt x="8347098" y="0"/>
                </a:moveTo>
                <a:cubicBezTo>
                  <a:pt x="8351452" y="2185852"/>
                  <a:pt x="8343900" y="4352653"/>
                  <a:pt x="8348254" y="6538505"/>
                </a:cubicBezTo>
                <a:lnTo>
                  <a:pt x="0" y="6542111"/>
                </a:lnTo>
                <a:cubicBezTo>
                  <a:pt x="29618" y="6517913"/>
                  <a:pt x="28280" y="6479428"/>
                  <a:pt x="57898" y="6455230"/>
                </a:cubicBezTo>
                <a:lnTo>
                  <a:pt x="208938" y="6354536"/>
                </a:lnTo>
                <a:cubicBezTo>
                  <a:pt x="247832" y="6328342"/>
                  <a:pt x="210796" y="6321222"/>
                  <a:pt x="246016" y="6295686"/>
                </a:cubicBezTo>
                <a:cubicBezTo>
                  <a:pt x="265293" y="6277147"/>
                  <a:pt x="276508" y="6311414"/>
                  <a:pt x="305548" y="6295686"/>
                </a:cubicBezTo>
                <a:cubicBezTo>
                  <a:pt x="334588" y="6279958"/>
                  <a:pt x="391523" y="6256270"/>
                  <a:pt x="444069" y="6220370"/>
                </a:cubicBezTo>
                <a:cubicBezTo>
                  <a:pt x="496615" y="6184470"/>
                  <a:pt x="575650" y="6120912"/>
                  <a:pt x="620826" y="6080284"/>
                </a:cubicBezTo>
                <a:cubicBezTo>
                  <a:pt x="652258" y="6045722"/>
                  <a:pt x="626541" y="6154036"/>
                  <a:pt x="657973" y="6119474"/>
                </a:cubicBezTo>
                <a:cubicBezTo>
                  <a:pt x="688135" y="6068674"/>
                  <a:pt x="749255" y="6072642"/>
                  <a:pt x="779417" y="6021842"/>
                </a:cubicBezTo>
                <a:lnTo>
                  <a:pt x="866843" y="5892710"/>
                </a:lnTo>
                <a:lnTo>
                  <a:pt x="1104287" y="5706155"/>
                </a:lnTo>
                <a:lnTo>
                  <a:pt x="1386908" y="5482863"/>
                </a:lnTo>
                <a:cubicBezTo>
                  <a:pt x="1423329" y="5443448"/>
                  <a:pt x="1488326" y="5420701"/>
                  <a:pt x="1524747" y="5381286"/>
                </a:cubicBezTo>
                <a:lnTo>
                  <a:pt x="1578088" y="5311957"/>
                </a:lnTo>
                <a:lnTo>
                  <a:pt x="1497330" y="5269230"/>
                </a:lnTo>
                <a:cubicBezTo>
                  <a:pt x="1519963" y="5242288"/>
                  <a:pt x="1559264" y="5239160"/>
                  <a:pt x="1581897" y="5212218"/>
                </a:cubicBezTo>
                <a:lnTo>
                  <a:pt x="1622040" y="5143228"/>
                </a:lnTo>
                <a:lnTo>
                  <a:pt x="1687354" y="5195480"/>
                </a:lnTo>
                <a:cubicBezTo>
                  <a:pt x="1721258" y="5157403"/>
                  <a:pt x="1764686" y="5138376"/>
                  <a:pt x="1798590" y="5100299"/>
                </a:cubicBezTo>
                <a:cubicBezTo>
                  <a:pt x="1830340" y="5062199"/>
                  <a:pt x="1781128" y="5069343"/>
                  <a:pt x="1812878" y="5031243"/>
                </a:cubicBezTo>
                <a:cubicBezTo>
                  <a:pt x="1843834" y="5000287"/>
                  <a:pt x="1922416" y="5005049"/>
                  <a:pt x="1953372" y="4974093"/>
                </a:cubicBezTo>
                <a:lnTo>
                  <a:pt x="1987800" y="4909389"/>
                </a:lnTo>
                <a:cubicBezTo>
                  <a:pt x="2002088" y="4893514"/>
                  <a:pt x="2039675" y="4933940"/>
                  <a:pt x="2055765" y="4924086"/>
                </a:cubicBezTo>
                <a:cubicBezTo>
                  <a:pt x="2071855" y="4914233"/>
                  <a:pt x="2068952" y="4853693"/>
                  <a:pt x="2084340" y="4850268"/>
                </a:cubicBezTo>
                <a:lnTo>
                  <a:pt x="2131423" y="4858295"/>
                </a:lnTo>
                <a:cubicBezTo>
                  <a:pt x="2186373" y="4816725"/>
                  <a:pt x="2269897" y="4789444"/>
                  <a:pt x="2324847" y="4747874"/>
                </a:cubicBezTo>
                <a:cubicBezTo>
                  <a:pt x="2377234" y="4709774"/>
                  <a:pt x="2408191" y="4655005"/>
                  <a:pt x="2460578" y="4616905"/>
                </a:cubicBezTo>
                <a:lnTo>
                  <a:pt x="2598284" y="4545943"/>
                </a:lnTo>
                <a:cubicBezTo>
                  <a:pt x="2620644" y="4524353"/>
                  <a:pt x="2559662" y="4509908"/>
                  <a:pt x="2582022" y="4488318"/>
                </a:cubicBezTo>
                <a:cubicBezTo>
                  <a:pt x="2639172" y="4449424"/>
                  <a:pt x="2670128" y="4479587"/>
                  <a:pt x="2727278" y="4440693"/>
                </a:cubicBezTo>
                <a:lnTo>
                  <a:pt x="2994865" y="4264547"/>
                </a:lnTo>
                <a:lnTo>
                  <a:pt x="3142093" y="4129157"/>
                </a:lnTo>
                <a:lnTo>
                  <a:pt x="3130120" y="4030572"/>
                </a:lnTo>
                <a:lnTo>
                  <a:pt x="3309529" y="3959271"/>
                </a:lnTo>
                <a:lnTo>
                  <a:pt x="3247753" y="3911850"/>
                </a:lnTo>
                <a:lnTo>
                  <a:pt x="3058954" y="3954508"/>
                </a:lnTo>
                <a:cubicBezTo>
                  <a:pt x="3042852" y="3982426"/>
                  <a:pt x="3000555" y="4005581"/>
                  <a:pt x="2984453" y="4033499"/>
                </a:cubicBezTo>
                <a:lnTo>
                  <a:pt x="2967514" y="4111263"/>
                </a:lnTo>
                <a:lnTo>
                  <a:pt x="2892810" y="4208622"/>
                </a:lnTo>
                <a:cubicBezTo>
                  <a:pt x="2856683" y="4216129"/>
                  <a:pt x="2837224" y="4176011"/>
                  <a:pt x="2801097" y="4183518"/>
                </a:cubicBezTo>
                <a:cubicBezTo>
                  <a:pt x="2756421" y="4207330"/>
                  <a:pt x="2699725" y="4243048"/>
                  <a:pt x="2667068" y="4254954"/>
                </a:cubicBezTo>
                <a:cubicBezTo>
                  <a:pt x="2634411" y="4266860"/>
                  <a:pt x="2593533" y="4279956"/>
                  <a:pt x="2605155" y="4254953"/>
                </a:cubicBezTo>
                <a:cubicBezTo>
                  <a:pt x="2616777" y="4229950"/>
                  <a:pt x="2687364" y="4166054"/>
                  <a:pt x="2736803" y="4104936"/>
                </a:cubicBezTo>
                <a:lnTo>
                  <a:pt x="2893899" y="3971177"/>
                </a:lnTo>
                <a:lnTo>
                  <a:pt x="2760821" y="4002133"/>
                </a:lnTo>
                <a:lnTo>
                  <a:pt x="3026977" y="3796665"/>
                </a:lnTo>
                <a:cubicBezTo>
                  <a:pt x="3084240" y="3769247"/>
                  <a:pt x="3151027" y="3763261"/>
                  <a:pt x="3208290" y="3735843"/>
                </a:cubicBezTo>
                <a:lnTo>
                  <a:pt x="3294085" y="3680188"/>
                </a:lnTo>
                <a:lnTo>
                  <a:pt x="3488872" y="3543777"/>
                </a:lnTo>
                <a:lnTo>
                  <a:pt x="3554118" y="3581741"/>
                </a:lnTo>
                <a:cubicBezTo>
                  <a:pt x="3575617" y="3585574"/>
                  <a:pt x="3615577" y="3527595"/>
                  <a:pt x="3627392" y="3504860"/>
                </a:cubicBezTo>
                <a:cubicBezTo>
                  <a:pt x="3639208" y="3482125"/>
                  <a:pt x="3607503" y="3465581"/>
                  <a:pt x="3625011" y="3445329"/>
                </a:cubicBezTo>
                <a:lnTo>
                  <a:pt x="3711008" y="3385730"/>
                </a:lnTo>
                <a:lnTo>
                  <a:pt x="3842725" y="3340554"/>
                </a:lnTo>
                <a:cubicBezTo>
                  <a:pt x="3867785" y="3315154"/>
                  <a:pt x="3914276" y="3296898"/>
                  <a:pt x="3939336" y="3271498"/>
                </a:cubicBezTo>
                <a:lnTo>
                  <a:pt x="3999548" y="3190944"/>
                </a:lnTo>
                <a:cubicBezTo>
                  <a:pt x="4034246" y="3182077"/>
                  <a:pt x="4066563" y="3189877"/>
                  <a:pt x="4101261" y="3181010"/>
                </a:cubicBezTo>
                <a:lnTo>
                  <a:pt x="4221548" y="3131548"/>
                </a:lnTo>
                <a:cubicBezTo>
                  <a:pt x="4225971" y="3090409"/>
                  <a:pt x="4258039" y="3017351"/>
                  <a:pt x="4234816" y="3008132"/>
                </a:cubicBezTo>
                <a:cubicBezTo>
                  <a:pt x="4211593" y="2998913"/>
                  <a:pt x="4122817" y="3060587"/>
                  <a:pt x="4082211" y="3076235"/>
                </a:cubicBezTo>
                <a:cubicBezTo>
                  <a:pt x="4041605" y="3091883"/>
                  <a:pt x="3998721" y="3104005"/>
                  <a:pt x="3991180" y="3102021"/>
                </a:cubicBezTo>
                <a:cubicBezTo>
                  <a:pt x="4023111" y="3074376"/>
                  <a:pt x="4026468" y="3063399"/>
                  <a:pt x="4058399" y="3035754"/>
                </a:cubicBezTo>
                <a:lnTo>
                  <a:pt x="4315370" y="2866753"/>
                </a:lnTo>
                <a:cubicBezTo>
                  <a:pt x="4382907" y="2823074"/>
                  <a:pt x="4469493" y="2779396"/>
                  <a:pt x="4537030" y="2735717"/>
                </a:cubicBezTo>
                <a:lnTo>
                  <a:pt x="4709637" y="2675777"/>
                </a:lnTo>
                <a:cubicBezTo>
                  <a:pt x="4753293" y="2657124"/>
                  <a:pt x="4771379" y="2656670"/>
                  <a:pt x="4806111" y="2638085"/>
                </a:cubicBezTo>
                <a:cubicBezTo>
                  <a:pt x="4840843" y="2619500"/>
                  <a:pt x="4878093" y="2594634"/>
                  <a:pt x="4918030" y="2564267"/>
                </a:cubicBezTo>
                <a:lnTo>
                  <a:pt x="5038589" y="2441598"/>
                </a:lnTo>
                <a:lnTo>
                  <a:pt x="5279640" y="2256337"/>
                </a:lnTo>
                <a:lnTo>
                  <a:pt x="5356724" y="2313419"/>
                </a:lnTo>
                <a:cubicBezTo>
                  <a:pt x="5431949" y="2266066"/>
                  <a:pt x="5530986" y="2230620"/>
                  <a:pt x="5606211" y="2183267"/>
                </a:cubicBezTo>
                <a:lnTo>
                  <a:pt x="5779702" y="2082982"/>
                </a:lnTo>
                <a:lnTo>
                  <a:pt x="5815217" y="1864451"/>
                </a:lnTo>
                <a:lnTo>
                  <a:pt x="5912576" y="1956027"/>
                </a:lnTo>
                <a:cubicBezTo>
                  <a:pt x="5941423" y="1934936"/>
                  <a:pt x="5984558" y="1920989"/>
                  <a:pt x="6013405" y="1899898"/>
                </a:cubicBezTo>
                <a:lnTo>
                  <a:pt x="6136005" y="1783761"/>
                </a:lnTo>
                <a:lnTo>
                  <a:pt x="6115662" y="1550943"/>
                </a:lnTo>
                <a:lnTo>
                  <a:pt x="6752272" y="1096192"/>
                </a:lnTo>
                <a:lnTo>
                  <a:pt x="7211513" y="775676"/>
                </a:lnTo>
                <a:lnTo>
                  <a:pt x="7269956" y="685323"/>
                </a:lnTo>
                <a:lnTo>
                  <a:pt x="7570470" y="464480"/>
                </a:lnTo>
                <a:lnTo>
                  <a:pt x="7516790" y="555783"/>
                </a:lnTo>
                <a:lnTo>
                  <a:pt x="8347098" y="0"/>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EA3B7299-3C2C-4144-846D-F83E21AE9A29}"/>
              </a:ext>
            </a:extLst>
          </p:cNvPr>
          <p:cNvSpPr txBox="1">
            <a:spLocks/>
          </p:cNvSpPr>
          <p:nvPr/>
        </p:nvSpPr>
        <p:spPr>
          <a:xfrm>
            <a:off x="1389393" y="486899"/>
            <a:ext cx="2458370" cy="6650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Discretion</a:t>
            </a:r>
          </a:p>
        </p:txBody>
      </p:sp>
      <p:sp>
        <p:nvSpPr>
          <p:cNvPr id="7" name="Title 1">
            <a:extLst>
              <a:ext uri="{FF2B5EF4-FFF2-40B4-BE49-F238E27FC236}">
                <a16:creationId xmlns:a16="http://schemas.microsoft.com/office/drawing/2014/main" id="{59224F3D-68F7-4F2C-BFC7-2578FCCDD4DE}"/>
              </a:ext>
            </a:extLst>
          </p:cNvPr>
          <p:cNvSpPr txBox="1">
            <a:spLocks/>
          </p:cNvSpPr>
          <p:nvPr/>
        </p:nvSpPr>
        <p:spPr>
          <a:xfrm>
            <a:off x="239517" y="940594"/>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Understanding</a:t>
            </a:r>
          </a:p>
        </p:txBody>
      </p:sp>
      <p:sp>
        <p:nvSpPr>
          <p:cNvPr id="3074" name="Rectangle 2"/>
          <p:cNvSpPr>
            <a:spLocks noGrp="1" noChangeArrowheads="1"/>
          </p:cNvSpPr>
          <p:nvPr>
            <p:ph type="title"/>
          </p:nvPr>
        </p:nvSpPr>
        <p:spPr>
          <a:xfrm>
            <a:off x="228600" y="274638"/>
            <a:ext cx="84582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Discretion will preserve you; Understanding will keep you, To deliver you from the way of evil, From the man who speaks perverse things, From those who leave the paths of uprightness To walk in the ways of darkness; Who rejoice in doing evil, And delight in the perversity of the wicked; Whose ways are crooked, And who are devious in their paths;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2:11-15 </a:t>
            </a:r>
          </a:p>
        </p:txBody>
      </p:sp>
      <p:sp>
        <p:nvSpPr>
          <p:cNvPr id="3" name="Rectangle 2">
            <a:extLst>
              <a:ext uri="{FF2B5EF4-FFF2-40B4-BE49-F238E27FC236}">
                <a16:creationId xmlns:a16="http://schemas.microsoft.com/office/drawing/2014/main" id="{0557DF9A-0128-4CE7-9DDC-E8D21E19AE7E}"/>
              </a:ext>
            </a:extLst>
          </p:cNvPr>
          <p:cNvSpPr txBox="1">
            <a:spLocks noChangeArrowheads="1"/>
          </p:cNvSpPr>
          <p:nvPr/>
        </p:nvSpPr>
        <p:spPr bwMode="auto">
          <a:xfrm>
            <a:off x="4212214" y="1025236"/>
            <a:ext cx="131540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39274267-CF3F-433B-8C38-F1D404DEB7DC}"/>
              </a:ext>
            </a:extLst>
          </p:cNvPr>
          <p:cNvSpPr txBox="1">
            <a:spLocks noChangeArrowheads="1"/>
          </p:cNvSpPr>
          <p:nvPr/>
        </p:nvSpPr>
        <p:spPr bwMode="auto">
          <a:xfrm>
            <a:off x="4759733" y="3344381"/>
            <a:ext cx="21707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darkness</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ABBCD977-EF34-482D-892B-39E9F36A4461}"/>
              </a:ext>
            </a:extLst>
          </p:cNvPr>
          <p:cNvSpPr txBox="1">
            <a:spLocks noChangeArrowheads="1"/>
          </p:cNvSpPr>
          <p:nvPr/>
        </p:nvSpPr>
        <p:spPr bwMode="auto">
          <a:xfrm>
            <a:off x="3855308" y="4501603"/>
            <a:ext cx="1874139"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wicked</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3DDDF1C1-34F4-4D31-A33F-FE17046424EC}"/>
              </a:ext>
            </a:extLst>
          </p:cNvPr>
          <p:cNvSpPr txBox="1">
            <a:spLocks noChangeArrowheads="1"/>
          </p:cNvSpPr>
          <p:nvPr/>
        </p:nvSpPr>
        <p:spPr bwMode="auto">
          <a:xfrm>
            <a:off x="5866177" y="5083852"/>
            <a:ext cx="1985349"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devious</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9A6A5C53-E057-4346-9878-A1BC43A845B5}"/>
              </a:ext>
            </a:extLst>
          </p:cNvPr>
          <p:cNvSpPr txBox="1">
            <a:spLocks noChangeArrowheads="1"/>
          </p:cNvSpPr>
          <p:nvPr/>
        </p:nvSpPr>
        <p:spPr bwMode="auto">
          <a:xfrm>
            <a:off x="1492364" y="420967"/>
            <a:ext cx="224971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Discretion</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F60126A0-910B-419B-816A-3EEB243CCF22}"/>
              </a:ext>
            </a:extLst>
          </p:cNvPr>
          <p:cNvSpPr txBox="1">
            <a:spLocks noChangeArrowheads="1"/>
          </p:cNvSpPr>
          <p:nvPr/>
        </p:nvSpPr>
        <p:spPr bwMode="auto">
          <a:xfrm>
            <a:off x="367846" y="1003240"/>
            <a:ext cx="319287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Understanding</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72B88D6D-56B9-40FB-ADFA-C47372277B0F}"/>
              </a:ext>
            </a:extLst>
          </p:cNvPr>
          <p:cNvSpPr txBox="1">
            <a:spLocks noChangeArrowheads="1"/>
          </p:cNvSpPr>
          <p:nvPr/>
        </p:nvSpPr>
        <p:spPr bwMode="auto">
          <a:xfrm>
            <a:off x="4808745" y="5100854"/>
            <a:ext cx="149191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sz="38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939024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3"/>
                                        </p:tgtEl>
                                      </p:cBhvr>
                                    </p:animEffect>
                                    <p:set>
                                      <p:cBhvr>
                                        <p:cTn id="13" dur="1" fill="hold">
                                          <p:stCondLst>
                                            <p:cond delay="24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0"/>
                                  </p:stCondLst>
                                  <p:childTnLst>
                                    <p:set>
                                      <p:cBhvr override="childStyle">
                                        <p:cTn id="20" dur="500" fill="hold"/>
                                        <p:tgtEl>
                                          <p:spTgt spid="5"/>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8" fill="hold" grpId="0" nodeType="withEffect">
                                  <p:stCondLst>
                                    <p:cond delay="40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18" presetClass="emph" presetSubtype="0" fill="hold" grpId="1" nodeType="withEffect">
                                  <p:stCondLst>
                                    <p:cond delay="400"/>
                                  </p:stCondLst>
                                  <p:childTnLst>
                                    <p:set>
                                      <p:cBhvr override="childStyle">
                                        <p:cTn id="28" dur="500" fill="hold"/>
                                        <p:tgtEl>
                                          <p:spTgt spid="7"/>
                                        </p:tgtEl>
                                        <p:attrNameLst>
                                          <p:attrName>style.textDecorationUnderline</p:attrName>
                                        </p:attrNameLst>
                                      </p:cBhvr>
                                      <p:to>
                                        <p:strVal val="true"/>
                                      </p:to>
                                    </p:set>
                                  </p:childTnLst>
                                </p:cTn>
                              </p:par>
                              <p:par>
                                <p:cTn id="29" presetID="22" presetClass="entr" presetSubtype="8" fill="hold" grpId="0" nodeType="withEffect">
                                  <p:stCondLst>
                                    <p:cond delay="40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250"/>
                                        <p:tgtEl>
                                          <p:spTgt spid="3"/>
                                        </p:tgtEl>
                                      </p:cBhvr>
                                    </p:animEffect>
                                  </p:childTnLst>
                                </p:cTn>
                              </p:par>
                              <p:par>
                                <p:cTn id="37" presetID="42" presetClass="path" presetSubtype="0" accel="66000" decel="34000" fill="hold" grpId="2" nodeType="withEffect">
                                  <p:stCondLst>
                                    <p:cond delay="0"/>
                                  </p:stCondLst>
                                  <p:childTnLst>
                                    <p:animMotion origin="layout" path="M 4.72222E-6 -3.7037E-7 L 0.07534 0.59421 " pathEditMode="relative" rAng="0" ptsTypes="AA">
                                      <p:cBhvr>
                                        <p:cTn id="38" dur="2000" fill="hold"/>
                                        <p:tgtEl>
                                          <p:spTgt spid="3"/>
                                        </p:tgtEl>
                                        <p:attrNameLst>
                                          <p:attrName>ppt_x</p:attrName>
                                          <p:attrName>ppt_y</p:attrName>
                                        </p:attrNameLst>
                                      </p:cBhvr>
                                      <p:rCtr x="3767" y="29699"/>
                                    </p:animMotion>
                                  </p:childTnLst>
                                </p:cTn>
                              </p:par>
                              <p:par>
                                <p:cTn id="39" presetID="10" presetClass="exit" presetSubtype="0" fill="hold" grpId="1" nodeType="withEffect">
                                  <p:stCondLst>
                                    <p:cond delay="0"/>
                                  </p:stCondLst>
                                  <p:childTnLst>
                                    <p:animEffect transition="out" filter="fade">
                                      <p:cBhvr>
                                        <p:cTn id="40" dur="1250"/>
                                        <p:tgtEl>
                                          <p:spTgt spid="3074"/>
                                        </p:tgtEl>
                                      </p:cBhvr>
                                    </p:animEffect>
                                    <p:set>
                                      <p:cBhvr>
                                        <p:cTn id="41" dur="1" fill="hold">
                                          <p:stCondLst>
                                            <p:cond delay="1249"/>
                                          </p:stCondLst>
                                        </p:cTn>
                                        <p:tgtEl>
                                          <p:spTgt spid="3074"/>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10" presetClass="entr" presetSubtype="0" fill="hold" grpId="1"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250"/>
                                        <p:tgtEl>
                                          <p:spTgt spid="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250"/>
                                        <p:tgtEl>
                                          <p:spTgt spid="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250"/>
                                        <p:tgtEl>
                                          <p:spTgt spid="10"/>
                                        </p:tgtEl>
                                      </p:cBhvr>
                                    </p:animEffect>
                                  </p:childTnLst>
                                </p:cTn>
                              </p:par>
                              <p:par>
                                <p:cTn id="63" presetID="0" presetClass="path" presetSubtype="0" accel="50000" decel="50000" fill="hold" grpId="0" nodeType="withEffect">
                                  <p:stCondLst>
                                    <p:cond delay="0"/>
                                  </p:stCondLst>
                                  <p:childTnLst>
                                    <p:animMotion origin="layout" path="M -0.00069 2.96296E-6 C 0.00313 -0.0081 0.00816 -0.01459 0.0099 -0.0257 C 0.01198 -0.03542 0.01597 -0.05162 0.01545 -0.06644 C 0.0151 -0.08079 0.01198 -0.09445 0.00642 -0.10602 C 0.00104 -0.11783 -0.01337 -0.12199 -0.02326 -0.12223 " pathEditMode="relative" rAng="0" ptsTypes="AAAAA">
                                      <p:cBhvr>
                                        <p:cTn id="64" dur="2000" fill="hold"/>
                                        <p:tgtEl>
                                          <p:spTgt spid="11"/>
                                        </p:tgtEl>
                                        <p:attrNameLst>
                                          <p:attrName>ppt_x</p:attrName>
                                          <p:attrName>ppt_y</p:attrName>
                                        </p:attrNameLst>
                                      </p:cBhvr>
                                      <p:rCtr x="-313" y="-6111"/>
                                    </p:animMotion>
                                  </p:childTnLst>
                                </p:cTn>
                              </p:par>
                              <p:par>
                                <p:cTn id="65" presetID="42" presetClass="path" presetSubtype="0" accel="50000" decel="50000" fill="hold" grpId="2" nodeType="withEffect">
                                  <p:stCondLst>
                                    <p:cond delay="0"/>
                                  </p:stCondLst>
                                  <p:childTnLst>
                                    <p:animMotion origin="layout" path="M 3.88889E-6 -4.81481E-6 L 0.19965 -0.05648 " pathEditMode="relative" rAng="0" ptsTypes="AA">
                                      <p:cBhvr>
                                        <p:cTn id="66" dur="2000" fill="hold"/>
                                        <p:tgtEl>
                                          <p:spTgt spid="9"/>
                                        </p:tgtEl>
                                        <p:attrNameLst>
                                          <p:attrName>ppt_x</p:attrName>
                                          <p:attrName>ppt_y</p:attrName>
                                        </p:attrNameLst>
                                      </p:cBhvr>
                                      <p:rCtr x="9983" y="-2824"/>
                                    </p:animMotion>
                                  </p:childTnLst>
                                </p:cTn>
                              </p:par>
                              <p:par>
                                <p:cTn id="67" presetID="42" presetClass="path" presetSubtype="0" accel="50000" decel="50000" fill="hold" grpId="2" nodeType="withEffect">
                                  <p:stCondLst>
                                    <p:cond delay="0"/>
                                  </p:stCondLst>
                                  <p:childTnLst>
                                    <p:animMotion origin="layout" path="M -1.94444E-6 -4.81481E-6 L -0.09635 0.17107 " pathEditMode="relative" rAng="0" ptsTypes="AA">
                                      <p:cBhvr>
                                        <p:cTn id="68" dur="2000" fill="hold"/>
                                        <p:tgtEl>
                                          <p:spTgt spid="10"/>
                                        </p:tgtEl>
                                        <p:attrNameLst>
                                          <p:attrName>ppt_x</p:attrName>
                                          <p:attrName>ppt_y</p:attrName>
                                        </p:attrNameLst>
                                      </p:cBhvr>
                                      <p:rCtr x="-4826" y="8542"/>
                                    </p:animMotion>
                                  </p:childTnLst>
                                </p:cTn>
                              </p:par>
                            </p:childTnLst>
                          </p:cTn>
                        </p:par>
                      </p:childTnLst>
                    </p:cTn>
                  </p:par>
                  <p:par>
                    <p:cTn id="69" fill="hold">
                      <p:stCondLst>
                        <p:cond delay="indefinite"/>
                      </p:stCondLst>
                      <p:childTnLst>
                        <p:par>
                          <p:cTn id="70" fill="hold">
                            <p:stCondLst>
                              <p:cond delay="0"/>
                            </p:stCondLst>
                            <p:childTnLst>
                              <p:par>
                                <p:cTn id="71" presetID="50" presetClass="exit" presetSubtype="0" accel="100000" fill="hold" grpId="1" nodeType="clickEffect">
                                  <p:stCondLst>
                                    <p:cond delay="0"/>
                                  </p:stCondLst>
                                  <p:childTnLst>
                                    <p:anim calcmode="lin" valueType="num">
                                      <p:cBhvr>
                                        <p:cTn id="72" dur="1000"/>
                                        <p:tgtEl>
                                          <p:spTgt spid="9"/>
                                        </p:tgtEl>
                                        <p:attrNameLst>
                                          <p:attrName>ppt_w</p:attrName>
                                        </p:attrNameLst>
                                      </p:cBhvr>
                                      <p:tavLst>
                                        <p:tav tm="0">
                                          <p:val>
                                            <p:strVal val="ppt_w"/>
                                          </p:val>
                                        </p:tav>
                                        <p:tav tm="100000">
                                          <p:val>
                                            <p:strVal val="ppt_w+.3"/>
                                          </p:val>
                                        </p:tav>
                                      </p:tavLst>
                                    </p:anim>
                                    <p:anim calcmode="lin" valueType="num">
                                      <p:cBhvr>
                                        <p:cTn id="73" dur="1000"/>
                                        <p:tgtEl>
                                          <p:spTgt spid="9"/>
                                        </p:tgtEl>
                                        <p:attrNameLst>
                                          <p:attrName>ppt_h</p:attrName>
                                        </p:attrNameLst>
                                      </p:cBhvr>
                                      <p:tavLst>
                                        <p:tav tm="0">
                                          <p:val>
                                            <p:strVal val="ppt_h"/>
                                          </p:val>
                                        </p:tav>
                                        <p:tav tm="100000">
                                          <p:val>
                                            <p:strVal val="ppt_h"/>
                                          </p:val>
                                        </p:tav>
                                      </p:tavLst>
                                    </p:anim>
                                    <p:animEffect transition="out" filter="fade">
                                      <p:cBhvr>
                                        <p:cTn id="74" dur="1000"/>
                                        <p:tgtEl>
                                          <p:spTgt spid="9"/>
                                        </p:tgtEl>
                                      </p:cBhvr>
                                    </p:animEffect>
                                    <p:set>
                                      <p:cBhvr>
                                        <p:cTn id="75" dur="1" fill="hold">
                                          <p:stCondLst>
                                            <p:cond delay="999"/>
                                          </p:stCondLst>
                                        </p:cTn>
                                        <p:tgtEl>
                                          <p:spTgt spid="9"/>
                                        </p:tgtEl>
                                        <p:attrNameLst>
                                          <p:attrName>style.visibility</p:attrName>
                                        </p:attrNameLst>
                                      </p:cBhvr>
                                      <p:to>
                                        <p:strVal val="hidden"/>
                                      </p:to>
                                    </p:set>
                                  </p:childTnLst>
                                </p:cTn>
                              </p:par>
                              <p:par>
                                <p:cTn id="76" presetID="50" presetClass="exit" presetSubtype="0" accel="100000" fill="hold" grpId="1" nodeType="withEffect">
                                  <p:stCondLst>
                                    <p:cond delay="0"/>
                                  </p:stCondLst>
                                  <p:childTnLst>
                                    <p:anim calcmode="lin" valueType="num">
                                      <p:cBhvr>
                                        <p:cTn id="77" dur="1000"/>
                                        <p:tgtEl>
                                          <p:spTgt spid="10"/>
                                        </p:tgtEl>
                                        <p:attrNameLst>
                                          <p:attrName>ppt_w</p:attrName>
                                        </p:attrNameLst>
                                      </p:cBhvr>
                                      <p:tavLst>
                                        <p:tav tm="0">
                                          <p:val>
                                            <p:strVal val="ppt_w"/>
                                          </p:val>
                                        </p:tav>
                                        <p:tav tm="100000">
                                          <p:val>
                                            <p:strVal val="ppt_w+.3"/>
                                          </p:val>
                                        </p:tav>
                                      </p:tavLst>
                                    </p:anim>
                                    <p:anim calcmode="lin" valueType="num">
                                      <p:cBhvr>
                                        <p:cTn id="78" dur="1000"/>
                                        <p:tgtEl>
                                          <p:spTgt spid="10"/>
                                        </p:tgtEl>
                                        <p:attrNameLst>
                                          <p:attrName>ppt_h</p:attrName>
                                        </p:attrNameLst>
                                      </p:cBhvr>
                                      <p:tavLst>
                                        <p:tav tm="0">
                                          <p:val>
                                            <p:strVal val="ppt_h"/>
                                          </p:val>
                                        </p:tav>
                                        <p:tav tm="100000">
                                          <p:val>
                                            <p:strVal val="ppt_h"/>
                                          </p:val>
                                        </p:tav>
                                      </p:tavLst>
                                    </p:anim>
                                    <p:animEffect transition="out" filter="fade">
                                      <p:cBhvr>
                                        <p:cTn id="79" dur="1000"/>
                                        <p:tgtEl>
                                          <p:spTgt spid="10"/>
                                        </p:tgtEl>
                                      </p:cBhvr>
                                    </p:animEffect>
                                    <p:set>
                                      <p:cBhvr>
                                        <p:cTn id="80" dur="1" fill="hold">
                                          <p:stCondLst>
                                            <p:cond delay="999"/>
                                          </p:stCondLst>
                                        </p:cTn>
                                        <p:tgtEl>
                                          <p:spTgt spid="10"/>
                                        </p:tgtEl>
                                        <p:attrNameLst>
                                          <p:attrName>style.visibility</p:attrName>
                                        </p:attrNameLst>
                                      </p:cBhvr>
                                      <p:to>
                                        <p:strVal val="hidden"/>
                                      </p:to>
                                    </p:set>
                                  </p:childTnLst>
                                </p:cTn>
                              </p:par>
                              <p:par>
                                <p:cTn id="81" presetID="50" presetClass="exit" presetSubtype="0" accel="100000" fill="hold" grpId="2" nodeType="withEffect">
                                  <p:stCondLst>
                                    <p:cond delay="0"/>
                                  </p:stCondLst>
                                  <p:childTnLst>
                                    <p:anim calcmode="lin" valueType="num">
                                      <p:cBhvr>
                                        <p:cTn id="82" dur="1000"/>
                                        <p:tgtEl>
                                          <p:spTgt spid="11"/>
                                        </p:tgtEl>
                                        <p:attrNameLst>
                                          <p:attrName>ppt_w</p:attrName>
                                        </p:attrNameLst>
                                      </p:cBhvr>
                                      <p:tavLst>
                                        <p:tav tm="0">
                                          <p:val>
                                            <p:strVal val="ppt_w"/>
                                          </p:val>
                                        </p:tav>
                                        <p:tav tm="100000">
                                          <p:val>
                                            <p:strVal val="ppt_w+.3"/>
                                          </p:val>
                                        </p:tav>
                                      </p:tavLst>
                                    </p:anim>
                                    <p:anim calcmode="lin" valueType="num">
                                      <p:cBhvr>
                                        <p:cTn id="83" dur="1000"/>
                                        <p:tgtEl>
                                          <p:spTgt spid="11"/>
                                        </p:tgtEl>
                                        <p:attrNameLst>
                                          <p:attrName>ppt_h</p:attrName>
                                        </p:attrNameLst>
                                      </p:cBhvr>
                                      <p:tavLst>
                                        <p:tav tm="0">
                                          <p:val>
                                            <p:strVal val="ppt_h"/>
                                          </p:val>
                                        </p:tav>
                                        <p:tav tm="100000">
                                          <p:val>
                                            <p:strVal val="ppt_h"/>
                                          </p:val>
                                        </p:tav>
                                      </p:tavLst>
                                    </p:anim>
                                    <p:animEffect transition="out" filter="fade">
                                      <p:cBhvr>
                                        <p:cTn id="84" dur="1000"/>
                                        <p:tgtEl>
                                          <p:spTgt spid="11"/>
                                        </p:tgtEl>
                                      </p:cBhvr>
                                    </p:animEffect>
                                    <p:set>
                                      <p:cBhvr>
                                        <p:cTn id="85"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7" grpId="0"/>
      <p:bldP spid="7" grpId="1"/>
      <p:bldP spid="7" grpId="2"/>
      <p:bldP spid="3074" grpId="0"/>
      <p:bldP spid="3074" grpId="1"/>
      <p:bldP spid="3" grpId="0"/>
      <p:bldP spid="3" grpId="1"/>
      <p:bldP spid="3" grpId="2"/>
      <p:bldP spid="9" grpId="0"/>
      <p:bldP spid="9" grpId="1"/>
      <p:bldP spid="9" grpId="2"/>
      <p:bldP spid="10" grpId="0"/>
      <p:bldP spid="10" grpId="1"/>
      <p:bldP spid="10" grpId="2"/>
      <p:bldP spid="11" grpId="0"/>
      <p:bldP spid="11" grpId="1"/>
      <p:bldP spid="11" grpId="2"/>
      <p:bldP spid="12" grpId="0"/>
      <p:bldP spid="12" grpId="1"/>
      <p:bldP spid="13" grpId="0"/>
      <p:bldP spid="13"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4352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62BDD2-4E18-40D2-8638-1852EC424307}"/>
              </a:ext>
            </a:extLst>
          </p:cNvPr>
          <p:cNvPicPr>
            <a:picLocks noChangeAspect="1"/>
          </p:cNvPicPr>
          <p:nvPr/>
        </p:nvPicPr>
        <p:blipFill rotWithShape="1">
          <a:blip r:embed="rId3">
            <a:extLst>
              <a:ext uri="{28A0092B-C50C-407E-A947-70E740481C1C}">
                <a14:useLocalDpi xmlns:a14="http://schemas.microsoft.com/office/drawing/2010/main" val="0"/>
              </a:ext>
            </a:extLst>
          </a:blip>
          <a:srcRect b="15855"/>
          <a:stretch/>
        </p:blipFill>
        <p:spPr>
          <a:xfrm>
            <a:off x="21431" y="-308346"/>
            <a:ext cx="9144001" cy="7166346"/>
          </a:xfrm>
          <a:prstGeom prst="rect">
            <a:avLst/>
          </a:prstGeom>
        </p:spPr>
      </p:pic>
      <p:sp>
        <p:nvSpPr>
          <p:cNvPr id="18" name="!!Mouth">
            <a:extLst>
              <a:ext uri="{FF2B5EF4-FFF2-40B4-BE49-F238E27FC236}">
                <a16:creationId xmlns:a16="http://schemas.microsoft.com/office/drawing/2014/main" id="{C5194FF2-8C9E-4ECA-B6BA-0121CE41F610}"/>
              </a:ext>
            </a:extLst>
          </p:cNvPr>
          <p:cNvSpPr/>
          <p:nvPr/>
        </p:nvSpPr>
        <p:spPr>
          <a:xfrm>
            <a:off x="810269" y="1616714"/>
            <a:ext cx="7438733" cy="4616940"/>
          </a:xfrm>
          <a:custGeom>
            <a:avLst/>
            <a:gdLst>
              <a:gd name="connsiteX0" fmla="*/ 0 w 7410450"/>
              <a:gd name="connsiteY0" fmla="*/ 1790700 h 4619625"/>
              <a:gd name="connsiteX1" fmla="*/ 219075 w 7410450"/>
              <a:gd name="connsiteY1" fmla="*/ 1514475 h 4619625"/>
              <a:gd name="connsiteX2" fmla="*/ 561975 w 7410450"/>
              <a:gd name="connsiteY2" fmla="*/ 1095375 h 4619625"/>
              <a:gd name="connsiteX3" fmla="*/ 1000125 w 7410450"/>
              <a:gd name="connsiteY3" fmla="*/ 704850 h 4619625"/>
              <a:gd name="connsiteX4" fmla="*/ 1524000 w 7410450"/>
              <a:gd name="connsiteY4" fmla="*/ 342900 h 4619625"/>
              <a:gd name="connsiteX5" fmla="*/ 2076450 w 7410450"/>
              <a:gd name="connsiteY5" fmla="*/ 104775 h 4619625"/>
              <a:gd name="connsiteX6" fmla="*/ 2524125 w 7410450"/>
              <a:gd name="connsiteY6" fmla="*/ 28575 h 4619625"/>
              <a:gd name="connsiteX7" fmla="*/ 2971800 w 7410450"/>
              <a:gd name="connsiteY7" fmla="*/ 0 h 4619625"/>
              <a:gd name="connsiteX8" fmla="*/ 3086100 w 7410450"/>
              <a:gd name="connsiteY8" fmla="*/ 38100 h 4619625"/>
              <a:gd name="connsiteX9" fmla="*/ 3324225 w 7410450"/>
              <a:gd name="connsiteY9" fmla="*/ 114300 h 4619625"/>
              <a:gd name="connsiteX10" fmla="*/ 3705225 w 7410450"/>
              <a:gd name="connsiteY10" fmla="*/ 361950 h 4619625"/>
              <a:gd name="connsiteX11" fmla="*/ 4086225 w 7410450"/>
              <a:gd name="connsiteY11" fmla="*/ 466725 h 4619625"/>
              <a:gd name="connsiteX12" fmla="*/ 4457700 w 7410450"/>
              <a:gd name="connsiteY12" fmla="*/ 523875 h 4619625"/>
              <a:gd name="connsiteX13" fmla="*/ 4781550 w 7410450"/>
              <a:gd name="connsiteY13" fmla="*/ 514350 h 4619625"/>
              <a:gd name="connsiteX14" fmla="*/ 5133975 w 7410450"/>
              <a:gd name="connsiteY14" fmla="*/ 600075 h 4619625"/>
              <a:gd name="connsiteX15" fmla="*/ 5486400 w 7410450"/>
              <a:gd name="connsiteY15" fmla="*/ 800100 h 4619625"/>
              <a:gd name="connsiteX16" fmla="*/ 5886450 w 7410450"/>
              <a:gd name="connsiteY16" fmla="*/ 1152525 h 4619625"/>
              <a:gd name="connsiteX17" fmla="*/ 6296025 w 7410450"/>
              <a:gd name="connsiteY17" fmla="*/ 1600200 h 4619625"/>
              <a:gd name="connsiteX18" fmla="*/ 6677025 w 7410450"/>
              <a:gd name="connsiteY18" fmla="*/ 2095500 h 4619625"/>
              <a:gd name="connsiteX19" fmla="*/ 7058025 w 7410450"/>
              <a:gd name="connsiteY19" fmla="*/ 2714625 h 4619625"/>
              <a:gd name="connsiteX20" fmla="*/ 7277100 w 7410450"/>
              <a:gd name="connsiteY20" fmla="*/ 3133725 h 4619625"/>
              <a:gd name="connsiteX21" fmla="*/ 7410450 w 7410450"/>
              <a:gd name="connsiteY21" fmla="*/ 3676650 h 4619625"/>
              <a:gd name="connsiteX22" fmla="*/ 7315200 w 7410450"/>
              <a:gd name="connsiteY22" fmla="*/ 4067175 h 4619625"/>
              <a:gd name="connsiteX23" fmla="*/ 7077075 w 7410450"/>
              <a:gd name="connsiteY23" fmla="*/ 4314825 h 4619625"/>
              <a:gd name="connsiteX24" fmla="*/ 6486525 w 7410450"/>
              <a:gd name="connsiteY24" fmla="*/ 4581525 h 4619625"/>
              <a:gd name="connsiteX25" fmla="*/ 5743575 w 7410450"/>
              <a:gd name="connsiteY25" fmla="*/ 4619625 h 4619625"/>
              <a:gd name="connsiteX26" fmla="*/ 4533900 w 7410450"/>
              <a:gd name="connsiteY26" fmla="*/ 4505325 h 4619625"/>
              <a:gd name="connsiteX27" fmla="*/ 3638550 w 7410450"/>
              <a:gd name="connsiteY27" fmla="*/ 4305300 h 4619625"/>
              <a:gd name="connsiteX28" fmla="*/ 2971800 w 7410450"/>
              <a:gd name="connsiteY28" fmla="*/ 4114800 h 4619625"/>
              <a:gd name="connsiteX29" fmla="*/ 2362200 w 7410450"/>
              <a:gd name="connsiteY29" fmla="*/ 3933825 h 4619625"/>
              <a:gd name="connsiteX30" fmla="*/ 1552575 w 7410450"/>
              <a:gd name="connsiteY30" fmla="*/ 3600450 h 4619625"/>
              <a:gd name="connsiteX31" fmla="*/ 923925 w 7410450"/>
              <a:gd name="connsiteY31" fmla="*/ 3200400 h 4619625"/>
              <a:gd name="connsiteX32" fmla="*/ 466725 w 7410450"/>
              <a:gd name="connsiteY32" fmla="*/ 2867025 h 4619625"/>
              <a:gd name="connsiteX33" fmla="*/ 219075 w 7410450"/>
              <a:gd name="connsiteY33" fmla="*/ 2381250 h 4619625"/>
              <a:gd name="connsiteX34" fmla="*/ 104775 w 7410450"/>
              <a:gd name="connsiteY34" fmla="*/ 2133600 h 4619625"/>
              <a:gd name="connsiteX35" fmla="*/ 0 w 7410450"/>
              <a:gd name="connsiteY35" fmla="*/ 1790700 h 4619625"/>
              <a:gd name="connsiteX0" fmla="*/ 0 w 7410450"/>
              <a:gd name="connsiteY0" fmla="*/ 1790700 h 4619625"/>
              <a:gd name="connsiteX1" fmla="*/ 219075 w 7410450"/>
              <a:gd name="connsiteY1" fmla="*/ 1514475 h 4619625"/>
              <a:gd name="connsiteX2" fmla="*/ 561975 w 7410450"/>
              <a:gd name="connsiteY2" fmla="*/ 1095375 h 4619625"/>
              <a:gd name="connsiteX3" fmla="*/ 1000125 w 7410450"/>
              <a:gd name="connsiteY3" fmla="*/ 704850 h 4619625"/>
              <a:gd name="connsiteX4" fmla="*/ 1524000 w 7410450"/>
              <a:gd name="connsiteY4" fmla="*/ 342900 h 4619625"/>
              <a:gd name="connsiteX5" fmla="*/ 2076450 w 7410450"/>
              <a:gd name="connsiteY5" fmla="*/ 104775 h 4619625"/>
              <a:gd name="connsiteX6" fmla="*/ 2524125 w 7410450"/>
              <a:gd name="connsiteY6" fmla="*/ 28575 h 4619625"/>
              <a:gd name="connsiteX7" fmla="*/ 2971800 w 7410450"/>
              <a:gd name="connsiteY7" fmla="*/ 0 h 4619625"/>
              <a:gd name="connsiteX8" fmla="*/ 3086100 w 7410450"/>
              <a:gd name="connsiteY8" fmla="*/ 38100 h 4619625"/>
              <a:gd name="connsiteX9" fmla="*/ 3324225 w 7410450"/>
              <a:gd name="connsiteY9" fmla="*/ 114300 h 4619625"/>
              <a:gd name="connsiteX10" fmla="*/ 3731418 w 7410450"/>
              <a:gd name="connsiteY10" fmla="*/ 350044 h 4619625"/>
              <a:gd name="connsiteX11" fmla="*/ 4086225 w 7410450"/>
              <a:gd name="connsiteY11" fmla="*/ 466725 h 4619625"/>
              <a:gd name="connsiteX12" fmla="*/ 4457700 w 7410450"/>
              <a:gd name="connsiteY12" fmla="*/ 523875 h 4619625"/>
              <a:gd name="connsiteX13" fmla="*/ 4781550 w 7410450"/>
              <a:gd name="connsiteY13" fmla="*/ 514350 h 4619625"/>
              <a:gd name="connsiteX14" fmla="*/ 5133975 w 7410450"/>
              <a:gd name="connsiteY14" fmla="*/ 600075 h 4619625"/>
              <a:gd name="connsiteX15" fmla="*/ 5486400 w 7410450"/>
              <a:gd name="connsiteY15" fmla="*/ 800100 h 4619625"/>
              <a:gd name="connsiteX16" fmla="*/ 5886450 w 7410450"/>
              <a:gd name="connsiteY16" fmla="*/ 1152525 h 4619625"/>
              <a:gd name="connsiteX17" fmla="*/ 6296025 w 7410450"/>
              <a:gd name="connsiteY17" fmla="*/ 1600200 h 4619625"/>
              <a:gd name="connsiteX18" fmla="*/ 6677025 w 7410450"/>
              <a:gd name="connsiteY18" fmla="*/ 2095500 h 4619625"/>
              <a:gd name="connsiteX19" fmla="*/ 7058025 w 7410450"/>
              <a:gd name="connsiteY19" fmla="*/ 2714625 h 4619625"/>
              <a:gd name="connsiteX20" fmla="*/ 7277100 w 7410450"/>
              <a:gd name="connsiteY20" fmla="*/ 3133725 h 4619625"/>
              <a:gd name="connsiteX21" fmla="*/ 7410450 w 7410450"/>
              <a:gd name="connsiteY21" fmla="*/ 3676650 h 4619625"/>
              <a:gd name="connsiteX22" fmla="*/ 7315200 w 7410450"/>
              <a:gd name="connsiteY22" fmla="*/ 4067175 h 4619625"/>
              <a:gd name="connsiteX23" fmla="*/ 7077075 w 7410450"/>
              <a:gd name="connsiteY23" fmla="*/ 4314825 h 4619625"/>
              <a:gd name="connsiteX24" fmla="*/ 6486525 w 7410450"/>
              <a:gd name="connsiteY24" fmla="*/ 4581525 h 4619625"/>
              <a:gd name="connsiteX25" fmla="*/ 5743575 w 7410450"/>
              <a:gd name="connsiteY25" fmla="*/ 4619625 h 4619625"/>
              <a:gd name="connsiteX26" fmla="*/ 4533900 w 7410450"/>
              <a:gd name="connsiteY26" fmla="*/ 4505325 h 4619625"/>
              <a:gd name="connsiteX27" fmla="*/ 3638550 w 7410450"/>
              <a:gd name="connsiteY27" fmla="*/ 4305300 h 4619625"/>
              <a:gd name="connsiteX28" fmla="*/ 2971800 w 7410450"/>
              <a:gd name="connsiteY28" fmla="*/ 4114800 h 4619625"/>
              <a:gd name="connsiteX29" fmla="*/ 2362200 w 7410450"/>
              <a:gd name="connsiteY29" fmla="*/ 3933825 h 4619625"/>
              <a:gd name="connsiteX30" fmla="*/ 1552575 w 7410450"/>
              <a:gd name="connsiteY30" fmla="*/ 3600450 h 4619625"/>
              <a:gd name="connsiteX31" fmla="*/ 923925 w 7410450"/>
              <a:gd name="connsiteY31" fmla="*/ 3200400 h 4619625"/>
              <a:gd name="connsiteX32" fmla="*/ 466725 w 7410450"/>
              <a:gd name="connsiteY32" fmla="*/ 2867025 h 4619625"/>
              <a:gd name="connsiteX33" fmla="*/ 219075 w 7410450"/>
              <a:gd name="connsiteY33" fmla="*/ 2381250 h 4619625"/>
              <a:gd name="connsiteX34" fmla="*/ 104775 w 7410450"/>
              <a:gd name="connsiteY34" fmla="*/ 2133600 h 4619625"/>
              <a:gd name="connsiteX35" fmla="*/ 0 w 7410450"/>
              <a:gd name="connsiteY35" fmla="*/ 1790700 h 4619625"/>
              <a:gd name="connsiteX0" fmla="*/ 0 w 7410450"/>
              <a:gd name="connsiteY0" fmla="*/ 1802606 h 4631531"/>
              <a:gd name="connsiteX1" fmla="*/ 219075 w 7410450"/>
              <a:gd name="connsiteY1" fmla="*/ 1526381 h 4631531"/>
              <a:gd name="connsiteX2" fmla="*/ 561975 w 7410450"/>
              <a:gd name="connsiteY2" fmla="*/ 1107281 h 4631531"/>
              <a:gd name="connsiteX3" fmla="*/ 1000125 w 7410450"/>
              <a:gd name="connsiteY3" fmla="*/ 716756 h 4631531"/>
              <a:gd name="connsiteX4" fmla="*/ 1524000 w 7410450"/>
              <a:gd name="connsiteY4" fmla="*/ 354806 h 4631531"/>
              <a:gd name="connsiteX5" fmla="*/ 2076450 w 7410450"/>
              <a:gd name="connsiteY5" fmla="*/ 116681 h 4631531"/>
              <a:gd name="connsiteX6" fmla="*/ 2524125 w 7410450"/>
              <a:gd name="connsiteY6" fmla="*/ 40481 h 4631531"/>
              <a:gd name="connsiteX7" fmla="*/ 2833688 w 7410450"/>
              <a:gd name="connsiteY7" fmla="*/ 0 h 4631531"/>
              <a:gd name="connsiteX8" fmla="*/ 3086100 w 7410450"/>
              <a:gd name="connsiteY8" fmla="*/ 50006 h 4631531"/>
              <a:gd name="connsiteX9" fmla="*/ 3324225 w 7410450"/>
              <a:gd name="connsiteY9" fmla="*/ 126206 h 4631531"/>
              <a:gd name="connsiteX10" fmla="*/ 3731418 w 7410450"/>
              <a:gd name="connsiteY10" fmla="*/ 361950 h 4631531"/>
              <a:gd name="connsiteX11" fmla="*/ 4086225 w 7410450"/>
              <a:gd name="connsiteY11" fmla="*/ 478631 h 4631531"/>
              <a:gd name="connsiteX12" fmla="*/ 4457700 w 7410450"/>
              <a:gd name="connsiteY12" fmla="*/ 535781 h 4631531"/>
              <a:gd name="connsiteX13" fmla="*/ 4781550 w 7410450"/>
              <a:gd name="connsiteY13" fmla="*/ 526256 h 4631531"/>
              <a:gd name="connsiteX14" fmla="*/ 5133975 w 7410450"/>
              <a:gd name="connsiteY14" fmla="*/ 611981 h 4631531"/>
              <a:gd name="connsiteX15" fmla="*/ 5486400 w 7410450"/>
              <a:gd name="connsiteY15" fmla="*/ 812006 h 4631531"/>
              <a:gd name="connsiteX16" fmla="*/ 5886450 w 7410450"/>
              <a:gd name="connsiteY16" fmla="*/ 1164431 h 4631531"/>
              <a:gd name="connsiteX17" fmla="*/ 6296025 w 7410450"/>
              <a:gd name="connsiteY17" fmla="*/ 1612106 h 4631531"/>
              <a:gd name="connsiteX18" fmla="*/ 6677025 w 7410450"/>
              <a:gd name="connsiteY18" fmla="*/ 2107406 h 4631531"/>
              <a:gd name="connsiteX19" fmla="*/ 7058025 w 7410450"/>
              <a:gd name="connsiteY19" fmla="*/ 2726531 h 4631531"/>
              <a:gd name="connsiteX20" fmla="*/ 7277100 w 7410450"/>
              <a:gd name="connsiteY20" fmla="*/ 3145631 h 4631531"/>
              <a:gd name="connsiteX21" fmla="*/ 7410450 w 7410450"/>
              <a:gd name="connsiteY21" fmla="*/ 3688556 h 4631531"/>
              <a:gd name="connsiteX22" fmla="*/ 7315200 w 7410450"/>
              <a:gd name="connsiteY22" fmla="*/ 4079081 h 4631531"/>
              <a:gd name="connsiteX23" fmla="*/ 7077075 w 7410450"/>
              <a:gd name="connsiteY23" fmla="*/ 4326731 h 4631531"/>
              <a:gd name="connsiteX24" fmla="*/ 6486525 w 7410450"/>
              <a:gd name="connsiteY24" fmla="*/ 4593431 h 4631531"/>
              <a:gd name="connsiteX25" fmla="*/ 5743575 w 7410450"/>
              <a:gd name="connsiteY25" fmla="*/ 4631531 h 4631531"/>
              <a:gd name="connsiteX26" fmla="*/ 4533900 w 7410450"/>
              <a:gd name="connsiteY26" fmla="*/ 4517231 h 4631531"/>
              <a:gd name="connsiteX27" fmla="*/ 3638550 w 7410450"/>
              <a:gd name="connsiteY27" fmla="*/ 4317206 h 4631531"/>
              <a:gd name="connsiteX28" fmla="*/ 2971800 w 7410450"/>
              <a:gd name="connsiteY28" fmla="*/ 4126706 h 4631531"/>
              <a:gd name="connsiteX29" fmla="*/ 2362200 w 7410450"/>
              <a:gd name="connsiteY29" fmla="*/ 3945731 h 4631531"/>
              <a:gd name="connsiteX30" fmla="*/ 1552575 w 7410450"/>
              <a:gd name="connsiteY30" fmla="*/ 3612356 h 4631531"/>
              <a:gd name="connsiteX31" fmla="*/ 923925 w 7410450"/>
              <a:gd name="connsiteY31" fmla="*/ 3212306 h 4631531"/>
              <a:gd name="connsiteX32" fmla="*/ 466725 w 7410450"/>
              <a:gd name="connsiteY32" fmla="*/ 2878931 h 4631531"/>
              <a:gd name="connsiteX33" fmla="*/ 219075 w 7410450"/>
              <a:gd name="connsiteY33" fmla="*/ 2393156 h 4631531"/>
              <a:gd name="connsiteX34" fmla="*/ 104775 w 7410450"/>
              <a:gd name="connsiteY34" fmla="*/ 2145506 h 4631531"/>
              <a:gd name="connsiteX35" fmla="*/ 0 w 7410450"/>
              <a:gd name="connsiteY35" fmla="*/ 1802606 h 4631531"/>
              <a:gd name="connsiteX0" fmla="*/ 0 w 7410450"/>
              <a:gd name="connsiteY0" fmla="*/ 1802606 h 4631531"/>
              <a:gd name="connsiteX1" fmla="*/ 219075 w 7410450"/>
              <a:gd name="connsiteY1" fmla="*/ 1526381 h 4631531"/>
              <a:gd name="connsiteX2" fmla="*/ 561975 w 7410450"/>
              <a:gd name="connsiteY2" fmla="*/ 1107281 h 4631531"/>
              <a:gd name="connsiteX3" fmla="*/ 1000125 w 7410450"/>
              <a:gd name="connsiteY3" fmla="*/ 716756 h 4631531"/>
              <a:gd name="connsiteX4" fmla="*/ 1524000 w 7410450"/>
              <a:gd name="connsiteY4" fmla="*/ 354806 h 4631531"/>
              <a:gd name="connsiteX5" fmla="*/ 2076450 w 7410450"/>
              <a:gd name="connsiteY5" fmla="*/ 116681 h 4631531"/>
              <a:gd name="connsiteX6" fmla="*/ 2524125 w 7410450"/>
              <a:gd name="connsiteY6" fmla="*/ 40481 h 4631531"/>
              <a:gd name="connsiteX7" fmla="*/ 2833688 w 7410450"/>
              <a:gd name="connsiteY7" fmla="*/ 0 h 4631531"/>
              <a:gd name="connsiteX8" fmla="*/ 3088481 w 7410450"/>
              <a:gd name="connsiteY8" fmla="*/ 42862 h 4631531"/>
              <a:gd name="connsiteX9" fmla="*/ 3324225 w 7410450"/>
              <a:gd name="connsiteY9" fmla="*/ 126206 h 4631531"/>
              <a:gd name="connsiteX10" fmla="*/ 3731418 w 7410450"/>
              <a:gd name="connsiteY10" fmla="*/ 361950 h 4631531"/>
              <a:gd name="connsiteX11" fmla="*/ 4086225 w 7410450"/>
              <a:gd name="connsiteY11" fmla="*/ 478631 h 4631531"/>
              <a:gd name="connsiteX12" fmla="*/ 4457700 w 7410450"/>
              <a:gd name="connsiteY12" fmla="*/ 535781 h 4631531"/>
              <a:gd name="connsiteX13" fmla="*/ 4781550 w 7410450"/>
              <a:gd name="connsiteY13" fmla="*/ 526256 h 4631531"/>
              <a:gd name="connsiteX14" fmla="*/ 5133975 w 7410450"/>
              <a:gd name="connsiteY14" fmla="*/ 611981 h 4631531"/>
              <a:gd name="connsiteX15" fmla="*/ 5486400 w 7410450"/>
              <a:gd name="connsiteY15" fmla="*/ 812006 h 4631531"/>
              <a:gd name="connsiteX16" fmla="*/ 5886450 w 7410450"/>
              <a:gd name="connsiteY16" fmla="*/ 1164431 h 4631531"/>
              <a:gd name="connsiteX17" fmla="*/ 6296025 w 7410450"/>
              <a:gd name="connsiteY17" fmla="*/ 1612106 h 4631531"/>
              <a:gd name="connsiteX18" fmla="*/ 6677025 w 7410450"/>
              <a:gd name="connsiteY18" fmla="*/ 2107406 h 4631531"/>
              <a:gd name="connsiteX19" fmla="*/ 7058025 w 7410450"/>
              <a:gd name="connsiteY19" fmla="*/ 2726531 h 4631531"/>
              <a:gd name="connsiteX20" fmla="*/ 7277100 w 7410450"/>
              <a:gd name="connsiteY20" fmla="*/ 3145631 h 4631531"/>
              <a:gd name="connsiteX21" fmla="*/ 7410450 w 7410450"/>
              <a:gd name="connsiteY21" fmla="*/ 3688556 h 4631531"/>
              <a:gd name="connsiteX22" fmla="*/ 7315200 w 7410450"/>
              <a:gd name="connsiteY22" fmla="*/ 4079081 h 4631531"/>
              <a:gd name="connsiteX23" fmla="*/ 7077075 w 7410450"/>
              <a:gd name="connsiteY23" fmla="*/ 4326731 h 4631531"/>
              <a:gd name="connsiteX24" fmla="*/ 6486525 w 7410450"/>
              <a:gd name="connsiteY24" fmla="*/ 4593431 h 4631531"/>
              <a:gd name="connsiteX25" fmla="*/ 5743575 w 7410450"/>
              <a:gd name="connsiteY25" fmla="*/ 4631531 h 4631531"/>
              <a:gd name="connsiteX26" fmla="*/ 4533900 w 7410450"/>
              <a:gd name="connsiteY26" fmla="*/ 4517231 h 4631531"/>
              <a:gd name="connsiteX27" fmla="*/ 3638550 w 7410450"/>
              <a:gd name="connsiteY27" fmla="*/ 4317206 h 4631531"/>
              <a:gd name="connsiteX28" fmla="*/ 2971800 w 7410450"/>
              <a:gd name="connsiteY28" fmla="*/ 4126706 h 4631531"/>
              <a:gd name="connsiteX29" fmla="*/ 2362200 w 7410450"/>
              <a:gd name="connsiteY29" fmla="*/ 3945731 h 4631531"/>
              <a:gd name="connsiteX30" fmla="*/ 1552575 w 7410450"/>
              <a:gd name="connsiteY30" fmla="*/ 3612356 h 4631531"/>
              <a:gd name="connsiteX31" fmla="*/ 923925 w 7410450"/>
              <a:gd name="connsiteY31" fmla="*/ 3212306 h 4631531"/>
              <a:gd name="connsiteX32" fmla="*/ 466725 w 7410450"/>
              <a:gd name="connsiteY32" fmla="*/ 2878931 h 4631531"/>
              <a:gd name="connsiteX33" fmla="*/ 219075 w 7410450"/>
              <a:gd name="connsiteY33" fmla="*/ 2393156 h 4631531"/>
              <a:gd name="connsiteX34" fmla="*/ 104775 w 7410450"/>
              <a:gd name="connsiteY34" fmla="*/ 2145506 h 4631531"/>
              <a:gd name="connsiteX35" fmla="*/ 0 w 7410450"/>
              <a:gd name="connsiteY35" fmla="*/ 1802606 h 4631531"/>
              <a:gd name="connsiteX0" fmla="*/ 0 w 7410450"/>
              <a:gd name="connsiteY0" fmla="*/ 1802606 h 4631531"/>
              <a:gd name="connsiteX1" fmla="*/ 219075 w 7410450"/>
              <a:gd name="connsiteY1" fmla="*/ 1526381 h 4631531"/>
              <a:gd name="connsiteX2" fmla="*/ 561975 w 7410450"/>
              <a:gd name="connsiteY2" fmla="*/ 1107281 h 4631531"/>
              <a:gd name="connsiteX3" fmla="*/ 1000125 w 7410450"/>
              <a:gd name="connsiteY3" fmla="*/ 716756 h 4631531"/>
              <a:gd name="connsiteX4" fmla="*/ 1524000 w 7410450"/>
              <a:gd name="connsiteY4" fmla="*/ 354806 h 4631531"/>
              <a:gd name="connsiteX5" fmla="*/ 2076450 w 7410450"/>
              <a:gd name="connsiteY5" fmla="*/ 116681 h 4631531"/>
              <a:gd name="connsiteX6" fmla="*/ 2524125 w 7410450"/>
              <a:gd name="connsiteY6" fmla="*/ 40481 h 4631531"/>
              <a:gd name="connsiteX7" fmla="*/ 2833688 w 7410450"/>
              <a:gd name="connsiteY7" fmla="*/ 0 h 4631531"/>
              <a:gd name="connsiteX8" fmla="*/ 3088481 w 7410450"/>
              <a:gd name="connsiteY8" fmla="*/ 42862 h 4631531"/>
              <a:gd name="connsiteX9" fmla="*/ 3324225 w 7410450"/>
              <a:gd name="connsiteY9" fmla="*/ 126206 h 4631531"/>
              <a:gd name="connsiteX10" fmla="*/ 3731418 w 7410450"/>
              <a:gd name="connsiteY10" fmla="*/ 361950 h 4631531"/>
              <a:gd name="connsiteX11" fmla="*/ 4086225 w 7410450"/>
              <a:gd name="connsiteY11" fmla="*/ 478631 h 4631531"/>
              <a:gd name="connsiteX12" fmla="*/ 4457700 w 7410450"/>
              <a:gd name="connsiteY12" fmla="*/ 535781 h 4631531"/>
              <a:gd name="connsiteX13" fmla="*/ 4781550 w 7410450"/>
              <a:gd name="connsiteY13" fmla="*/ 526256 h 4631531"/>
              <a:gd name="connsiteX14" fmla="*/ 5133975 w 7410450"/>
              <a:gd name="connsiteY14" fmla="*/ 611981 h 4631531"/>
              <a:gd name="connsiteX15" fmla="*/ 5486400 w 7410450"/>
              <a:gd name="connsiteY15" fmla="*/ 812006 h 4631531"/>
              <a:gd name="connsiteX16" fmla="*/ 5886450 w 7410450"/>
              <a:gd name="connsiteY16" fmla="*/ 1164431 h 4631531"/>
              <a:gd name="connsiteX17" fmla="*/ 6296025 w 7410450"/>
              <a:gd name="connsiteY17" fmla="*/ 1612106 h 4631531"/>
              <a:gd name="connsiteX18" fmla="*/ 6677025 w 7410450"/>
              <a:gd name="connsiteY18" fmla="*/ 2107406 h 4631531"/>
              <a:gd name="connsiteX19" fmla="*/ 7058025 w 7410450"/>
              <a:gd name="connsiteY19" fmla="*/ 2726531 h 4631531"/>
              <a:gd name="connsiteX20" fmla="*/ 7277100 w 7410450"/>
              <a:gd name="connsiteY20" fmla="*/ 3145631 h 4631531"/>
              <a:gd name="connsiteX21" fmla="*/ 7410450 w 7410450"/>
              <a:gd name="connsiteY21" fmla="*/ 3688556 h 4631531"/>
              <a:gd name="connsiteX22" fmla="*/ 7315200 w 7410450"/>
              <a:gd name="connsiteY22" fmla="*/ 4079081 h 4631531"/>
              <a:gd name="connsiteX23" fmla="*/ 7077075 w 7410450"/>
              <a:gd name="connsiteY23" fmla="*/ 4326731 h 4631531"/>
              <a:gd name="connsiteX24" fmla="*/ 6486525 w 7410450"/>
              <a:gd name="connsiteY24" fmla="*/ 4593431 h 4631531"/>
              <a:gd name="connsiteX25" fmla="*/ 5743575 w 7410450"/>
              <a:gd name="connsiteY25" fmla="*/ 4631531 h 4631531"/>
              <a:gd name="connsiteX26" fmla="*/ 4533900 w 7410450"/>
              <a:gd name="connsiteY26" fmla="*/ 4517231 h 4631531"/>
              <a:gd name="connsiteX27" fmla="*/ 3638550 w 7410450"/>
              <a:gd name="connsiteY27" fmla="*/ 4317206 h 4631531"/>
              <a:gd name="connsiteX28" fmla="*/ 2971800 w 7410450"/>
              <a:gd name="connsiteY28" fmla="*/ 4126706 h 4631531"/>
              <a:gd name="connsiteX29" fmla="*/ 2362200 w 7410450"/>
              <a:gd name="connsiteY29" fmla="*/ 3945731 h 4631531"/>
              <a:gd name="connsiteX30" fmla="*/ 1552575 w 7410450"/>
              <a:gd name="connsiteY30" fmla="*/ 3612356 h 4631531"/>
              <a:gd name="connsiteX31" fmla="*/ 923925 w 7410450"/>
              <a:gd name="connsiteY31" fmla="*/ 3212306 h 4631531"/>
              <a:gd name="connsiteX32" fmla="*/ 466725 w 7410450"/>
              <a:gd name="connsiteY32" fmla="*/ 2878931 h 4631531"/>
              <a:gd name="connsiteX33" fmla="*/ 219075 w 7410450"/>
              <a:gd name="connsiteY33" fmla="*/ 2393156 h 4631531"/>
              <a:gd name="connsiteX34" fmla="*/ 104775 w 7410450"/>
              <a:gd name="connsiteY34" fmla="*/ 2145506 h 4631531"/>
              <a:gd name="connsiteX35" fmla="*/ 0 w 7410450"/>
              <a:gd name="connsiteY35" fmla="*/ 1802606 h 4631531"/>
              <a:gd name="connsiteX0" fmla="*/ 0 w 7410450"/>
              <a:gd name="connsiteY0" fmla="*/ 1803322 h 4632247"/>
              <a:gd name="connsiteX1" fmla="*/ 219075 w 7410450"/>
              <a:gd name="connsiteY1" fmla="*/ 1527097 h 4632247"/>
              <a:gd name="connsiteX2" fmla="*/ 561975 w 7410450"/>
              <a:gd name="connsiteY2" fmla="*/ 1107997 h 4632247"/>
              <a:gd name="connsiteX3" fmla="*/ 1000125 w 7410450"/>
              <a:gd name="connsiteY3" fmla="*/ 717472 h 4632247"/>
              <a:gd name="connsiteX4" fmla="*/ 1524000 w 7410450"/>
              <a:gd name="connsiteY4" fmla="*/ 355522 h 4632247"/>
              <a:gd name="connsiteX5" fmla="*/ 2076450 w 7410450"/>
              <a:gd name="connsiteY5" fmla="*/ 117397 h 4632247"/>
              <a:gd name="connsiteX6" fmla="*/ 2524125 w 7410450"/>
              <a:gd name="connsiteY6" fmla="*/ 41197 h 4632247"/>
              <a:gd name="connsiteX7" fmla="*/ 2833688 w 7410450"/>
              <a:gd name="connsiteY7" fmla="*/ 716 h 4632247"/>
              <a:gd name="connsiteX8" fmla="*/ 2986088 w 7410450"/>
              <a:gd name="connsiteY8" fmla="*/ 17385 h 4632247"/>
              <a:gd name="connsiteX9" fmla="*/ 3088481 w 7410450"/>
              <a:gd name="connsiteY9" fmla="*/ 43578 h 4632247"/>
              <a:gd name="connsiteX10" fmla="*/ 3324225 w 7410450"/>
              <a:gd name="connsiteY10" fmla="*/ 126922 h 4632247"/>
              <a:gd name="connsiteX11" fmla="*/ 3731418 w 7410450"/>
              <a:gd name="connsiteY11" fmla="*/ 362666 h 4632247"/>
              <a:gd name="connsiteX12" fmla="*/ 4086225 w 7410450"/>
              <a:gd name="connsiteY12" fmla="*/ 479347 h 4632247"/>
              <a:gd name="connsiteX13" fmla="*/ 4457700 w 7410450"/>
              <a:gd name="connsiteY13" fmla="*/ 536497 h 4632247"/>
              <a:gd name="connsiteX14" fmla="*/ 4781550 w 7410450"/>
              <a:gd name="connsiteY14" fmla="*/ 526972 h 4632247"/>
              <a:gd name="connsiteX15" fmla="*/ 5133975 w 7410450"/>
              <a:gd name="connsiteY15" fmla="*/ 612697 h 4632247"/>
              <a:gd name="connsiteX16" fmla="*/ 5486400 w 7410450"/>
              <a:gd name="connsiteY16" fmla="*/ 812722 h 4632247"/>
              <a:gd name="connsiteX17" fmla="*/ 5886450 w 7410450"/>
              <a:gd name="connsiteY17" fmla="*/ 1165147 h 4632247"/>
              <a:gd name="connsiteX18" fmla="*/ 6296025 w 7410450"/>
              <a:gd name="connsiteY18" fmla="*/ 1612822 h 4632247"/>
              <a:gd name="connsiteX19" fmla="*/ 6677025 w 7410450"/>
              <a:gd name="connsiteY19" fmla="*/ 2108122 h 4632247"/>
              <a:gd name="connsiteX20" fmla="*/ 7058025 w 7410450"/>
              <a:gd name="connsiteY20" fmla="*/ 2727247 h 4632247"/>
              <a:gd name="connsiteX21" fmla="*/ 7277100 w 7410450"/>
              <a:gd name="connsiteY21" fmla="*/ 3146347 h 4632247"/>
              <a:gd name="connsiteX22" fmla="*/ 7410450 w 7410450"/>
              <a:gd name="connsiteY22" fmla="*/ 3689272 h 4632247"/>
              <a:gd name="connsiteX23" fmla="*/ 7315200 w 7410450"/>
              <a:gd name="connsiteY23" fmla="*/ 4079797 h 4632247"/>
              <a:gd name="connsiteX24" fmla="*/ 7077075 w 7410450"/>
              <a:gd name="connsiteY24" fmla="*/ 4327447 h 4632247"/>
              <a:gd name="connsiteX25" fmla="*/ 6486525 w 7410450"/>
              <a:gd name="connsiteY25" fmla="*/ 4594147 h 4632247"/>
              <a:gd name="connsiteX26" fmla="*/ 5743575 w 7410450"/>
              <a:gd name="connsiteY26" fmla="*/ 4632247 h 4632247"/>
              <a:gd name="connsiteX27" fmla="*/ 4533900 w 7410450"/>
              <a:gd name="connsiteY27" fmla="*/ 4517947 h 4632247"/>
              <a:gd name="connsiteX28" fmla="*/ 3638550 w 7410450"/>
              <a:gd name="connsiteY28" fmla="*/ 4317922 h 4632247"/>
              <a:gd name="connsiteX29" fmla="*/ 2971800 w 7410450"/>
              <a:gd name="connsiteY29" fmla="*/ 4127422 h 4632247"/>
              <a:gd name="connsiteX30" fmla="*/ 2362200 w 7410450"/>
              <a:gd name="connsiteY30" fmla="*/ 3946447 h 4632247"/>
              <a:gd name="connsiteX31" fmla="*/ 1552575 w 7410450"/>
              <a:gd name="connsiteY31" fmla="*/ 3613072 h 4632247"/>
              <a:gd name="connsiteX32" fmla="*/ 923925 w 7410450"/>
              <a:gd name="connsiteY32" fmla="*/ 3213022 h 4632247"/>
              <a:gd name="connsiteX33" fmla="*/ 466725 w 7410450"/>
              <a:gd name="connsiteY33" fmla="*/ 2879647 h 4632247"/>
              <a:gd name="connsiteX34" fmla="*/ 219075 w 7410450"/>
              <a:gd name="connsiteY34" fmla="*/ 2393872 h 4632247"/>
              <a:gd name="connsiteX35" fmla="*/ 104775 w 7410450"/>
              <a:gd name="connsiteY35" fmla="*/ 2146222 h 4632247"/>
              <a:gd name="connsiteX36" fmla="*/ 0 w 7410450"/>
              <a:gd name="connsiteY36" fmla="*/ 1803322 h 4632247"/>
              <a:gd name="connsiteX0" fmla="*/ 0 w 7410450"/>
              <a:gd name="connsiteY0" fmla="*/ 1803322 h 4632247"/>
              <a:gd name="connsiteX1" fmla="*/ 219075 w 7410450"/>
              <a:gd name="connsiteY1" fmla="*/ 1527097 h 4632247"/>
              <a:gd name="connsiteX2" fmla="*/ 561975 w 7410450"/>
              <a:gd name="connsiteY2" fmla="*/ 1107997 h 4632247"/>
              <a:gd name="connsiteX3" fmla="*/ 1000125 w 7410450"/>
              <a:gd name="connsiteY3" fmla="*/ 717472 h 4632247"/>
              <a:gd name="connsiteX4" fmla="*/ 1524000 w 7410450"/>
              <a:gd name="connsiteY4" fmla="*/ 355522 h 4632247"/>
              <a:gd name="connsiteX5" fmla="*/ 2076450 w 7410450"/>
              <a:gd name="connsiteY5" fmla="*/ 117397 h 4632247"/>
              <a:gd name="connsiteX6" fmla="*/ 2493168 w 7410450"/>
              <a:gd name="connsiteY6" fmla="*/ 24528 h 4632247"/>
              <a:gd name="connsiteX7" fmla="*/ 2833688 w 7410450"/>
              <a:gd name="connsiteY7" fmla="*/ 716 h 4632247"/>
              <a:gd name="connsiteX8" fmla="*/ 2986088 w 7410450"/>
              <a:gd name="connsiteY8" fmla="*/ 17385 h 4632247"/>
              <a:gd name="connsiteX9" fmla="*/ 3088481 w 7410450"/>
              <a:gd name="connsiteY9" fmla="*/ 43578 h 4632247"/>
              <a:gd name="connsiteX10" fmla="*/ 3324225 w 7410450"/>
              <a:gd name="connsiteY10" fmla="*/ 126922 h 4632247"/>
              <a:gd name="connsiteX11" fmla="*/ 3731418 w 7410450"/>
              <a:gd name="connsiteY11" fmla="*/ 362666 h 4632247"/>
              <a:gd name="connsiteX12" fmla="*/ 4086225 w 7410450"/>
              <a:gd name="connsiteY12" fmla="*/ 479347 h 4632247"/>
              <a:gd name="connsiteX13" fmla="*/ 4457700 w 7410450"/>
              <a:gd name="connsiteY13" fmla="*/ 536497 h 4632247"/>
              <a:gd name="connsiteX14" fmla="*/ 4781550 w 7410450"/>
              <a:gd name="connsiteY14" fmla="*/ 526972 h 4632247"/>
              <a:gd name="connsiteX15" fmla="*/ 5133975 w 7410450"/>
              <a:gd name="connsiteY15" fmla="*/ 612697 h 4632247"/>
              <a:gd name="connsiteX16" fmla="*/ 5486400 w 7410450"/>
              <a:gd name="connsiteY16" fmla="*/ 812722 h 4632247"/>
              <a:gd name="connsiteX17" fmla="*/ 5886450 w 7410450"/>
              <a:gd name="connsiteY17" fmla="*/ 1165147 h 4632247"/>
              <a:gd name="connsiteX18" fmla="*/ 6296025 w 7410450"/>
              <a:gd name="connsiteY18" fmla="*/ 1612822 h 4632247"/>
              <a:gd name="connsiteX19" fmla="*/ 6677025 w 7410450"/>
              <a:gd name="connsiteY19" fmla="*/ 2108122 h 4632247"/>
              <a:gd name="connsiteX20" fmla="*/ 7058025 w 7410450"/>
              <a:gd name="connsiteY20" fmla="*/ 2727247 h 4632247"/>
              <a:gd name="connsiteX21" fmla="*/ 7277100 w 7410450"/>
              <a:gd name="connsiteY21" fmla="*/ 3146347 h 4632247"/>
              <a:gd name="connsiteX22" fmla="*/ 7410450 w 7410450"/>
              <a:gd name="connsiteY22" fmla="*/ 3689272 h 4632247"/>
              <a:gd name="connsiteX23" fmla="*/ 7315200 w 7410450"/>
              <a:gd name="connsiteY23" fmla="*/ 4079797 h 4632247"/>
              <a:gd name="connsiteX24" fmla="*/ 7077075 w 7410450"/>
              <a:gd name="connsiteY24" fmla="*/ 4327447 h 4632247"/>
              <a:gd name="connsiteX25" fmla="*/ 6486525 w 7410450"/>
              <a:gd name="connsiteY25" fmla="*/ 4594147 h 4632247"/>
              <a:gd name="connsiteX26" fmla="*/ 5743575 w 7410450"/>
              <a:gd name="connsiteY26" fmla="*/ 4632247 h 4632247"/>
              <a:gd name="connsiteX27" fmla="*/ 4533900 w 7410450"/>
              <a:gd name="connsiteY27" fmla="*/ 4517947 h 4632247"/>
              <a:gd name="connsiteX28" fmla="*/ 3638550 w 7410450"/>
              <a:gd name="connsiteY28" fmla="*/ 4317922 h 4632247"/>
              <a:gd name="connsiteX29" fmla="*/ 2971800 w 7410450"/>
              <a:gd name="connsiteY29" fmla="*/ 4127422 h 4632247"/>
              <a:gd name="connsiteX30" fmla="*/ 2362200 w 7410450"/>
              <a:gd name="connsiteY30" fmla="*/ 3946447 h 4632247"/>
              <a:gd name="connsiteX31" fmla="*/ 1552575 w 7410450"/>
              <a:gd name="connsiteY31" fmla="*/ 3613072 h 4632247"/>
              <a:gd name="connsiteX32" fmla="*/ 923925 w 7410450"/>
              <a:gd name="connsiteY32" fmla="*/ 3213022 h 4632247"/>
              <a:gd name="connsiteX33" fmla="*/ 466725 w 7410450"/>
              <a:gd name="connsiteY33" fmla="*/ 2879647 h 4632247"/>
              <a:gd name="connsiteX34" fmla="*/ 219075 w 7410450"/>
              <a:gd name="connsiteY34" fmla="*/ 2393872 h 4632247"/>
              <a:gd name="connsiteX35" fmla="*/ 104775 w 7410450"/>
              <a:gd name="connsiteY35" fmla="*/ 2146222 h 4632247"/>
              <a:gd name="connsiteX36" fmla="*/ 0 w 7410450"/>
              <a:gd name="connsiteY36" fmla="*/ 1803322 h 4632247"/>
              <a:gd name="connsiteX0" fmla="*/ 0 w 7410450"/>
              <a:gd name="connsiteY0" fmla="*/ 1803322 h 4632247"/>
              <a:gd name="connsiteX1" fmla="*/ 219075 w 7410450"/>
              <a:gd name="connsiteY1" fmla="*/ 1527097 h 4632247"/>
              <a:gd name="connsiteX2" fmla="*/ 561975 w 7410450"/>
              <a:gd name="connsiteY2" fmla="*/ 1107997 h 4632247"/>
              <a:gd name="connsiteX3" fmla="*/ 1000125 w 7410450"/>
              <a:gd name="connsiteY3" fmla="*/ 717472 h 4632247"/>
              <a:gd name="connsiteX4" fmla="*/ 1524000 w 7410450"/>
              <a:gd name="connsiteY4" fmla="*/ 355522 h 4632247"/>
              <a:gd name="connsiteX5" fmla="*/ 2076450 w 7410450"/>
              <a:gd name="connsiteY5" fmla="*/ 117397 h 4632247"/>
              <a:gd name="connsiteX6" fmla="*/ 2493168 w 7410450"/>
              <a:gd name="connsiteY6" fmla="*/ 24528 h 4632247"/>
              <a:gd name="connsiteX7" fmla="*/ 2833688 w 7410450"/>
              <a:gd name="connsiteY7" fmla="*/ 716 h 4632247"/>
              <a:gd name="connsiteX8" fmla="*/ 2986088 w 7410450"/>
              <a:gd name="connsiteY8" fmla="*/ 17385 h 4632247"/>
              <a:gd name="connsiteX9" fmla="*/ 3088481 w 7410450"/>
              <a:gd name="connsiteY9" fmla="*/ 43578 h 4632247"/>
              <a:gd name="connsiteX10" fmla="*/ 3324225 w 7410450"/>
              <a:gd name="connsiteY10" fmla="*/ 126922 h 4632247"/>
              <a:gd name="connsiteX11" fmla="*/ 3731418 w 7410450"/>
              <a:gd name="connsiteY11" fmla="*/ 362666 h 4632247"/>
              <a:gd name="connsiteX12" fmla="*/ 4086225 w 7410450"/>
              <a:gd name="connsiteY12" fmla="*/ 479347 h 4632247"/>
              <a:gd name="connsiteX13" fmla="*/ 4457700 w 7410450"/>
              <a:gd name="connsiteY13" fmla="*/ 536497 h 4632247"/>
              <a:gd name="connsiteX14" fmla="*/ 4781550 w 7410450"/>
              <a:gd name="connsiteY14" fmla="*/ 526972 h 4632247"/>
              <a:gd name="connsiteX15" fmla="*/ 5133975 w 7410450"/>
              <a:gd name="connsiteY15" fmla="*/ 612697 h 4632247"/>
              <a:gd name="connsiteX16" fmla="*/ 5486400 w 7410450"/>
              <a:gd name="connsiteY16" fmla="*/ 812722 h 4632247"/>
              <a:gd name="connsiteX17" fmla="*/ 5886450 w 7410450"/>
              <a:gd name="connsiteY17" fmla="*/ 1165147 h 4632247"/>
              <a:gd name="connsiteX18" fmla="*/ 6296025 w 7410450"/>
              <a:gd name="connsiteY18" fmla="*/ 1612822 h 4632247"/>
              <a:gd name="connsiteX19" fmla="*/ 6677025 w 7410450"/>
              <a:gd name="connsiteY19" fmla="*/ 2108122 h 4632247"/>
              <a:gd name="connsiteX20" fmla="*/ 7058025 w 7410450"/>
              <a:gd name="connsiteY20" fmla="*/ 2727247 h 4632247"/>
              <a:gd name="connsiteX21" fmla="*/ 7277100 w 7410450"/>
              <a:gd name="connsiteY21" fmla="*/ 3146347 h 4632247"/>
              <a:gd name="connsiteX22" fmla="*/ 7410450 w 7410450"/>
              <a:gd name="connsiteY22" fmla="*/ 3689272 h 4632247"/>
              <a:gd name="connsiteX23" fmla="*/ 7315200 w 7410450"/>
              <a:gd name="connsiteY23" fmla="*/ 4079797 h 4632247"/>
              <a:gd name="connsiteX24" fmla="*/ 7077075 w 7410450"/>
              <a:gd name="connsiteY24" fmla="*/ 4327447 h 4632247"/>
              <a:gd name="connsiteX25" fmla="*/ 6486525 w 7410450"/>
              <a:gd name="connsiteY25" fmla="*/ 4594147 h 4632247"/>
              <a:gd name="connsiteX26" fmla="*/ 5743575 w 7410450"/>
              <a:gd name="connsiteY26" fmla="*/ 4632247 h 4632247"/>
              <a:gd name="connsiteX27" fmla="*/ 4533900 w 7410450"/>
              <a:gd name="connsiteY27" fmla="*/ 4517947 h 4632247"/>
              <a:gd name="connsiteX28" fmla="*/ 3638550 w 7410450"/>
              <a:gd name="connsiteY28" fmla="*/ 4317922 h 4632247"/>
              <a:gd name="connsiteX29" fmla="*/ 2971800 w 7410450"/>
              <a:gd name="connsiteY29" fmla="*/ 4127422 h 4632247"/>
              <a:gd name="connsiteX30" fmla="*/ 2362200 w 7410450"/>
              <a:gd name="connsiteY30" fmla="*/ 3946447 h 4632247"/>
              <a:gd name="connsiteX31" fmla="*/ 1552575 w 7410450"/>
              <a:gd name="connsiteY31" fmla="*/ 3613072 h 4632247"/>
              <a:gd name="connsiteX32" fmla="*/ 923925 w 7410450"/>
              <a:gd name="connsiteY32" fmla="*/ 3213022 h 4632247"/>
              <a:gd name="connsiteX33" fmla="*/ 466725 w 7410450"/>
              <a:gd name="connsiteY33" fmla="*/ 2879647 h 4632247"/>
              <a:gd name="connsiteX34" fmla="*/ 219075 w 7410450"/>
              <a:gd name="connsiteY34" fmla="*/ 2393872 h 4632247"/>
              <a:gd name="connsiteX35" fmla="*/ 104775 w 7410450"/>
              <a:gd name="connsiteY35" fmla="*/ 2146222 h 4632247"/>
              <a:gd name="connsiteX36" fmla="*/ 0 w 7410450"/>
              <a:gd name="connsiteY36" fmla="*/ 1803322 h 4632247"/>
              <a:gd name="connsiteX0" fmla="*/ 0 w 7410450"/>
              <a:gd name="connsiteY0" fmla="*/ 1803322 h 4632247"/>
              <a:gd name="connsiteX1" fmla="*/ 219075 w 7410450"/>
              <a:gd name="connsiteY1" fmla="*/ 1527097 h 4632247"/>
              <a:gd name="connsiteX2" fmla="*/ 561975 w 7410450"/>
              <a:gd name="connsiteY2" fmla="*/ 1107997 h 4632247"/>
              <a:gd name="connsiteX3" fmla="*/ 1000125 w 7410450"/>
              <a:gd name="connsiteY3" fmla="*/ 717472 h 4632247"/>
              <a:gd name="connsiteX4" fmla="*/ 1524000 w 7410450"/>
              <a:gd name="connsiteY4" fmla="*/ 355522 h 4632247"/>
              <a:gd name="connsiteX5" fmla="*/ 2076450 w 7410450"/>
              <a:gd name="connsiteY5" fmla="*/ 117397 h 4632247"/>
              <a:gd name="connsiteX6" fmla="*/ 2493168 w 7410450"/>
              <a:gd name="connsiteY6" fmla="*/ 24528 h 4632247"/>
              <a:gd name="connsiteX7" fmla="*/ 2833688 w 7410450"/>
              <a:gd name="connsiteY7" fmla="*/ 716 h 4632247"/>
              <a:gd name="connsiteX8" fmla="*/ 2986088 w 7410450"/>
              <a:gd name="connsiteY8" fmla="*/ 17385 h 4632247"/>
              <a:gd name="connsiteX9" fmla="*/ 3088481 w 7410450"/>
              <a:gd name="connsiteY9" fmla="*/ 43578 h 4632247"/>
              <a:gd name="connsiteX10" fmla="*/ 3324225 w 7410450"/>
              <a:gd name="connsiteY10" fmla="*/ 126922 h 4632247"/>
              <a:gd name="connsiteX11" fmla="*/ 3731418 w 7410450"/>
              <a:gd name="connsiteY11" fmla="*/ 362666 h 4632247"/>
              <a:gd name="connsiteX12" fmla="*/ 4086225 w 7410450"/>
              <a:gd name="connsiteY12" fmla="*/ 479347 h 4632247"/>
              <a:gd name="connsiteX13" fmla="*/ 4457700 w 7410450"/>
              <a:gd name="connsiteY13" fmla="*/ 536497 h 4632247"/>
              <a:gd name="connsiteX14" fmla="*/ 4781550 w 7410450"/>
              <a:gd name="connsiteY14" fmla="*/ 526972 h 4632247"/>
              <a:gd name="connsiteX15" fmla="*/ 5133975 w 7410450"/>
              <a:gd name="connsiteY15" fmla="*/ 612697 h 4632247"/>
              <a:gd name="connsiteX16" fmla="*/ 5486400 w 7410450"/>
              <a:gd name="connsiteY16" fmla="*/ 812722 h 4632247"/>
              <a:gd name="connsiteX17" fmla="*/ 5886450 w 7410450"/>
              <a:gd name="connsiteY17" fmla="*/ 1165147 h 4632247"/>
              <a:gd name="connsiteX18" fmla="*/ 6296025 w 7410450"/>
              <a:gd name="connsiteY18" fmla="*/ 1612822 h 4632247"/>
              <a:gd name="connsiteX19" fmla="*/ 6677025 w 7410450"/>
              <a:gd name="connsiteY19" fmla="*/ 2108122 h 4632247"/>
              <a:gd name="connsiteX20" fmla="*/ 7058025 w 7410450"/>
              <a:gd name="connsiteY20" fmla="*/ 2727247 h 4632247"/>
              <a:gd name="connsiteX21" fmla="*/ 7277100 w 7410450"/>
              <a:gd name="connsiteY21" fmla="*/ 3146347 h 4632247"/>
              <a:gd name="connsiteX22" fmla="*/ 7410450 w 7410450"/>
              <a:gd name="connsiteY22" fmla="*/ 3689272 h 4632247"/>
              <a:gd name="connsiteX23" fmla="*/ 7315200 w 7410450"/>
              <a:gd name="connsiteY23" fmla="*/ 4079797 h 4632247"/>
              <a:gd name="connsiteX24" fmla="*/ 7077075 w 7410450"/>
              <a:gd name="connsiteY24" fmla="*/ 4327447 h 4632247"/>
              <a:gd name="connsiteX25" fmla="*/ 6486525 w 7410450"/>
              <a:gd name="connsiteY25" fmla="*/ 4594147 h 4632247"/>
              <a:gd name="connsiteX26" fmla="*/ 5743575 w 7410450"/>
              <a:gd name="connsiteY26" fmla="*/ 4632247 h 4632247"/>
              <a:gd name="connsiteX27" fmla="*/ 4533900 w 7410450"/>
              <a:gd name="connsiteY27" fmla="*/ 4517947 h 4632247"/>
              <a:gd name="connsiteX28" fmla="*/ 3638550 w 7410450"/>
              <a:gd name="connsiteY28" fmla="*/ 4317922 h 4632247"/>
              <a:gd name="connsiteX29" fmla="*/ 2971800 w 7410450"/>
              <a:gd name="connsiteY29" fmla="*/ 4127422 h 4632247"/>
              <a:gd name="connsiteX30" fmla="*/ 2362200 w 7410450"/>
              <a:gd name="connsiteY30" fmla="*/ 3946447 h 4632247"/>
              <a:gd name="connsiteX31" fmla="*/ 1552575 w 7410450"/>
              <a:gd name="connsiteY31" fmla="*/ 3613072 h 4632247"/>
              <a:gd name="connsiteX32" fmla="*/ 923925 w 7410450"/>
              <a:gd name="connsiteY32" fmla="*/ 3213022 h 4632247"/>
              <a:gd name="connsiteX33" fmla="*/ 466725 w 7410450"/>
              <a:gd name="connsiteY33" fmla="*/ 2879647 h 4632247"/>
              <a:gd name="connsiteX34" fmla="*/ 219075 w 7410450"/>
              <a:gd name="connsiteY34" fmla="*/ 2393872 h 4632247"/>
              <a:gd name="connsiteX35" fmla="*/ 104775 w 7410450"/>
              <a:gd name="connsiteY35" fmla="*/ 2146222 h 4632247"/>
              <a:gd name="connsiteX36" fmla="*/ 0 w 7410450"/>
              <a:gd name="connsiteY36" fmla="*/ 1803322 h 4632247"/>
              <a:gd name="connsiteX0" fmla="*/ 0 w 7410450"/>
              <a:gd name="connsiteY0" fmla="*/ 1803322 h 4632247"/>
              <a:gd name="connsiteX1" fmla="*/ 219075 w 7410450"/>
              <a:gd name="connsiteY1" fmla="*/ 1527097 h 4632247"/>
              <a:gd name="connsiteX2" fmla="*/ 561975 w 7410450"/>
              <a:gd name="connsiteY2" fmla="*/ 1107997 h 4632247"/>
              <a:gd name="connsiteX3" fmla="*/ 1000125 w 7410450"/>
              <a:gd name="connsiteY3" fmla="*/ 717472 h 4632247"/>
              <a:gd name="connsiteX4" fmla="*/ 1524000 w 7410450"/>
              <a:gd name="connsiteY4" fmla="*/ 355522 h 4632247"/>
              <a:gd name="connsiteX5" fmla="*/ 2076450 w 7410450"/>
              <a:gd name="connsiteY5" fmla="*/ 117397 h 4632247"/>
              <a:gd name="connsiteX6" fmla="*/ 2493168 w 7410450"/>
              <a:gd name="connsiteY6" fmla="*/ 24528 h 4632247"/>
              <a:gd name="connsiteX7" fmla="*/ 2833688 w 7410450"/>
              <a:gd name="connsiteY7" fmla="*/ 716 h 4632247"/>
              <a:gd name="connsiteX8" fmla="*/ 2986088 w 7410450"/>
              <a:gd name="connsiteY8" fmla="*/ 17385 h 4632247"/>
              <a:gd name="connsiteX9" fmla="*/ 3088481 w 7410450"/>
              <a:gd name="connsiteY9" fmla="*/ 43578 h 4632247"/>
              <a:gd name="connsiteX10" fmla="*/ 3324225 w 7410450"/>
              <a:gd name="connsiteY10" fmla="*/ 126922 h 4632247"/>
              <a:gd name="connsiteX11" fmla="*/ 3731418 w 7410450"/>
              <a:gd name="connsiteY11" fmla="*/ 362666 h 4632247"/>
              <a:gd name="connsiteX12" fmla="*/ 4086225 w 7410450"/>
              <a:gd name="connsiteY12" fmla="*/ 479347 h 4632247"/>
              <a:gd name="connsiteX13" fmla="*/ 4457700 w 7410450"/>
              <a:gd name="connsiteY13" fmla="*/ 536497 h 4632247"/>
              <a:gd name="connsiteX14" fmla="*/ 4781550 w 7410450"/>
              <a:gd name="connsiteY14" fmla="*/ 526972 h 4632247"/>
              <a:gd name="connsiteX15" fmla="*/ 5133975 w 7410450"/>
              <a:gd name="connsiteY15" fmla="*/ 612697 h 4632247"/>
              <a:gd name="connsiteX16" fmla="*/ 5486400 w 7410450"/>
              <a:gd name="connsiteY16" fmla="*/ 812722 h 4632247"/>
              <a:gd name="connsiteX17" fmla="*/ 5886450 w 7410450"/>
              <a:gd name="connsiteY17" fmla="*/ 1165147 h 4632247"/>
              <a:gd name="connsiteX18" fmla="*/ 6296025 w 7410450"/>
              <a:gd name="connsiteY18" fmla="*/ 1612822 h 4632247"/>
              <a:gd name="connsiteX19" fmla="*/ 6677025 w 7410450"/>
              <a:gd name="connsiteY19" fmla="*/ 2108122 h 4632247"/>
              <a:gd name="connsiteX20" fmla="*/ 7058025 w 7410450"/>
              <a:gd name="connsiteY20" fmla="*/ 2727247 h 4632247"/>
              <a:gd name="connsiteX21" fmla="*/ 7277100 w 7410450"/>
              <a:gd name="connsiteY21" fmla="*/ 3146347 h 4632247"/>
              <a:gd name="connsiteX22" fmla="*/ 7410450 w 7410450"/>
              <a:gd name="connsiteY22" fmla="*/ 3689272 h 4632247"/>
              <a:gd name="connsiteX23" fmla="*/ 7315200 w 7410450"/>
              <a:gd name="connsiteY23" fmla="*/ 4079797 h 4632247"/>
              <a:gd name="connsiteX24" fmla="*/ 7077075 w 7410450"/>
              <a:gd name="connsiteY24" fmla="*/ 4327447 h 4632247"/>
              <a:gd name="connsiteX25" fmla="*/ 6486525 w 7410450"/>
              <a:gd name="connsiteY25" fmla="*/ 4594147 h 4632247"/>
              <a:gd name="connsiteX26" fmla="*/ 5743575 w 7410450"/>
              <a:gd name="connsiteY26" fmla="*/ 4632247 h 4632247"/>
              <a:gd name="connsiteX27" fmla="*/ 4533900 w 7410450"/>
              <a:gd name="connsiteY27" fmla="*/ 4517947 h 4632247"/>
              <a:gd name="connsiteX28" fmla="*/ 3638550 w 7410450"/>
              <a:gd name="connsiteY28" fmla="*/ 4317922 h 4632247"/>
              <a:gd name="connsiteX29" fmla="*/ 2971800 w 7410450"/>
              <a:gd name="connsiteY29" fmla="*/ 4127422 h 4632247"/>
              <a:gd name="connsiteX30" fmla="*/ 2362200 w 7410450"/>
              <a:gd name="connsiteY30" fmla="*/ 3946447 h 4632247"/>
              <a:gd name="connsiteX31" fmla="*/ 1552575 w 7410450"/>
              <a:gd name="connsiteY31" fmla="*/ 3613072 h 4632247"/>
              <a:gd name="connsiteX32" fmla="*/ 923925 w 7410450"/>
              <a:gd name="connsiteY32" fmla="*/ 3213022 h 4632247"/>
              <a:gd name="connsiteX33" fmla="*/ 466725 w 7410450"/>
              <a:gd name="connsiteY33" fmla="*/ 2879647 h 4632247"/>
              <a:gd name="connsiteX34" fmla="*/ 219075 w 7410450"/>
              <a:gd name="connsiteY34" fmla="*/ 2393872 h 4632247"/>
              <a:gd name="connsiteX35" fmla="*/ 104775 w 7410450"/>
              <a:gd name="connsiteY35" fmla="*/ 2146222 h 4632247"/>
              <a:gd name="connsiteX36" fmla="*/ 0 w 7410450"/>
              <a:gd name="connsiteY36" fmla="*/ 1803322 h 4632247"/>
              <a:gd name="connsiteX0" fmla="*/ 0 w 7410450"/>
              <a:gd name="connsiteY0" fmla="*/ 1803322 h 4632247"/>
              <a:gd name="connsiteX1" fmla="*/ 219075 w 7410450"/>
              <a:gd name="connsiteY1" fmla="*/ 1527097 h 4632247"/>
              <a:gd name="connsiteX2" fmla="*/ 561975 w 7410450"/>
              <a:gd name="connsiteY2" fmla="*/ 1107997 h 4632247"/>
              <a:gd name="connsiteX3" fmla="*/ 1000125 w 7410450"/>
              <a:gd name="connsiteY3" fmla="*/ 717472 h 4632247"/>
              <a:gd name="connsiteX4" fmla="*/ 1524000 w 7410450"/>
              <a:gd name="connsiteY4" fmla="*/ 355522 h 4632247"/>
              <a:gd name="connsiteX5" fmla="*/ 2071688 w 7410450"/>
              <a:gd name="connsiteY5" fmla="*/ 100728 h 4632247"/>
              <a:gd name="connsiteX6" fmla="*/ 2493168 w 7410450"/>
              <a:gd name="connsiteY6" fmla="*/ 24528 h 4632247"/>
              <a:gd name="connsiteX7" fmla="*/ 2833688 w 7410450"/>
              <a:gd name="connsiteY7" fmla="*/ 716 h 4632247"/>
              <a:gd name="connsiteX8" fmla="*/ 2986088 w 7410450"/>
              <a:gd name="connsiteY8" fmla="*/ 17385 h 4632247"/>
              <a:gd name="connsiteX9" fmla="*/ 3088481 w 7410450"/>
              <a:gd name="connsiteY9" fmla="*/ 43578 h 4632247"/>
              <a:gd name="connsiteX10" fmla="*/ 3324225 w 7410450"/>
              <a:gd name="connsiteY10" fmla="*/ 126922 h 4632247"/>
              <a:gd name="connsiteX11" fmla="*/ 3731418 w 7410450"/>
              <a:gd name="connsiteY11" fmla="*/ 362666 h 4632247"/>
              <a:gd name="connsiteX12" fmla="*/ 4086225 w 7410450"/>
              <a:gd name="connsiteY12" fmla="*/ 479347 h 4632247"/>
              <a:gd name="connsiteX13" fmla="*/ 4457700 w 7410450"/>
              <a:gd name="connsiteY13" fmla="*/ 536497 h 4632247"/>
              <a:gd name="connsiteX14" fmla="*/ 4781550 w 7410450"/>
              <a:gd name="connsiteY14" fmla="*/ 526972 h 4632247"/>
              <a:gd name="connsiteX15" fmla="*/ 5133975 w 7410450"/>
              <a:gd name="connsiteY15" fmla="*/ 612697 h 4632247"/>
              <a:gd name="connsiteX16" fmla="*/ 5486400 w 7410450"/>
              <a:gd name="connsiteY16" fmla="*/ 812722 h 4632247"/>
              <a:gd name="connsiteX17" fmla="*/ 5886450 w 7410450"/>
              <a:gd name="connsiteY17" fmla="*/ 1165147 h 4632247"/>
              <a:gd name="connsiteX18" fmla="*/ 6296025 w 7410450"/>
              <a:gd name="connsiteY18" fmla="*/ 1612822 h 4632247"/>
              <a:gd name="connsiteX19" fmla="*/ 6677025 w 7410450"/>
              <a:gd name="connsiteY19" fmla="*/ 2108122 h 4632247"/>
              <a:gd name="connsiteX20" fmla="*/ 7058025 w 7410450"/>
              <a:gd name="connsiteY20" fmla="*/ 2727247 h 4632247"/>
              <a:gd name="connsiteX21" fmla="*/ 7277100 w 7410450"/>
              <a:gd name="connsiteY21" fmla="*/ 3146347 h 4632247"/>
              <a:gd name="connsiteX22" fmla="*/ 7410450 w 7410450"/>
              <a:gd name="connsiteY22" fmla="*/ 3689272 h 4632247"/>
              <a:gd name="connsiteX23" fmla="*/ 7315200 w 7410450"/>
              <a:gd name="connsiteY23" fmla="*/ 4079797 h 4632247"/>
              <a:gd name="connsiteX24" fmla="*/ 7077075 w 7410450"/>
              <a:gd name="connsiteY24" fmla="*/ 4327447 h 4632247"/>
              <a:gd name="connsiteX25" fmla="*/ 6486525 w 7410450"/>
              <a:gd name="connsiteY25" fmla="*/ 4594147 h 4632247"/>
              <a:gd name="connsiteX26" fmla="*/ 5743575 w 7410450"/>
              <a:gd name="connsiteY26" fmla="*/ 4632247 h 4632247"/>
              <a:gd name="connsiteX27" fmla="*/ 4533900 w 7410450"/>
              <a:gd name="connsiteY27" fmla="*/ 4517947 h 4632247"/>
              <a:gd name="connsiteX28" fmla="*/ 3638550 w 7410450"/>
              <a:gd name="connsiteY28" fmla="*/ 4317922 h 4632247"/>
              <a:gd name="connsiteX29" fmla="*/ 2971800 w 7410450"/>
              <a:gd name="connsiteY29" fmla="*/ 4127422 h 4632247"/>
              <a:gd name="connsiteX30" fmla="*/ 2362200 w 7410450"/>
              <a:gd name="connsiteY30" fmla="*/ 3946447 h 4632247"/>
              <a:gd name="connsiteX31" fmla="*/ 1552575 w 7410450"/>
              <a:gd name="connsiteY31" fmla="*/ 3613072 h 4632247"/>
              <a:gd name="connsiteX32" fmla="*/ 923925 w 7410450"/>
              <a:gd name="connsiteY32" fmla="*/ 3213022 h 4632247"/>
              <a:gd name="connsiteX33" fmla="*/ 466725 w 7410450"/>
              <a:gd name="connsiteY33" fmla="*/ 2879647 h 4632247"/>
              <a:gd name="connsiteX34" fmla="*/ 219075 w 7410450"/>
              <a:gd name="connsiteY34" fmla="*/ 2393872 h 4632247"/>
              <a:gd name="connsiteX35" fmla="*/ 104775 w 7410450"/>
              <a:gd name="connsiteY35" fmla="*/ 2146222 h 4632247"/>
              <a:gd name="connsiteX36" fmla="*/ 0 w 7410450"/>
              <a:gd name="connsiteY36" fmla="*/ 1803322 h 4632247"/>
              <a:gd name="connsiteX0" fmla="*/ 0 w 7410450"/>
              <a:gd name="connsiteY0" fmla="*/ 1803322 h 4632247"/>
              <a:gd name="connsiteX1" fmla="*/ 219075 w 7410450"/>
              <a:gd name="connsiteY1" fmla="*/ 1527097 h 4632247"/>
              <a:gd name="connsiteX2" fmla="*/ 561975 w 7410450"/>
              <a:gd name="connsiteY2" fmla="*/ 1107997 h 4632247"/>
              <a:gd name="connsiteX3" fmla="*/ 1000125 w 7410450"/>
              <a:gd name="connsiteY3" fmla="*/ 717472 h 4632247"/>
              <a:gd name="connsiteX4" fmla="*/ 1524000 w 7410450"/>
              <a:gd name="connsiteY4" fmla="*/ 355522 h 4632247"/>
              <a:gd name="connsiteX5" fmla="*/ 2071688 w 7410450"/>
              <a:gd name="connsiteY5" fmla="*/ 100728 h 4632247"/>
              <a:gd name="connsiteX6" fmla="*/ 2493168 w 7410450"/>
              <a:gd name="connsiteY6" fmla="*/ 24528 h 4632247"/>
              <a:gd name="connsiteX7" fmla="*/ 2833688 w 7410450"/>
              <a:gd name="connsiteY7" fmla="*/ 716 h 4632247"/>
              <a:gd name="connsiteX8" fmla="*/ 2986088 w 7410450"/>
              <a:gd name="connsiteY8" fmla="*/ 17385 h 4632247"/>
              <a:gd name="connsiteX9" fmla="*/ 3088481 w 7410450"/>
              <a:gd name="connsiteY9" fmla="*/ 43578 h 4632247"/>
              <a:gd name="connsiteX10" fmla="*/ 3324225 w 7410450"/>
              <a:gd name="connsiteY10" fmla="*/ 126922 h 4632247"/>
              <a:gd name="connsiteX11" fmla="*/ 3731418 w 7410450"/>
              <a:gd name="connsiteY11" fmla="*/ 362666 h 4632247"/>
              <a:gd name="connsiteX12" fmla="*/ 4086225 w 7410450"/>
              <a:gd name="connsiteY12" fmla="*/ 479347 h 4632247"/>
              <a:gd name="connsiteX13" fmla="*/ 4457700 w 7410450"/>
              <a:gd name="connsiteY13" fmla="*/ 536497 h 4632247"/>
              <a:gd name="connsiteX14" fmla="*/ 4781550 w 7410450"/>
              <a:gd name="connsiteY14" fmla="*/ 526972 h 4632247"/>
              <a:gd name="connsiteX15" fmla="*/ 5133975 w 7410450"/>
              <a:gd name="connsiteY15" fmla="*/ 612697 h 4632247"/>
              <a:gd name="connsiteX16" fmla="*/ 5486400 w 7410450"/>
              <a:gd name="connsiteY16" fmla="*/ 812722 h 4632247"/>
              <a:gd name="connsiteX17" fmla="*/ 5886450 w 7410450"/>
              <a:gd name="connsiteY17" fmla="*/ 1165147 h 4632247"/>
              <a:gd name="connsiteX18" fmla="*/ 6296025 w 7410450"/>
              <a:gd name="connsiteY18" fmla="*/ 1612822 h 4632247"/>
              <a:gd name="connsiteX19" fmla="*/ 6677025 w 7410450"/>
              <a:gd name="connsiteY19" fmla="*/ 2108122 h 4632247"/>
              <a:gd name="connsiteX20" fmla="*/ 7058025 w 7410450"/>
              <a:gd name="connsiteY20" fmla="*/ 2727247 h 4632247"/>
              <a:gd name="connsiteX21" fmla="*/ 7277100 w 7410450"/>
              <a:gd name="connsiteY21" fmla="*/ 3146347 h 4632247"/>
              <a:gd name="connsiteX22" fmla="*/ 7410450 w 7410450"/>
              <a:gd name="connsiteY22" fmla="*/ 3689272 h 4632247"/>
              <a:gd name="connsiteX23" fmla="*/ 7315200 w 7410450"/>
              <a:gd name="connsiteY23" fmla="*/ 4079797 h 4632247"/>
              <a:gd name="connsiteX24" fmla="*/ 7077075 w 7410450"/>
              <a:gd name="connsiteY24" fmla="*/ 4327447 h 4632247"/>
              <a:gd name="connsiteX25" fmla="*/ 6486525 w 7410450"/>
              <a:gd name="connsiteY25" fmla="*/ 4594147 h 4632247"/>
              <a:gd name="connsiteX26" fmla="*/ 5743575 w 7410450"/>
              <a:gd name="connsiteY26" fmla="*/ 4632247 h 4632247"/>
              <a:gd name="connsiteX27" fmla="*/ 4533900 w 7410450"/>
              <a:gd name="connsiteY27" fmla="*/ 4517947 h 4632247"/>
              <a:gd name="connsiteX28" fmla="*/ 3638550 w 7410450"/>
              <a:gd name="connsiteY28" fmla="*/ 4317922 h 4632247"/>
              <a:gd name="connsiteX29" fmla="*/ 2971800 w 7410450"/>
              <a:gd name="connsiteY29" fmla="*/ 4127422 h 4632247"/>
              <a:gd name="connsiteX30" fmla="*/ 2362200 w 7410450"/>
              <a:gd name="connsiteY30" fmla="*/ 3946447 h 4632247"/>
              <a:gd name="connsiteX31" fmla="*/ 1552575 w 7410450"/>
              <a:gd name="connsiteY31" fmla="*/ 3613072 h 4632247"/>
              <a:gd name="connsiteX32" fmla="*/ 923925 w 7410450"/>
              <a:gd name="connsiteY32" fmla="*/ 3213022 h 4632247"/>
              <a:gd name="connsiteX33" fmla="*/ 466725 w 7410450"/>
              <a:gd name="connsiteY33" fmla="*/ 2879647 h 4632247"/>
              <a:gd name="connsiteX34" fmla="*/ 219075 w 7410450"/>
              <a:gd name="connsiteY34" fmla="*/ 2393872 h 4632247"/>
              <a:gd name="connsiteX35" fmla="*/ 104775 w 7410450"/>
              <a:gd name="connsiteY35" fmla="*/ 2146222 h 4632247"/>
              <a:gd name="connsiteX36" fmla="*/ 0 w 7410450"/>
              <a:gd name="connsiteY36" fmla="*/ 1803322 h 4632247"/>
              <a:gd name="connsiteX0" fmla="*/ 0 w 7410450"/>
              <a:gd name="connsiteY0" fmla="*/ 1803322 h 4632247"/>
              <a:gd name="connsiteX1" fmla="*/ 219075 w 7410450"/>
              <a:gd name="connsiteY1" fmla="*/ 1527097 h 4632247"/>
              <a:gd name="connsiteX2" fmla="*/ 561975 w 7410450"/>
              <a:gd name="connsiteY2" fmla="*/ 1107997 h 4632247"/>
              <a:gd name="connsiteX3" fmla="*/ 1000125 w 7410450"/>
              <a:gd name="connsiteY3" fmla="*/ 717472 h 4632247"/>
              <a:gd name="connsiteX4" fmla="*/ 1524000 w 7410450"/>
              <a:gd name="connsiteY4" fmla="*/ 355522 h 4632247"/>
              <a:gd name="connsiteX5" fmla="*/ 2071688 w 7410450"/>
              <a:gd name="connsiteY5" fmla="*/ 100728 h 4632247"/>
              <a:gd name="connsiteX6" fmla="*/ 2493168 w 7410450"/>
              <a:gd name="connsiteY6" fmla="*/ 24528 h 4632247"/>
              <a:gd name="connsiteX7" fmla="*/ 2833688 w 7410450"/>
              <a:gd name="connsiteY7" fmla="*/ 716 h 4632247"/>
              <a:gd name="connsiteX8" fmla="*/ 2986088 w 7410450"/>
              <a:gd name="connsiteY8" fmla="*/ 17385 h 4632247"/>
              <a:gd name="connsiteX9" fmla="*/ 3088481 w 7410450"/>
              <a:gd name="connsiteY9" fmla="*/ 43578 h 4632247"/>
              <a:gd name="connsiteX10" fmla="*/ 3324225 w 7410450"/>
              <a:gd name="connsiteY10" fmla="*/ 126922 h 4632247"/>
              <a:gd name="connsiteX11" fmla="*/ 3731418 w 7410450"/>
              <a:gd name="connsiteY11" fmla="*/ 362666 h 4632247"/>
              <a:gd name="connsiteX12" fmla="*/ 4086225 w 7410450"/>
              <a:gd name="connsiteY12" fmla="*/ 479347 h 4632247"/>
              <a:gd name="connsiteX13" fmla="*/ 4457700 w 7410450"/>
              <a:gd name="connsiteY13" fmla="*/ 536497 h 4632247"/>
              <a:gd name="connsiteX14" fmla="*/ 4781550 w 7410450"/>
              <a:gd name="connsiteY14" fmla="*/ 526972 h 4632247"/>
              <a:gd name="connsiteX15" fmla="*/ 5133975 w 7410450"/>
              <a:gd name="connsiteY15" fmla="*/ 612697 h 4632247"/>
              <a:gd name="connsiteX16" fmla="*/ 5486400 w 7410450"/>
              <a:gd name="connsiteY16" fmla="*/ 812722 h 4632247"/>
              <a:gd name="connsiteX17" fmla="*/ 5886450 w 7410450"/>
              <a:gd name="connsiteY17" fmla="*/ 1165147 h 4632247"/>
              <a:gd name="connsiteX18" fmla="*/ 6296025 w 7410450"/>
              <a:gd name="connsiteY18" fmla="*/ 1612822 h 4632247"/>
              <a:gd name="connsiteX19" fmla="*/ 6677025 w 7410450"/>
              <a:gd name="connsiteY19" fmla="*/ 2108122 h 4632247"/>
              <a:gd name="connsiteX20" fmla="*/ 7058025 w 7410450"/>
              <a:gd name="connsiteY20" fmla="*/ 2727247 h 4632247"/>
              <a:gd name="connsiteX21" fmla="*/ 7277100 w 7410450"/>
              <a:gd name="connsiteY21" fmla="*/ 3146347 h 4632247"/>
              <a:gd name="connsiteX22" fmla="*/ 7410450 w 7410450"/>
              <a:gd name="connsiteY22" fmla="*/ 3689272 h 4632247"/>
              <a:gd name="connsiteX23" fmla="*/ 7315200 w 7410450"/>
              <a:gd name="connsiteY23" fmla="*/ 4079797 h 4632247"/>
              <a:gd name="connsiteX24" fmla="*/ 7077075 w 7410450"/>
              <a:gd name="connsiteY24" fmla="*/ 4327447 h 4632247"/>
              <a:gd name="connsiteX25" fmla="*/ 6486525 w 7410450"/>
              <a:gd name="connsiteY25" fmla="*/ 4594147 h 4632247"/>
              <a:gd name="connsiteX26" fmla="*/ 5743575 w 7410450"/>
              <a:gd name="connsiteY26" fmla="*/ 4632247 h 4632247"/>
              <a:gd name="connsiteX27" fmla="*/ 4533900 w 7410450"/>
              <a:gd name="connsiteY27" fmla="*/ 4517947 h 4632247"/>
              <a:gd name="connsiteX28" fmla="*/ 3638550 w 7410450"/>
              <a:gd name="connsiteY28" fmla="*/ 4317922 h 4632247"/>
              <a:gd name="connsiteX29" fmla="*/ 2971800 w 7410450"/>
              <a:gd name="connsiteY29" fmla="*/ 4127422 h 4632247"/>
              <a:gd name="connsiteX30" fmla="*/ 2362200 w 7410450"/>
              <a:gd name="connsiteY30" fmla="*/ 3946447 h 4632247"/>
              <a:gd name="connsiteX31" fmla="*/ 1552575 w 7410450"/>
              <a:gd name="connsiteY31" fmla="*/ 3613072 h 4632247"/>
              <a:gd name="connsiteX32" fmla="*/ 923925 w 7410450"/>
              <a:gd name="connsiteY32" fmla="*/ 3213022 h 4632247"/>
              <a:gd name="connsiteX33" fmla="*/ 466725 w 7410450"/>
              <a:gd name="connsiteY33" fmla="*/ 2879647 h 4632247"/>
              <a:gd name="connsiteX34" fmla="*/ 219075 w 7410450"/>
              <a:gd name="connsiteY34" fmla="*/ 2393872 h 4632247"/>
              <a:gd name="connsiteX35" fmla="*/ 104775 w 7410450"/>
              <a:gd name="connsiteY35" fmla="*/ 2146222 h 4632247"/>
              <a:gd name="connsiteX36" fmla="*/ 0 w 7410450"/>
              <a:gd name="connsiteY36" fmla="*/ 1803322 h 4632247"/>
              <a:gd name="connsiteX0" fmla="*/ 0 w 7410450"/>
              <a:gd name="connsiteY0" fmla="*/ 1803322 h 4632247"/>
              <a:gd name="connsiteX1" fmla="*/ 219075 w 7410450"/>
              <a:gd name="connsiteY1" fmla="*/ 1527097 h 4632247"/>
              <a:gd name="connsiteX2" fmla="*/ 561975 w 7410450"/>
              <a:gd name="connsiteY2" fmla="*/ 1107997 h 4632247"/>
              <a:gd name="connsiteX3" fmla="*/ 1000125 w 7410450"/>
              <a:gd name="connsiteY3" fmla="*/ 717472 h 4632247"/>
              <a:gd name="connsiteX4" fmla="*/ 1524000 w 7410450"/>
              <a:gd name="connsiteY4" fmla="*/ 355522 h 4632247"/>
              <a:gd name="connsiteX5" fmla="*/ 2071688 w 7410450"/>
              <a:gd name="connsiteY5" fmla="*/ 100728 h 4632247"/>
              <a:gd name="connsiteX6" fmla="*/ 2505074 w 7410450"/>
              <a:gd name="connsiteY6" fmla="*/ 17385 h 4632247"/>
              <a:gd name="connsiteX7" fmla="*/ 2833688 w 7410450"/>
              <a:gd name="connsiteY7" fmla="*/ 716 h 4632247"/>
              <a:gd name="connsiteX8" fmla="*/ 2986088 w 7410450"/>
              <a:gd name="connsiteY8" fmla="*/ 17385 h 4632247"/>
              <a:gd name="connsiteX9" fmla="*/ 3088481 w 7410450"/>
              <a:gd name="connsiteY9" fmla="*/ 43578 h 4632247"/>
              <a:gd name="connsiteX10" fmla="*/ 3324225 w 7410450"/>
              <a:gd name="connsiteY10" fmla="*/ 126922 h 4632247"/>
              <a:gd name="connsiteX11" fmla="*/ 3731418 w 7410450"/>
              <a:gd name="connsiteY11" fmla="*/ 362666 h 4632247"/>
              <a:gd name="connsiteX12" fmla="*/ 4086225 w 7410450"/>
              <a:gd name="connsiteY12" fmla="*/ 479347 h 4632247"/>
              <a:gd name="connsiteX13" fmla="*/ 4457700 w 7410450"/>
              <a:gd name="connsiteY13" fmla="*/ 536497 h 4632247"/>
              <a:gd name="connsiteX14" fmla="*/ 4781550 w 7410450"/>
              <a:gd name="connsiteY14" fmla="*/ 526972 h 4632247"/>
              <a:gd name="connsiteX15" fmla="*/ 5133975 w 7410450"/>
              <a:gd name="connsiteY15" fmla="*/ 612697 h 4632247"/>
              <a:gd name="connsiteX16" fmla="*/ 5486400 w 7410450"/>
              <a:gd name="connsiteY16" fmla="*/ 812722 h 4632247"/>
              <a:gd name="connsiteX17" fmla="*/ 5886450 w 7410450"/>
              <a:gd name="connsiteY17" fmla="*/ 1165147 h 4632247"/>
              <a:gd name="connsiteX18" fmla="*/ 6296025 w 7410450"/>
              <a:gd name="connsiteY18" fmla="*/ 1612822 h 4632247"/>
              <a:gd name="connsiteX19" fmla="*/ 6677025 w 7410450"/>
              <a:gd name="connsiteY19" fmla="*/ 2108122 h 4632247"/>
              <a:gd name="connsiteX20" fmla="*/ 7058025 w 7410450"/>
              <a:gd name="connsiteY20" fmla="*/ 2727247 h 4632247"/>
              <a:gd name="connsiteX21" fmla="*/ 7277100 w 7410450"/>
              <a:gd name="connsiteY21" fmla="*/ 3146347 h 4632247"/>
              <a:gd name="connsiteX22" fmla="*/ 7410450 w 7410450"/>
              <a:gd name="connsiteY22" fmla="*/ 3689272 h 4632247"/>
              <a:gd name="connsiteX23" fmla="*/ 7315200 w 7410450"/>
              <a:gd name="connsiteY23" fmla="*/ 4079797 h 4632247"/>
              <a:gd name="connsiteX24" fmla="*/ 7077075 w 7410450"/>
              <a:gd name="connsiteY24" fmla="*/ 4327447 h 4632247"/>
              <a:gd name="connsiteX25" fmla="*/ 6486525 w 7410450"/>
              <a:gd name="connsiteY25" fmla="*/ 4594147 h 4632247"/>
              <a:gd name="connsiteX26" fmla="*/ 5743575 w 7410450"/>
              <a:gd name="connsiteY26" fmla="*/ 4632247 h 4632247"/>
              <a:gd name="connsiteX27" fmla="*/ 4533900 w 7410450"/>
              <a:gd name="connsiteY27" fmla="*/ 4517947 h 4632247"/>
              <a:gd name="connsiteX28" fmla="*/ 3638550 w 7410450"/>
              <a:gd name="connsiteY28" fmla="*/ 4317922 h 4632247"/>
              <a:gd name="connsiteX29" fmla="*/ 2971800 w 7410450"/>
              <a:gd name="connsiteY29" fmla="*/ 4127422 h 4632247"/>
              <a:gd name="connsiteX30" fmla="*/ 2362200 w 7410450"/>
              <a:gd name="connsiteY30" fmla="*/ 3946447 h 4632247"/>
              <a:gd name="connsiteX31" fmla="*/ 1552575 w 7410450"/>
              <a:gd name="connsiteY31" fmla="*/ 3613072 h 4632247"/>
              <a:gd name="connsiteX32" fmla="*/ 923925 w 7410450"/>
              <a:gd name="connsiteY32" fmla="*/ 3213022 h 4632247"/>
              <a:gd name="connsiteX33" fmla="*/ 466725 w 7410450"/>
              <a:gd name="connsiteY33" fmla="*/ 2879647 h 4632247"/>
              <a:gd name="connsiteX34" fmla="*/ 219075 w 7410450"/>
              <a:gd name="connsiteY34" fmla="*/ 2393872 h 4632247"/>
              <a:gd name="connsiteX35" fmla="*/ 104775 w 7410450"/>
              <a:gd name="connsiteY35" fmla="*/ 2146222 h 4632247"/>
              <a:gd name="connsiteX36" fmla="*/ 0 w 7410450"/>
              <a:gd name="connsiteY36" fmla="*/ 1803322 h 4632247"/>
              <a:gd name="connsiteX0" fmla="*/ 0 w 7410450"/>
              <a:gd name="connsiteY0" fmla="*/ 1803322 h 4632247"/>
              <a:gd name="connsiteX1" fmla="*/ 219075 w 7410450"/>
              <a:gd name="connsiteY1" fmla="*/ 1527097 h 4632247"/>
              <a:gd name="connsiteX2" fmla="*/ 561975 w 7410450"/>
              <a:gd name="connsiteY2" fmla="*/ 1107997 h 4632247"/>
              <a:gd name="connsiteX3" fmla="*/ 1000125 w 7410450"/>
              <a:gd name="connsiteY3" fmla="*/ 717472 h 4632247"/>
              <a:gd name="connsiteX4" fmla="*/ 1524000 w 7410450"/>
              <a:gd name="connsiteY4" fmla="*/ 355522 h 4632247"/>
              <a:gd name="connsiteX5" fmla="*/ 2071688 w 7410450"/>
              <a:gd name="connsiteY5" fmla="*/ 100728 h 4632247"/>
              <a:gd name="connsiteX6" fmla="*/ 2505074 w 7410450"/>
              <a:gd name="connsiteY6" fmla="*/ 17385 h 4632247"/>
              <a:gd name="connsiteX7" fmla="*/ 2833688 w 7410450"/>
              <a:gd name="connsiteY7" fmla="*/ 716 h 4632247"/>
              <a:gd name="connsiteX8" fmla="*/ 2986088 w 7410450"/>
              <a:gd name="connsiteY8" fmla="*/ 17385 h 4632247"/>
              <a:gd name="connsiteX9" fmla="*/ 3088481 w 7410450"/>
              <a:gd name="connsiteY9" fmla="*/ 43578 h 4632247"/>
              <a:gd name="connsiteX10" fmla="*/ 3324225 w 7410450"/>
              <a:gd name="connsiteY10" fmla="*/ 126922 h 4632247"/>
              <a:gd name="connsiteX11" fmla="*/ 3731418 w 7410450"/>
              <a:gd name="connsiteY11" fmla="*/ 362666 h 4632247"/>
              <a:gd name="connsiteX12" fmla="*/ 4086225 w 7410450"/>
              <a:gd name="connsiteY12" fmla="*/ 479347 h 4632247"/>
              <a:gd name="connsiteX13" fmla="*/ 4457700 w 7410450"/>
              <a:gd name="connsiteY13" fmla="*/ 536497 h 4632247"/>
              <a:gd name="connsiteX14" fmla="*/ 4781550 w 7410450"/>
              <a:gd name="connsiteY14" fmla="*/ 526972 h 4632247"/>
              <a:gd name="connsiteX15" fmla="*/ 5133975 w 7410450"/>
              <a:gd name="connsiteY15" fmla="*/ 612697 h 4632247"/>
              <a:gd name="connsiteX16" fmla="*/ 5486400 w 7410450"/>
              <a:gd name="connsiteY16" fmla="*/ 812722 h 4632247"/>
              <a:gd name="connsiteX17" fmla="*/ 5886450 w 7410450"/>
              <a:gd name="connsiteY17" fmla="*/ 1165147 h 4632247"/>
              <a:gd name="connsiteX18" fmla="*/ 6296025 w 7410450"/>
              <a:gd name="connsiteY18" fmla="*/ 1612822 h 4632247"/>
              <a:gd name="connsiteX19" fmla="*/ 6677025 w 7410450"/>
              <a:gd name="connsiteY19" fmla="*/ 2108122 h 4632247"/>
              <a:gd name="connsiteX20" fmla="*/ 7058025 w 7410450"/>
              <a:gd name="connsiteY20" fmla="*/ 2727247 h 4632247"/>
              <a:gd name="connsiteX21" fmla="*/ 7277100 w 7410450"/>
              <a:gd name="connsiteY21" fmla="*/ 3146347 h 4632247"/>
              <a:gd name="connsiteX22" fmla="*/ 7410450 w 7410450"/>
              <a:gd name="connsiteY22" fmla="*/ 3689272 h 4632247"/>
              <a:gd name="connsiteX23" fmla="*/ 7315200 w 7410450"/>
              <a:gd name="connsiteY23" fmla="*/ 4079797 h 4632247"/>
              <a:gd name="connsiteX24" fmla="*/ 7077075 w 7410450"/>
              <a:gd name="connsiteY24" fmla="*/ 4327447 h 4632247"/>
              <a:gd name="connsiteX25" fmla="*/ 6486525 w 7410450"/>
              <a:gd name="connsiteY25" fmla="*/ 4594147 h 4632247"/>
              <a:gd name="connsiteX26" fmla="*/ 5743575 w 7410450"/>
              <a:gd name="connsiteY26" fmla="*/ 4632247 h 4632247"/>
              <a:gd name="connsiteX27" fmla="*/ 4533900 w 7410450"/>
              <a:gd name="connsiteY27" fmla="*/ 4517947 h 4632247"/>
              <a:gd name="connsiteX28" fmla="*/ 3638550 w 7410450"/>
              <a:gd name="connsiteY28" fmla="*/ 4317922 h 4632247"/>
              <a:gd name="connsiteX29" fmla="*/ 2971800 w 7410450"/>
              <a:gd name="connsiteY29" fmla="*/ 4127422 h 4632247"/>
              <a:gd name="connsiteX30" fmla="*/ 2362200 w 7410450"/>
              <a:gd name="connsiteY30" fmla="*/ 3946447 h 4632247"/>
              <a:gd name="connsiteX31" fmla="*/ 1552575 w 7410450"/>
              <a:gd name="connsiteY31" fmla="*/ 3613072 h 4632247"/>
              <a:gd name="connsiteX32" fmla="*/ 923925 w 7410450"/>
              <a:gd name="connsiteY32" fmla="*/ 3213022 h 4632247"/>
              <a:gd name="connsiteX33" fmla="*/ 466725 w 7410450"/>
              <a:gd name="connsiteY33" fmla="*/ 2879647 h 4632247"/>
              <a:gd name="connsiteX34" fmla="*/ 219075 w 7410450"/>
              <a:gd name="connsiteY34" fmla="*/ 2393872 h 4632247"/>
              <a:gd name="connsiteX35" fmla="*/ 104775 w 7410450"/>
              <a:gd name="connsiteY35" fmla="*/ 2146222 h 4632247"/>
              <a:gd name="connsiteX36" fmla="*/ 0 w 7410450"/>
              <a:gd name="connsiteY36" fmla="*/ 1803322 h 4632247"/>
              <a:gd name="connsiteX0" fmla="*/ 0 w 7410450"/>
              <a:gd name="connsiteY0" fmla="*/ 1803322 h 4632247"/>
              <a:gd name="connsiteX1" fmla="*/ 219075 w 7410450"/>
              <a:gd name="connsiteY1" fmla="*/ 1527097 h 4632247"/>
              <a:gd name="connsiteX2" fmla="*/ 573881 w 7410450"/>
              <a:gd name="connsiteY2" fmla="*/ 1110379 h 4632247"/>
              <a:gd name="connsiteX3" fmla="*/ 1000125 w 7410450"/>
              <a:gd name="connsiteY3" fmla="*/ 717472 h 4632247"/>
              <a:gd name="connsiteX4" fmla="*/ 1524000 w 7410450"/>
              <a:gd name="connsiteY4" fmla="*/ 355522 h 4632247"/>
              <a:gd name="connsiteX5" fmla="*/ 2071688 w 7410450"/>
              <a:gd name="connsiteY5" fmla="*/ 100728 h 4632247"/>
              <a:gd name="connsiteX6" fmla="*/ 2505074 w 7410450"/>
              <a:gd name="connsiteY6" fmla="*/ 17385 h 4632247"/>
              <a:gd name="connsiteX7" fmla="*/ 2833688 w 7410450"/>
              <a:gd name="connsiteY7" fmla="*/ 716 h 4632247"/>
              <a:gd name="connsiteX8" fmla="*/ 2986088 w 7410450"/>
              <a:gd name="connsiteY8" fmla="*/ 17385 h 4632247"/>
              <a:gd name="connsiteX9" fmla="*/ 3088481 w 7410450"/>
              <a:gd name="connsiteY9" fmla="*/ 43578 h 4632247"/>
              <a:gd name="connsiteX10" fmla="*/ 3324225 w 7410450"/>
              <a:gd name="connsiteY10" fmla="*/ 126922 h 4632247"/>
              <a:gd name="connsiteX11" fmla="*/ 3731418 w 7410450"/>
              <a:gd name="connsiteY11" fmla="*/ 362666 h 4632247"/>
              <a:gd name="connsiteX12" fmla="*/ 4086225 w 7410450"/>
              <a:gd name="connsiteY12" fmla="*/ 479347 h 4632247"/>
              <a:gd name="connsiteX13" fmla="*/ 4457700 w 7410450"/>
              <a:gd name="connsiteY13" fmla="*/ 536497 h 4632247"/>
              <a:gd name="connsiteX14" fmla="*/ 4781550 w 7410450"/>
              <a:gd name="connsiteY14" fmla="*/ 526972 h 4632247"/>
              <a:gd name="connsiteX15" fmla="*/ 5133975 w 7410450"/>
              <a:gd name="connsiteY15" fmla="*/ 612697 h 4632247"/>
              <a:gd name="connsiteX16" fmla="*/ 5486400 w 7410450"/>
              <a:gd name="connsiteY16" fmla="*/ 812722 h 4632247"/>
              <a:gd name="connsiteX17" fmla="*/ 5886450 w 7410450"/>
              <a:gd name="connsiteY17" fmla="*/ 1165147 h 4632247"/>
              <a:gd name="connsiteX18" fmla="*/ 6296025 w 7410450"/>
              <a:gd name="connsiteY18" fmla="*/ 1612822 h 4632247"/>
              <a:gd name="connsiteX19" fmla="*/ 6677025 w 7410450"/>
              <a:gd name="connsiteY19" fmla="*/ 2108122 h 4632247"/>
              <a:gd name="connsiteX20" fmla="*/ 7058025 w 7410450"/>
              <a:gd name="connsiteY20" fmla="*/ 2727247 h 4632247"/>
              <a:gd name="connsiteX21" fmla="*/ 7277100 w 7410450"/>
              <a:gd name="connsiteY21" fmla="*/ 3146347 h 4632247"/>
              <a:gd name="connsiteX22" fmla="*/ 7410450 w 7410450"/>
              <a:gd name="connsiteY22" fmla="*/ 3689272 h 4632247"/>
              <a:gd name="connsiteX23" fmla="*/ 7315200 w 7410450"/>
              <a:gd name="connsiteY23" fmla="*/ 4079797 h 4632247"/>
              <a:gd name="connsiteX24" fmla="*/ 7077075 w 7410450"/>
              <a:gd name="connsiteY24" fmla="*/ 4327447 h 4632247"/>
              <a:gd name="connsiteX25" fmla="*/ 6486525 w 7410450"/>
              <a:gd name="connsiteY25" fmla="*/ 4594147 h 4632247"/>
              <a:gd name="connsiteX26" fmla="*/ 5743575 w 7410450"/>
              <a:gd name="connsiteY26" fmla="*/ 4632247 h 4632247"/>
              <a:gd name="connsiteX27" fmla="*/ 4533900 w 7410450"/>
              <a:gd name="connsiteY27" fmla="*/ 4517947 h 4632247"/>
              <a:gd name="connsiteX28" fmla="*/ 3638550 w 7410450"/>
              <a:gd name="connsiteY28" fmla="*/ 4317922 h 4632247"/>
              <a:gd name="connsiteX29" fmla="*/ 2971800 w 7410450"/>
              <a:gd name="connsiteY29" fmla="*/ 4127422 h 4632247"/>
              <a:gd name="connsiteX30" fmla="*/ 2362200 w 7410450"/>
              <a:gd name="connsiteY30" fmla="*/ 3946447 h 4632247"/>
              <a:gd name="connsiteX31" fmla="*/ 1552575 w 7410450"/>
              <a:gd name="connsiteY31" fmla="*/ 3613072 h 4632247"/>
              <a:gd name="connsiteX32" fmla="*/ 923925 w 7410450"/>
              <a:gd name="connsiteY32" fmla="*/ 3213022 h 4632247"/>
              <a:gd name="connsiteX33" fmla="*/ 466725 w 7410450"/>
              <a:gd name="connsiteY33" fmla="*/ 2879647 h 4632247"/>
              <a:gd name="connsiteX34" fmla="*/ 219075 w 7410450"/>
              <a:gd name="connsiteY34" fmla="*/ 2393872 h 4632247"/>
              <a:gd name="connsiteX35" fmla="*/ 104775 w 7410450"/>
              <a:gd name="connsiteY35" fmla="*/ 2146222 h 4632247"/>
              <a:gd name="connsiteX36" fmla="*/ 0 w 7410450"/>
              <a:gd name="connsiteY36" fmla="*/ 1803322 h 4632247"/>
              <a:gd name="connsiteX0" fmla="*/ 0 w 7410450"/>
              <a:gd name="connsiteY0" fmla="*/ 1803322 h 4632247"/>
              <a:gd name="connsiteX1" fmla="*/ 100013 w 7410450"/>
              <a:gd name="connsiteY1" fmla="*/ 1650922 h 4632247"/>
              <a:gd name="connsiteX2" fmla="*/ 219075 w 7410450"/>
              <a:gd name="connsiteY2" fmla="*/ 1527097 h 4632247"/>
              <a:gd name="connsiteX3" fmla="*/ 573881 w 7410450"/>
              <a:gd name="connsiteY3" fmla="*/ 1110379 h 4632247"/>
              <a:gd name="connsiteX4" fmla="*/ 1000125 w 7410450"/>
              <a:gd name="connsiteY4" fmla="*/ 717472 h 4632247"/>
              <a:gd name="connsiteX5" fmla="*/ 1524000 w 7410450"/>
              <a:gd name="connsiteY5" fmla="*/ 355522 h 4632247"/>
              <a:gd name="connsiteX6" fmla="*/ 2071688 w 7410450"/>
              <a:gd name="connsiteY6" fmla="*/ 100728 h 4632247"/>
              <a:gd name="connsiteX7" fmla="*/ 2505074 w 7410450"/>
              <a:gd name="connsiteY7" fmla="*/ 17385 h 4632247"/>
              <a:gd name="connsiteX8" fmla="*/ 2833688 w 7410450"/>
              <a:gd name="connsiteY8" fmla="*/ 716 h 4632247"/>
              <a:gd name="connsiteX9" fmla="*/ 2986088 w 7410450"/>
              <a:gd name="connsiteY9" fmla="*/ 17385 h 4632247"/>
              <a:gd name="connsiteX10" fmla="*/ 3088481 w 7410450"/>
              <a:gd name="connsiteY10" fmla="*/ 43578 h 4632247"/>
              <a:gd name="connsiteX11" fmla="*/ 3324225 w 7410450"/>
              <a:gd name="connsiteY11" fmla="*/ 126922 h 4632247"/>
              <a:gd name="connsiteX12" fmla="*/ 3731418 w 7410450"/>
              <a:gd name="connsiteY12" fmla="*/ 362666 h 4632247"/>
              <a:gd name="connsiteX13" fmla="*/ 4086225 w 7410450"/>
              <a:gd name="connsiteY13" fmla="*/ 479347 h 4632247"/>
              <a:gd name="connsiteX14" fmla="*/ 4457700 w 7410450"/>
              <a:gd name="connsiteY14" fmla="*/ 536497 h 4632247"/>
              <a:gd name="connsiteX15" fmla="*/ 4781550 w 7410450"/>
              <a:gd name="connsiteY15" fmla="*/ 526972 h 4632247"/>
              <a:gd name="connsiteX16" fmla="*/ 5133975 w 7410450"/>
              <a:gd name="connsiteY16" fmla="*/ 612697 h 4632247"/>
              <a:gd name="connsiteX17" fmla="*/ 5486400 w 7410450"/>
              <a:gd name="connsiteY17" fmla="*/ 812722 h 4632247"/>
              <a:gd name="connsiteX18" fmla="*/ 5886450 w 7410450"/>
              <a:gd name="connsiteY18" fmla="*/ 1165147 h 4632247"/>
              <a:gd name="connsiteX19" fmla="*/ 6296025 w 7410450"/>
              <a:gd name="connsiteY19" fmla="*/ 1612822 h 4632247"/>
              <a:gd name="connsiteX20" fmla="*/ 6677025 w 7410450"/>
              <a:gd name="connsiteY20" fmla="*/ 2108122 h 4632247"/>
              <a:gd name="connsiteX21" fmla="*/ 7058025 w 7410450"/>
              <a:gd name="connsiteY21" fmla="*/ 2727247 h 4632247"/>
              <a:gd name="connsiteX22" fmla="*/ 7277100 w 7410450"/>
              <a:gd name="connsiteY22" fmla="*/ 3146347 h 4632247"/>
              <a:gd name="connsiteX23" fmla="*/ 7410450 w 7410450"/>
              <a:gd name="connsiteY23" fmla="*/ 3689272 h 4632247"/>
              <a:gd name="connsiteX24" fmla="*/ 7315200 w 7410450"/>
              <a:gd name="connsiteY24" fmla="*/ 4079797 h 4632247"/>
              <a:gd name="connsiteX25" fmla="*/ 7077075 w 7410450"/>
              <a:gd name="connsiteY25" fmla="*/ 4327447 h 4632247"/>
              <a:gd name="connsiteX26" fmla="*/ 6486525 w 7410450"/>
              <a:gd name="connsiteY26" fmla="*/ 4594147 h 4632247"/>
              <a:gd name="connsiteX27" fmla="*/ 5743575 w 7410450"/>
              <a:gd name="connsiteY27" fmla="*/ 4632247 h 4632247"/>
              <a:gd name="connsiteX28" fmla="*/ 4533900 w 7410450"/>
              <a:gd name="connsiteY28" fmla="*/ 4517947 h 4632247"/>
              <a:gd name="connsiteX29" fmla="*/ 3638550 w 7410450"/>
              <a:gd name="connsiteY29" fmla="*/ 4317922 h 4632247"/>
              <a:gd name="connsiteX30" fmla="*/ 2971800 w 7410450"/>
              <a:gd name="connsiteY30" fmla="*/ 4127422 h 4632247"/>
              <a:gd name="connsiteX31" fmla="*/ 2362200 w 7410450"/>
              <a:gd name="connsiteY31" fmla="*/ 3946447 h 4632247"/>
              <a:gd name="connsiteX32" fmla="*/ 1552575 w 7410450"/>
              <a:gd name="connsiteY32" fmla="*/ 3613072 h 4632247"/>
              <a:gd name="connsiteX33" fmla="*/ 923925 w 7410450"/>
              <a:gd name="connsiteY33" fmla="*/ 3213022 h 4632247"/>
              <a:gd name="connsiteX34" fmla="*/ 466725 w 7410450"/>
              <a:gd name="connsiteY34" fmla="*/ 2879647 h 4632247"/>
              <a:gd name="connsiteX35" fmla="*/ 219075 w 7410450"/>
              <a:gd name="connsiteY35" fmla="*/ 2393872 h 4632247"/>
              <a:gd name="connsiteX36" fmla="*/ 104775 w 7410450"/>
              <a:gd name="connsiteY36" fmla="*/ 2146222 h 4632247"/>
              <a:gd name="connsiteX37" fmla="*/ 0 w 7410450"/>
              <a:gd name="connsiteY37" fmla="*/ 1803322 h 4632247"/>
              <a:gd name="connsiteX0" fmla="*/ 0 w 7410450"/>
              <a:gd name="connsiteY0" fmla="*/ 1803322 h 4632247"/>
              <a:gd name="connsiteX1" fmla="*/ 100013 w 7410450"/>
              <a:gd name="connsiteY1" fmla="*/ 1650922 h 4632247"/>
              <a:gd name="connsiteX2" fmla="*/ 219075 w 7410450"/>
              <a:gd name="connsiteY2" fmla="*/ 1527097 h 4632247"/>
              <a:gd name="connsiteX3" fmla="*/ 338138 w 7410450"/>
              <a:gd name="connsiteY3" fmla="*/ 1355647 h 4632247"/>
              <a:gd name="connsiteX4" fmla="*/ 573881 w 7410450"/>
              <a:gd name="connsiteY4" fmla="*/ 1110379 h 4632247"/>
              <a:gd name="connsiteX5" fmla="*/ 1000125 w 7410450"/>
              <a:gd name="connsiteY5" fmla="*/ 717472 h 4632247"/>
              <a:gd name="connsiteX6" fmla="*/ 1524000 w 7410450"/>
              <a:gd name="connsiteY6" fmla="*/ 355522 h 4632247"/>
              <a:gd name="connsiteX7" fmla="*/ 2071688 w 7410450"/>
              <a:gd name="connsiteY7" fmla="*/ 100728 h 4632247"/>
              <a:gd name="connsiteX8" fmla="*/ 2505074 w 7410450"/>
              <a:gd name="connsiteY8" fmla="*/ 17385 h 4632247"/>
              <a:gd name="connsiteX9" fmla="*/ 2833688 w 7410450"/>
              <a:gd name="connsiteY9" fmla="*/ 716 h 4632247"/>
              <a:gd name="connsiteX10" fmla="*/ 2986088 w 7410450"/>
              <a:gd name="connsiteY10" fmla="*/ 17385 h 4632247"/>
              <a:gd name="connsiteX11" fmla="*/ 3088481 w 7410450"/>
              <a:gd name="connsiteY11" fmla="*/ 43578 h 4632247"/>
              <a:gd name="connsiteX12" fmla="*/ 3324225 w 7410450"/>
              <a:gd name="connsiteY12" fmla="*/ 126922 h 4632247"/>
              <a:gd name="connsiteX13" fmla="*/ 3731418 w 7410450"/>
              <a:gd name="connsiteY13" fmla="*/ 362666 h 4632247"/>
              <a:gd name="connsiteX14" fmla="*/ 4086225 w 7410450"/>
              <a:gd name="connsiteY14" fmla="*/ 479347 h 4632247"/>
              <a:gd name="connsiteX15" fmla="*/ 4457700 w 7410450"/>
              <a:gd name="connsiteY15" fmla="*/ 536497 h 4632247"/>
              <a:gd name="connsiteX16" fmla="*/ 4781550 w 7410450"/>
              <a:gd name="connsiteY16" fmla="*/ 526972 h 4632247"/>
              <a:gd name="connsiteX17" fmla="*/ 5133975 w 7410450"/>
              <a:gd name="connsiteY17" fmla="*/ 612697 h 4632247"/>
              <a:gd name="connsiteX18" fmla="*/ 5486400 w 7410450"/>
              <a:gd name="connsiteY18" fmla="*/ 812722 h 4632247"/>
              <a:gd name="connsiteX19" fmla="*/ 5886450 w 7410450"/>
              <a:gd name="connsiteY19" fmla="*/ 1165147 h 4632247"/>
              <a:gd name="connsiteX20" fmla="*/ 6296025 w 7410450"/>
              <a:gd name="connsiteY20" fmla="*/ 1612822 h 4632247"/>
              <a:gd name="connsiteX21" fmla="*/ 6677025 w 7410450"/>
              <a:gd name="connsiteY21" fmla="*/ 2108122 h 4632247"/>
              <a:gd name="connsiteX22" fmla="*/ 7058025 w 7410450"/>
              <a:gd name="connsiteY22" fmla="*/ 2727247 h 4632247"/>
              <a:gd name="connsiteX23" fmla="*/ 7277100 w 7410450"/>
              <a:gd name="connsiteY23" fmla="*/ 3146347 h 4632247"/>
              <a:gd name="connsiteX24" fmla="*/ 7410450 w 7410450"/>
              <a:gd name="connsiteY24" fmla="*/ 3689272 h 4632247"/>
              <a:gd name="connsiteX25" fmla="*/ 7315200 w 7410450"/>
              <a:gd name="connsiteY25" fmla="*/ 4079797 h 4632247"/>
              <a:gd name="connsiteX26" fmla="*/ 7077075 w 7410450"/>
              <a:gd name="connsiteY26" fmla="*/ 4327447 h 4632247"/>
              <a:gd name="connsiteX27" fmla="*/ 6486525 w 7410450"/>
              <a:gd name="connsiteY27" fmla="*/ 4594147 h 4632247"/>
              <a:gd name="connsiteX28" fmla="*/ 5743575 w 7410450"/>
              <a:gd name="connsiteY28" fmla="*/ 4632247 h 4632247"/>
              <a:gd name="connsiteX29" fmla="*/ 4533900 w 7410450"/>
              <a:gd name="connsiteY29" fmla="*/ 4517947 h 4632247"/>
              <a:gd name="connsiteX30" fmla="*/ 3638550 w 7410450"/>
              <a:gd name="connsiteY30" fmla="*/ 4317922 h 4632247"/>
              <a:gd name="connsiteX31" fmla="*/ 2971800 w 7410450"/>
              <a:gd name="connsiteY31" fmla="*/ 4127422 h 4632247"/>
              <a:gd name="connsiteX32" fmla="*/ 2362200 w 7410450"/>
              <a:gd name="connsiteY32" fmla="*/ 3946447 h 4632247"/>
              <a:gd name="connsiteX33" fmla="*/ 1552575 w 7410450"/>
              <a:gd name="connsiteY33" fmla="*/ 3613072 h 4632247"/>
              <a:gd name="connsiteX34" fmla="*/ 923925 w 7410450"/>
              <a:gd name="connsiteY34" fmla="*/ 3213022 h 4632247"/>
              <a:gd name="connsiteX35" fmla="*/ 466725 w 7410450"/>
              <a:gd name="connsiteY35" fmla="*/ 2879647 h 4632247"/>
              <a:gd name="connsiteX36" fmla="*/ 219075 w 7410450"/>
              <a:gd name="connsiteY36" fmla="*/ 2393872 h 4632247"/>
              <a:gd name="connsiteX37" fmla="*/ 104775 w 7410450"/>
              <a:gd name="connsiteY37" fmla="*/ 2146222 h 4632247"/>
              <a:gd name="connsiteX38" fmla="*/ 0 w 7410450"/>
              <a:gd name="connsiteY38" fmla="*/ 1803322 h 4632247"/>
              <a:gd name="connsiteX0" fmla="*/ 0 w 7410450"/>
              <a:gd name="connsiteY0" fmla="*/ 1803322 h 4632247"/>
              <a:gd name="connsiteX1" fmla="*/ 100013 w 7410450"/>
              <a:gd name="connsiteY1" fmla="*/ 1650922 h 4632247"/>
              <a:gd name="connsiteX2" fmla="*/ 197644 w 7410450"/>
              <a:gd name="connsiteY2" fmla="*/ 1527097 h 4632247"/>
              <a:gd name="connsiteX3" fmla="*/ 338138 w 7410450"/>
              <a:gd name="connsiteY3" fmla="*/ 1355647 h 4632247"/>
              <a:gd name="connsiteX4" fmla="*/ 573881 w 7410450"/>
              <a:gd name="connsiteY4" fmla="*/ 1110379 h 4632247"/>
              <a:gd name="connsiteX5" fmla="*/ 1000125 w 7410450"/>
              <a:gd name="connsiteY5" fmla="*/ 717472 h 4632247"/>
              <a:gd name="connsiteX6" fmla="*/ 1524000 w 7410450"/>
              <a:gd name="connsiteY6" fmla="*/ 355522 h 4632247"/>
              <a:gd name="connsiteX7" fmla="*/ 2071688 w 7410450"/>
              <a:gd name="connsiteY7" fmla="*/ 100728 h 4632247"/>
              <a:gd name="connsiteX8" fmla="*/ 2505074 w 7410450"/>
              <a:gd name="connsiteY8" fmla="*/ 17385 h 4632247"/>
              <a:gd name="connsiteX9" fmla="*/ 2833688 w 7410450"/>
              <a:gd name="connsiteY9" fmla="*/ 716 h 4632247"/>
              <a:gd name="connsiteX10" fmla="*/ 2986088 w 7410450"/>
              <a:gd name="connsiteY10" fmla="*/ 17385 h 4632247"/>
              <a:gd name="connsiteX11" fmla="*/ 3088481 w 7410450"/>
              <a:gd name="connsiteY11" fmla="*/ 43578 h 4632247"/>
              <a:gd name="connsiteX12" fmla="*/ 3324225 w 7410450"/>
              <a:gd name="connsiteY12" fmla="*/ 126922 h 4632247"/>
              <a:gd name="connsiteX13" fmla="*/ 3731418 w 7410450"/>
              <a:gd name="connsiteY13" fmla="*/ 362666 h 4632247"/>
              <a:gd name="connsiteX14" fmla="*/ 4086225 w 7410450"/>
              <a:gd name="connsiteY14" fmla="*/ 479347 h 4632247"/>
              <a:gd name="connsiteX15" fmla="*/ 4457700 w 7410450"/>
              <a:gd name="connsiteY15" fmla="*/ 536497 h 4632247"/>
              <a:gd name="connsiteX16" fmla="*/ 4781550 w 7410450"/>
              <a:gd name="connsiteY16" fmla="*/ 526972 h 4632247"/>
              <a:gd name="connsiteX17" fmla="*/ 5133975 w 7410450"/>
              <a:gd name="connsiteY17" fmla="*/ 612697 h 4632247"/>
              <a:gd name="connsiteX18" fmla="*/ 5486400 w 7410450"/>
              <a:gd name="connsiteY18" fmla="*/ 812722 h 4632247"/>
              <a:gd name="connsiteX19" fmla="*/ 5886450 w 7410450"/>
              <a:gd name="connsiteY19" fmla="*/ 1165147 h 4632247"/>
              <a:gd name="connsiteX20" fmla="*/ 6296025 w 7410450"/>
              <a:gd name="connsiteY20" fmla="*/ 1612822 h 4632247"/>
              <a:gd name="connsiteX21" fmla="*/ 6677025 w 7410450"/>
              <a:gd name="connsiteY21" fmla="*/ 2108122 h 4632247"/>
              <a:gd name="connsiteX22" fmla="*/ 7058025 w 7410450"/>
              <a:gd name="connsiteY22" fmla="*/ 2727247 h 4632247"/>
              <a:gd name="connsiteX23" fmla="*/ 7277100 w 7410450"/>
              <a:gd name="connsiteY23" fmla="*/ 3146347 h 4632247"/>
              <a:gd name="connsiteX24" fmla="*/ 7410450 w 7410450"/>
              <a:gd name="connsiteY24" fmla="*/ 3689272 h 4632247"/>
              <a:gd name="connsiteX25" fmla="*/ 7315200 w 7410450"/>
              <a:gd name="connsiteY25" fmla="*/ 4079797 h 4632247"/>
              <a:gd name="connsiteX26" fmla="*/ 7077075 w 7410450"/>
              <a:gd name="connsiteY26" fmla="*/ 4327447 h 4632247"/>
              <a:gd name="connsiteX27" fmla="*/ 6486525 w 7410450"/>
              <a:gd name="connsiteY27" fmla="*/ 4594147 h 4632247"/>
              <a:gd name="connsiteX28" fmla="*/ 5743575 w 7410450"/>
              <a:gd name="connsiteY28" fmla="*/ 4632247 h 4632247"/>
              <a:gd name="connsiteX29" fmla="*/ 4533900 w 7410450"/>
              <a:gd name="connsiteY29" fmla="*/ 4517947 h 4632247"/>
              <a:gd name="connsiteX30" fmla="*/ 3638550 w 7410450"/>
              <a:gd name="connsiteY30" fmla="*/ 4317922 h 4632247"/>
              <a:gd name="connsiteX31" fmla="*/ 2971800 w 7410450"/>
              <a:gd name="connsiteY31" fmla="*/ 4127422 h 4632247"/>
              <a:gd name="connsiteX32" fmla="*/ 2362200 w 7410450"/>
              <a:gd name="connsiteY32" fmla="*/ 3946447 h 4632247"/>
              <a:gd name="connsiteX33" fmla="*/ 1552575 w 7410450"/>
              <a:gd name="connsiteY33" fmla="*/ 3613072 h 4632247"/>
              <a:gd name="connsiteX34" fmla="*/ 923925 w 7410450"/>
              <a:gd name="connsiteY34" fmla="*/ 3213022 h 4632247"/>
              <a:gd name="connsiteX35" fmla="*/ 466725 w 7410450"/>
              <a:gd name="connsiteY35" fmla="*/ 2879647 h 4632247"/>
              <a:gd name="connsiteX36" fmla="*/ 219075 w 7410450"/>
              <a:gd name="connsiteY36" fmla="*/ 2393872 h 4632247"/>
              <a:gd name="connsiteX37" fmla="*/ 104775 w 7410450"/>
              <a:gd name="connsiteY37" fmla="*/ 2146222 h 4632247"/>
              <a:gd name="connsiteX38" fmla="*/ 0 w 7410450"/>
              <a:gd name="connsiteY38" fmla="*/ 1803322 h 4632247"/>
              <a:gd name="connsiteX0" fmla="*/ 0 w 7410450"/>
              <a:gd name="connsiteY0" fmla="*/ 1803322 h 4632247"/>
              <a:gd name="connsiteX1" fmla="*/ 100013 w 7410450"/>
              <a:gd name="connsiteY1" fmla="*/ 1650922 h 4632247"/>
              <a:gd name="connsiteX2" fmla="*/ 197644 w 7410450"/>
              <a:gd name="connsiteY2" fmla="*/ 1527097 h 4632247"/>
              <a:gd name="connsiteX3" fmla="*/ 338138 w 7410450"/>
              <a:gd name="connsiteY3" fmla="*/ 1355647 h 4632247"/>
              <a:gd name="connsiteX4" fmla="*/ 573881 w 7410450"/>
              <a:gd name="connsiteY4" fmla="*/ 1110379 h 4632247"/>
              <a:gd name="connsiteX5" fmla="*/ 1000125 w 7410450"/>
              <a:gd name="connsiteY5" fmla="*/ 717472 h 4632247"/>
              <a:gd name="connsiteX6" fmla="*/ 1524000 w 7410450"/>
              <a:gd name="connsiteY6" fmla="*/ 355522 h 4632247"/>
              <a:gd name="connsiteX7" fmla="*/ 2071688 w 7410450"/>
              <a:gd name="connsiteY7" fmla="*/ 100728 h 4632247"/>
              <a:gd name="connsiteX8" fmla="*/ 2505074 w 7410450"/>
              <a:gd name="connsiteY8" fmla="*/ 17385 h 4632247"/>
              <a:gd name="connsiteX9" fmla="*/ 2833688 w 7410450"/>
              <a:gd name="connsiteY9" fmla="*/ 716 h 4632247"/>
              <a:gd name="connsiteX10" fmla="*/ 2986088 w 7410450"/>
              <a:gd name="connsiteY10" fmla="*/ 17385 h 4632247"/>
              <a:gd name="connsiteX11" fmla="*/ 3088481 w 7410450"/>
              <a:gd name="connsiteY11" fmla="*/ 43578 h 4632247"/>
              <a:gd name="connsiteX12" fmla="*/ 3324225 w 7410450"/>
              <a:gd name="connsiteY12" fmla="*/ 126922 h 4632247"/>
              <a:gd name="connsiteX13" fmla="*/ 3731418 w 7410450"/>
              <a:gd name="connsiteY13" fmla="*/ 362666 h 4632247"/>
              <a:gd name="connsiteX14" fmla="*/ 4086225 w 7410450"/>
              <a:gd name="connsiteY14" fmla="*/ 479347 h 4632247"/>
              <a:gd name="connsiteX15" fmla="*/ 4457700 w 7410450"/>
              <a:gd name="connsiteY15" fmla="*/ 536497 h 4632247"/>
              <a:gd name="connsiteX16" fmla="*/ 4781550 w 7410450"/>
              <a:gd name="connsiteY16" fmla="*/ 526972 h 4632247"/>
              <a:gd name="connsiteX17" fmla="*/ 5133975 w 7410450"/>
              <a:gd name="connsiteY17" fmla="*/ 612697 h 4632247"/>
              <a:gd name="connsiteX18" fmla="*/ 5486400 w 7410450"/>
              <a:gd name="connsiteY18" fmla="*/ 812722 h 4632247"/>
              <a:gd name="connsiteX19" fmla="*/ 5886450 w 7410450"/>
              <a:gd name="connsiteY19" fmla="*/ 1165147 h 4632247"/>
              <a:gd name="connsiteX20" fmla="*/ 6296025 w 7410450"/>
              <a:gd name="connsiteY20" fmla="*/ 1612822 h 4632247"/>
              <a:gd name="connsiteX21" fmla="*/ 6677025 w 7410450"/>
              <a:gd name="connsiteY21" fmla="*/ 2108122 h 4632247"/>
              <a:gd name="connsiteX22" fmla="*/ 7058025 w 7410450"/>
              <a:gd name="connsiteY22" fmla="*/ 2727247 h 4632247"/>
              <a:gd name="connsiteX23" fmla="*/ 7277100 w 7410450"/>
              <a:gd name="connsiteY23" fmla="*/ 3146347 h 4632247"/>
              <a:gd name="connsiteX24" fmla="*/ 7410450 w 7410450"/>
              <a:gd name="connsiteY24" fmla="*/ 3689272 h 4632247"/>
              <a:gd name="connsiteX25" fmla="*/ 7315200 w 7410450"/>
              <a:gd name="connsiteY25" fmla="*/ 4079797 h 4632247"/>
              <a:gd name="connsiteX26" fmla="*/ 7077075 w 7410450"/>
              <a:gd name="connsiteY26" fmla="*/ 4327447 h 4632247"/>
              <a:gd name="connsiteX27" fmla="*/ 6486525 w 7410450"/>
              <a:gd name="connsiteY27" fmla="*/ 4594147 h 4632247"/>
              <a:gd name="connsiteX28" fmla="*/ 5743575 w 7410450"/>
              <a:gd name="connsiteY28" fmla="*/ 4632247 h 4632247"/>
              <a:gd name="connsiteX29" fmla="*/ 4533900 w 7410450"/>
              <a:gd name="connsiteY29" fmla="*/ 4517947 h 4632247"/>
              <a:gd name="connsiteX30" fmla="*/ 3638550 w 7410450"/>
              <a:gd name="connsiteY30" fmla="*/ 4317922 h 4632247"/>
              <a:gd name="connsiteX31" fmla="*/ 2971800 w 7410450"/>
              <a:gd name="connsiteY31" fmla="*/ 4127422 h 4632247"/>
              <a:gd name="connsiteX32" fmla="*/ 2362200 w 7410450"/>
              <a:gd name="connsiteY32" fmla="*/ 3946447 h 4632247"/>
              <a:gd name="connsiteX33" fmla="*/ 1552575 w 7410450"/>
              <a:gd name="connsiteY33" fmla="*/ 3613072 h 4632247"/>
              <a:gd name="connsiteX34" fmla="*/ 923925 w 7410450"/>
              <a:gd name="connsiteY34" fmla="*/ 3213022 h 4632247"/>
              <a:gd name="connsiteX35" fmla="*/ 466725 w 7410450"/>
              <a:gd name="connsiteY35" fmla="*/ 2879647 h 4632247"/>
              <a:gd name="connsiteX36" fmla="*/ 219075 w 7410450"/>
              <a:gd name="connsiteY36" fmla="*/ 2393872 h 4632247"/>
              <a:gd name="connsiteX37" fmla="*/ 104775 w 7410450"/>
              <a:gd name="connsiteY37" fmla="*/ 2146222 h 4632247"/>
              <a:gd name="connsiteX38" fmla="*/ 0 w 7410450"/>
              <a:gd name="connsiteY38" fmla="*/ 1803322 h 4632247"/>
              <a:gd name="connsiteX0" fmla="*/ 0 w 7410450"/>
              <a:gd name="connsiteY0" fmla="*/ 1803322 h 4632247"/>
              <a:gd name="connsiteX1" fmla="*/ 100013 w 7410450"/>
              <a:gd name="connsiteY1" fmla="*/ 1650922 h 4632247"/>
              <a:gd name="connsiteX2" fmla="*/ 197644 w 7410450"/>
              <a:gd name="connsiteY2" fmla="*/ 1527097 h 4632247"/>
              <a:gd name="connsiteX3" fmla="*/ 338138 w 7410450"/>
              <a:gd name="connsiteY3" fmla="*/ 1355647 h 4632247"/>
              <a:gd name="connsiteX4" fmla="*/ 573881 w 7410450"/>
              <a:gd name="connsiteY4" fmla="*/ 1110379 h 4632247"/>
              <a:gd name="connsiteX5" fmla="*/ 1000125 w 7410450"/>
              <a:gd name="connsiteY5" fmla="*/ 717472 h 4632247"/>
              <a:gd name="connsiteX6" fmla="*/ 1524000 w 7410450"/>
              <a:gd name="connsiteY6" fmla="*/ 355522 h 4632247"/>
              <a:gd name="connsiteX7" fmla="*/ 2071688 w 7410450"/>
              <a:gd name="connsiteY7" fmla="*/ 100728 h 4632247"/>
              <a:gd name="connsiteX8" fmla="*/ 2505074 w 7410450"/>
              <a:gd name="connsiteY8" fmla="*/ 17385 h 4632247"/>
              <a:gd name="connsiteX9" fmla="*/ 2833688 w 7410450"/>
              <a:gd name="connsiteY9" fmla="*/ 716 h 4632247"/>
              <a:gd name="connsiteX10" fmla="*/ 2986088 w 7410450"/>
              <a:gd name="connsiteY10" fmla="*/ 17385 h 4632247"/>
              <a:gd name="connsiteX11" fmla="*/ 3088481 w 7410450"/>
              <a:gd name="connsiteY11" fmla="*/ 43578 h 4632247"/>
              <a:gd name="connsiteX12" fmla="*/ 3324225 w 7410450"/>
              <a:gd name="connsiteY12" fmla="*/ 126922 h 4632247"/>
              <a:gd name="connsiteX13" fmla="*/ 3731418 w 7410450"/>
              <a:gd name="connsiteY13" fmla="*/ 362666 h 4632247"/>
              <a:gd name="connsiteX14" fmla="*/ 4086225 w 7410450"/>
              <a:gd name="connsiteY14" fmla="*/ 479347 h 4632247"/>
              <a:gd name="connsiteX15" fmla="*/ 4457700 w 7410450"/>
              <a:gd name="connsiteY15" fmla="*/ 536497 h 4632247"/>
              <a:gd name="connsiteX16" fmla="*/ 4781550 w 7410450"/>
              <a:gd name="connsiteY16" fmla="*/ 526972 h 4632247"/>
              <a:gd name="connsiteX17" fmla="*/ 5133975 w 7410450"/>
              <a:gd name="connsiteY17" fmla="*/ 612697 h 4632247"/>
              <a:gd name="connsiteX18" fmla="*/ 5486400 w 7410450"/>
              <a:gd name="connsiteY18" fmla="*/ 812722 h 4632247"/>
              <a:gd name="connsiteX19" fmla="*/ 5886450 w 7410450"/>
              <a:gd name="connsiteY19" fmla="*/ 1165147 h 4632247"/>
              <a:gd name="connsiteX20" fmla="*/ 6296025 w 7410450"/>
              <a:gd name="connsiteY20" fmla="*/ 1612822 h 4632247"/>
              <a:gd name="connsiteX21" fmla="*/ 6677025 w 7410450"/>
              <a:gd name="connsiteY21" fmla="*/ 2108122 h 4632247"/>
              <a:gd name="connsiteX22" fmla="*/ 7058025 w 7410450"/>
              <a:gd name="connsiteY22" fmla="*/ 2727247 h 4632247"/>
              <a:gd name="connsiteX23" fmla="*/ 7277100 w 7410450"/>
              <a:gd name="connsiteY23" fmla="*/ 3146347 h 4632247"/>
              <a:gd name="connsiteX24" fmla="*/ 7410450 w 7410450"/>
              <a:gd name="connsiteY24" fmla="*/ 3689272 h 4632247"/>
              <a:gd name="connsiteX25" fmla="*/ 7315200 w 7410450"/>
              <a:gd name="connsiteY25" fmla="*/ 4079797 h 4632247"/>
              <a:gd name="connsiteX26" fmla="*/ 7077075 w 7410450"/>
              <a:gd name="connsiteY26" fmla="*/ 4327447 h 4632247"/>
              <a:gd name="connsiteX27" fmla="*/ 6486525 w 7410450"/>
              <a:gd name="connsiteY27" fmla="*/ 4594147 h 4632247"/>
              <a:gd name="connsiteX28" fmla="*/ 5743575 w 7410450"/>
              <a:gd name="connsiteY28" fmla="*/ 4632247 h 4632247"/>
              <a:gd name="connsiteX29" fmla="*/ 4533900 w 7410450"/>
              <a:gd name="connsiteY29" fmla="*/ 4517947 h 4632247"/>
              <a:gd name="connsiteX30" fmla="*/ 3638550 w 7410450"/>
              <a:gd name="connsiteY30" fmla="*/ 4317922 h 4632247"/>
              <a:gd name="connsiteX31" fmla="*/ 2971800 w 7410450"/>
              <a:gd name="connsiteY31" fmla="*/ 4127422 h 4632247"/>
              <a:gd name="connsiteX32" fmla="*/ 2362200 w 7410450"/>
              <a:gd name="connsiteY32" fmla="*/ 3946447 h 4632247"/>
              <a:gd name="connsiteX33" fmla="*/ 1552575 w 7410450"/>
              <a:gd name="connsiteY33" fmla="*/ 3613072 h 4632247"/>
              <a:gd name="connsiteX34" fmla="*/ 923925 w 7410450"/>
              <a:gd name="connsiteY34" fmla="*/ 3213022 h 4632247"/>
              <a:gd name="connsiteX35" fmla="*/ 466725 w 7410450"/>
              <a:gd name="connsiteY35" fmla="*/ 2879647 h 4632247"/>
              <a:gd name="connsiteX36" fmla="*/ 219075 w 7410450"/>
              <a:gd name="connsiteY36" fmla="*/ 2393872 h 4632247"/>
              <a:gd name="connsiteX37" fmla="*/ 104775 w 7410450"/>
              <a:gd name="connsiteY37" fmla="*/ 2146222 h 4632247"/>
              <a:gd name="connsiteX38" fmla="*/ 0 w 7410450"/>
              <a:gd name="connsiteY38" fmla="*/ 1803322 h 4632247"/>
              <a:gd name="connsiteX0" fmla="*/ 0 w 7410450"/>
              <a:gd name="connsiteY0" fmla="*/ 1803322 h 4632247"/>
              <a:gd name="connsiteX1" fmla="*/ 100013 w 7410450"/>
              <a:gd name="connsiteY1" fmla="*/ 1650922 h 4632247"/>
              <a:gd name="connsiteX2" fmla="*/ 197644 w 7410450"/>
              <a:gd name="connsiteY2" fmla="*/ 1527097 h 4632247"/>
              <a:gd name="connsiteX3" fmla="*/ 338138 w 7410450"/>
              <a:gd name="connsiteY3" fmla="*/ 1355647 h 4632247"/>
              <a:gd name="connsiteX4" fmla="*/ 573881 w 7410450"/>
              <a:gd name="connsiteY4" fmla="*/ 1110379 h 4632247"/>
              <a:gd name="connsiteX5" fmla="*/ 1000125 w 7410450"/>
              <a:gd name="connsiteY5" fmla="*/ 717472 h 4632247"/>
              <a:gd name="connsiteX6" fmla="*/ 1524000 w 7410450"/>
              <a:gd name="connsiteY6" fmla="*/ 355522 h 4632247"/>
              <a:gd name="connsiteX7" fmla="*/ 2071688 w 7410450"/>
              <a:gd name="connsiteY7" fmla="*/ 100728 h 4632247"/>
              <a:gd name="connsiteX8" fmla="*/ 2505074 w 7410450"/>
              <a:gd name="connsiteY8" fmla="*/ 17385 h 4632247"/>
              <a:gd name="connsiteX9" fmla="*/ 2833688 w 7410450"/>
              <a:gd name="connsiteY9" fmla="*/ 716 h 4632247"/>
              <a:gd name="connsiteX10" fmla="*/ 2986088 w 7410450"/>
              <a:gd name="connsiteY10" fmla="*/ 17385 h 4632247"/>
              <a:gd name="connsiteX11" fmla="*/ 3088481 w 7410450"/>
              <a:gd name="connsiteY11" fmla="*/ 43578 h 4632247"/>
              <a:gd name="connsiteX12" fmla="*/ 3324225 w 7410450"/>
              <a:gd name="connsiteY12" fmla="*/ 126922 h 4632247"/>
              <a:gd name="connsiteX13" fmla="*/ 3731418 w 7410450"/>
              <a:gd name="connsiteY13" fmla="*/ 362666 h 4632247"/>
              <a:gd name="connsiteX14" fmla="*/ 4086225 w 7410450"/>
              <a:gd name="connsiteY14" fmla="*/ 479347 h 4632247"/>
              <a:gd name="connsiteX15" fmla="*/ 4457700 w 7410450"/>
              <a:gd name="connsiteY15" fmla="*/ 536497 h 4632247"/>
              <a:gd name="connsiteX16" fmla="*/ 4781550 w 7410450"/>
              <a:gd name="connsiteY16" fmla="*/ 526972 h 4632247"/>
              <a:gd name="connsiteX17" fmla="*/ 5133975 w 7410450"/>
              <a:gd name="connsiteY17" fmla="*/ 612697 h 4632247"/>
              <a:gd name="connsiteX18" fmla="*/ 5486400 w 7410450"/>
              <a:gd name="connsiteY18" fmla="*/ 812722 h 4632247"/>
              <a:gd name="connsiteX19" fmla="*/ 5886450 w 7410450"/>
              <a:gd name="connsiteY19" fmla="*/ 1165147 h 4632247"/>
              <a:gd name="connsiteX20" fmla="*/ 6296025 w 7410450"/>
              <a:gd name="connsiteY20" fmla="*/ 1612822 h 4632247"/>
              <a:gd name="connsiteX21" fmla="*/ 6677025 w 7410450"/>
              <a:gd name="connsiteY21" fmla="*/ 2108122 h 4632247"/>
              <a:gd name="connsiteX22" fmla="*/ 7058025 w 7410450"/>
              <a:gd name="connsiteY22" fmla="*/ 2727247 h 4632247"/>
              <a:gd name="connsiteX23" fmla="*/ 7277100 w 7410450"/>
              <a:gd name="connsiteY23" fmla="*/ 3146347 h 4632247"/>
              <a:gd name="connsiteX24" fmla="*/ 7410450 w 7410450"/>
              <a:gd name="connsiteY24" fmla="*/ 3689272 h 4632247"/>
              <a:gd name="connsiteX25" fmla="*/ 7315200 w 7410450"/>
              <a:gd name="connsiteY25" fmla="*/ 4079797 h 4632247"/>
              <a:gd name="connsiteX26" fmla="*/ 7077075 w 7410450"/>
              <a:gd name="connsiteY26" fmla="*/ 4327447 h 4632247"/>
              <a:gd name="connsiteX27" fmla="*/ 6486525 w 7410450"/>
              <a:gd name="connsiteY27" fmla="*/ 4594147 h 4632247"/>
              <a:gd name="connsiteX28" fmla="*/ 5743575 w 7410450"/>
              <a:gd name="connsiteY28" fmla="*/ 4632247 h 4632247"/>
              <a:gd name="connsiteX29" fmla="*/ 4533900 w 7410450"/>
              <a:gd name="connsiteY29" fmla="*/ 4517947 h 4632247"/>
              <a:gd name="connsiteX30" fmla="*/ 3638550 w 7410450"/>
              <a:gd name="connsiteY30" fmla="*/ 4317922 h 4632247"/>
              <a:gd name="connsiteX31" fmla="*/ 2971800 w 7410450"/>
              <a:gd name="connsiteY31" fmla="*/ 4127422 h 4632247"/>
              <a:gd name="connsiteX32" fmla="*/ 2362200 w 7410450"/>
              <a:gd name="connsiteY32" fmla="*/ 3946447 h 4632247"/>
              <a:gd name="connsiteX33" fmla="*/ 1552575 w 7410450"/>
              <a:gd name="connsiteY33" fmla="*/ 3613072 h 4632247"/>
              <a:gd name="connsiteX34" fmla="*/ 923925 w 7410450"/>
              <a:gd name="connsiteY34" fmla="*/ 3213022 h 4632247"/>
              <a:gd name="connsiteX35" fmla="*/ 466725 w 7410450"/>
              <a:gd name="connsiteY35" fmla="*/ 2879647 h 4632247"/>
              <a:gd name="connsiteX36" fmla="*/ 219075 w 7410450"/>
              <a:gd name="connsiteY36" fmla="*/ 2393872 h 4632247"/>
              <a:gd name="connsiteX37" fmla="*/ 104775 w 7410450"/>
              <a:gd name="connsiteY37" fmla="*/ 2146222 h 4632247"/>
              <a:gd name="connsiteX38" fmla="*/ 0 w 7410450"/>
              <a:gd name="connsiteY38" fmla="*/ 1803322 h 4632247"/>
              <a:gd name="connsiteX0" fmla="*/ 0 w 7419975"/>
              <a:gd name="connsiteY0" fmla="*/ 1819990 h 4632247"/>
              <a:gd name="connsiteX1" fmla="*/ 109538 w 7419975"/>
              <a:gd name="connsiteY1" fmla="*/ 1650922 h 4632247"/>
              <a:gd name="connsiteX2" fmla="*/ 207169 w 7419975"/>
              <a:gd name="connsiteY2" fmla="*/ 1527097 h 4632247"/>
              <a:gd name="connsiteX3" fmla="*/ 347663 w 7419975"/>
              <a:gd name="connsiteY3" fmla="*/ 1355647 h 4632247"/>
              <a:gd name="connsiteX4" fmla="*/ 583406 w 7419975"/>
              <a:gd name="connsiteY4" fmla="*/ 1110379 h 4632247"/>
              <a:gd name="connsiteX5" fmla="*/ 1009650 w 7419975"/>
              <a:gd name="connsiteY5" fmla="*/ 717472 h 4632247"/>
              <a:gd name="connsiteX6" fmla="*/ 1533525 w 7419975"/>
              <a:gd name="connsiteY6" fmla="*/ 355522 h 4632247"/>
              <a:gd name="connsiteX7" fmla="*/ 2081213 w 7419975"/>
              <a:gd name="connsiteY7" fmla="*/ 100728 h 4632247"/>
              <a:gd name="connsiteX8" fmla="*/ 2514599 w 7419975"/>
              <a:gd name="connsiteY8" fmla="*/ 17385 h 4632247"/>
              <a:gd name="connsiteX9" fmla="*/ 2843213 w 7419975"/>
              <a:gd name="connsiteY9" fmla="*/ 716 h 4632247"/>
              <a:gd name="connsiteX10" fmla="*/ 2995613 w 7419975"/>
              <a:gd name="connsiteY10" fmla="*/ 17385 h 4632247"/>
              <a:gd name="connsiteX11" fmla="*/ 3098006 w 7419975"/>
              <a:gd name="connsiteY11" fmla="*/ 43578 h 4632247"/>
              <a:gd name="connsiteX12" fmla="*/ 3333750 w 7419975"/>
              <a:gd name="connsiteY12" fmla="*/ 126922 h 4632247"/>
              <a:gd name="connsiteX13" fmla="*/ 3740943 w 7419975"/>
              <a:gd name="connsiteY13" fmla="*/ 362666 h 4632247"/>
              <a:gd name="connsiteX14" fmla="*/ 4095750 w 7419975"/>
              <a:gd name="connsiteY14" fmla="*/ 479347 h 4632247"/>
              <a:gd name="connsiteX15" fmla="*/ 4467225 w 7419975"/>
              <a:gd name="connsiteY15" fmla="*/ 536497 h 4632247"/>
              <a:gd name="connsiteX16" fmla="*/ 4791075 w 7419975"/>
              <a:gd name="connsiteY16" fmla="*/ 526972 h 4632247"/>
              <a:gd name="connsiteX17" fmla="*/ 5143500 w 7419975"/>
              <a:gd name="connsiteY17" fmla="*/ 612697 h 4632247"/>
              <a:gd name="connsiteX18" fmla="*/ 5495925 w 7419975"/>
              <a:gd name="connsiteY18" fmla="*/ 812722 h 4632247"/>
              <a:gd name="connsiteX19" fmla="*/ 5895975 w 7419975"/>
              <a:gd name="connsiteY19" fmla="*/ 1165147 h 4632247"/>
              <a:gd name="connsiteX20" fmla="*/ 6305550 w 7419975"/>
              <a:gd name="connsiteY20" fmla="*/ 1612822 h 4632247"/>
              <a:gd name="connsiteX21" fmla="*/ 6686550 w 7419975"/>
              <a:gd name="connsiteY21" fmla="*/ 2108122 h 4632247"/>
              <a:gd name="connsiteX22" fmla="*/ 7067550 w 7419975"/>
              <a:gd name="connsiteY22" fmla="*/ 2727247 h 4632247"/>
              <a:gd name="connsiteX23" fmla="*/ 7286625 w 7419975"/>
              <a:gd name="connsiteY23" fmla="*/ 3146347 h 4632247"/>
              <a:gd name="connsiteX24" fmla="*/ 7419975 w 7419975"/>
              <a:gd name="connsiteY24" fmla="*/ 3689272 h 4632247"/>
              <a:gd name="connsiteX25" fmla="*/ 7324725 w 7419975"/>
              <a:gd name="connsiteY25" fmla="*/ 4079797 h 4632247"/>
              <a:gd name="connsiteX26" fmla="*/ 7086600 w 7419975"/>
              <a:gd name="connsiteY26" fmla="*/ 4327447 h 4632247"/>
              <a:gd name="connsiteX27" fmla="*/ 6496050 w 7419975"/>
              <a:gd name="connsiteY27" fmla="*/ 4594147 h 4632247"/>
              <a:gd name="connsiteX28" fmla="*/ 5753100 w 7419975"/>
              <a:gd name="connsiteY28" fmla="*/ 4632247 h 4632247"/>
              <a:gd name="connsiteX29" fmla="*/ 4543425 w 7419975"/>
              <a:gd name="connsiteY29" fmla="*/ 4517947 h 4632247"/>
              <a:gd name="connsiteX30" fmla="*/ 3648075 w 7419975"/>
              <a:gd name="connsiteY30" fmla="*/ 4317922 h 4632247"/>
              <a:gd name="connsiteX31" fmla="*/ 2981325 w 7419975"/>
              <a:gd name="connsiteY31" fmla="*/ 4127422 h 4632247"/>
              <a:gd name="connsiteX32" fmla="*/ 2371725 w 7419975"/>
              <a:gd name="connsiteY32" fmla="*/ 3946447 h 4632247"/>
              <a:gd name="connsiteX33" fmla="*/ 1562100 w 7419975"/>
              <a:gd name="connsiteY33" fmla="*/ 3613072 h 4632247"/>
              <a:gd name="connsiteX34" fmla="*/ 933450 w 7419975"/>
              <a:gd name="connsiteY34" fmla="*/ 3213022 h 4632247"/>
              <a:gd name="connsiteX35" fmla="*/ 476250 w 7419975"/>
              <a:gd name="connsiteY35" fmla="*/ 2879647 h 4632247"/>
              <a:gd name="connsiteX36" fmla="*/ 228600 w 7419975"/>
              <a:gd name="connsiteY36" fmla="*/ 2393872 h 4632247"/>
              <a:gd name="connsiteX37" fmla="*/ 114300 w 7419975"/>
              <a:gd name="connsiteY37" fmla="*/ 2146222 h 4632247"/>
              <a:gd name="connsiteX38" fmla="*/ 0 w 7419975"/>
              <a:gd name="connsiteY38" fmla="*/ 1819990 h 4632247"/>
              <a:gd name="connsiteX0" fmla="*/ 0 w 7419975"/>
              <a:gd name="connsiteY0" fmla="*/ 1819990 h 4632247"/>
              <a:gd name="connsiteX1" fmla="*/ 109538 w 7419975"/>
              <a:gd name="connsiteY1" fmla="*/ 1650922 h 4632247"/>
              <a:gd name="connsiteX2" fmla="*/ 207169 w 7419975"/>
              <a:gd name="connsiteY2" fmla="*/ 1527097 h 4632247"/>
              <a:gd name="connsiteX3" fmla="*/ 347663 w 7419975"/>
              <a:gd name="connsiteY3" fmla="*/ 1355647 h 4632247"/>
              <a:gd name="connsiteX4" fmla="*/ 583406 w 7419975"/>
              <a:gd name="connsiteY4" fmla="*/ 1110379 h 4632247"/>
              <a:gd name="connsiteX5" fmla="*/ 1009650 w 7419975"/>
              <a:gd name="connsiteY5" fmla="*/ 717472 h 4632247"/>
              <a:gd name="connsiteX6" fmla="*/ 1533525 w 7419975"/>
              <a:gd name="connsiteY6" fmla="*/ 355522 h 4632247"/>
              <a:gd name="connsiteX7" fmla="*/ 2081213 w 7419975"/>
              <a:gd name="connsiteY7" fmla="*/ 100728 h 4632247"/>
              <a:gd name="connsiteX8" fmla="*/ 2514599 w 7419975"/>
              <a:gd name="connsiteY8" fmla="*/ 17385 h 4632247"/>
              <a:gd name="connsiteX9" fmla="*/ 2843213 w 7419975"/>
              <a:gd name="connsiteY9" fmla="*/ 716 h 4632247"/>
              <a:gd name="connsiteX10" fmla="*/ 2995613 w 7419975"/>
              <a:gd name="connsiteY10" fmla="*/ 17385 h 4632247"/>
              <a:gd name="connsiteX11" fmla="*/ 3098006 w 7419975"/>
              <a:gd name="connsiteY11" fmla="*/ 43578 h 4632247"/>
              <a:gd name="connsiteX12" fmla="*/ 3333750 w 7419975"/>
              <a:gd name="connsiteY12" fmla="*/ 126922 h 4632247"/>
              <a:gd name="connsiteX13" fmla="*/ 3740943 w 7419975"/>
              <a:gd name="connsiteY13" fmla="*/ 362666 h 4632247"/>
              <a:gd name="connsiteX14" fmla="*/ 4095750 w 7419975"/>
              <a:gd name="connsiteY14" fmla="*/ 479347 h 4632247"/>
              <a:gd name="connsiteX15" fmla="*/ 4467225 w 7419975"/>
              <a:gd name="connsiteY15" fmla="*/ 536497 h 4632247"/>
              <a:gd name="connsiteX16" fmla="*/ 4791075 w 7419975"/>
              <a:gd name="connsiteY16" fmla="*/ 526972 h 4632247"/>
              <a:gd name="connsiteX17" fmla="*/ 5143500 w 7419975"/>
              <a:gd name="connsiteY17" fmla="*/ 612697 h 4632247"/>
              <a:gd name="connsiteX18" fmla="*/ 5495925 w 7419975"/>
              <a:gd name="connsiteY18" fmla="*/ 812722 h 4632247"/>
              <a:gd name="connsiteX19" fmla="*/ 5895975 w 7419975"/>
              <a:gd name="connsiteY19" fmla="*/ 1165147 h 4632247"/>
              <a:gd name="connsiteX20" fmla="*/ 6305550 w 7419975"/>
              <a:gd name="connsiteY20" fmla="*/ 1612822 h 4632247"/>
              <a:gd name="connsiteX21" fmla="*/ 6686550 w 7419975"/>
              <a:gd name="connsiteY21" fmla="*/ 2108122 h 4632247"/>
              <a:gd name="connsiteX22" fmla="*/ 7067550 w 7419975"/>
              <a:gd name="connsiteY22" fmla="*/ 2727247 h 4632247"/>
              <a:gd name="connsiteX23" fmla="*/ 7286625 w 7419975"/>
              <a:gd name="connsiteY23" fmla="*/ 3146347 h 4632247"/>
              <a:gd name="connsiteX24" fmla="*/ 7419975 w 7419975"/>
              <a:gd name="connsiteY24" fmla="*/ 3689272 h 4632247"/>
              <a:gd name="connsiteX25" fmla="*/ 7324725 w 7419975"/>
              <a:gd name="connsiteY25" fmla="*/ 4079797 h 4632247"/>
              <a:gd name="connsiteX26" fmla="*/ 7086600 w 7419975"/>
              <a:gd name="connsiteY26" fmla="*/ 4327447 h 4632247"/>
              <a:gd name="connsiteX27" fmla="*/ 6496050 w 7419975"/>
              <a:gd name="connsiteY27" fmla="*/ 4594147 h 4632247"/>
              <a:gd name="connsiteX28" fmla="*/ 5753100 w 7419975"/>
              <a:gd name="connsiteY28" fmla="*/ 4632247 h 4632247"/>
              <a:gd name="connsiteX29" fmla="*/ 4543425 w 7419975"/>
              <a:gd name="connsiteY29" fmla="*/ 4517947 h 4632247"/>
              <a:gd name="connsiteX30" fmla="*/ 3648075 w 7419975"/>
              <a:gd name="connsiteY30" fmla="*/ 4317922 h 4632247"/>
              <a:gd name="connsiteX31" fmla="*/ 2981325 w 7419975"/>
              <a:gd name="connsiteY31" fmla="*/ 4127422 h 4632247"/>
              <a:gd name="connsiteX32" fmla="*/ 2371725 w 7419975"/>
              <a:gd name="connsiteY32" fmla="*/ 3946447 h 4632247"/>
              <a:gd name="connsiteX33" fmla="*/ 1562100 w 7419975"/>
              <a:gd name="connsiteY33" fmla="*/ 3613072 h 4632247"/>
              <a:gd name="connsiteX34" fmla="*/ 933450 w 7419975"/>
              <a:gd name="connsiteY34" fmla="*/ 3213022 h 4632247"/>
              <a:gd name="connsiteX35" fmla="*/ 476250 w 7419975"/>
              <a:gd name="connsiteY35" fmla="*/ 2879647 h 4632247"/>
              <a:gd name="connsiteX36" fmla="*/ 228600 w 7419975"/>
              <a:gd name="connsiteY36" fmla="*/ 2448641 h 4632247"/>
              <a:gd name="connsiteX37" fmla="*/ 114300 w 7419975"/>
              <a:gd name="connsiteY37" fmla="*/ 2146222 h 4632247"/>
              <a:gd name="connsiteX38" fmla="*/ 0 w 7419975"/>
              <a:gd name="connsiteY38" fmla="*/ 1819990 h 4632247"/>
              <a:gd name="connsiteX0" fmla="*/ 0 w 7419975"/>
              <a:gd name="connsiteY0" fmla="*/ 1819990 h 4632247"/>
              <a:gd name="connsiteX1" fmla="*/ 109538 w 7419975"/>
              <a:gd name="connsiteY1" fmla="*/ 1650922 h 4632247"/>
              <a:gd name="connsiteX2" fmla="*/ 207169 w 7419975"/>
              <a:gd name="connsiteY2" fmla="*/ 1527097 h 4632247"/>
              <a:gd name="connsiteX3" fmla="*/ 347663 w 7419975"/>
              <a:gd name="connsiteY3" fmla="*/ 1355647 h 4632247"/>
              <a:gd name="connsiteX4" fmla="*/ 583406 w 7419975"/>
              <a:gd name="connsiteY4" fmla="*/ 1110379 h 4632247"/>
              <a:gd name="connsiteX5" fmla="*/ 1009650 w 7419975"/>
              <a:gd name="connsiteY5" fmla="*/ 717472 h 4632247"/>
              <a:gd name="connsiteX6" fmla="*/ 1533525 w 7419975"/>
              <a:gd name="connsiteY6" fmla="*/ 355522 h 4632247"/>
              <a:gd name="connsiteX7" fmla="*/ 2081213 w 7419975"/>
              <a:gd name="connsiteY7" fmla="*/ 100728 h 4632247"/>
              <a:gd name="connsiteX8" fmla="*/ 2514599 w 7419975"/>
              <a:gd name="connsiteY8" fmla="*/ 17385 h 4632247"/>
              <a:gd name="connsiteX9" fmla="*/ 2843213 w 7419975"/>
              <a:gd name="connsiteY9" fmla="*/ 716 h 4632247"/>
              <a:gd name="connsiteX10" fmla="*/ 2995613 w 7419975"/>
              <a:gd name="connsiteY10" fmla="*/ 17385 h 4632247"/>
              <a:gd name="connsiteX11" fmla="*/ 3098006 w 7419975"/>
              <a:gd name="connsiteY11" fmla="*/ 43578 h 4632247"/>
              <a:gd name="connsiteX12" fmla="*/ 3333750 w 7419975"/>
              <a:gd name="connsiteY12" fmla="*/ 126922 h 4632247"/>
              <a:gd name="connsiteX13" fmla="*/ 3740943 w 7419975"/>
              <a:gd name="connsiteY13" fmla="*/ 362666 h 4632247"/>
              <a:gd name="connsiteX14" fmla="*/ 4095750 w 7419975"/>
              <a:gd name="connsiteY14" fmla="*/ 479347 h 4632247"/>
              <a:gd name="connsiteX15" fmla="*/ 4467225 w 7419975"/>
              <a:gd name="connsiteY15" fmla="*/ 536497 h 4632247"/>
              <a:gd name="connsiteX16" fmla="*/ 4791075 w 7419975"/>
              <a:gd name="connsiteY16" fmla="*/ 526972 h 4632247"/>
              <a:gd name="connsiteX17" fmla="*/ 5143500 w 7419975"/>
              <a:gd name="connsiteY17" fmla="*/ 612697 h 4632247"/>
              <a:gd name="connsiteX18" fmla="*/ 5495925 w 7419975"/>
              <a:gd name="connsiteY18" fmla="*/ 812722 h 4632247"/>
              <a:gd name="connsiteX19" fmla="*/ 5895975 w 7419975"/>
              <a:gd name="connsiteY19" fmla="*/ 1165147 h 4632247"/>
              <a:gd name="connsiteX20" fmla="*/ 6305550 w 7419975"/>
              <a:gd name="connsiteY20" fmla="*/ 1612822 h 4632247"/>
              <a:gd name="connsiteX21" fmla="*/ 6686550 w 7419975"/>
              <a:gd name="connsiteY21" fmla="*/ 2108122 h 4632247"/>
              <a:gd name="connsiteX22" fmla="*/ 7067550 w 7419975"/>
              <a:gd name="connsiteY22" fmla="*/ 2727247 h 4632247"/>
              <a:gd name="connsiteX23" fmla="*/ 7286625 w 7419975"/>
              <a:gd name="connsiteY23" fmla="*/ 3146347 h 4632247"/>
              <a:gd name="connsiteX24" fmla="*/ 7419975 w 7419975"/>
              <a:gd name="connsiteY24" fmla="*/ 3689272 h 4632247"/>
              <a:gd name="connsiteX25" fmla="*/ 7324725 w 7419975"/>
              <a:gd name="connsiteY25" fmla="*/ 4079797 h 4632247"/>
              <a:gd name="connsiteX26" fmla="*/ 7086600 w 7419975"/>
              <a:gd name="connsiteY26" fmla="*/ 4327447 h 4632247"/>
              <a:gd name="connsiteX27" fmla="*/ 6496050 w 7419975"/>
              <a:gd name="connsiteY27" fmla="*/ 4594147 h 4632247"/>
              <a:gd name="connsiteX28" fmla="*/ 5753100 w 7419975"/>
              <a:gd name="connsiteY28" fmla="*/ 4632247 h 4632247"/>
              <a:gd name="connsiteX29" fmla="*/ 4543425 w 7419975"/>
              <a:gd name="connsiteY29" fmla="*/ 4517947 h 4632247"/>
              <a:gd name="connsiteX30" fmla="*/ 3648075 w 7419975"/>
              <a:gd name="connsiteY30" fmla="*/ 4317922 h 4632247"/>
              <a:gd name="connsiteX31" fmla="*/ 2981325 w 7419975"/>
              <a:gd name="connsiteY31" fmla="*/ 4127422 h 4632247"/>
              <a:gd name="connsiteX32" fmla="*/ 2371725 w 7419975"/>
              <a:gd name="connsiteY32" fmla="*/ 3946447 h 4632247"/>
              <a:gd name="connsiteX33" fmla="*/ 1562100 w 7419975"/>
              <a:gd name="connsiteY33" fmla="*/ 3613072 h 4632247"/>
              <a:gd name="connsiteX34" fmla="*/ 933450 w 7419975"/>
              <a:gd name="connsiteY34" fmla="*/ 3213022 h 4632247"/>
              <a:gd name="connsiteX35" fmla="*/ 476250 w 7419975"/>
              <a:gd name="connsiteY35" fmla="*/ 2879647 h 4632247"/>
              <a:gd name="connsiteX36" fmla="*/ 228600 w 7419975"/>
              <a:gd name="connsiteY36" fmla="*/ 2448641 h 4632247"/>
              <a:gd name="connsiteX37" fmla="*/ 102394 w 7419975"/>
              <a:gd name="connsiteY37" fmla="*/ 2158128 h 4632247"/>
              <a:gd name="connsiteX38" fmla="*/ 0 w 7419975"/>
              <a:gd name="connsiteY38" fmla="*/ 1819990 h 4632247"/>
              <a:gd name="connsiteX0" fmla="*/ 0 w 7419975"/>
              <a:gd name="connsiteY0" fmla="*/ 1819990 h 4632247"/>
              <a:gd name="connsiteX1" fmla="*/ 109538 w 7419975"/>
              <a:gd name="connsiteY1" fmla="*/ 1650922 h 4632247"/>
              <a:gd name="connsiteX2" fmla="*/ 207169 w 7419975"/>
              <a:gd name="connsiteY2" fmla="*/ 1527097 h 4632247"/>
              <a:gd name="connsiteX3" fmla="*/ 347663 w 7419975"/>
              <a:gd name="connsiteY3" fmla="*/ 1355647 h 4632247"/>
              <a:gd name="connsiteX4" fmla="*/ 583406 w 7419975"/>
              <a:gd name="connsiteY4" fmla="*/ 1110379 h 4632247"/>
              <a:gd name="connsiteX5" fmla="*/ 1009650 w 7419975"/>
              <a:gd name="connsiteY5" fmla="*/ 717472 h 4632247"/>
              <a:gd name="connsiteX6" fmla="*/ 1533525 w 7419975"/>
              <a:gd name="connsiteY6" fmla="*/ 355522 h 4632247"/>
              <a:gd name="connsiteX7" fmla="*/ 2081213 w 7419975"/>
              <a:gd name="connsiteY7" fmla="*/ 100728 h 4632247"/>
              <a:gd name="connsiteX8" fmla="*/ 2514599 w 7419975"/>
              <a:gd name="connsiteY8" fmla="*/ 17385 h 4632247"/>
              <a:gd name="connsiteX9" fmla="*/ 2843213 w 7419975"/>
              <a:gd name="connsiteY9" fmla="*/ 716 h 4632247"/>
              <a:gd name="connsiteX10" fmla="*/ 2995613 w 7419975"/>
              <a:gd name="connsiteY10" fmla="*/ 17385 h 4632247"/>
              <a:gd name="connsiteX11" fmla="*/ 3098006 w 7419975"/>
              <a:gd name="connsiteY11" fmla="*/ 43578 h 4632247"/>
              <a:gd name="connsiteX12" fmla="*/ 3333750 w 7419975"/>
              <a:gd name="connsiteY12" fmla="*/ 126922 h 4632247"/>
              <a:gd name="connsiteX13" fmla="*/ 3740943 w 7419975"/>
              <a:gd name="connsiteY13" fmla="*/ 362666 h 4632247"/>
              <a:gd name="connsiteX14" fmla="*/ 4095750 w 7419975"/>
              <a:gd name="connsiteY14" fmla="*/ 479347 h 4632247"/>
              <a:gd name="connsiteX15" fmla="*/ 4467225 w 7419975"/>
              <a:gd name="connsiteY15" fmla="*/ 536497 h 4632247"/>
              <a:gd name="connsiteX16" fmla="*/ 4791075 w 7419975"/>
              <a:gd name="connsiteY16" fmla="*/ 526972 h 4632247"/>
              <a:gd name="connsiteX17" fmla="*/ 5143500 w 7419975"/>
              <a:gd name="connsiteY17" fmla="*/ 612697 h 4632247"/>
              <a:gd name="connsiteX18" fmla="*/ 5495925 w 7419975"/>
              <a:gd name="connsiteY18" fmla="*/ 812722 h 4632247"/>
              <a:gd name="connsiteX19" fmla="*/ 5895975 w 7419975"/>
              <a:gd name="connsiteY19" fmla="*/ 1165147 h 4632247"/>
              <a:gd name="connsiteX20" fmla="*/ 6305550 w 7419975"/>
              <a:gd name="connsiteY20" fmla="*/ 1612822 h 4632247"/>
              <a:gd name="connsiteX21" fmla="*/ 6686550 w 7419975"/>
              <a:gd name="connsiteY21" fmla="*/ 2108122 h 4632247"/>
              <a:gd name="connsiteX22" fmla="*/ 7067550 w 7419975"/>
              <a:gd name="connsiteY22" fmla="*/ 2727247 h 4632247"/>
              <a:gd name="connsiteX23" fmla="*/ 7286625 w 7419975"/>
              <a:gd name="connsiteY23" fmla="*/ 3146347 h 4632247"/>
              <a:gd name="connsiteX24" fmla="*/ 7419975 w 7419975"/>
              <a:gd name="connsiteY24" fmla="*/ 3689272 h 4632247"/>
              <a:gd name="connsiteX25" fmla="*/ 7324725 w 7419975"/>
              <a:gd name="connsiteY25" fmla="*/ 4079797 h 4632247"/>
              <a:gd name="connsiteX26" fmla="*/ 7086600 w 7419975"/>
              <a:gd name="connsiteY26" fmla="*/ 4327447 h 4632247"/>
              <a:gd name="connsiteX27" fmla="*/ 6496050 w 7419975"/>
              <a:gd name="connsiteY27" fmla="*/ 4594147 h 4632247"/>
              <a:gd name="connsiteX28" fmla="*/ 5753100 w 7419975"/>
              <a:gd name="connsiteY28" fmla="*/ 4632247 h 4632247"/>
              <a:gd name="connsiteX29" fmla="*/ 4543425 w 7419975"/>
              <a:gd name="connsiteY29" fmla="*/ 4517947 h 4632247"/>
              <a:gd name="connsiteX30" fmla="*/ 3648075 w 7419975"/>
              <a:gd name="connsiteY30" fmla="*/ 4317922 h 4632247"/>
              <a:gd name="connsiteX31" fmla="*/ 2981325 w 7419975"/>
              <a:gd name="connsiteY31" fmla="*/ 4127422 h 4632247"/>
              <a:gd name="connsiteX32" fmla="*/ 2371725 w 7419975"/>
              <a:gd name="connsiteY32" fmla="*/ 3946447 h 4632247"/>
              <a:gd name="connsiteX33" fmla="*/ 1562100 w 7419975"/>
              <a:gd name="connsiteY33" fmla="*/ 3613072 h 4632247"/>
              <a:gd name="connsiteX34" fmla="*/ 933450 w 7419975"/>
              <a:gd name="connsiteY34" fmla="*/ 3213022 h 4632247"/>
              <a:gd name="connsiteX35" fmla="*/ 500063 w 7419975"/>
              <a:gd name="connsiteY35" fmla="*/ 2872503 h 4632247"/>
              <a:gd name="connsiteX36" fmla="*/ 228600 w 7419975"/>
              <a:gd name="connsiteY36" fmla="*/ 2448641 h 4632247"/>
              <a:gd name="connsiteX37" fmla="*/ 102394 w 7419975"/>
              <a:gd name="connsiteY37" fmla="*/ 2158128 h 4632247"/>
              <a:gd name="connsiteX38" fmla="*/ 0 w 7419975"/>
              <a:gd name="connsiteY38" fmla="*/ 1819990 h 4632247"/>
              <a:gd name="connsiteX0" fmla="*/ 0 w 7419975"/>
              <a:gd name="connsiteY0" fmla="*/ 1819990 h 4632247"/>
              <a:gd name="connsiteX1" fmla="*/ 109538 w 7419975"/>
              <a:gd name="connsiteY1" fmla="*/ 1650922 h 4632247"/>
              <a:gd name="connsiteX2" fmla="*/ 207169 w 7419975"/>
              <a:gd name="connsiteY2" fmla="*/ 1527097 h 4632247"/>
              <a:gd name="connsiteX3" fmla="*/ 347663 w 7419975"/>
              <a:gd name="connsiteY3" fmla="*/ 1355647 h 4632247"/>
              <a:gd name="connsiteX4" fmla="*/ 583406 w 7419975"/>
              <a:gd name="connsiteY4" fmla="*/ 1110379 h 4632247"/>
              <a:gd name="connsiteX5" fmla="*/ 1009650 w 7419975"/>
              <a:gd name="connsiteY5" fmla="*/ 717472 h 4632247"/>
              <a:gd name="connsiteX6" fmla="*/ 1533525 w 7419975"/>
              <a:gd name="connsiteY6" fmla="*/ 355522 h 4632247"/>
              <a:gd name="connsiteX7" fmla="*/ 2081213 w 7419975"/>
              <a:gd name="connsiteY7" fmla="*/ 100728 h 4632247"/>
              <a:gd name="connsiteX8" fmla="*/ 2514599 w 7419975"/>
              <a:gd name="connsiteY8" fmla="*/ 17385 h 4632247"/>
              <a:gd name="connsiteX9" fmla="*/ 2843213 w 7419975"/>
              <a:gd name="connsiteY9" fmla="*/ 716 h 4632247"/>
              <a:gd name="connsiteX10" fmla="*/ 2995613 w 7419975"/>
              <a:gd name="connsiteY10" fmla="*/ 17385 h 4632247"/>
              <a:gd name="connsiteX11" fmla="*/ 3098006 w 7419975"/>
              <a:gd name="connsiteY11" fmla="*/ 43578 h 4632247"/>
              <a:gd name="connsiteX12" fmla="*/ 3333750 w 7419975"/>
              <a:gd name="connsiteY12" fmla="*/ 126922 h 4632247"/>
              <a:gd name="connsiteX13" fmla="*/ 3740943 w 7419975"/>
              <a:gd name="connsiteY13" fmla="*/ 362666 h 4632247"/>
              <a:gd name="connsiteX14" fmla="*/ 4095750 w 7419975"/>
              <a:gd name="connsiteY14" fmla="*/ 479347 h 4632247"/>
              <a:gd name="connsiteX15" fmla="*/ 4467225 w 7419975"/>
              <a:gd name="connsiteY15" fmla="*/ 536497 h 4632247"/>
              <a:gd name="connsiteX16" fmla="*/ 4791075 w 7419975"/>
              <a:gd name="connsiteY16" fmla="*/ 526972 h 4632247"/>
              <a:gd name="connsiteX17" fmla="*/ 5143500 w 7419975"/>
              <a:gd name="connsiteY17" fmla="*/ 612697 h 4632247"/>
              <a:gd name="connsiteX18" fmla="*/ 5495925 w 7419975"/>
              <a:gd name="connsiteY18" fmla="*/ 812722 h 4632247"/>
              <a:gd name="connsiteX19" fmla="*/ 5895975 w 7419975"/>
              <a:gd name="connsiteY19" fmla="*/ 1165147 h 4632247"/>
              <a:gd name="connsiteX20" fmla="*/ 6305550 w 7419975"/>
              <a:gd name="connsiteY20" fmla="*/ 1612822 h 4632247"/>
              <a:gd name="connsiteX21" fmla="*/ 6686550 w 7419975"/>
              <a:gd name="connsiteY21" fmla="*/ 2108122 h 4632247"/>
              <a:gd name="connsiteX22" fmla="*/ 7067550 w 7419975"/>
              <a:gd name="connsiteY22" fmla="*/ 2727247 h 4632247"/>
              <a:gd name="connsiteX23" fmla="*/ 7286625 w 7419975"/>
              <a:gd name="connsiteY23" fmla="*/ 3146347 h 4632247"/>
              <a:gd name="connsiteX24" fmla="*/ 7419975 w 7419975"/>
              <a:gd name="connsiteY24" fmla="*/ 3689272 h 4632247"/>
              <a:gd name="connsiteX25" fmla="*/ 7324725 w 7419975"/>
              <a:gd name="connsiteY25" fmla="*/ 4079797 h 4632247"/>
              <a:gd name="connsiteX26" fmla="*/ 7086600 w 7419975"/>
              <a:gd name="connsiteY26" fmla="*/ 4327447 h 4632247"/>
              <a:gd name="connsiteX27" fmla="*/ 6496050 w 7419975"/>
              <a:gd name="connsiteY27" fmla="*/ 4594147 h 4632247"/>
              <a:gd name="connsiteX28" fmla="*/ 5753100 w 7419975"/>
              <a:gd name="connsiteY28" fmla="*/ 4632247 h 4632247"/>
              <a:gd name="connsiteX29" fmla="*/ 4543425 w 7419975"/>
              <a:gd name="connsiteY29" fmla="*/ 4517947 h 4632247"/>
              <a:gd name="connsiteX30" fmla="*/ 3648075 w 7419975"/>
              <a:gd name="connsiteY30" fmla="*/ 4317922 h 4632247"/>
              <a:gd name="connsiteX31" fmla="*/ 2981325 w 7419975"/>
              <a:gd name="connsiteY31" fmla="*/ 4127422 h 4632247"/>
              <a:gd name="connsiteX32" fmla="*/ 2371725 w 7419975"/>
              <a:gd name="connsiteY32" fmla="*/ 3946447 h 4632247"/>
              <a:gd name="connsiteX33" fmla="*/ 1562100 w 7419975"/>
              <a:gd name="connsiteY33" fmla="*/ 3613072 h 4632247"/>
              <a:gd name="connsiteX34" fmla="*/ 933450 w 7419975"/>
              <a:gd name="connsiteY34" fmla="*/ 3213022 h 4632247"/>
              <a:gd name="connsiteX35" fmla="*/ 500063 w 7419975"/>
              <a:gd name="connsiteY35" fmla="*/ 2872503 h 4632247"/>
              <a:gd name="connsiteX36" fmla="*/ 228600 w 7419975"/>
              <a:gd name="connsiteY36" fmla="*/ 2448641 h 4632247"/>
              <a:gd name="connsiteX37" fmla="*/ 102394 w 7419975"/>
              <a:gd name="connsiteY37" fmla="*/ 2158128 h 4632247"/>
              <a:gd name="connsiteX38" fmla="*/ 0 w 7419975"/>
              <a:gd name="connsiteY38" fmla="*/ 1819990 h 4632247"/>
              <a:gd name="connsiteX0" fmla="*/ 0 w 7419975"/>
              <a:gd name="connsiteY0" fmla="*/ 1819990 h 4632247"/>
              <a:gd name="connsiteX1" fmla="*/ 109538 w 7419975"/>
              <a:gd name="connsiteY1" fmla="*/ 1650922 h 4632247"/>
              <a:gd name="connsiteX2" fmla="*/ 207169 w 7419975"/>
              <a:gd name="connsiteY2" fmla="*/ 1527097 h 4632247"/>
              <a:gd name="connsiteX3" fmla="*/ 347663 w 7419975"/>
              <a:gd name="connsiteY3" fmla="*/ 1355647 h 4632247"/>
              <a:gd name="connsiteX4" fmla="*/ 583406 w 7419975"/>
              <a:gd name="connsiteY4" fmla="*/ 1110379 h 4632247"/>
              <a:gd name="connsiteX5" fmla="*/ 1009650 w 7419975"/>
              <a:gd name="connsiteY5" fmla="*/ 717472 h 4632247"/>
              <a:gd name="connsiteX6" fmla="*/ 1533525 w 7419975"/>
              <a:gd name="connsiteY6" fmla="*/ 355522 h 4632247"/>
              <a:gd name="connsiteX7" fmla="*/ 2081213 w 7419975"/>
              <a:gd name="connsiteY7" fmla="*/ 100728 h 4632247"/>
              <a:gd name="connsiteX8" fmla="*/ 2514599 w 7419975"/>
              <a:gd name="connsiteY8" fmla="*/ 17385 h 4632247"/>
              <a:gd name="connsiteX9" fmla="*/ 2843213 w 7419975"/>
              <a:gd name="connsiteY9" fmla="*/ 716 h 4632247"/>
              <a:gd name="connsiteX10" fmla="*/ 2995613 w 7419975"/>
              <a:gd name="connsiteY10" fmla="*/ 17385 h 4632247"/>
              <a:gd name="connsiteX11" fmla="*/ 3098006 w 7419975"/>
              <a:gd name="connsiteY11" fmla="*/ 43578 h 4632247"/>
              <a:gd name="connsiteX12" fmla="*/ 3333750 w 7419975"/>
              <a:gd name="connsiteY12" fmla="*/ 126922 h 4632247"/>
              <a:gd name="connsiteX13" fmla="*/ 3740943 w 7419975"/>
              <a:gd name="connsiteY13" fmla="*/ 362666 h 4632247"/>
              <a:gd name="connsiteX14" fmla="*/ 4095750 w 7419975"/>
              <a:gd name="connsiteY14" fmla="*/ 479347 h 4632247"/>
              <a:gd name="connsiteX15" fmla="*/ 4467225 w 7419975"/>
              <a:gd name="connsiteY15" fmla="*/ 536497 h 4632247"/>
              <a:gd name="connsiteX16" fmla="*/ 4791075 w 7419975"/>
              <a:gd name="connsiteY16" fmla="*/ 526972 h 4632247"/>
              <a:gd name="connsiteX17" fmla="*/ 5143500 w 7419975"/>
              <a:gd name="connsiteY17" fmla="*/ 612697 h 4632247"/>
              <a:gd name="connsiteX18" fmla="*/ 5495925 w 7419975"/>
              <a:gd name="connsiteY18" fmla="*/ 812722 h 4632247"/>
              <a:gd name="connsiteX19" fmla="*/ 5895975 w 7419975"/>
              <a:gd name="connsiteY19" fmla="*/ 1165147 h 4632247"/>
              <a:gd name="connsiteX20" fmla="*/ 6305550 w 7419975"/>
              <a:gd name="connsiteY20" fmla="*/ 1612822 h 4632247"/>
              <a:gd name="connsiteX21" fmla="*/ 6686550 w 7419975"/>
              <a:gd name="connsiteY21" fmla="*/ 2108122 h 4632247"/>
              <a:gd name="connsiteX22" fmla="*/ 7067550 w 7419975"/>
              <a:gd name="connsiteY22" fmla="*/ 2727247 h 4632247"/>
              <a:gd name="connsiteX23" fmla="*/ 7286625 w 7419975"/>
              <a:gd name="connsiteY23" fmla="*/ 3146347 h 4632247"/>
              <a:gd name="connsiteX24" fmla="*/ 7419975 w 7419975"/>
              <a:gd name="connsiteY24" fmla="*/ 3689272 h 4632247"/>
              <a:gd name="connsiteX25" fmla="*/ 7324725 w 7419975"/>
              <a:gd name="connsiteY25" fmla="*/ 4079797 h 4632247"/>
              <a:gd name="connsiteX26" fmla="*/ 7086600 w 7419975"/>
              <a:gd name="connsiteY26" fmla="*/ 4327447 h 4632247"/>
              <a:gd name="connsiteX27" fmla="*/ 6496050 w 7419975"/>
              <a:gd name="connsiteY27" fmla="*/ 4594147 h 4632247"/>
              <a:gd name="connsiteX28" fmla="*/ 5753100 w 7419975"/>
              <a:gd name="connsiteY28" fmla="*/ 4632247 h 4632247"/>
              <a:gd name="connsiteX29" fmla="*/ 4543425 w 7419975"/>
              <a:gd name="connsiteY29" fmla="*/ 4517947 h 4632247"/>
              <a:gd name="connsiteX30" fmla="*/ 3648075 w 7419975"/>
              <a:gd name="connsiteY30" fmla="*/ 4317922 h 4632247"/>
              <a:gd name="connsiteX31" fmla="*/ 2981325 w 7419975"/>
              <a:gd name="connsiteY31" fmla="*/ 4127422 h 4632247"/>
              <a:gd name="connsiteX32" fmla="*/ 2371725 w 7419975"/>
              <a:gd name="connsiteY32" fmla="*/ 3946447 h 4632247"/>
              <a:gd name="connsiteX33" fmla="*/ 1562100 w 7419975"/>
              <a:gd name="connsiteY33" fmla="*/ 3613072 h 4632247"/>
              <a:gd name="connsiteX34" fmla="*/ 935831 w 7419975"/>
              <a:gd name="connsiteY34" fmla="*/ 3236834 h 4632247"/>
              <a:gd name="connsiteX35" fmla="*/ 500063 w 7419975"/>
              <a:gd name="connsiteY35" fmla="*/ 2872503 h 4632247"/>
              <a:gd name="connsiteX36" fmla="*/ 228600 w 7419975"/>
              <a:gd name="connsiteY36" fmla="*/ 2448641 h 4632247"/>
              <a:gd name="connsiteX37" fmla="*/ 102394 w 7419975"/>
              <a:gd name="connsiteY37" fmla="*/ 2158128 h 4632247"/>
              <a:gd name="connsiteX38" fmla="*/ 0 w 7419975"/>
              <a:gd name="connsiteY38" fmla="*/ 1819990 h 4632247"/>
              <a:gd name="connsiteX0" fmla="*/ 0 w 7419975"/>
              <a:gd name="connsiteY0" fmla="*/ 1819990 h 4632247"/>
              <a:gd name="connsiteX1" fmla="*/ 109538 w 7419975"/>
              <a:gd name="connsiteY1" fmla="*/ 1650922 h 4632247"/>
              <a:gd name="connsiteX2" fmla="*/ 207169 w 7419975"/>
              <a:gd name="connsiteY2" fmla="*/ 1527097 h 4632247"/>
              <a:gd name="connsiteX3" fmla="*/ 347663 w 7419975"/>
              <a:gd name="connsiteY3" fmla="*/ 1355647 h 4632247"/>
              <a:gd name="connsiteX4" fmla="*/ 583406 w 7419975"/>
              <a:gd name="connsiteY4" fmla="*/ 1110379 h 4632247"/>
              <a:gd name="connsiteX5" fmla="*/ 1009650 w 7419975"/>
              <a:gd name="connsiteY5" fmla="*/ 717472 h 4632247"/>
              <a:gd name="connsiteX6" fmla="*/ 1533525 w 7419975"/>
              <a:gd name="connsiteY6" fmla="*/ 355522 h 4632247"/>
              <a:gd name="connsiteX7" fmla="*/ 2081213 w 7419975"/>
              <a:gd name="connsiteY7" fmla="*/ 100728 h 4632247"/>
              <a:gd name="connsiteX8" fmla="*/ 2514599 w 7419975"/>
              <a:gd name="connsiteY8" fmla="*/ 17385 h 4632247"/>
              <a:gd name="connsiteX9" fmla="*/ 2843213 w 7419975"/>
              <a:gd name="connsiteY9" fmla="*/ 716 h 4632247"/>
              <a:gd name="connsiteX10" fmla="*/ 2995613 w 7419975"/>
              <a:gd name="connsiteY10" fmla="*/ 17385 h 4632247"/>
              <a:gd name="connsiteX11" fmla="*/ 3098006 w 7419975"/>
              <a:gd name="connsiteY11" fmla="*/ 43578 h 4632247"/>
              <a:gd name="connsiteX12" fmla="*/ 3333750 w 7419975"/>
              <a:gd name="connsiteY12" fmla="*/ 126922 h 4632247"/>
              <a:gd name="connsiteX13" fmla="*/ 3740943 w 7419975"/>
              <a:gd name="connsiteY13" fmla="*/ 362666 h 4632247"/>
              <a:gd name="connsiteX14" fmla="*/ 4095750 w 7419975"/>
              <a:gd name="connsiteY14" fmla="*/ 479347 h 4632247"/>
              <a:gd name="connsiteX15" fmla="*/ 4467225 w 7419975"/>
              <a:gd name="connsiteY15" fmla="*/ 536497 h 4632247"/>
              <a:gd name="connsiteX16" fmla="*/ 4791075 w 7419975"/>
              <a:gd name="connsiteY16" fmla="*/ 526972 h 4632247"/>
              <a:gd name="connsiteX17" fmla="*/ 5143500 w 7419975"/>
              <a:gd name="connsiteY17" fmla="*/ 612697 h 4632247"/>
              <a:gd name="connsiteX18" fmla="*/ 5495925 w 7419975"/>
              <a:gd name="connsiteY18" fmla="*/ 812722 h 4632247"/>
              <a:gd name="connsiteX19" fmla="*/ 5895975 w 7419975"/>
              <a:gd name="connsiteY19" fmla="*/ 1165147 h 4632247"/>
              <a:gd name="connsiteX20" fmla="*/ 6305550 w 7419975"/>
              <a:gd name="connsiteY20" fmla="*/ 1612822 h 4632247"/>
              <a:gd name="connsiteX21" fmla="*/ 6686550 w 7419975"/>
              <a:gd name="connsiteY21" fmla="*/ 2108122 h 4632247"/>
              <a:gd name="connsiteX22" fmla="*/ 7067550 w 7419975"/>
              <a:gd name="connsiteY22" fmla="*/ 2727247 h 4632247"/>
              <a:gd name="connsiteX23" fmla="*/ 7286625 w 7419975"/>
              <a:gd name="connsiteY23" fmla="*/ 3146347 h 4632247"/>
              <a:gd name="connsiteX24" fmla="*/ 7419975 w 7419975"/>
              <a:gd name="connsiteY24" fmla="*/ 3689272 h 4632247"/>
              <a:gd name="connsiteX25" fmla="*/ 7324725 w 7419975"/>
              <a:gd name="connsiteY25" fmla="*/ 4079797 h 4632247"/>
              <a:gd name="connsiteX26" fmla="*/ 7086600 w 7419975"/>
              <a:gd name="connsiteY26" fmla="*/ 4327447 h 4632247"/>
              <a:gd name="connsiteX27" fmla="*/ 6496050 w 7419975"/>
              <a:gd name="connsiteY27" fmla="*/ 4594147 h 4632247"/>
              <a:gd name="connsiteX28" fmla="*/ 5753100 w 7419975"/>
              <a:gd name="connsiteY28" fmla="*/ 4632247 h 4632247"/>
              <a:gd name="connsiteX29" fmla="*/ 4543425 w 7419975"/>
              <a:gd name="connsiteY29" fmla="*/ 4517947 h 4632247"/>
              <a:gd name="connsiteX30" fmla="*/ 3648075 w 7419975"/>
              <a:gd name="connsiteY30" fmla="*/ 4317922 h 4632247"/>
              <a:gd name="connsiteX31" fmla="*/ 2981325 w 7419975"/>
              <a:gd name="connsiteY31" fmla="*/ 4127422 h 4632247"/>
              <a:gd name="connsiteX32" fmla="*/ 2371725 w 7419975"/>
              <a:gd name="connsiteY32" fmla="*/ 3946447 h 4632247"/>
              <a:gd name="connsiteX33" fmla="*/ 1562100 w 7419975"/>
              <a:gd name="connsiteY33" fmla="*/ 3613072 h 4632247"/>
              <a:gd name="connsiteX34" fmla="*/ 935831 w 7419975"/>
              <a:gd name="connsiteY34" fmla="*/ 3236834 h 4632247"/>
              <a:gd name="connsiteX35" fmla="*/ 500063 w 7419975"/>
              <a:gd name="connsiteY35" fmla="*/ 2872503 h 4632247"/>
              <a:gd name="connsiteX36" fmla="*/ 228600 w 7419975"/>
              <a:gd name="connsiteY36" fmla="*/ 2448641 h 4632247"/>
              <a:gd name="connsiteX37" fmla="*/ 102394 w 7419975"/>
              <a:gd name="connsiteY37" fmla="*/ 2158128 h 4632247"/>
              <a:gd name="connsiteX38" fmla="*/ 0 w 7419975"/>
              <a:gd name="connsiteY38" fmla="*/ 1819990 h 4632247"/>
              <a:gd name="connsiteX0" fmla="*/ 0 w 7419975"/>
              <a:gd name="connsiteY0" fmla="*/ 1819990 h 4632247"/>
              <a:gd name="connsiteX1" fmla="*/ 109538 w 7419975"/>
              <a:gd name="connsiteY1" fmla="*/ 1650922 h 4632247"/>
              <a:gd name="connsiteX2" fmla="*/ 207169 w 7419975"/>
              <a:gd name="connsiteY2" fmla="*/ 1527097 h 4632247"/>
              <a:gd name="connsiteX3" fmla="*/ 347663 w 7419975"/>
              <a:gd name="connsiteY3" fmla="*/ 1355647 h 4632247"/>
              <a:gd name="connsiteX4" fmla="*/ 583406 w 7419975"/>
              <a:gd name="connsiteY4" fmla="*/ 1110379 h 4632247"/>
              <a:gd name="connsiteX5" fmla="*/ 1009650 w 7419975"/>
              <a:gd name="connsiteY5" fmla="*/ 717472 h 4632247"/>
              <a:gd name="connsiteX6" fmla="*/ 1533525 w 7419975"/>
              <a:gd name="connsiteY6" fmla="*/ 355522 h 4632247"/>
              <a:gd name="connsiteX7" fmla="*/ 2081213 w 7419975"/>
              <a:gd name="connsiteY7" fmla="*/ 100728 h 4632247"/>
              <a:gd name="connsiteX8" fmla="*/ 2514599 w 7419975"/>
              <a:gd name="connsiteY8" fmla="*/ 17385 h 4632247"/>
              <a:gd name="connsiteX9" fmla="*/ 2843213 w 7419975"/>
              <a:gd name="connsiteY9" fmla="*/ 716 h 4632247"/>
              <a:gd name="connsiteX10" fmla="*/ 2995613 w 7419975"/>
              <a:gd name="connsiteY10" fmla="*/ 17385 h 4632247"/>
              <a:gd name="connsiteX11" fmla="*/ 3098006 w 7419975"/>
              <a:gd name="connsiteY11" fmla="*/ 43578 h 4632247"/>
              <a:gd name="connsiteX12" fmla="*/ 3333750 w 7419975"/>
              <a:gd name="connsiteY12" fmla="*/ 126922 h 4632247"/>
              <a:gd name="connsiteX13" fmla="*/ 3740943 w 7419975"/>
              <a:gd name="connsiteY13" fmla="*/ 362666 h 4632247"/>
              <a:gd name="connsiteX14" fmla="*/ 4095750 w 7419975"/>
              <a:gd name="connsiteY14" fmla="*/ 479347 h 4632247"/>
              <a:gd name="connsiteX15" fmla="*/ 4467225 w 7419975"/>
              <a:gd name="connsiteY15" fmla="*/ 536497 h 4632247"/>
              <a:gd name="connsiteX16" fmla="*/ 4791075 w 7419975"/>
              <a:gd name="connsiteY16" fmla="*/ 526972 h 4632247"/>
              <a:gd name="connsiteX17" fmla="*/ 5143500 w 7419975"/>
              <a:gd name="connsiteY17" fmla="*/ 612697 h 4632247"/>
              <a:gd name="connsiteX18" fmla="*/ 5495925 w 7419975"/>
              <a:gd name="connsiteY18" fmla="*/ 812722 h 4632247"/>
              <a:gd name="connsiteX19" fmla="*/ 5895975 w 7419975"/>
              <a:gd name="connsiteY19" fmla="*/ 1165147 h 4632247"/>
              <a:gd name="connsiteX20" fmla="*/ 6305550 w 7419975"/>
              <a:gd name="connsiteY20" fmla="*/ 1612822 h 4632247"/>
              <a:gd name="connsiteX21" fmla="*/ 6686550 w 7419975"/>
              <a:gd name="connsiteY21" fmla="*/ 2108122 h 4632247"/>
              <a:gd name="connsiteX22" fmla="*/ 7067550 w 7419975"/>
              <a:gd name="connsiteY22" fmla="*/ 2727247 h 4632247"/>
              <a:gd name="connsiteX23" fmla="*/ 7286625 w 7419975"/>
              <a:gd name="connsiteY23" fmla="*/ 3146347 h 4632247"/>
              <a:gd name="connsiteX24" fmla="*/ 7419975 w 7419975"/>
              <a:gd name="connsiteY24" fmla="*/ 3689272 h 4632247"/>
              <a:gd name="connsiteX25" fmla="*/ 7324725 w 7419975"/>
              <a:gd name="connsiteY25" fmla="*/ 4079797 h 4632247"/>
              <a:gd name="connsiteX26" fmla="*/ 7086600 w 7419975"/>
              <a:gd name="connsiteY26" fmla="*/ 4327447 h 4632247"/>
              <a:gd name="connsiteX27" fmla="*/ 6496050 w 7419975"/>
              <a:gd name="connsiteY27" fmla="*/ 4594147 h 4632247"/>
              <a:gd name="connsiteX28" fmla="*/ 5753100 w 7419975"/>
              <a:gd name="connsiteY28" fmla="*/ 4632247 h 4632247"/>
              <a:gd name="connsiteX29" fmla="*/ 4543425 w 7419975"/>
              <a:gd name="connsiteY29" fmla="*/ 4517947 h 4632247"/>
              <a:gd name="connsiteX30" fmla="*/ 3648075 w 7419975"/>
              <a:gd name="connsiteY30" fmla="*/ 4317922 h 4632247"/>
              <a:gd name="connsiteX31" fmla="*/ 3000375 w 7419975"/>
              <a:gd name="connsiteY31" fmla="*/ 4160760 h 4632247"/>
              <a:gd name="connsiteX32" fmla="*/ 2371725 w 7419975"/>
              <a:gd name="connsiteY32" fmla="*/ 3946447 h 4632247"/>
              <a:gd name="connsiteX33" fmla="*/ 1562100 w 7419975"/>
              <a:gd name="connsiteY33" fmla="*/ 3613072 h 4632247"/>
              <a:gd name="connsiteX34" fmla="*/ 935831 w 7419975"/>
              <a:gd name="connsiteY34" fmla="*/ 3236834 h 4632247"/>
              <a:gd name="connsiteX35" fmla="*/ 500063 w 7419975"/>
              <a:gd name="connsiteY35" fmla="*/ 2872503 h 4632247"/>
              <a:gd name="connsiteX36" fmla="*/ 228600 w 7419975"/>
              <a:gd name="connsiteY36" fmla="*/ 2448641 h 4632247"/>
              <a:gd name="connsiteX37" fmla="*/ 102394 w 7419975"/>
              <a:gd name="connsiteY37" fmla="*/ 2158128 h 4632247"/>
              <a:gd name="connsiteX38" fmla="*/ 0 w 7419975"/>
              <a:gd name="connsiteY38" fmla="*/ 1819990 h 4632247"/>
              <a:gd name="connsiteX0" fmla="*/ 0 w 7419975"/>
              <a:gd name="connsiteY0" fmla="*/ 1819990 h 4632247"/>
              <a:gd name="connsiteX1" fmla="*/ 109538 w 7419975"/>
              <a:gd name="connsiteY1" fmla="*/ 1650922 h 4632247"/>
              <a:gd name="connsiteX2" fmla="*/ 207169 w 7419975"/>
              <a:gd name="connsiteY2" fmla="*/ 1527097 h 4632247"/>
              <a:gd name="connsiteX3" fmla="*/ 347663 w 7419975"/>
              <a:gd name="connsiteY3" fmla="*/ 1355647 h 4632247"/>
              <a:gd name="connsiteX4" fmla="*/ 583406 w 7419975"/>
              <a:gd name="connsiteY4" fmla="*/ 1110379 h 4632247"/>
              <a:gd name="connsiteX5" fmla="*/ 1009650 w 7419975"/>
              <a:gd name="connsiteY5" fmla="*/ 717472 h 4632247"/>
              <a:gd name="connsiteX6" fmla="*/ 1533525 w 7419975"/>
              <a:gd name="connsiteY6" fmla="*/ 355522 h 4632247"/>
              <a:gd name="connsiteX7" fmla="*/ 2081213 w 7419975"/>
              <a:gd name="connsiteY7" fmla="*/ 100728 h 4632247"/>
              <a:gd name="connsiteX8" fmla="*/ 2514599 w 7419975"/>
              <a:gd name="connsiteY8" fmla="*/ 17385 h 4632247"/>
              <a:gd name="connsiteX9" fmla="*/ 2843213 w 7419975"/>
              <a:gd name="connsiteY9" fmla="*/ 716 h 4632247"/>
              <a:gd name="connsiteX10" fmla="*/ 2995613 w 7419975"/>
              <a:gd name="connsiteY10" fmla="*/ 17385 h 4632247"/>
              <a:gd name="connsiteX11" fmla="*/ 3098006 w 7419975"/>
              <a:gd name="connsiteY11" fmla="*/ 43578 h 4632247"/>
              <a:gd name="connsiteX12" fmla="*/ 3333750 w 7419975"/>
              <a:gd name="connsiteY12" fmla="*/ 126922 h 4632247"/>
              <a:gd name="connsiteX13" fmla="*/ 3740943 w 7419975"/>
              <a:gd name="connsiteY13" fmla="*/ 362666 h 4632247"/>
              <a:gd name="connsiteX14" fmla="*/ 4095750 w 7419975"/>
              <a:gd name="connsiteY14" fmla="*/ 479347 h 4632247"/>
              <a:gd name="connsiteX15" fmla="*/ 4467225 w 7419975"/>
              <a:gd name="connsiteY15" fmla="*/ 536497 h 4632247"/>
              <a:gd name="connsiteX16" fmla="*/ 4791075 w 7419975"/>
              <a:gd name="connsiteY16" fmla="*/ 526972 h 4632247"/>
              <a:gd name="connsiteX17" fmla="*/ 5143500 w 7419975"/>
              <a:gd name="connsiteY17" fmla="*/ 612697 h 4632247"/>
              <a:gd name="connsiteX18" fmla="*/ 5495925 w 7419975"/>
              <a:gd name="connsiteY18" fmla="*/ 812722 h 4632247"/>
              <a:gd name="connsiteX19" fmla="*/ 5895975 w 7419975"/>
              <a:gd name="connsiteY19" fmla="*/ 1165147 h 4632247"/>
              <a:gd name="connsiteX20" fmla="*/ 6305550 w 7419975"/>
              <a:gd name="connsiteY20" fmla="*/ 1612822 h 4632247"/>
              <a:gd name="connsiteX21" fmla="*/ 6686550 w 7419975"/>
              <a:gd name="connsiteY21" fmla="*/ 2108122 h 4632247"/>
              <a:gd name="connsiteX22" fmla="*/ 7067550 w 7419975"/>
              <a:gd name="connsiteY22" fmla="*/ 2727247 h 4632247"/>
              <a:gd name="connsiteX23" fmla="*/ 7286625 w 7419975"/>
              <a:gd name="connsiteY23" fmla="*/ 3146347 h 4632247"/>
              <a:gd name="connsiteX24" fmla="*/ 7419975 w 7419975"/>
              <a:gd name="connsiteY24" fmla="*/ 3689272 h 4632247"/>
              <a:gd name="connsiteX25" fmla="*/ 7324725 w 7419975"/>
              <a:gd name="connsiteY25" fmla="*/ 4079797 h 4632247"/>
              <a:gd name="connsiteX26" fmla="*/ 7086600 w 7419975"/>
              <a:gd name="connsiteY26" fmla="*/ 4327447 h 4632247"/>
              <a:gd name="connsiteX27" fmla="*/ 6496050 w 7419975"/>
              <a:gd name="connsiteY27" fmla="*/ 4594147 h 4632247"/>
              <a:gd name="connsiteX28" fmla="*/ 5753100 w 7419975"/>
              <a:gd name="connsiteY28" fmla="*/ 4632247 h 4632247"/>
              <a:gd name="connsiteX29" fmla="*/ 4543425 w 7419975"/>
              <a:gd name="connsiteY29" fmla="*/ 4517947 h 4632247"/>
              <a:gd name="connsiteX30" fmla="*/ 3688556 w 7419975"/>
              <a:gd name="connsiteY30" fmla="*/ 4348879 h 4632247"/>
              <a:gd name="connsiteX31" fmla="*/ 3000375 w 7419975"/>
              <a:gd name="connsiteY31" fmla="*/ 4160760 h 4632247"/>
              <a:gd name="connsiteX32" fmla="*/ 2371725 w 7419975"/>
              <a:gd name="connsiteY32" fmla="*/ 3946447 h 4632247"/>
              <a:gd name="connsiteX33" fmla="*/ 1562100 w 7419975"/>
              <a:gd name="connsiteY33" fmla="*/ 3613072 h 4632247"/>
              <a:gd name="connsiteX34" fmla="*/ 935831 w 7419975"/>
              <a:gd name="connsiteY34" fmla="*/ 3236834 h 4632247"/>
              <a:gd name="connsiteX35" fmla="*/ 500063 w 7419975"/>
              <a:gd name="connsiteY35" fmla="*/ 2872503 h 4632247"/>
              <a:gd name="connsiteX36" fmla="*/ 228600 w 7419975"/>
              <a:gd name="connsiteY36" fmla="*/ 2448641 h 4632247"/>
              <a:gd name="connsiteX37" fmla="*/ 102394 w 7419975"/>
              <a:gd name="connsiteY37" fmla="*/ 2158128 h 4632247"/>
              <a:gd name="connsiteX38" fmla="*/ 0 w 7419975"/>
              <a:gd name="connsiteY38" fmla="*/ 1819990 h 4632247"/>
              <a:gd name="connsiteX0" fmla="*/ 0 w 7419975"/>
              <a:gd name="connsiteY0" fmla="*/ 1819990 h 4632247"/>
              <a:gd name="connsiteX1" fmla="*/ 109538 w 7419975"/>
              <a:gd name="connsiteY1" fmla="*/ 1650922 h 4632247"/>
              <a:gd name="connsiteX2" fmla="*/ 207169 w 7419975"/>
              <a:gd name="connsiteY2" fmla="*/ 1527097 h 4632247"/>
              <a:gd name="connsiteX3" fmla="*/ 347663 w 7419975"/>
              <a:gd name="connsiteY3" fmla="*/ 1355647 h 4632247"/>
              <a:gd name="connsiteX4" fmla="*/ 583406 w 7419975"/>
              <a:gd name="connsiteY4" fmla="*/ 1110379 h 4632247"/>
              <a:gd name="connsiteX5" fmla="*/ 1009650 w 7419975"/>
              <a:gd name="connsiteY5" fmla="*/ 717472 h 4632247"/>
              <a:gd name="connsiteX6" fmla="*/ 1533525 w 7419975"/>
              <a:gd name="connsiteY6" fmla="*/ 355522 h 4632247"/>
              <a:gd name="connsiteX7" fmla="*/ 2081213 w 7419975"/>
              <a:gd name="connsiteY7" fmla="*/ 100728 h 4632247"/>
              <a:gd name="connsiteX8" fmla="*/ 2514599 w 7419975"/>
              <a:gd name="connsiteY8" fmla="*/ 17385 h 4632247"/>
              <a:gd name="connsiteX9" fmla="*/ 2843213 w 7419975"/>
              <a:gd name="connsiteY9" fmla="*/ 716 h 4632247"/>
              <a:gd name="connsiteX10" fmla="*/ 2995613 w 7419975"/>
              <a:gd name="connsiteY10" fmla="*/ 17385 h 4632247"/>
              <a:gd name="connsiteX11" fmla="*/ 3098006 w 7419975"/>
              <a:gd name="connsiteY11" fmla="*/ 43578 h 4632247"/>
              <a:gd name="connsiteX12" fmla="*/ 3333750 w 7419975"/>
              <a:gd name="connsiteY12" fmla="*/ 126922 h 4632247"/>
              <a:gd name="connsiteX13" fmla="*/ 3740943 w 7419975"/>
              <a:gd name="connsiteY13" fmla="*/ 362666 h 4632247"/>
              <a:gd name="connsiteX14" fmla="*/ 4095750 w 7419975"/>
              <a:gd name="connsiteY14" fmla="*/ 479347 h 4632247"/>
              <a:gd name="connsiteX15" fmla="*/ 4467225 w 7419975"/>
              <a:gd name="connsiteY15" fmla="*/ 536497 h 4632247"/>
              <a:gd name="connsiteX16" fmla="*/ 4791075 w 7419975"/>
              <a:gd name="connsiteY16" fmla="*/ 526972 h 4632247"/>
              <a:gd name="connsiteX17" fmla="*/ 5143500 w 7419975"/>
              <a:gd name="connsiteY17" fmla="*/ 612697 h 4632247"/>
              <a:gd name="connsiteX18" fmla="*/ 5495925 w 7419975"/>
              <a:gd name="connsiteY18" fmla="*/ 812722 h 4632247"/>
              <a:gd name="connsiteX19" fmla="*/ 5895975 w 7419975"/>
              <a:gd name="connsiteY19" fmla="*/ 1165147 h 4632247"/>
              <a:gd name="connsiteX20" fmla="*/ 6305550 w 7419975"/>
              <a:gd name="connsiteY20" fmla="*/ 1612822 h 4632247"/>
              <a:gd name="connsiteX21" fmla="*/ 6686550 w 7419975"/>
              <a:gd name="connsiteY21" fmla="*/ 2108122 h 4632247"/>
              <a:gd name="connsiteX22" fmla="*/ 7067550 w 7419975"/>
              <a:gd name="connsiteY22" fmla="*/ 2727247 h 4632247"/>
              <a:gd name="connsiteX23" fmla="*/ 7286625 w 7419975"/>
              <a:gd name="connsiteY23" fmla="*/ 3146347 h 4632247"/>
              <a:gd name="connsiteX24" fmla="*/ 7419975 w 7419975"/>
              <a:gd name="connsiteY24" fmla="*/ 3689272 h 4632247"/>
              <a:gd name="connsiteX25" fmla="*/ 7324725 w 7419975"/>
              <a:gd name="connsiteY25" fmla="*/ 4079797 h 4632247"/>
              <a:gd name="connsiteX26" fmla="*/ 7086600 w 7419975"/>
              <a:gd name="connsiteY26" fmla="*/ 4327447 h 4632247"/>
              <a:gd name="connsiteX27" fmla="*/ 6496050 w 7419975"/>
              <a:gd name="connsiteY27" fmla="*/ 4594147 h 4632247"/>
              <a:gd name="connsiteX28" fmla="*/ 5753100 w 7419975"/>
              <a:gd name="connsiteY28" fmla="*/ 4632247 h 4632247"/>
              <a:gd name="connsiteX29" fmla="*/ 4572000 w 7419975"/>
              <a:gd name="connsiteY29" fmla="*/ 4498897 h 4632247"/>
              <a:gd name="connsiteX30" fmla="*/ 3688556 w 7419975"/>
              <a:gd name="connsiteY30" fmla="*/ 4348879 h 4632247"/>
              <a:gd name="connsiteX31" fmla="*/ 3000375 w 7419975"/>
              <a:gd name="connsiteY31" fmla="*/ 4160760 h 4632247"/>
              <a:gd name="connsiteX32" fmla="*/ 2371725 w 7419975"/>
              <a:gd name="connsiteY32" fmla="*/ 3946447 h 4632247"/>
              <a:gd name="connsiteX33" fmla="*/ 1562100 w 7419975"/>
              <a:gd name="connsiteY33" fmla="*/ 3613072 h 4632247"/>
              <a:gd name="connsiteX34" fmla="*/ 935831 w 7419975"/>
              <a:gd name="connsiteY34" fmla="*/ 3236834 h 4632247"/>
              <a:gd name="connsiteX35" fmla="*/ 500063 w 7419975"/>
              <a:gd name="connsiteY35" fmla="*/ 2872503 h 4632247"/>
              <a:gd name="connsiteX36" fmla="*/ 228600 w 7419975"/>
              <a:gd name="connsiteY36" fmla="*/ 2448641 h 4632247"/>
              <a:gd name="connsiteX37" fmla="*/ 102394 w 7419975"/>
              <a:gd name="connsiteY37" fmla="*/ 2158128 h 4632247"/>
              <a:gd name="connsiteX38" fmla="*/ 0 w 7419975"/>
              <a:gd name="connsiteY38" fmla="*/ 1819990 h 4632247"/>
              <a:gd name="connsiteX0" fmla="*/ 0 w 7419975"/>
              <a:gd name="connsiteY0" fmla="*/ 1819990 h 4632247"/>
              <a:gd name="connsiteX1" fmla="*/ 109538 w 7419975"/>
              <a:gd name="connsiteY1" fmla="*/ 1650922 h 4632247"/>
              <a:gd name="connsiteX2" fmla="*/ 207169 w 7419975"/>
              <a:gd name="connsiteY2" fmla="*/ 1527097 h 4632247"/>
              <a:gd name="connsiteX3" fmla="*/ 347663 w 7419975"/>
              <a:gd name="connsiteY3" fmla="*/ 1355647 h 4632247"/>
              <a:gd name="connsiteX4" fmla="*/ 583406 w 7419975"/>
              <a:gd name="connsiteY4" fmla="*/ 1110379 h 4632247"/>
              <a:gd name="connsiteX5" fmla="*/ 1009650 w 7419975"/>
              <a:gd name="connsiteY5" fmla="*/ 717472 h 4632247"/>
              <a:gd name="connsiteX6" fmla="*/ 1533525 w 7419975"/>
              <a:gd name="connsiteY6" fmla="*/ 355522 h 4632247"/>
              <a:gd name="connsiteX7" fmla="*/ 2081213 w 7419975"/>
              <a:gd name="connsiteY7" fmla="*/ 100728 h 4632247"/>
              <a:gd name="connsiteX8" fmla="*/ 2514599 w 7419975"/>
              <a:gd name="connsiteY8" fmla="*/ 17385 h 4632247"/>
              <a:gd name="connsiteX9" fmla="*/ 2843213 w 7419975"/>
              <a:gd name="connsiteY9" fmla="*/ 716 h 4632247"/>
              <a:gd name="connsiteX10" fmla="*/ 2995613 w 7419975"/>
              <a:gd name="connsiteY10" fmla="*/ 17385 h 4632247"/>
              <a:gd name="connsiteX11" fmla="*/ 3098006 w 7419975"/>
              <a:gd name="connsiteY11" fmla="*/ 43578 h 4632247"/>
              <a:gd name="connsiteX12" fmla="*/ 3333750 w 7419975"/>
              <a:gd name="connsiteY12" fmla="*/ 126922 h 4632247"/>
              <a:gd name="connsiteX13" fmla="*/ 3740943 w 7419975"/>
              <a:gd name="connsiteY13" fmla="*/ 362666 h 4632247"/>
              <a:gd name="connsiteX14" fmla="*/ 4095750 w 7419975"/>
              <a:gd name="connsiteY14" fmla="*/ 479347 h 4632247"/>
              <a:gd name="connsiteX15" fmla="*/ 4467225 w 7419975"/>
              <a:gd name="connsiteY15" fmla="*/ 536497 h 4632247"/>
              <a:gd name="connsiteX16" fmla="*/ 4791075 w 7419975"/>
              <a:gd name="connsiteY16" fmla="*/ 526972 h 4632247"/>
              <a:gd name="connsiteX17" fmla="*/ 5143500 w 7419975"/>
              <a:gd name="connsiteY17" fmla="*/ 612697 h 4632247"/>
              <a:gd name="connsiteX18" fmla="*/ 5495925 w 7419975"/>
              <a:gd name="connsiteY18" fmla="*/ 812722 h 4632247"/>
              <a:gd name="connsiteX19" fmla="*/ 5895975 w 7419975"/>
              <a:gd name="connsiteY19" fmla="*/ 1165147 h 4632247"/>
              <a:gd name="connsiteX20" fmla="*/ 6305550 w 7419975"/>
              <a:gd name="connsiteY20" fmla="*/ 1612822 h 4632247"/>
              <a:gd name="connsiteX21" fmla="*/ 6686550 w 7419975"/>
              <a:gd name="connsiteY21" fmla="*/ 2108122 h 4632247"/>
              <a:gd name="connsiteX22" fmla="*/ 7067550 w 7419975"/>
              <a:gd name="connsiteY22" fmla="*/ 2727247 h 4632247"/>
              <a:gd name="connsiteX23" fmla="*/ 7286625 w 7419975"/>
              <a:gd name="connsiteY23" fmla="*/ 3146347 h 4632247"/>
              <a:gd name="connsiteX24" fmla="*/ 7419975 w 7419975"/>
              <a:gd name="connsiteY24" fmla="*/ 3689272 h 4632247"/>
              <a:gd name="connsiteX25" fmla="*/ 7324725 w 7419975"/>
              <a:gd name="connsiteY25" fmla="*/ 4079797 h 4632247"/>
              <a:gd name="connsiteX26" fmla="*/ 7086600 w 7419975"/>
              <a:gd name="connsiteY26" fmla="*/ 4327447 h 4632247"/>
              <a:gd name="connsiteX27" fmla="*/ 6496050 w 7419975"/>
              <a:gd name="connsiteY27" fmla="*/ 4594147 h 4632247"/>
              <a:gd name="connsiteX28" fmla="*/ 5753100 w 7419975"/>
              <a:gd name="connsiteY28" fmla="*/ 4632247 h 4632247"/>
              <a:gd name="connsiteX29" fmla="*/ 4572000 w 7419975"/>
              <a:gd name="connsiteY29" fmla="*/ 4498897 h 4632247"/>
              <a:gd name="connsiteX30" fmla="*/ 3688556 w 7419975"/>
              <a:gd name="connsiteY30" fmla="*/ 4348879 h 4632247"/>
              <a:gd name="connsiteX31" fmla="*/ 3000375 w 7419975"/>
              <a:gd name="connsiteY31" fmla="*/ 4160760 h 4632247"/>
              <a:gd name="connsiteX32" fmla="*/ 2371725 w 7419975"/>
              <a:gd name="connsiteY32" fmla="*/ 3946447 h 4632247"/>
              <a:gd name="connsiteX33" fmla="*/ 1562100 w 7419975"/>
              <a:gd name="connsiteY33" fmla="*/ 3613072 h 4632247"/>
              <a:gd name="connsiteX34" fmla="*/ 935831 w 7419975"/>
              <a:gd name="connsiteY34" fmla="*/ 3236834 h 4632247"/>
              <a:gd name="connsiteX35" fmla="*/ 500063 w 7419975"/>
              <a:gd name="connsiteY35" fmla="*/ 2872503 h 4632247"/>
              <a:gd name="connsiteX36" fmla="*/ 228600 w 7419975"/>
              <a:gd name="connsiteY36" fmla="*/ 2448641 h 4632247"/>
              <a:gd name="connsiteX37" fmla="*/ 102394 w 7419975"/>
              <a:gd name="connsiteY37" fmla="*/ 2158128 h 4632247"/>
              <a:gd name="connsiteX38" fmla="*/ 0 w 7419975"/>
              <a:gd name="connsiteY38" fmla="*/ 1819990 h 4632247"/>
              <a:gd name="connsiteX0" fmla="*/ 0 w 7419975"/>
              <a:gd name="connsiteY0" fmla="*/ 1819990 h 4613197"/>
              <a:gd name="connsiteX1" fmla="*/ 109538 w 7419975"/>
              <a:gd name="connsiteY1" fmla="*/ 1650922 h 4613197"/>
              <a:gd name="connsiteX2" fmla="*/ 207169 w 7419975"/>
              <a:gd name="connsiteY2" fmla="*/ 1527097 h 4613197"/>
              <a:gd name="connsiteX3" fmla="*/ 347663 w 7419975"/>
              <a:gd name="connsiteY3" fmla="*/ 1355647 h 4613197"/>
              <a:gd name="connsiteX4" fmla="*/ 583406 w 7419975"/>
              <a:gd name="connsiteY4" fmla="*/ 1110379 h 4613197"/>
              <a:gd name="connsiteX5" fmla="*/ 1009650 w 7419975"/>
              <a:gd name="connsiteY5" fmla="*/ 717472 h 4613197"/>
              <a:gd name="connsiteX6" fmla="*/ 1533525 w 7419975"/>
              <a:gd name="connsiteY6" fmla="*/ 355522 h 4613197"/>
              <a:gd name="connsiteX7" fmla="*/ 2081213 w 7419975"/>
              <a:gd name="connsiteY7" fmla="*/ 100728 h 4613197"/>
              <a:gd name="connsiteX8" fmla="*/ 2514599 w 7419975"/>
              <a:gd name="connsiteY8" fmla="*/ 17385 h 4613197"/>
              <a:gd name="connsiteX9" fmla="*/ 2843213 w 7419975"/>
              <a:gd name="connsiteY9" fmla="*/ 716 h 4613197"/>
              <a:gd name="connsiteX10" fmla="*/ 2995613 w 7419975"/>
              <a:gd name="connsiteY10" fmla="*/ 17385 h 4613197"/>
              <a:gd name="connsiteX11" fmla="*/ 3098006 w 7419975"/>
              <a:gd name="connsiteY11" fmla="*/ 43578 h 4613197"/>
              <a:gd name="connsiteX12" fmla="*/ 3333750 w 7419975"/>
              <a:gd name="connsiteY12" fmla="*/ 126922 h 4613197"/>
              <a:gd name="connsiteX13" fmla="*/ 3740943 w 7419975"/>
              <a:gd name="connsiteY13" fmla="*/ 362666 h 4613197"/>
              <a:gd name="connsiteX14" fmla="*/ 4095750 w 7419975"/>
              <a:gd name="connsiteY14" fmla="*/ 479347 h 4613197"/>
              <a:gd name="connsiteX15" fmla="*/ 4467225 w 7419975"/>
              <a:gd name="connsiteY15" fmla="*/ 536497 h 4613197"/>
              <a:gd name="connsiteX16" fmla="*/ 4791075 w 7419975"/>
              <a:gd name="connsiteY16" fmla="*/ 526972 h 4613197"/>
              <a:gd name="connsiteX17" fmla="*/ 5143500 w 7419975"/>
              <a:gd name="connsiteY17" fmla="*/ 612697 h 4613197"/>
              <a:gd name="connsiteX18" fmla="*/ 5495925 w 7419975"/>
              <a:gd name="connsiteY18" fmla="*/ 812722 h 4613197"/>
              <a:gd name="connsiteX19" fmla="*/ 5895975 w 7419975"/>
              <a:gd name="connsiteY19" fmla="*/ 1165147 h 4613197"/>
              <a:gd name="connsiteX20" fmla="*/ 6305550 w 7419975"/>
              <a:gd name="connsiteY20" fmla="*/ 1612822 h 4613197"/>
              <a:gd name="connsiteX21" fmla="*/ 6686550 w 7419975"/>
              <a:gd name="connsiteY21" fmla="*/ 2108122 h 4613197"/>
              <a:gd name="connsiteX22" fmla="*/ 7067550 w 7419975"/>
              <a:gd name="connsiteY22" fmla="*/ 2727247 h 4613197"/>
              <a:gd name="connsiteX23" fmla="*/ 7286625 w 7419975"/>
              <a:gd name="connsiteY23" fmla="*/ 3146347 h 4613197"/>
              <a:gd name="connsiteX24" fmla="*/ 7419975 w 7419975"/>
              <a:gd name="connsiteY24" fmla="*/ 3689272 h 4613197"/>
              <a:gd name="connsiteX25" fmla="*/ 7324725 w 7419975"/>
              <a:gd name="connsiteY25" fmla="*/ 4079797 h 4613197"/>
              <a:gd name="connsiteX26" fmla="*/ 7086600 w 7419975"/>
              <a:gd name="connsiteY26" fmla="*/ 4327447 h 4613197"/>
              <a:gd name="connsiteX27" fmla="*/ 6496050 w 7419975"/>
              <a:gd name="connsiteY27" fmla="*/ 4594147 h 4613197"/>
              <a:gd name="connsiteX28" fmla="*/ 5765006 w 7419975"/>
              <a:gd name="connsiteY28" fmla="*/ 4613197 h 4613197"/>
              <a:gd name="connsiteX29" fmla="*/ 4572000 w 7419975"/>
              <a:gd name="connsiteY29" fmla="*/ 4498897 h 4613197"/>
              <a:gd name="connsiteX30" fmla="*/ 3688556 w 7419975"/>
              <a:gd name="connsiteY30" fmla="*/ 4348879 h 4613197"/>
              <a:gd name="connsiteX31" fmla="*/ 3000375 w 7419975"/>
              <a:gd name="connsiteY31" fmla="*/ 4160760 h 4613197"/>
              <a:gd name="connsiteX32" fmla="*/ 2371725 w 7419975"/>
              <a:gd name="connsiteY32" fmla="*/ 3946447 h 4613197"/>
              <a:gd name="connsiteX33" fmla="*/ 1562100 w 7419975"/>
              <a:gd name="connsiteY33" fmla="*/ 3613072 h 4613197"/>
              <a:gd name="connsiteX34" fmla="*/ 935831 w 7419975"/>
              <a:gd name="connsiteY34" fmla="*/ 3236834 h 4613197"/>
              <a:gd name="connsiteX35" fmla="*/ 500063 w 7419975"/>
              <a:gd name="connsiteY35" fmla="*/ 2872503 h 4613197"/>
              <a:gd name="connsiteX36" fmla="*/ 228600 w 7419975"/>
              <a:gd name="connsiteY36" fmla="*/ 2448641 h 4613197"/>
              <a:gd name="connsiteX37" fmla="*/ 102394 w 7419975"/>
              <a:gd name="connsiteY37" fmla="*/ 2158128 h 4613197"/>
              <a:gd name="connsiteX38" fmla="*/ 0 w 7419975"/>
              <a:gd name="connsiteY38" fmla="*/ 1819990 h 4613197"/>
              <a:gd name="connsiteX0" fmla="*/ 0 w 7419975"/>
              <a:gd name="connsiteY0" fmla="*/ 1819990 h 4613197"/>
              <a:gd name="connsiteX1" fmla="*/ 109538 w 7419975"/>
              <a:gd name="connsiteY1" fmla="*/ 1650922 h 4613197"/>
              <a:gd name="connsiteX2" fmla="*/ 207169 w 7419975"/>
              <a:gd name="connsiteY2" fmla="*/ 1527097 h 4613197"/>
              <a:gd name="connsiteX3" fmla="*/ 347663 w 7419975"/>
              <a:gd name="connsiteY3" fmla="*/ 1355647 h 4613197"/>
              <a:gd name="connsiteX4" fmla="*/ 583406 w 7419975"/>
              <a:gd name="connsiteY4" fmla="*/ 1110379 h 4613197"/>
              <a:gd name="connsiteX5" fmla="*/ 1009650 w 7419975"/>
              <a:gd name="connsiteY5" fmla="*/ 717472 h 4613197"/>
              <a:gd name="connsiteX6" fmla="*/ 1533525 w 7419975"/>
              <a:gd name="connsiteY6" fmla="*/ 355522 h 4613197"/>
              <a:gd name="connsiteX7" fmla="*/ 2081213 w 7419975"/>
              <a:gd name="connsiteY7" fmla="*/ 100728 h 4613197"/>
              <a:gd name="connsiteX8" fmla="*/ 2514599 w 7419975"/>
              <a:gd name="connsiteY8" fmla="*/ 17385 h 4613197"/>
              <a:gd name="connsiteX9" fmla="*/ 2843213 w 7419975"/>
              <a:gd name="connsiteY9" fmla="*/ 716 h 4613197"/>
              <a:gd name="connsiteX10" fmla="*/ 2995613 w 7419975"/>
              <a:gd name="connsiteY10" fmla="*/ 17385 h 4613197"/>
              <a:gd name="connsiteX11" fmla="*/ 3098006 w 7419975"/>
              <a:gd name="connsiteY11" fmla="*/ 43578 h 4613197"/>
              <a:gd name="connsiteX12" fmla="*/ 3333750 w 7419975"/>
              <a:gd name="connsiteY12" fmla="*/ 126922 h 4613197"/>
              <a:gd name="connsiteX13" fmla="*/ 3740943 w 7419975"/>
              <a:gd name="connsiteY13" fmla="*/ 362666 h 4613197"/>
              <a:gd name="connsiteX14" fmla="*/ 4095750 w 7419975"/>
              <a:gd name="connsiteY14" fmla="*/ 479347 h 4613197"/>
              <a:gd name="connsiteX15" fmla="*/ 4467225 w 7419975"/>
              <a:gd name="connsiteY15" fmla="*/ 536497 h 4613197"/>
              <a:gd name="connsiteX16" fmla="*/ 4791075 w 7419975"/>
              <a:gd name="connsiteY16" fmla="*/ 526972 h 4613197"/>
              <a:gd name="connsiteX17" fmla="*/ 5143500 w 7419975"/>
              <a:gd name="connsiteY17" fmla="*/ 612697 h 4613197"/>
              <a:gd name="connsiteX18" fmla="*/ 5495925 w 7419975"/>
              <a:gd name="connsiteY18" fmla="*/ 812722 h 4613197"/>
              <a:gd name="connsiteX19" fmla="*/ 5895975 w 7419975"/>
              <a:gd name="connsiteY19" fmla="*/ 1165147 h 4613197"/>
              <a:gd name="connsiteX20" fmla="*/ 6305550 w 7419975"/>
              <a:gd name="connsiteY20" fmla="*/ 1612822 h 4613197"/>
              <a:gd name="connsiteX21" fmla="*/ 6686550 w 7419975"/>
              <a:gd name="connsiteY21" fmla="*/ 2108122 h 4613197"/>
              <a:gd name="connsiteX22" fmla="*/ 7067550 w 7419975"/>
              <a:gd name="connsiteY22" fmla="*/ 2727247 h 4613197"/>
              <a:gd name="connsiteX23" fmla="*/ 7286625 w 7419975"/>
              <a:gd name="connsiteY23" fmla="*/ 3146347 h 4613197"/>
              <a:gd name="connsiteX24" fmla="*/ 7419975 w 7419975"/>
              <a:gd name="connsiteY24" fmla="*/ 3689272 h 4613197"/>
              <a:gd name="connsiteX25" fmla="*/ 7324725 w 7419975"/>
              <a:gd name="connsiteY25" fmla="*/ 4079797 h 4613197"/>
              <a:gd name="connsiteX26" fmla="*/ 7086600 w 7419975"/>
              <a:gd name="connsiteY26" fmla="*/ 4327447 h 4613197"/>
              <a:gd name="connsiteX27" fmla="*/ 6496050 w 7419975"/>
              <a:gd name="connsiteY27" fmla="*/ 4594147 h 4613197"/>
              <a:gd name="connsiteX28" fmla="*/ 5765006 w 7419975"/>
              <a:gd name="connsiteY28" fmla="*/ 4613197 h 4613197"/>
              <a:gd name="connsiteX29" fmla="*/ 4572000 w 7419975"/>
              <a:gd name="connsiteY29" fmla="*/ 4498897 h 4613197"/>
              <a:gd name="connsiteX30" fmla="*/ 3688556 w 7419975"/>
              <a:gd name="connsiteY30" fmla="*/ 4348879 h 4613197"/>
              <a:gd name="connsiteX31" fmla="*/ 3000375 w 7419975"/>
              <a:gd name="connsiteY31" fmla="*/ 4160760 h 4613197"/>
              <a:gd name="connsiteX32" fmla="*/ 2371725 w 7419975"/>
              <a:gd name="connsiteY32" fmla="*/ 3946447 h 4613197"/>
              <a:gd name="connsiteX33" fmla="*/ 1562100 w 7419975"/>
              <a:gd name="connsiteY33" fmla="*/ 3613072 h 4613197"/>
              <a:gd name="connsiteX34" fmla="*/ 935831 w 7419975"/>
              <a:gd name="connsiteY34" fmla="*/ 3236834 h 4613197"/>
              <a:gd name="connsiteX35" fmla="*/ 500063 w 7419975"/>
              <a:gd name="connsiteY35" fmla="*/ 2872503 h 4613197"/>
              <a:gd name="connsiteX36" fmla="*/ 228600 w 7419975"/>
              <a:gd name="connsiteY36" fmla="*/ 2448641 h 4613197"/>
              <a:gd name="connsiteX37" fmla="*/ 102394 w 7419975"/>
              <a:gd name="connsiteY37" fmla="*/ 2158128 h 4613197"/>
              <a:gd name="connsiteX38" fmla="*/ 0 w 7419975"/>
              <a:gd name="connsiteY38" fmla="*/ 1819990 h 4613197"/>
              <a:gd name="connsiteX0" fmla="*/ 0 w 7419975"/>
              <a:gd name="connsiteY0" fmla="*/ 1819990 h 4614235"/>
              <a:gd name="connsiteX1" fmla="*/ 109538 w 7419975"/>
              <a:gd name="connsiteY1" fmla="*/ 1650922 h 4614235"/>
              <a:gd name="connsiteX2" fmla="*/ 207169 w 7419975"/>
              <a:gd name="connsiteY2" fmla="*/ 1527097 h 4614235"/>
              <a:gd name="connsiteX3" fmla="*/ 347663 w 7419975"/>
              <a:gd name="connsiteY3" fmla="*/ 1355647 h 4614235"/>
              <a:gd name="connsiteX4" fmla="*/ 583406 w 7419975"/>
              <a:gd name="connsiteY4" fmla="*/ 1110379 h 4614235"/>
              <a:gd name="connsiteX5" fmla="*/ 1009650 w 7419975"/>
              <a:gd name="connsiteY5" fmla="*/ 717472 h 4614235"/>
              <a:gd name="connsiteX6" fmla="*/ 1533525 w 7419975"/>
              <a:gd name="connsiteY6" fmla="*/ 355522 h 4614235"/>
              <a:gd name="connsiteX7" fmla="*/ 2081213 w 7419975"/>
              <a:gd name="connsiteY7" fmla="*/ 100728 h 4614235"/>
              <a:gd name="connsiteX8" fmla="*/ 2514599 w 7419975"/>
              <a:gd name="connsiteY8" fmla="*/ 17385 h 4614235"/>
              <a:gd name="connsiteX9" fmla="*/ 2843213 w 7419975"/>
              <a:gd name="connsiteY9" fmla="*/ 716 h 4614235"/>
              <a:gd name="connsiteX10" fmla="*/ 2995613 w 7419975"/>
              <a:gd name="connsiteY10" fmla="*/ 17385 h 4614235"/>
              <a:gd name="connsiteX11" fmla="*/ 3098006 w 7419975"/>
              <a:gd name="connsiteY11" fmla="*/ 43578 h 4614235"/>
              <a:gd name="connsiteX12" fmla="*/ 3333750 w 7419975"/>
              <a:gd name="connsiteY12" fmla="*/ 126922 h 4614235"/>
              <a:gd name="connsiteX13" fmla="*/ 3740943 w 7419975"/>
              <a:gd name="connsiteY13" fmla="*/ 362666 h 4614235"/>
              <a:gd name="connsiteX14" fmla="*/ 4095750 w 7419975"/>
              <a:gd name="connsiteY14" fmla="*/ 479347 h 4614235"/>
              <a:gd name="connsiteX15" fmla="*/ 4467225 w 7419975"/>
              <a:gd name="connsiteY15" fmla="*/ 536497 h 4614235"/>
              <a:gd name="connsiteX16" fmla="*/ 4791075 w 7419975"/>
              <a:gd name="connsiteY16" fmla="*/ 526972 h 4614235"/>
              <a:gd name="connsiteX17" fmla="*/ 5143500 w 7419975"/>
              <a:gd name="connsiteY17" fmla="*/ 612697 h 4614235"/>
              <a:gd name="connsiteX18" fmla="*/ 5495925 w 7419975"/>
              <a:gd name="connsiteY18" fmla="*/ 812722 h 4614235"/>
              <a:gd name="connsiteX19" fmla="*/ 5895975 w 7419975"/>
              <a:gd name="connsiteY19" fmla="*/ 1165147 h 4614235"/>
              <a:gd name="connsiteX20" fmla="*/ 6305550 w 7419975"/>
              <a:gd name="connsiteY20" fmla="*/ 1612822 h 4614235"/>
              <a:gd name="connsiteX21" fmla="*/ 6686550 w 7419975"/>
              <a:gd name="connsiteY21" fmla="*/ 2108122 h 4614235"/>
              <a:gd name="connsiteX22" fmla="*/ 7067550 w 7419975"/>
              <a:gd name="connsiteY22" fmla="*/ 2727247 h 4614235"/>
              <a:gd name="connsiteX23" fmla="*/ 7286625 w 7419975"/>
              <a:gd name="connsiteY23" fmla="*/ 3146347 h 4614235"/>
              <a:gd name="connsiteX24" fmla="*/ 7419975 w 7419975"/>
              <a:gd name="connsiteY24" fmla="*/ 3689272 h 4614235"/>
              <a:gd name="connsiteX25" fmla="*/ 7324725 w 7419975"/>
              <a:gd name="connsiteY25" fmla="*/ 4079797 h 4614235"/>
              <a:gd name="connsiteX26" fmla="*/ 7086600 w 7419975"/>
              <a:gd name="connsiteY26" fmla="*/ 4327447 h 4614235"/>
              <a:gd name="connsiteX27" fmla="*/ 6496050 w 7419975"/>
              <a:gd name="connsiteY27" fmla="*/ 4594147 h 4614235"/>
              <a:gd name="connsiteX28" fmla="*/ 5765006 w 7419975"/>
              <a:gd name="connsiteY28" fmla="*/ 4613197 h 4614235"/>
              <a:gd name="connsiteX29" fmla="*/ 4572000 w 7419975"/>
              <a:gd name="connsiteY29" fmla="*/ 4498897 h 4614235"/>
              <a:gd name="connsiteX30" fmla="*/ 3688556 w 7419975"/>
              <a:gd name="connsiteY30" fmla="*/ 4348879 h 4614235"/>
              <a:gd name="connsiteX31" fmla="*/ 3000375 w 7419975"/>
              <a:gd name="connsiteY31" fmla="*/ 4160760 h 4614235"/>
              <a:gd name="connsiteX32" fmla="*/ 2371725 w 7419975"/>
              <a:gd name="connsiteY32" fmla="*/ 3946447 h 4614235"/>
              <a:gd name="connsiteX33" fmla="*/ 1562100 w 7419975"/>
              <a:gd name="connsiteY33" fmla="*/ 3613072 h 4614235"/>
              <a:gd name="connsiteX34" fmla="*/ 935831 w 7419975"/>
              <a:gd name="connsiteY34" fmla="*/ 3236834 h 4614235"/>
              <a:gd name="connsiteX35" fmla="*/ 500063 w 7419975"/>
              <a:gd name="connsiteY35" fmla="*/ 2872503 h 4614235"/>
              <a:gd name="connsiteX36" fmla="*/ 228600 w 7419975"/>
              <a:gd name="connsiteY36" fmla="*/ 2448641 h 4614235"/>
              <a:gd name="connsiteX37" fmla="*/ 102394 w 7419975"/>
              <a:gd name="connsiteY37" fmla="*/ 2158128 h 4614235"/>
              <a:gd name="connsiteX38" fmla="*/ 0 w 7419975"/>
              <a:gd name="connsiteY38" fmla="*/ 1819990 h 4614235"/>
              <a:gd name="connsiteX0" fmla="*/ 0 w 7419975"/>
              <a:gd name="connsiteY0" fmla="*/ 1819990 h 4616940"/>
              <a:gd name="connsiteX1" fmla="*/ 109538 w 7419975"/>
              <a:gd name="connsiteY1" fmla="*/ 1650922 h 4616940"/>
              <a:gd name="connsiteX2" fmla="*/ 207169 w 7419975"/>
              <a:gd name="connsiteY2" fmla="*/ 1527097 h 4616940"/>
              <a:gd name="connsiteX3" fmla="*/ 347663 w 7419975"/>
              <a:gd name="connsiteY3" fmla="*/ 1355647 h 4616940"/>
              <a:gd name="connsiteX4" fmla="*/ 583406 w 7419975"/>
              <a:gd name="connsiteY4" fmla="*/ 1110379 h 4616940"/>
              <a:gd name="connsiteX5" fmla="*/ 1009650 w 7419975"/>
              <a:gd name="connsiteY5" fmla="*/ 717472 h 4616940"/>
              <a:gd name="connsiteX6" fmla="*/ 1533525 w 7419975"/>
              <a:gd name="connsiteY6" fmla="*/ 355522 h 4616940"/>
              <a:gd name="connsiteX7" fmla="*/ 2081213 w 7419975"/>
              <a:gd name="connsiteY7" fmla="*/ 100728 h 4616940"/>
              <a:gd name="connsiteX8" fmla="*/ 2514599 w 7419975"/>
              <a:gd name="connsiteY8" fmla="*/ 17385 h 4616940"/>
              <a:gd name="connsiteX9" fmla="*/ 2843213 w 7419975"/>
              <a:gd name="connsiteY9" fmla="*/ 716 h 4616940"/>
              <a:gd name="connsiteX10" fmla="*/ 2995613 w 7419975"/>
              <a:gd name="connsiteY10" fmla="*/ 17385 h 4616940"/>
              <a:gd name="connsiteX11" fmla="*/ 3098006 w 7419975"/>
              <a:gd name="connsiteY11" fmla="*/ 43578 h 4616940"/>
              <a:gd name="connsiteX12" fmla="*/ 3333750 w 7419975"/>
              <a:gd name="connsiteY12" fmla="*/ 126922 h 4616940"/>
              <a:gd name="connsiteX13" fmla="*/ 3740943 w 7419975"/>
              <a:gd name="connsiteY13" fmla="*/ 362666 h 4616940"/>
              <a:gd name="connsiteX14" fmla="*/ 4095750 w 7419975"/>
              <a:gd name="connsiteY14" fmla="*/ 479347 h 4616940"/>
              <a:gd name="connsiteX15" fmla="*/ 4467225 w 7419975"/>
              <a:gd name="connsiteY15" fmla="*/ 536497 h 4616940"/>
              <a:gd name="connsiteX16" fmla="*/ 4791075 w 7419975"/>
              <a:gd name="connsiteY16" fmla="*/ 526972 h 4616940"/>
              <a:gd name="connsiteX17" fmla="*/ 5143500 w 7419975"/>
              <a:gd name="connsiteY17" fmla="*/ 612697 h 4616940"/>
              <a:gd name="connsiteX18" fmla="*/ 5495925 w 7419975"/>
              <a:gd name="connsiteY18" fmla="*/ 812722 h 4616940"/>
              <a:gd name="connsiteX19" fmla="*/ 5895975 w 7419975"/>
              <a:gd name="connsiteY19" fmla="*/ 1165147 h 4616940"/>
              <a:gd name="connsiteX20" fmla="*/ 6305550 w 7419975"/>
              <a:gd name="connsiteY20" fmla="*/ 1612822 h 4616940"/>
              <a:gd name="connsiteX21" fmla="*/ 6686550 w 7419975"/>
              <a:gd name="connsiteY21" fmla="*/ 2108122 h 4616940"/>
              <a:gd name="connsiteX22" fmla="*/ 7067550 w 7419975"/>
              <a:gd name="connsiteY22" fmla="*/ 2727247 h 4616940"/>
              <a:gd name="connsiteX23" fmla="*/ 7286625 w 7419975"/>
              <a:gd name="connsiteY23" fmla="*/ 3146347 h 4616940"/>
              <a:gd name="connsiteX24" fmla="*/ 7419975 w 7419975"/>
              <a:gd name="connsiteY24" fmla="*/ 3689272 h 4616940"/>
              <a:gd name="connsiteX25" fmla="*/ 7324725 w 7419975"/>
              <a:gd name="connsiteY25" fmla="*/ 4079797 h 4616940"/>
              <a:gd name="connsiteX26" fmla="*/ 7086600 w 7419975"/>
              <a:gd name="connsiteY26" fmla="*/ 4327447 h 4616940"/>
              <a:gd name="connsiteX27" fmla="*/ 6496050 w 7419975"/>
              <a:gd name="connsiteY27" fmla="*/ 4594147 h 4616940"/>
              <a:gd name="connsiteX28" fmla="*/ 5765006 w 7419975"/>
              <a:gd name="connsiteY28" fmla="*/ 4613197 h 4616940"/>
              <a:gd name="connsiteX29" fmla="*/ 4572000 w 7419975"/>
              <a:gd name="connsiteY29" fmla="*/ 4498897 h 4616940"/>
              <a:gd name="connsiteX30" fmla="*/ 3688556 w 7419975"/>
              <a:gd name="connsiteY30" fmla="*/ 4348879 h 4616940"/>
              <a:gd name="connsiteX31" fmla="*/ 3000375 w 7419975"/>
              <a:gd name="connsiteY31" fmla="*/ 4160760 h 4616940"/>
              <a:gd name="connsiteX32" fmla="*/ 2371725 w 7419975"/>
              <a:gd name="connsiteY32" fmla="*/ 3946447 h 4616940"/>
              <a:gd name="connsiteX33" fmla="*/ 1562100 w 7419975"/>
              <a:gd name="connsiteY33" fmla="*/ 3613072 h 4616940"/>
              <a:gd name="connsiteX34" fmla="*/ 935831 w 7419975"/>
              <a:gd name="connsiteY34" fmla="*/ 3236834 h 4616940"/>
              <a:gd name="connsiteX35" fmla="*/ 500063 w 7419975"/>
              <a:gd name="connsiteY35" fmla="*/ 2872503 h 4616940"/>
              <a:gd name="connsiteX36" fmla="*/ 228600 w 7419975"/>
              <a:gd name="connsiteY36" fmla="*/ 2448641 h 4616940"/>
              <a:gd name="connsiteX37" fmla="*/ 102394 w 7419975"/>
              <a:gd name="connsiteY37" fmla="*/ 2158128 h 4616940"/>
              <a:gd name="connsiteX38" fmla="*/ 0 w 7419975"/>
              <a:gd name="connsiteY38" fmla="*/ 1819990 h 4616940"/>
              <a:gd name="connsiteX0" fmla="*/ 0 w 7419975"/>
              <a:gd name="connsiteY0" fmla="*/ 1819990 h 4616940"/>
              <a:gd name="connsiteX1" fmla="*/ 109538 w 7419975"/>
              <a:gd name="connsiteY1" fmla="*/ 1650922 h 4616940"/>
              <a:gd name="connsiteX2" fmla="*/ 207169 w 7419975"/>
              <a:gd name="connsiteY2" fmla="*/ 1527097 h 4616940"/>
              <a:gd name="connsiteX3" fmla="*/ 347663 w 7419975"/>
              <a:gd name="connsiteY3" fmla="*/ 1355647 h 4616940"/>
              <a:gd name="connsiteX4" fmla="*/ 583406 w 7419975"/>
              <a:gd name="connsiteY4" fmla="*/ 1110379 h 4616940"/>
              <a:gd name="connsiteX5" fmla="*/ 1009650 w 7419975"/>
              <a:gd name="connsiteY5" fmla="*/ 717472 h 4616940"/>
              <a:gd name="connsiteX6" fmla="*/ 1533525 w 7419975"/>
              <a:gd name="connsiteY6" fmla="*/ 355522 h 4616940"/>
              <a:gd name="connsiteX7" fmla="*/ 2081213 w 7419975"/>
              <a:gd name="connsiteY7" fmla="*/ 100728 h 4616940"/>
              <a:gd name="connsiteX8" fmla="*/ 2514599 w 7419975"/>
              <a:gd name="connsiteY8" fmla="*/ 17385 h 4616940"/>
              <a:gd name="connsiteX9" fmla="*/ 2843213 w 7419975"/>
              <a:gd name="connsiteY9" fmla="*/ 716 h 4616940"/>
              <a:gd name="connsiteX10" fmla="*/ 2995613 w 7419975"/>
              <a:gd name="connsiteY10" fmla="*/ 17385 h 4616940"/>
              <a:gd name="connsiteX11" fmla="*/ 3098006 w 7419975"/>
              <a:gd name="connsiteY11" fmla="*/ 43578 h 4616940"/>
              <a:gd name="connsiteX12" fmla="*/ 3333750 w 7419975"/>
              <a:gd name="connsiteY12" fmla="*/ 126922 h 4616940"/>
              <a:gd name="connsiteX13" fmla="*/ 3740943 w 7419975"/>
              <a:gd name="connsiteY13" fmla="*/ 362666 h 4616940"/>
              <a:gd name="connsiteX14" fmla="*/ 4095750 w 7419975"/>
              <a:gd name="connsiteY14" fmla="*/ 479347 h 4616940"/>
              <a:gd name="connsiteX15" fmla="*/ 4467225 w 7419975"/>
              <a:gd name="connsiteY15" fmla="*/ 536497 h 4616940"/>
              <a:gd name="connsiteX16" fmla="*/ 4791075 w 7419975"/>
              <a:gd name="connsiteY16" fmla="*/ 526972 h 4616940"/>
              <a:gd name="connsiteX17" fmla="*/ 5143500 w 7419975"/>
              <a:gd name="connsiteY17" fmla="*/ 612697 h 4616940"/>
              <a:gd name="connsiteX18" fmla="*/ 5495925 w 7419975"/>
              <a:gd name="connsiteY18" fmla="*/ 812722 h 4616940"/>
              <a:gd name="connsiteX19" fmla="*/ 5895975 w 7419975"/>
              <a:gd name="connsiteY19" fmla="*/ 1165147 h 4616940"/>
              <a:gd name="connsiteX20" fmla="*/ 6305550 w 7419975"/>
              <a:gd name="connsiteY20" fmla="*/ 1612822 h 4616940"/>
              <a:gd name="connsiteX21" fmla="*/ 6686550 w 7419975"/>
              <a:gd name="connsiteY21" fmla="*/ 2108122 h 4616940"/>
              <a:gd name="connsiteX22" fmla="*/ 7067550 w 7419975"/>
              <a:gd name="connsiteY22" fmla="*/ 2727247 h 4616940"/>
              <a:gd name="connsiteX23" fmla="*/ 7286625 w 7419975"/>
              <a:gd name="connsiteY23" fmla="*/ 3146347 h 4616940"/>
              <a:gd name="connsiteX24" fmla="*/ 7419975 w 7419975"/>
              <a:gd name="connsiteY24" fmla="*/ 3689272 h 4616940"/>
              <a:gd name="connsiteX25" fmla="*/ 7324725 w 7419975"/>
              <a:gd name="connsiteY25" fmla="*/ 4079797 h 4616940"/>
              <a:gd name="connsiteX26" fmla="*/ 7034213 w 7419975"/>
              <a:gd name="connsiteY26" fmla="*/ 4325066 h 4616940"/>
              <a:gd name="connsiteX27" fmla="*/ 6496050 w 7419975"/>
              <a:gd name="connsiteY27" fmla="*/ 4594147 h 4616940"/>
              <a:gd name="connsiteX28" fmla="*/ 5765006 w 7419975"/>
              <a:gd name="connsiteY28" fmla="*/ 4613197 h 4616940"/>
              <a:gd name="connsiteX29" fmla="*/ 4572000 w 7419975"/>
              <a:gd name="connsiteY29" fmla="*/ 4498897 h 4616940"/>
              <a:gd name="connsiteX30" fmla="*/ 3688556 w 7419975"/>
              <a:gd name="connsiteY30" fmla="*/ 4348879 h 4616940"/>
              <a:gd name="connsiteX31" fmla="*/ 3000375 w 7419975"/>
              <a:gd name="connsiteY31" fmla="*/ 4160760 h 4616940"/>
              <a:gd name="connsiteX32" fmla="*/ 2371725 w 7419975"/>
              <a:gd name="connsiteY32" fmla="*/ 3946447 h 4616940"/>
              <a:gd name="connsiteX33" fmla="*/ 1562100 w 7419975"/>
              <a:gd name="connsiteY33" fmla="*/ 3613072 h 4616940"/>
              <a:gd name="connsiteX34" fmla="*/ 935831 w 7419975"/>
              <a:gd name="connsiteY34" fmla="*/ 3236834 h 4616940"/>
              <a:gd name="connsiteX35" fmla="*/ 500063 w 7419975"/>
              <a:gd name="connsiteY35" fmla="*/ 2872503 h 4616940"/>
              <a:gd name="connsiteX36" fmla="*/ 228600 w 7419975"/>
              <a:gd name="connsiteY36" fmla="*/ 2448641 h 4616940"/>
              <a:gd name="connsiteX37" fmla="*/ 102394 w 7419975"/>
              <a:gd name="connsiteY37" fmla="*/ 2158128 h 4616940"/>
              <a:gd name="connsiteX38" fmla="*/ 0 w 7419975"/>
              <a:gd name="connsiteY38" fmla="*/ 1819990 h 4616940"/>
              <a:gd name="connsiteX0" fmla="*/ 0 w 7419975"/>
              <a:gd name="connsiteY0" fmla="*/ 1819990 h 4616940"/>
              <a:gd name="connsiteX1" fmla="*/ 109538 w 7419975"/>
              <a:gd name="connsiteY1" fmla="*/ 1650922 h 4616940"/>
              <a:gd name="connsiteX2" fmla="*/ 207169 w 7419975"/>
              <a:gd name="connsiteY2" fmla="*/ 1527097 h 4616940"/>
              <a:gd name="connsiteX3" fmla="*/ 347663 w 7419975"/>
              <a:gd name="connsiteY3" fmla="*/ 1355647 h 4616940"/>
              <a:gd name="connsiteX4" fmla="*/ 583406 w 7419975"/>
              <a:gd name="connsiteY4" fmla="*/ 1110379 h 4616940"/>
              <a:gd name="connsiteX5" fmla="*/ 1009650 w 7419975"/>
              <a:gd name="connsiteY5" fmla="*/ 717472 h 4616940"/>
              <a:gd name="connsiteX6" fmla="*/ 1533525 w 7419975"/>
              <a:gd name="connsiteY6" fmla="*/ 355522 h 4616940"/>
              <a:gd name="connsiteX7" fmla="*/ 2081213 w 7419975"/>
              <a:gd name="connsiteY7" fmla="*/ 100728 h 4616940"/>
              <a:gd name="connsiteX8" fmla="*/ 2514599 w 7419975"/>
              <a:gd name="connsiteY8" fmla="*/ 17385 h 4616940"/>
              <a:gd name="connsiteX9" fmla="*/ 2843213 w 7419975"/>
              <a:gd name="connsiteY9" fmla="*/ 716 h 4616940"/>
              <a:gd name="connsiteX10" fmla="*/ 2995613 w 7419975"/>
              <a:gd name="connsiteY10" fmla="*/ 17385 h 4616940"/>
              <a:gd name="connsiteX11" fmla="*/ 3098006 w 7419975"/>
              <a:gd name="connsiteY11" fmla="*/ 43578 h 4616940"/>
              <a:gd name="connsiteX12" fmla="*/ 3333750 w 7419975"/>
              <a:gd name="connsiteY12" fmla="*/ 126922 h 4616940"/>
              <a:gd name="connsiteX13" fmla="*/ 3740943 w 7419975"/>
              <a:gd name="connsiteY13" fmla="*/ 362666 h 4616940"/>
              <a:gd name="connsiteX14" fmla="*/ 4095750 w 7419975"/>
              <a:gd name="connsiteY14" fmla="*/ 479347 h 4616940"/>
              <a:gd name="connsiteX15" fmla="*/ 4467225 w 7419975"/>
              <a:gd name="connsiteY15" fmla="*/ 536497 h 4616940"/>
              <a:gd name="connsiteX16" fmla="*/ 4791075 w 7419975"/>
              <a:gd name="connsiteY16" fmla="*/ 526972 h 4616940"/>
              <a:gd name="connsiteX17" fmla="*/ 5143500 w 7419975"/>
              <a:gd name="connsiteY17" fmla="*/ 612697 h 4616940"/>
              <a:gd name="connsiteX18" fmla="*/ 5495925 w 7419975"/>
              <a:gd name="connsiteY18" fmla="*/ 812722 h 4616940"/>
              <a:gd name="connsiteX19" fmla="*/ 5895975 w 7419975"/>
              <a:gd name="connsiteY19" fmla="*/ 1165147 h 4616940"/>
              <a:gd name="connsiteX20" fmla="*/ 6305550 w 7419975"/>
              <a:gd name="connsiteY20" fmla="*/ 1612822 h 4616940"/>
              <a:gd name="connsiteX21" fmla="*/ 6686550 w 7419975"/>
              <a:gd name="connsiteY21" fmla="*/ 2108122 h 4616940"/>
              <a:gd name="connsiteX22" fmla="*/ 7067550 w 7419975"/>
              <a:gd name="connsiteY22" fmla="*/ 2727247 h 4616940"/>
              <a:gd name="connsiteX23" fmla="*/ 7286625 w 7419975"/>
              <a:gd name="connsiteY23" fmla="*/ 3146347 h 4616940"/>
              <a:gd name="connsiteX24" fmla="*/ 7419975 w 7419975"/>
              <a:gd name="connsiteY24" fmla="*/ 3689272 h 4616940"/>
              <a:gd name="connsiteX25" fmla="*/ 7324725 w 7419975"/>
              <a:gd name="connsiteY25" fmla="*/ 4079797 h 4616940"/>
              <a:gd name="connsiteX26" fmla="*/ 7034213 w 7419975"/>
              <a:gd name="connsiteY26" fmla="*/ 4325066 h 4616940"/>
              <a:gd name="connsiteX27" fmla="*/ 6496050 w 7419975"/>
              <a:gd name="connsiteY27" fmla="*/ 4594147 h 4616940"/>
              <a:gd name="connsiteX28" fmla="*/ 5765006 w 7419975"/>
              <a:gd name="connsiteY28" fmla="*/ 4613197 h 4616940"/>
              <a:gd name="connsiteX29" fmla="*/ 4572000 w 7419975"/>
              <a:gd name="connsiteY29" fmla="*/ 4498897 h 4616940"/>
              <a:gd name="connsiteX30" fmla="*/ 3688556 w 7419975"/>
              <a:gd name="connsiteY30" fmla="*/ 4348879 h 4616940"/>
              <a:gd name="connsiteX31" fmla="*/ 3000375 w 7419975"/>
              <a:gd name="connsiteY31" fmla="*/ 4160760 h 4616940"/>
              <a:gd name="connsiteX32" fmla="*/ 2371725 w 7419975"/>
              <a:gd name="connsiteY32" fmla="*/ 3946447 h 4616940"/>
              <a:gd name="connsiteX33" fmla="*/ 1562100 w 7419975"/>
              <a:gd name="connsiteY33" fmla="*/ 3613072 h 4616940"/>
              <a:gd name="connsiteX34" fmla="*/ 935831 w 7419975"/>
              <a:gd name="connsiteY34" fmla="*/ 3236834 h 4616940"/>
              <a:gd name="connsiteX35" fmla="*/ 500063 w 7419975"/>
              <a:gd name="connsiteY35" fmla="*/ 2872503 h 4616940"/>
              <a:gd name="connsiteX36" fmla="*/ 228600 w 7419975"/>
              <a:gd name="connsiteY36" fmla="*/ 2448641 h 4616940"/>
              <a:gd name="connsiteX37" fmla="*/ 102394 w 7419975"/>
              <a:gd name="connsiteY37" fmla="*/ 2158128 h 4616940"/>
              <a:gd name="connsiteX38" fmla="*/ 0 w 7419975"/>
              <a:gd name="connsiteY38" fmla="*/ 1819990 h 4616940"/>
              <a:gd name="connsiteX0" fmla="*/ 0 w 7419975"/>
              <a:gd name="connsiteY0" fmla="*/ 1819990 h 4616940"/>
              <a:gd name="connsiteX1" fmla="*/ 109538 w 7419975"/>
              <a:gd name="connsiteY1" fmla="*/ 1650922 h 4616940"/>
              <a:gd name="connsiteX2" fmla="*/ 207169 w 7419975"/>
              <a:gd name="connsiteY2" fmla="*/ 1527097 h 4616940"/>
              <a:gd name="connsiteX3" fmla="*/ 347663 w 7419975"/>
              <a:gd name="connsiteY3" fmla="*/ 1355647 h 4616940"/>
              <a:gd name="connsiteX4" fmla="*/ 583406 w 7419975"/>
              <a:gd name="connsiteY4" fmla="*/ 1110379 h 4616940"/>
              <a:gd name="connsiteX5" fmla="*/ 1009650 w 7419975"/>
              <a:gd name="connsiteY5" fmla="*/ 717472 h 4616940"/>
              <a:gd name="connsiteX6" fmla="*/ 1533525 w 7419975"/>
              <a:gd name="connsiteY6" fmla="*/ 355522 h 4616940"/>
              <a:gd name="connsiteX7" fmla="*/ 2081213 w 7419975"/>
              <a:gd name="connsiteY7" fmla="*/ 100728 h 4616940"/>
              <a:gd name="connsiteX8" fmla="*/ 2514599 w 7419975"/>
              <a:gd name="connsiteY8" fmla="*/ 17385 h 4616940"/>
              <a:gd name="connsiteX9" fmla="*/ 2843213 w 7419975"/>
              <a:gd name="connsiteY9" fmla="*/ 716 h 4616940"/>
              <a:gd name="connsiteX10" fmla="*/ 2995613 w 7419975"/>
              <a:gd name="connsiteY10" fmla="*/ 17385 h 4616940"/>
              <a:gd name="connsiteX11" fmla="*/ 3098006 w 7419975"/>
              <a:gd name="connsiteY11" fmla="*/ 43578 h 4616940"/>
              <a:gd name="connsiteX12" fmla="*/ 3333750 w 7419975"/>
              <a:gd name="connsiteY12" fmla="*/ 126922 h 4616940"/>
              <a:gd name="connsiteX13" fmla="*/ 3740943 w 7419975"/>
              <a:gd name="connsiteY13" fmla="*/ 362666 h 4616940"/>
              <a:gd name="connsiteX14" fmla="*/ 4095750 w 7419975"/>
              <a:gd name="connsiteY14" fmla="*/ 479347 h 4616940"/>
              <a:gd name="connsiteX15" fmla="*/ 4467225 w 7419975"/>
              <a:gd name="connsiteY15" fmla="*/ 536497 h 4616940"/>
              <a:gd name="connsiteX16" fmla="*/ 4791075 w 7419975"/>
              <a:gd name="connsiteY16" fmla="*/ 526972 h 4616940"/>
              <a:gd name="connsiteX17" fmla="*/ 5143500 w 7419975"/>
              <a:gd name="connsiteY17" fmla="*/ 612697 h 4616940"/>
              <a:gd name="connsiteX18" fmla="*/ 5495925 w 7419975"/>
              <a:gd name="connsiteY18" fmla="*/ 812722 h 4616940"/>
              <a:gd name="connsiteX19" fmla="*/ 5895975 w 7419975"/>
              <a:gd name="connsiteY19" fmla="*/ 1165147 h 4616940"/>
              <a:gd name="connsiteX20" fmla="*/ 6305550 w 7419975"/>
              <a:gd name="connsiteY20" fmla="*/ 1612822 h 4616940"/>
              <a:gd name="connsiteX21" fmla="*/ 6686550 w 7419975"/>
              <a:gd name="connsiteY21" fmla="*/ 2108122 h 4616940"/>
              <a:gd name="connsiteX22" fmla="*/ 7067550 w 7419975"/>
              <a:gd name="connsiteY22" fmla="*/ 2727247 h 4616940"/>
              <a:gd name="connsiteX23" fmla="*/ 7286625 w 7419975"/>
              <a:gd name="connsiteY23" fmla="*/ 3146347 h 4616940"/>
              <a:gd name="connsiteX24" fmla="*/ 7419975 w 7419975"/>
              <a:gd name="connsiteY24" fmla="*/ 3689272 h 4616940"/>
              <a:gd name="connsiteX25" fmla="*/ 7324725 w 7419975"/>
              <a:gd name="connsiteY25" fmla="*/ 4079797 h 4616940"/>
              <a:gd name="connsiteX26" fmla="*/ 7034213 w 7419975"/>
              <a:gd name="connsiteY26" fmla="*/ 4325066 h 4616940"/>
              <a:gd name="connsiteX27" fmla="*/ 6496050 w 7419975"/>
              <a:gd name="connsiteY27" fmla="*/ 4594147 h 4616940"/>
              <a:gd name="connsiteX28" fmla="*/ 5765006 w 7419975"/>
              <a:gd name="connsiteY28" fmla="*/ 4613197 h 4616940"/>
              <a:gd name="connsiteX29" fmla="*/ 4572000 w 7419975"/>
              <a:gd name="connsiteY29" fmla="*/ 4498897 h 4616940"/>
              <a:gd name="connsiteX30" fmla="*/ 3688556 w 7419975"/>
              <a:gd name="connsiteY30" fmla="*/ 4348879 h 4616940"/>
              <a:gd name="connsiteX31" fmla="*/ 3000375 w 7419975"/>
              <a:gd name="connsiteY31" fmla="*/ 4160760 h 4616940"/>
              <a:gd name="connsiteX32" fmla="*/ 2371725 w 7419975"/>
              <a:gd name="connsiteY32" fmla="*/ 3946447 h 4616940"/>
              <a:gd name="connsiteX33" fmla="*/ 1562100 w 7419975"/>
              <a:gd name="connsiteY33" fmla="*/ 3613072 h 4616940"/>
              <a:gd name="connsiteX34" fmla="*/ 935831 w 7419975"/>
              <a:gd name="connsiteY34" fmla="*/ 3236834 h 4616940"/>
              <a:gd name="connsiteX35" fmla="*/ 500063 w 7419975"/>
              <a:gd name="connsiteY35" fmla="*/ 2872503 h 4616940"/>
              <a:gd name="connsiteX36" fmla="*/ 228600 w 7419975"/>
              <a:gd name="connsiteY36" fmla="*/ 2448641 h 4616940"/>
              <a:gd name="connsiteX37" fmla="*/ 102394 w 7419975"/>
              <a:gd name="connsiteY37" fmla="*/ 2158128 h 4616940"/>
              <a:gd name="connsiteX38" fmla="*/ 0 w 7419975"/>
              <a:gd name="connsiteY38" fmla="*/ 1819990 h 4616940"/>
              <a:gd name="connsiteX0" fmla="*/ 0 w 7419975"/>
              <a:gd name="connsiteY0" fmla="*/ 1819990 h 4616940"/>
              <a:gd name="connsiteX1" fmla="*/ 109538 w 7419975"/>
              <a:gd name="connsiteY1" fmla="*/ 1650922 h 4616940"/>
              <a:gd name="connsiteX2" fmla="*/ 207169 w 7419975"/>
              <a:gd name="connsiteY2" fmla="*/ 1527097 h 4616940"/>
              <a:gd name="connsiteX3" fmla="*/ 347663 w 7419975"/>
              <a:gd name="connsiteY3" fmla="*/ 1355647 h 4616940"/>
              <a:gd name="connsiteX4" fmla="*/ 583406 w 7419975"/>
              <a:gd name="connsiteY4" fmla="*/ 1110379 h 4616940"/>
              <a:gd name="connsiteX5" fmla="*/ 1009650 w 7419975"/>
              <a:gd name="connsiteY5" fmla="*/ 717472 h 4616940"/>
              <a:gd name="connsiteX6" fmla="*/ 1533525 w 7419975"/>
              <a:gd name="connsiteY6" fmla="*/ 355522 h 4616940"/>
              <a:gd name="connsiteX7" fmla="*/ 2081213 w 7419975"/>
              <a:gd name="connsiteY7" fmla="*/ 100728 h 4616940"/>
              <a:gd name="connsiteX8" fmla="*/ 2514599 w 7419975"/>
              <a:gd name="connsiteY8" fmla="*/ 17385 h 4616940"/>
              <a:gd name="connsiteX9" fmla="*/ 2843213 w 7419975"/>
              <a:gd name="connsiteY9" fmla="*/ 716 h 4616940"/>
              <a:gd name="connsiteX10" fmla="*/ 2995613 w 7419975"/>
              <a:gd name="connsiteY10" fmla="*/ 17385 h 4616940"/>
              <a:gd name="connsiteX11" fmla="*/ 3098006 w 7419975"/>
              <a:gd name="connsiteY11" fmla="*/ 43578 h 4616940"/>
              <a:gd name="connsiteX12" fmla="*/ 3333750 w 7419975"/>
              <a:gd name="connsiteY12" fmla="*/ 126922 h 4616940"/>
              <a:gd name="connsiteX13" fmla="*/ 3740943 w 7419975"/>
              <a:gd name="connsiteY13" fmla="*/ 362666 h 4616940"/>
              <a:gd name="connsiteX14" fmla="*/ 4095750 w 7419975"/>
              <a:gd name="connsiteY14" fmla="*/ 479347 h 4616940"/>
              <a:gd name="connsiteX15" fmla="*/ 4467225 w 7419975"/>
              <a:gd name="connsiteY15" fmla="*/ 536497 h 4616940"/>
              <a:gd name="connsiteX16" fmla="*/ 4791075 w 7419975"/>
              <a:gd name="connsiteY16" fmla="*/ 526972 h 4616940"/>
              <a:gd name="connsiteX17" fmla="*/ 5143500 w 7419975"/>
              <a:gd name="connsiteY17" fmla="*/ 612697 h 4616940"/>
              <a:gd name="connsiteX18" fmla="*/ 5495925 w 7419975"/>
              <a:gd name="connsiteY18" fmla="*/ 812722 h 4616940"/>
              <a:gd name="connsiteX19" fmla="*/ 5895975 w 7419975"/>
              <a:gd name="connsiteY19" fmla="*/ 1165147 h 4616940"/>
              <a:gd name="connsiteX20" fmla="*/ 6305550 w 7419975"/>
              <a:gd name="connsiteY20" fmla="*/ 1612822 h 4616940"/>
              <a:gd name="connsiteX21" fmla="*/ 6686550 w 7419975"/>
              <a:gd name="connsiteY21" fmla="*/ 2108122 h 4616940"/>
              <a:gd name="connsiteX22" fmla="*/ 7067550 w 7419975"/>
              <a:gd name="connsiteY22" fmla="*/ 2727247 h 4616940"/>
              <a:gd name="connsiteX23" fmla="*/ 7286625 w 7419975"/>
              <a:gd name="connsiteY23" fmla="*/ 3146347 h 4616940"/>
              <a:gd name="connsiteX24" fmla="*/ 7419975 w 7419975"/>
              <a:gd name="connsiteY24" fmla="*/ 3689272 h 4616940"/>
              <a:gd name="connsiteX25" fmla="*/ 7360444 w 7419975"/>
              <a:gd name="connsiteY25" fmla="*/ 4094085 h 4616940"/>
              <a:gd name="connsiteX26" fmla="*/ 7034213 w 7419975"/>
              <a:gd name="connsiteY26" fmla="*/ 4325066 h 4616940"/>
              <a:gd name="connsiteX27" fmla="*/ 6496050 w 7419975"/>
              <a:gd name="connsiteY27" fmla="*/ 4594147 h 4616940"/>
              <a:gd name="connsiteX28" fmla="*/ 5765006 w 7419975"/>
              <a:gd name="connsiteY28" fmla="*/ 4613197 h 4616940"/>
              <a:gd name="connsiteX29" fmla="*/ 4572000 w 7419975"/>
              <a:gd name="connsiteY29" fmla="*/ 4498897 h 4616940"/>
              <a:gd name="connsiteX30" fmla="*/ 3688556 w 7419975"/>
              <a:gd name="connsiteY30" fmla="*/ 4348879 h 4616940"/>
              <a:gd name="connsiteX31" fmla="*/ 3000375 w 7419975"/>
              <a:gd name="connsiteY31" fmla="*/ 4160760 h 4616940"/>
              <a:gd name="connsiteX32" fmla="*/ 2371725 w 7419975"/>
              <a:gd name="connsiteY32" fmla="*/ 3946447 h 4616940"/>
              <a:gd name="connsiteX33" fmla="*/ 1562100 w 7419975"/>
              <a:gd name="connsiteY33" fmla="*/ 3613072 h 4616940"/>
              <a:gd name="connsiteX34" fmla="*/ 935831 w 7419975"/>
              <a:gd name="connsiteY34" fmla="*/ 3236834 h 4616940"/>
              <a:gd name="connsiteX35" fmla="*/ 500063 w 7419975"/>
              <a:gd name="connsiteY35" fmla="*/ 2872503 h 4616940"/>
              <a:gd name="connsiteX36" fmla="*/ 228600 w 7419975"/>
              <a:gd name="connsiteY36" fmla="*/ 2448641 h 4616940"/>
              <a:gd name="connsiteX37" fmla="*/ 102394 w 7419975"/>
              <a:gd name="connsiteY37" fmla="*/ 2158128 h 4616940"/>
              <a:gd name="connsiteX38" fmla="*/ 0 w 7419975"/>
              <a:gd name="connsiteY38" fmla="*/ 1819990 h 4616940"/>
              <a:gd name="connsiteX0" fmla="*/ 0 w 7419975"/>
              <a:gd name="connsiteY0" fmla="*/ 1819990 h 4616940"/>
              <a:gd name="connsiteX1" fmla="*/ 109538 w 7419975"/>
              <a:gd name="connsiteY1" fmla="*/ 1650922 h 4616940"/>
              <a:gd name="connsiteX2" fmla="*/ 207169 w 7419975"/>
              <a:gd name="connsiteY2" fmla="*/ 1527097 h 4616940"/>
              <a:gd name="connsiteX3" fmla="*/ 347663 w 7419975"/>
              <a:gd name="connsiteY3" fmla="*/ 1355647 h 4616940"/>
              <a:gd name="connsiteX4" fmla="*/ 583406 w 7419975"/>
              <a:gd name="connsiteY4" fmla="*/ 1110379 h 4616940"/>
              <a:gd name="connsiteX5" fmla="*/ 1009650 w 7419975"/>
              <a:gd name="connsiteY5" fmla="*/ 717472 h 4616940"/>
              <a:gd name="connsiteX6" fmla="*/ 1533525 w 7419975"/>
              <a:gd name="connsiteY6" fmla="*/ 355522 h 4616940"/>
              <a:gd name="connsiteX7" fmla="*/ 2081213 w 7419975"/>
              <a:gd name="connsiteY7" fmla="*/ 100728 h 4616940"/>
              <a:gd name="connsiteX8" fmla="*/ 2514599 w 7419975"/>
              <a:gd name="connsiteY8" fmla="*/ 17385 h 4616940"/>
              <a:gd name="connsiteX9" fmla="*/ 2843213 w 7419975"/>
              <a:gd name="connsiteY9" fmla="*/ 716 h 4616940"/>
              <a:gd name="connsiteX10" fmla="*/ 2995613 w 7419975"/>
              <a:gd name="connsiteY10" fmla="*/ 17385 h 4616940"/>
              <a:gd name="connsiteX11" fmla="*/ 3098006 w 7419975"/>
              <a:gd name="connsiteY11" fmla="*/ 43578 h 4616940"/>
              <a:gd name="connsiteX12" fmla="*/ 3333750 w 7419975"/>
              <a:gd name="connsiteY12" fmla="*/ 126922 h 4616940"/>
              <a:gd name="connsiteX13" fmla="*/ 3740943 w 7419975"/>
              <a:gd name="connsiteY13" fmla="*/ 362666 h 4616940"/>
              <a:gd name="connsiteX14" fmla="*/ 4095750 w 7419975"/>
              <a:gd name="connsiteY14" fmla="*/ 479347 h 4616940"/>
              <a:gd name="connsiteX15" fmla="*/ 4467225 w 7419975"/>
              <a:gd name="connsiteY15" fmla="*/ 536497 h 4616940"/>
              <a:gd name="connsiteX16" fmla="*/ 4791075 w 7419975"/>
              <a:gd name="connsiteY16" fmla="*/ 526972 h 4616940"/>
              <a:gd name="connsiteX17" fmla="*/ 5143500 w 7419975"/>
              <a:gd name="connsiteY17" fmla="*/ 612697 h 4616940"/>
              <a:gd name="connsiteX18" fmla="*/ 5495925 w 7419975"/>
              <a:gd name="connsiteY18" fmla="*/ 812722 h 4616940"/>
              <a:gd name="connsiteX19" fmla="*/ 5895975 w 7419975"/>
              <a:gd name="connsiteY19" fmla="*/ 1165147 h 4616940"/>
              <a:gd name="connsiteX20" fmla="*/ 6305550 w 7419975"/>
              <a:gd name="connsiteY20" fmla="*/ 1612822 h 4616940"/>
              <a:gd name="connsiteX21" fmla="*/ 6686550 w 7419975"/>
              <a:gd name="connsiteY21" fmla="*/ 2108122 h 4616940"/>
              <a:gd name="connsiteX22" fmla="*/ 7067550 w 7419975"/>
              <a:gd name="connsiteY22" fmla="*/ 2727247 h 4616940"/>
              <a:gd name="connsiteX23" fmla="*/ 7286625 w 7419975"/>
              <a:gd name="connsiteY23" fmla="*/ 3146347 h 4616940"/>
              <a:gd name="connsiteX24" fmla="*/ 7419975 w 7419975"/>
              <a:gd name="connsiteY24" fmla="*/ 3689272 h 4616940"/>
              <a:gd name="connsiteX25" fmla="*/ 7360444 w 7419975"/>
              <a:gd name="connsiteY25" fmla="*/ 4094085 h 4616940"/>
              <a:gd name="connsiteX26" fmla="*/ 7034213 w 7419975"/>
              <a:gd name="connsiteY26" fmla="*/ 4325066 h 4616940"/>
              <a:gd name="connsiteX27" fmla="*/ 6496050 w 7419975"/>
              <a:gd name="connsiteY27" fmla="*/ 4594147 h 4616940"/>
              <a:gd name="connsiteX28" fmla="*/ 5765006 w 7419975"/>
              <a:gd name="connsiteY28" fmla="*/ 4613197 h 4616940"/>
              <a:gd name="connsiteX29" fmla="*/ 4572000 w 7419975"/>
              <a:gd name="connsiteY29" fmla="*/ 4498897 h 4616940"/>
              <a:gd name="connsiteX30" fmla="*/ 3688556 w 7419975"/>
              <a:gd name="connsiteY30" fmla="*/ 4348879 h 4616940"/>
              <a:gd name="connsiteX31" fmla="*/ 3000375 w 7419975"/>
              <a:gd name="connsiteY31" fmla="*/ 4160760 h 4616940"/>
              <a:gd name="connsiteX32" fmla="*/ 2371725 w 7419975"/>
              <a:gd name="connsiteY32" fmla="*/ 3946447 h 4616940"/>
              <a:gd name="connsiteX33" fmla="*/ 1562100 w 7419975"/>
              <a:gd name="connsiteY33" fmla="*/ 3613072 h 4616940"/>
              <a:gd name="connsiteX34" fmla="*/ 935831 w 7419975"/>
              <a:gd name="connsiteY34" fmla="*/ 3236834 h 4616940"/>
              <a:gd name="connsiteX35" fmla="*/ 500063 w 7419975"/>
              <a:gd name="connsiteY35" fmla="*/ 2872503 h 4616940"/>
              <a:gd name="connsiteX36" fmla="*/ 228600 w 7419975"/>
              <a:gd name="connsiteY36" fmla="*/ 2448641 h 4616940"/>
              <a:gd name="connsiteX37" fmla="*/ 102394 w 7419975"/>
              <a:gd name="connsiteY37" fmla="*/ 2158128 h 4616940"/>
              <a:gd name="connsiteX38" fmla="*/ 0 w 7419975"/>
              <a:gd name="connsiteY38" fmla="*/ 1819990 h 4616940"/>
              <a:gd name="connsiteX0" fmla="*/ 0 w 7419975"/>
              <a:gd name="connsiteY0" fmla="*/ 1819990 h 4616940"/>
              <a:gd name="connsiteX1" fmla="*/ 109538 w 7419975"/>
              <a:gd name="connsiteY1" fmla="*/ 1650922 h 4616940"/>
              <a:gd name="connsiteX2" fmla="*/ 207169 w 7419975"/>
              <a:gd name="connsiteY2" fmla="*/ 1527097 h 4616940"/>
              <a:gd name="connsiteX3" fmla="*/ 347663 w 7419975"/>
              <a:gd name="connsiteY3" fmla="*/ 1355647 h 4616940"/>
              <a:gd name="connsiteX4" fmla="*/ 583406 w 7419975"/>
              <a:gd name="connsiteY4" fmla="*/ 1110379 h 4616940"/>
              <a:gd name="connsiteX5" fmla="*/ 1009650 w 7419975"/>
              <a:gd name="connsiteY5" fmla="*/ 717472 h 4616940"/>
              <a:gd name="connsiteX6" fmla="*/ 1533525 w 7419975"/>
              <a:gd name="connsiteY6" fmla="*/ 355522 h 4616940"/>
              <a:gd name="connsiteX7" fmla="*/ 2081213 w 7419975"/>
              <a:gd name="connsiteY7" fmla="*/ 100728 h 4616940"/>
              <a:gd name="connsiteX8" fmla="*/ 2514599 w 7419975"/>
              <a:gd name="connsiteY8" fmla="*/ 17385 h 4616940"/>
              <a:gd name="connsiteX9" fmla="*/ 2843213 w 7419975"/>
              <a:gd name="connsiteY9" fmla="*/ 716 h 4616940"/>
              <a:gd name="connsiteX10" fmla="*/ 2995613 w 7419975"/>
              <a:gd name="connsiteY10" fmla="*/ 17385 h 4616940"/>
              <a:gd name="connsiteX11" fmla="*/ 3098006 w 7419975"/>
              <a:gd name="connsiteY11" fmla="*/ 43578 h 4616940"/>
              <a:gd name="connsiteX12" fmla="*/ 3333750 w 7419975"/>
              <a:gd name="connsiteY12" fmla="*/ 126922 h 4616940"/>
              <a:gd name="connsiteX13" fmla="*/ 3740943 w 7419975"/>
              <a:gd name="connsiteY13" fmla="*/ 362666 h 4616940"/>
              <a:gd name="connsiteX14" fmla="*/ 4095750 w 7419975"/>
              <a:gd name="connsiteY14" fmla="*/ 479347 h 4616940"/>
              <a:gd name="connsiteX15" fmla="*/ 4467225 w 7419975"/>
              <a:gd name="connsiteY15" fmla="*/ 536497 h 4616940"/>
              <a:gd name="connsiteX16" fmla="*/ 4791075 w 7419975"/>
              <a:gd name="connsiteY16" fmla="*/ 526972 h 4616940"/>
              <a:gd name="connsiteX17" fmla="*/ 5143500 w 7419975"/>
              <a:gd name="connsiteY17" fmla="*/ 612697 h 4616940"/>
              <a:gd name="connsiteX18" fmla="*/ 5495925 w 7419975"/>
              <a:gd name="connsiteY18" fmla="*/ 812722 h 4616940"/>
              <a:gd name="connsiteX19" fmla="*/ 5895975 w 7419975"/>
              <a:gd name="connsiteY19" fmla="*/ 1165147 h 4616940"/>
              <a:gd name="connsiteX20" fmla="*/ 6305550 w 7419975"/>
              <a:gd name="connsiteY20" fmla="*/ 1612822 h 4616940"/>
              <a:gd name="connsiteX21" fmla="*/ 6686550 w 7419975"/>
              <a:gd name="connsiteY21" fmla="*/ 2108122 h 4616940"/>
              <a:gd name="connsiteX22" fmla="*/ 7067550 w 7419975"/>
              <a:gd name="connsiteY22" fmla="*/ 2727247 h 4616940"/>
              <a:gd name="connsiteX23" fmla="*/ 7286625 w 7419975"/>
              <a:gd name="connsiteY23" fmla="*/ 3146347 h 4616940"/>
              <a:gd name="connsiteX24" fmla="*/ 7419975 w 7419975"/>
              <a:gd name="connsiteY24" fmla="*/ 3689272 h 4616940"/>
              <a:gd name="connsiteX25" fmla="*/ 7360444 w 7419975"/>
              <a:gd name="connsiteY25" fmla="*/ 4094085 h 4616940"/>
              <a:gd name="connsiteX26" fmla="*/ 7034213 w 7419975"/>
              <a:gd name="connsiteY26" fmla="*/ 4325066 h 4616940"/>
              <a:gd name="connsiteX27" fmla="*/ 6496050 w 7419975"/>
              <a:gd name="connsiteY27" fmla="*/ 4594147 h 4616940"/>
              <a:gd name="connsiteX28" fmla="*/ 5765006 w 7419975"/>
              <a:gd name="connsiteY28" fmla="*/ 4613197 h 4616940"/>
              <a:gd name="connsiteX29" fmla="*/ 4572000 w 7419975"/>
              <a:gd name="connsiteY29" fmla="*/ 4498897 h 4616940"/>
              <a:gd name="connsiteX30" fmla="*/ 3688556 w 7419975"/>
              <a:gd name="connsiteY30" fmla="*/ 4348879 h 4616940"/>
              <a:gd name="connsiteX31" fmla="*/ 3000375 w 7419975"/>
              <a:gd name="connsiteY31" fmla="*/ 4160760 h 4616940"/>
              <a:gd name="connsiteX32" fmla="*/ 2371725 w 7419975"/>
              <a:gd name="connsiteY32" fmla="*/ 3946447 h 4616940"/>
              <a:gd name="connsiteX33" fmla="*/ 1562100 w 7419975"/>
              <a:gd name="connsiteY33" fmla="*/ 3613072 h 4616940"/>
              <a:gd name="connsiteX34" fmla="*/ 935831 w 7419975"/>
              <a:gd name="connsiteY34" fmla="*/ 3236834 h 4616940"/>
              <a:gd name="connsiteX35" fmla="*/ 500063 w 7419975"/>
              <a:gd name="connsiteY35" fmla="*/ 2872503 h 4616940"/>
              <a:gd name="connsiteX36" fmla="*/ 228600 w 7419975"/>
              <a:gd name="connsiteY36" fmla="*/ 2448641 h 4616940"/>
              <a:gd name="connsiteX37" fmla="*/ 102394 w 7419975"/>
              <a:gd name="connsiteY37" fmla="*/ 2158128 h 4616940"/>
              <a:gd name="connsiteX38" fmla="*/ 0 w 7419975"/>
              <a:gd name="connsiteY38" fmla="*/ 1819990 h 4616940"/>
              <a:gd name="connsiteX0" fmla="*/ 0 w 7431617"/>
              <a:gd name="connsiteY0" fmla="*/ 1819990 h 4616940"/>
              <a:gd name="connsiteX1" fmla="*/ 109538 w 7431617"/>
              <a:gd name="connsiteY1" fmla="*/ 1650922 h 4616940"/>
              <a:gd name="connsiteX2" fmla="*/ 207169 w 7431617"/>
              <a:gd name="connsiteY2" fmla="*/ 1527097 h 4616940"/>
              <a:gd name="connsiteX3" fmla="*/ 347663 w 7431617"/>
              <a:gd name="connsiteY3" fmla="*/ 1355647 h 4616940"/>
              <a:gd name="connsiteX4" fmla="*/ 583406 w 7431617"/>
              <a:gd name="connsiteY4" fmla="*/ 1110379 h 4616940"/>
              <a:gd name="connsiteX5" fmla="*/ 1009650 w 7431617"/>
              <a:gd name="connsiteY5" fmla="*/ 717472 h 4616940"/>
              <a:gd name="connsiteX6" fmla="*/ 1533525 w 7431617"/>
              <a:gd name="connsiteY6" fmla="*/ 355522 h 4616940"/>
              <a:gd name="connsiteX7" fmla="*/ 2081213 w 7431617"/>
              <a:gd name="connsiteY7" fmla="*/ 100728 h 4616940"/>
              <a:gd name="connsiteX8" fmla="*/ 2514599 w 7431617"/>
              <a:gd name="connsiteY8" fmla="*/ 17385 h 4616940"/>
              <a:gd name="connsiteX9" fmla="*/ 2843213 w 7431617"/>
              <a:gd name="connsiteY9" fmla="*/ 716 h 4616940"/>
              <a:gd name="connsiteX10" fmla="*/ 2995613 w 7431617"/>
              <a:gd name="connsiteY10" fmla="*/ 17385 h 4616940"/>
              <a:gd name="connsiteX11" fmla="*/ 3098006 w 7431617"/>
              <a:gd name="connsiteY11" fmla="*/ 43578 h 4616940"/>
              <a:gd name="connsiteX12" fmla="*/ 3333750 w 7431617"/>
              <a:gd name="connsiteY12" fmla="*/ 126922 h 4616940"/>
              <a:gd name="connsiteX13" fmla="*/ 3740943 w 7431617"/>
              <a:gd name="connsiteY13" fmla="*/ 362666 h 4616940"/>
              <a:gd name="connsiteX14" fmla="*/ 4095750 w 7431617"/>
              <a:gd name="connsiteY14" fmla="*/ 479347 h 4616940"/>
              <a:gd name="connsiteX15" fmla="*/ 4467225 w 7431617"/>
              <a:gd name="connsiteY15" fmla="*/ 536497 h 4616940"/>
              <a:gd name="connsiteX16" fmla="*/ 4791075 w 7431617"/>
              <a:gd name="connsiteY16" fmla="*/ 526972 h 4616940"/>
              <a:gd name="connsiteX17" fmla="*/ 5143500 w 7431617"/>
              <a:gd name="connsiteY17" fmla="*/ 612697 h 4616940"/>
              <a:gd name="connsiteX18" fmla="*/ 5495925 w 7431617"/>
              <a:gd name="connsiteY18" fmla="*/ 812722 h 4616940"/>
              <a:gd name="connsiteX19" fmla="*/ 5895975 w 7431617"/>
              <a:gd name="connsiteY19" fmla="*/ 1165147 h 4616940"/>
              <a:gd name="connsiteX20" fmla="*/ 6305550 w 7431617"/>
              <a:gd name="connsiteY20" fmla="*/ 1612822 h 4616940"/>
              <a:gd name="connsiteX21" fmla="*/ 6686550 w 7431617"/>
              <a:gd name="connsiteY21" fmla="*/ 2108122 h 4616940"/>
              <a:gd name="connsiteX22" fmla="*/ 7067550 w 7431617"/>
              <a:gd name="connsiteY22" fmla="*/ 2727247 h 4616940"/>
              <a:gd name="connsiteX23" fmla="*/ 7286625 w 7431617"/>
              <a:gd name="connsiteY23" fmla="*/ 3146347 h 4616940"/>
              <a:gd name="connsiteX24" fmla="*/ 7419975 w 7431617"/>
              <a:gd name="connsiteY24" fmla="*/ 3689272 h 4616940"/>
              <a:gd name="connsiteX25" fmla="*/ 7422357 w 7431617"/>
              <a:gd name="connsiteY25" fmla="*/ 3886915 h 4616940"/>
              <a:gd name="connsiteX26" fmla="*/ 7360444 w 7431617"/>
              <a:gd name="connsiteY26" fmla="*/ 4094085 h 4616940"/>
              <a:gd name="connsiteX27" fmla="*/ 7034213 w 7431617"/>
              <a:gd name="connsiteY27" fmla="*/ 4325066 h 4616940"/>
              <a:gd name="connsiteX28" fmla="*/ 6496050 w 7431617"/>
              <a:gd name="connsiteY28" fmla="*/ 4594147 h 4616940"/>
              <a:gd name="connsiteX29" fmla="*/ 5765006 w 7431617"/>
              <a:gd name="connsiteY29" fmla="*/ 4613197 h 4616940"/>
              <a:gd name="connsiteX30" fmla="*/ 4572000 w 7431617"/>
              <a:gd name="connsiteY30" fmla="*/ 4498897 h 4616940"/>
              <a:gd name="connsiteX31" fmla="*/ 3688556 w 7431617"/>
              <a:gd name="connsiteY31" fmla="*/ 4348879 h 4616940"/>
              <a:gd name="connsiteX32" fmla="*/ 3000375 w 7431617"/>
              <a:gd name="connsiteY32" fmla="*/ 4160760 h 4616940"/>
              <a:gd name="connsiteX33" fmla="*/ 2371725 w 7431617"/>
              <a:gd name="connsiteY33" fmla="*/ 3946447 h 4616940"/>
              <a:gd name="connsiteX34" fmla="*/ 1562100 w 7431617"/>
              <a:gd name="connsiteY34" fmla="*/ 3613072 h 4616940"/>
              <a:gd name="connsiteX35" fmla="*/ 935831 w 7431617"/>
              <a:gd name="connsiteY35" fmla="*/ 3236834 h 4616940"/>
              <a:gd name="connsiteX36" fmla="*/ 500063 w 7431617"/>
              <a:gd name="connsiteY36" fmla="*/ 2872503 h 4616940"/>
              <a:gd name="connsiteX37" fmla="*/ 228600 w 7431617"/>
              <a:gd name="connsiteY37" fmla="*/ 2448641 h 4616940"/>
              <a:gd name="connsiteX38" fmla="*/ 102394 w 7431617"/>
              <a:gd name="connsiteY38" fmla="*/ 2158128 h 4616940"/>
              <a:gd name="connsiteX39" fmla="*/ 0 w 7431617"/>
              <a:gd name="connsiteY39" fmla="*/ 1819990 h 4616940"/>
              <a:gd name="connsiteX0" fmla="*/ 0 w 7431617"/>
              <a:gd name="connsiteY0" fmla="*/ 1819990 h 4616940"/>
              <a:gd name="connsiteX1" fmla="*/ 109538 w 7431617"/>
              <a:gd name="connsiteY1" fmla="*/ 1650922 h 4616940"/>
              <a:gd name="connsiteX2" fmla="*/ 207169 w 7431617"/>
              <a:gd name="connsiteY2" fmla="*/ 1527097 h 4616940"/>
              <a:gd name="connsiteX3" fmla="*/ 347663 w 7431617"/>
              <a:gd name="connsiteY3" fmla="*/ 1355647 h 4616940"/>
              <a:gd name="connsiteX4" fmla="*/ 583406 w 7431617"/>
              <a:gd name="connsiteY4" fmla="*/ 1110379 h 4616940"/>
              <a:gd name="connsiteX5" fmla="*/ 1009650 w 7431617"/>
              <a:gd name="connsiteY5" fmla="*/ 717472 h 4616940"/>
              <a:gd name="connsiteX6" fmla="*/ 1533525 w 7431617"/>
              <a:gd name="connsiteY6" fmla="*/ 355522 h 4616940"/>
              <a:gd name="connsiteX7" fmla="*/ 2081213 w 7431617"/>
              <a:gd name="connsiteY7" fmla="*/ 100728 h 4616940"/>
              <a:gd name="connsiteX8" fmla="*/ 2514599 w 7431617"/>
              <a:gd name="connsiteY8" fmla="*/ 17385 h 4616940"/>
              <a:gd name="connsiteX9" fmla="*/ 2843213 w 7431617"/>
              <a:gd name="connsiteY9" fmla="*/ 716 h 4616940"/>
              <a:gd name="connsiteX10" fmla="*/ 2995613 w 7431617"/>
              <a:gd name="connsiteY10" fmla="*/ 17385 h 4616940"/>
              <a:gd name="connsiteX11" fmla="*/ 3098006 w 7431617"/>
              <a:gd name="connsiteY11" fmla="*/ 43578 h 4616940"/>
              <a:gd name="connsiteX12" fmla="*/ 3333750 w 7431617"/>
              <a:gd name="connsiteY12" fmla="*/ 126922 h 4616940"/>
              <a:gd name="connsiteX13" fmla="*/ 3740943 w 7431617"/>
              <a:gd name="connsiteY13" fmla="*/ 362666 h 4616940"/>
              <a:gd name="connsiteX14" fmla="*/ 4095750 w 7431617"/>
              <a:gd name="connsiteY14" fmla="*/ 479347 h 4616940"/>
              <a:gd name="connsiteX15" fmla="*/ 4467225 w 7431617"/>
              <a:gd name="connsiteY15" fmla="*/ 536497 h 4616940"/>
              <a:gd name="connsiteX16" fmla="*/ 4791075 w 7431617"/>
              <a:gd name="connsiteY16" fmla="*/ 526972 h 4616940"/>
              <a:gd name="connsiteX17" fmla="*/ 5143500 w 7431617"/>
              <a:gd name="connsiteY17" fmla="*/ 612697 h 4616940"/>
              <a:gd name="connsiteX18" fmla="*/ 5495925 w 7431617"/>
              <a:gd name="connsiteY18" fmla="*/ 812722 h 4616940"/>
              <a:gd name="connsiteX19" fmla="*/ 5895975 w 7431617"/>
              <a:gd name="connsiteY19" fmla="*/ 1165147 h 4616940"/>
              <a:gd name="connsiteX20" fmla="*/ 6305550 w 7431617"/>
              <a:gd name="connsiteY20" fmla="*/ 1612822 h 4616940"/>
              <a:gd name="connsiteX21" fmla="*/ 6686550 w 7431617"/>
              <a:gd name="connsiteY21" fmla="*/ 2108122 h 4616940"/>
              <a:gd name="connsiteX22" fmla="*/ 7067550 w 7431617"/>
              <a:gd name="connsiteY22" fmla="*/ 2727247 h 4616940"/>
              <a:gd name="connsiteX23" fmla="*/ 7286625 w 7431617"/>
              <a:gd name="connsiteY23" fmla="*/ 3146347 h 4616940"/>
              <a:gd name="connsiteX24" fmla="*/ 7419975 w 7431617"/>
              <a:gd name="connsiteY24" fmla="*/ 3689272 h 4616940"/>
              <a:gd name="connsiteX25" fmla="*/ 7422357 w 7431617"/>
              <a:gd name="connsiteY25" fmla="*/ 3886915 h 4616940"/>
              <a:gd name="connsiteX26" fmla="*/ 7355681 w 7431617"/>
              <a:gd name="connsiteY26" fmla="*/ 4115516 h 4616940"/>
              <a:gd name="connsiteX27" fmla="*/ 7034213 w 7431617"/>
              <a:gd name="connsiteY27" fmla="*/ 4325066 h 4616940"/>
              <a:gd name="connsiteX28" fmla="*/ 6496050 w 7431617"/>
              <a:gd name="connsiteY28" fmla="*/ 4594147 h 4616940"/>
              <a:gd name="connsiteX29" fmla="*/ 5765006 w 7431617"/>
              <a:gd name="connsiteY29" fmla="*/ 4613197 h 4616940"/>
              <a:gd name="connsiteX30" fmla="*/ 4572000 w 7431617"/>
              <a:gd name="connsiteY30" fmla="*/ 4498897 h 4616940"/>
              <a:gd name="connsiteX31" fmla="*/ 3688556 w 7431617"/>
              <a:gd name="connsiteY31" fmla="*/ 4348879 h 4616940"/>
              <a:gd name="connsiteX32" fmla="*/ 3000375 w 7431617"/>
              <a:gd name="connsiteY32" fmla="*/ 4160760 h 4616940"/>
              <a:gd name="connsiteX33" fmla="*/ 2371725 w 7431617"/>
              <a:gd name="connsiteY33" fmla="*/ 3946447 h 4616940"/>
              <a:gd name="connsiteX34" fmla="*/ 1562100 w 7431617"/>
              <a:gd name="connsiteY34" fmla="*/ 3613072 h 4616940"/>
              <a:gd name="connsiteX35" fmla="*/ 935831 w 7431617"/>
              <a:gd name="connsiteY35" fmla="*/ 3236834 h 4616940"/>
              <a:gd name="connsiteX36" fmla="*/ 500063 w 7431617"/>
              <a:gd name="connsiteY36" fmla="*/ 2872503 h 4616940"/>
              <a:gd name="connsiteX37" fmla="*/ 228600 w 7431617"/>
              <a:gd name="connsiteY37" fmla="*/ 2448641 h 4616940"/>
              <a:gd name="connsiteX38" fmla="*/ 102394 w 7431617"/>
              <a:gd name="connsiteY38" fmla="*/ 2158128 h 4616940"/>
              <a:gd name="connsiteX39" fmla="*/ 0 w 7431617"/>
              <a:gd name="connsiteY39" fmla="*/ 1819990 h 4616940"/>
              <a:gd name="connsiteX0" fmla="*/ 0 w 7431617"/>
              <a:gd name="connsiteY0" fmla="*/ 1819990 h 4616940"/>
              <a:gd name="connsiteX1" fmla="*/ 109538 w 7431617"/>
              <a:gd name="connsiteY1" fmla="*/ 1650922 h 4616940"/>
              <a:gd name="connsiteX2" fmla="*/ 207169 w 7431617"/>
              <a:gd name="connsiteY2" fmla="*/ 1527097 h 4616940"/>
              <a:gd name="connsiteX3" fmla="*/ 347663 w 7431617"/>
              <a:gd name="connsiteY3" fmla="*/ 1355647 h 4616940"/>
              <a:gd name="connsiteX4" fmla="*/ 583406 w 7431617"/>
              <a:gd name="connsiteY4" fmla="*/ 1110379 h 4616940"/>
              <a:gd name="connsiteX5" fmla="*/ 1009650 w 7431617"/>
              <a:gd name="connsiteY5" fmla="*/ 717472 h 4616940"/>
              <a:gd name="connsiteX6" fmla="*/ 1533525 w 7431617"/>
              <a:gd name="connsiteY6" fmla="*/ 355522 h 4616940"/>
              <a:gd name="connsiteX7" fmla="*/ 2081213 w 7431617"/>
              <a:gd name="connsiteY7" fmla="*/ 100728 h 4616940"/>
              <a:gd name="connsiteX8" fmla="*/ 2514599 w 7431617"/>
              <a:gd name="connsiteY8" fmla="*/ 17385 h 4616940"/>
              <a:gd name="connsiteX9" fmla="*/ 2843213 w 7431617"/>
              <a:gd name="connsiteY9" fmla="*/ 716 h 4616940"/>
              <a:gd name="connsiteX10" fmla="*/ 2995613 w 7431617"/>
              <a:gd name="connsiteY10" fmla="*/ 17385 h 4616940"/>
              <a:gd name="connsiteX11" fmla="*/ 3098006 w 7431617"/>
              <a:gd name="connsiteY11" fmla="*/ 43578 h 4616940"/>
              <a:gd name="connsiteX12" fmla="*/ 3333750 w 7431617"/>
              <a:gd name="connsiteY12" fmla="*/ 126922 h 4616940"/>
              <a:gd name="connsiteX13" fmla="*/ 3740943 w 7431617"/>
              <a:gd name="connsiteY13" fmla="*/ 362666 h 4616940"/>
              <a:gd name="connsiteX14" fmla="*/ 4095750 w 7431617"/>
              <a:gd name="connsiteY14" fmla="*/ 479347 h 4616940"/>
              <a:gd name="connsiteX15" fmla="*/ 4467225 w 7431617"/>
              <a:gd name="connsiteY15" fmla="*/ 536497 h 4616940"/>
              <a:gd name="connsiteX16" fmla="*/ 4791075 w 7431617"/>
              <a:gd name="connsiteY16" fmla="*/ 526972 h 4616940"/>
              <a:gd name="connsiteX17" fmla="*/ 5143500 w 7431617"/>
              <a:gd name="connsiteY17" fmla="*/ 612697 h 4616940"/>
              <a:gd name="connsiteX18" fmla="*/ 5495925 w 7431617"/>
              <a:gd name="connsiteY18" fmla="*/ 812722 h 4616940"/>
              <a:gd name="connsiteX19" fmla="*/ 5895975 w 7431617"/>
              <a:gd name="connsiteY19" fmla="*/ 1165147 h 4616940"/>
              <a:gd name="connsiteX20" fmla="*/ 6305550 w 7431617"/>
              <a:gd name="connsiteY20" fmla="*/ 1612822 h 4616940"/>
              <a:gd name="connsiteX21" fmla="*/ 6686550 w 7431617"/>
              <a:gd name="connsiteY21" fmla="*/ 2108122 h 4616940"/>
              <a:gd name="connsiteX22" fmla="*/ 7067550 w 7431617"/>
              <a:gd name="connsiteY22" fmla="*/ 2727247 h 4616940"/>
              <a:gd name="connsiteX23" fmla="*/ 7286625 w 7431617"/>
              <a:gd name="connsiteY23" fmla="*/ 3146347 h 4616940"/>
              <a:gd name="connsiteX24" fmla="*/ 7419975 w 7431617"/>
              <a:gd name="connsiteY24" fmla="*/ 3689272 h 4616940"/>
              <a:gd name="connsiteX25" fmla="*/ 7422357 w 7431617"/>
              <a:gd name="connsiteY25" fmla="*/ 3929778 h 4616940"/>
              <a:gd name="connsiteX26" fmla="*/ 7355681 w 7431617"/>
              <a:gd name="connsiteY26" fmla="*/ 4115516 h 4616940"/>
              <a:gd name="connsiteX27" fmla="*/ 7034213 w 7431617"/>
              <a:gd name="connsiteY27" fmla="*/ 4325066 h 4616940"/>
              <a:gd name="connsiteX28" fmla="*/ 6496050 w 7431617"/>
              <a:gd name="connsiteY28" fmla="*/ 4594147 h 4616940"/>
              <a:gd name="connsiteX29" fmla="*/ 5765006 w 7431617"/>
              <a:gd name="connsiteY29" fmla="*/ 4613197 h 4616940"/>
              <a:gd name="connsiteX30" fmla="*/ 4572000 w 7431617"/>
              <a:gd name="connsiteY30" fmla="*/ 4498897 h 4616940"/>
              <a:gd name="connsiteX31" fmla="*/ 3688556 w 7431617"/>
              <a:gd name="connsiteY31" fmla="*/ 4348879 h 4616940"/>
              <a:gd name="connsiteX32" fmla="*/ 3000375 w 7431617"/>
              <a:gd name="connsiteY32" fmla="*/ 4160760 h 4616940"/>
              <a:gd name="connsiteX33" fmla="*/ 2371725 w 7431617"/>
              <a:gd name="connsiteY33" fmla="*/ 3946447 h 4616940"/>
              <a:gd name="connsiteX34" fmla="*/ 1562100 w 7431617"/>
              <a:gd name="connsiteY34" fmla="*/ 3613072 h 4616940"/>
              <a:gd name="connsiteX35" fmla="*/ 935831 w 7431617"/>
              <a:gd name="connsiteY35" fmla="*/ 3236834 h 4616940"/>
              <a:gd name="connsiteX36" fmla="*/ 500063 w 7431617"/>
              <a:gd name="connsiteY36" fmla="*/ 2872503 h 4616940"/>
              <a:gd name="connsiteX37" fmla="*/ 228600 w 7431617"/>
              <a:gd name="connsiteY37" fmla="*/ 2448641 h 4616940"/>
              <a:gd name="connsiteX38" fmla="*/ 102394 w 7431617"/>
              <a:gd name="connsiteY38" fmla="*/ 2158128 h 4616940"/>
              <a:gd name="connsiteX39" fmla="*/ 0 w 7431617"/>
              <a:gd name="connsiteY39" fmla="*/ 1819990 h 4616940"/>
              <a:gd name="connsiteX0" fmla="*/ 0 w 7431617"/>
              <a:gd name="connsiteY0" fmla="*/ 1819990 h 4616940"/>
              <a:gd name="connsiteX1" fmla="*/ 109538 w 7431617"/>
              <a:gd name="connsiteY1" fmla="*/ 1650922 h 4616940"/>
              <a:gd name="connsiteX2" fmla="*/ 207169 w 7431617"/>
              <a:gd name="connsiteY2" fmla="*/ 1527097 h 4616940"/>
              <a:gd name="connsiteX3" fmla="*/ 347663 w 7431617"/>
              <a:gd name="connsiteY3" fmla="*/ 1355647 h 4616940"/>
              <a:gd name="connsiteX4" fmla="*/ 583406 w 7431617"/>
              <a:gd name="connsiteY4" fmla="*/ 1110379 h 4616940"/>
              <a:gd name="connsiteX5" fmla="*/ 1009650 w 7431617"/>
              <a:gd name="connsiteY5" fmla="*/ 717472 h 4616940"/>
              <a:gd name="connsiteX6" fmla="*/ 1533525 w 7431617"/>
              <a:gd name="connsiteY6" fmla="*/ 355522 h 4616940"/>
              <a:gd name="connsiteX7" fmla="*/ 2081213 w 7431617"/>
              <a:gd name="connsiteY7" fmla="*/ 100728 h 4616940"/>
              <a:gd name="connsiteX8" fmla="*/ 2514599 w 7431617"/>
              <a:gd name="connsiteY8" fmla="*/ 17385 h 4616940"/>
              <a:gd name="connsiteX9" fmla="*/ 2843213 w 7431617"/>
              <a:gd name="connsiteY9" fmla="*/ 716 h 4616940"/>
              <a:gd name="connsiteX10" fmla="*/ 2995613 w 7431617"/>
              <a:gd name="connsiteY10" fmla="*/ 17385 h 4616940"/>
              <a:gd name="connsiteX11" fmla="*/ 3098006 w 7431617"/>
              <a:gd name="connsiteY11" fmla="*/ 43578 h 4616940"/>
              <a:gd name="connsiteX12" fmla="*/ 3333750 w 7431617"/>
              <a:gd name="connsiteY12" fmla="*/ 126922 h 4616940"/>
              <a:gd name="connsiteX13" fmla="*/ 3740943 w 7431617"/>
              <a:gd name="connsiteY13" fmla="*/ 362666 h 4616940"/>
              <a:gd name="connsiteX14" fmla="*/ 4095750 w 7431617"/>
              <a:gd name="connsiteY14" fmla="*/ 479347 h 4616940"/>
              <a:gd name="connsiteX15" fmla="*/ 4467225 w 7431617"/>
              <a:gd name="connsiteY15" fmla="*/ 536497 h 4616940"/>
              <a:gd name="connsiteX16" fmla="*/ 4791075 w 7431617"/>
              <a:gd name="connsiteY16" fmla="*/ 526972 h 4616940"/>
              <a:gd name="connsiteX17" fmla="*/ 5143500 w 7431617"/>
              <a:gd name="connsiteY17" fmla="*/ 612697 h 4616940"/>
              <a:gd name="connsiteX18" fmla="*/ 5495925 w 7431617"/>
              <a:gd name="connsiteY18" fmla="*/ 812722 h 4616940"/>
              <a:gd name="connsiteX19" fmla="*/ 5895975 w 7431617"/>
              <a:gd name="connsiteY19" fmla="*/ 1165147 h 4616940"/>
              <a:gd name="connsiteX20" fmla="*/ 6305550 w 7431617"/>
              <a:gd name="connsiteY20" fmla="*/ 1612822 h 4616940"/>
              <a:gd name="connsiteX21" fmla="*/ 6686550 w 7431617"/>
              <a:gd name="connsiteY21" fmla="*/ 2108122 h 4616940"/>
              <a:gd name="connsiteX22" fmla="*/ 7067550 w 7431617"/>
              <a:gd name="connsiteY22" fmla="*/ 2727247 h 4616940"/>
              <a:gd name="connsiteX23" fmla="*/ 7286625 w 7431617"/>
              <a:gd name="connsiteY23" fmla="*/ 3146347 h 4616940"/>
              <a:gd name="connsiteX24" fmla="*/ 7419975 w 7431617"/>
              <a:gd name="connsiteY24" fmla="*/ 3689272 h 4616940"/>
              <a:gd name="connsiteX25" fmla="*/ 7422357 w 7431617"/>
              <a:gd name="connsiteY25" fmla="*/ 3929778 h 4616940"/>
              <a:gd name="connsiteX26" fmla="*/ 7355681 w 7431617"/>
              <a:gd name="connsiteY26" fmla="*/ 4115516 h 4616940"/>
              <a:gd name="connsiteX27" fmla="*/ 7034213 w 7431617"/>
              <a:gd name="connsiteY27" fmla="*/ 4325066 h 4616940"/>
              <a:gd name="connsiteX28" fmla="*/ 6496050 w 7431617"/>
              <a:gd name="connsiteY28" fmla="*/ 4594147 h 4616940"/>
              <a:gd name="connsiteX29" fmla="*/ 5765006 w 7431617"/>
              <a:gd name="connsiteY29" fmla="*/ 4613197 h 4616940"/>
              <a:gd name="connsiteX30" fmla="*/ 4572000 w 7431617"/>
              <a:gd name="connsiteY30" fmla="*/ 4498897 h 4616940"/>
              <a:gd name="connsiteX31" fmla="*/ 3688556 w 7431617"/>
              <a:gd name="connsiteY31" fmla="*/ 4348879 h 4616940"/>
              <a:gd name="connsiteX32" fmla="*/ 3000375 w 7431617"/>
              <a:gd name="connsiteY32" fmla="*/ 4160760 h 4616940"/>
              <a:gd name="connsiteX33" fmla="*/ 2371725 w 7431617"/>
              <a:gd name="connsiteY33" fmla="*/ 3946447 h 4616940"/>
              <a:gd name="connsiteX34" fmla="*/ 1562100 w 7431617"/>
              <a:gd name="connsiteY34" fmla="*/ 3613072 h 4616940"/>
              <a:gd name="connsiteX35" fmla="*/ 935831 w 7431617"/>
              <a:gd name="connsiteY35" fmla="*/ 3236834 h 4616940"/>
              <a:gd name="connsiteX36" fmla="*/ 500063 w 7431617"/>
              <a:gd name="connsiteY36" fmla="*/ 2872503 h 4616940"/>
              <a:gd name="connsiteX37" fmla="*/ 228600 w 7431617"/>
              <a:gd name="connsiteY37" fmla="*/ 2448641 h 4616940"/>
              <a:gd name="connsiteX38" fmla="*/ 102394 w 7431617"/>
              <a:gd name="connsiteY38" fmla="*/ 2158128 h 4616940"/>
              <a:gd name="connsiteX39" fmla="*/ 0 w 7431617"/>
              <a:gd name="connsiteY39" fmla="*/ 1819990 h 4616940"/>
              <a:gd name="connsiteX0" fmla="*/ 0 w 7430036"/>
              <a:gd name="connsiteY0" fmla="*/ 1819990 h 4616940"/>
              <a:gd name="connsiteX1" fmla="*/ 109538 w 7430036"/>
              <a:gd name="connsiteY1" fmla="*/ 1650922 h 4616940"/>
              <a:gd name="connsiteX2" fmla="*/ 207169 w 7430036"/>
              <a:gd name="connsiteY2" fmla="*/ 1527097 h 4616940"/>
              <a:gd name="connsiteX3" fmla="*/ 347663 w 7430036"/>
              <a:gd name="connsiteY3" fmla="*/ 1355647 h 4616940"/>
              <a:gd name="connsiteX4" fmla="*/ 583406 w 7430036"/>
              <a:gd name="connsiteY4" fmla="*/ 1110379 h 4616940"/>
              <a:gd name="connsiteX5" fmla="*/ 1009650 w 7430036"/>
              <a:gd name="connsiteY5" fmla="*/ 717472 h 4616940"/>
              <a:gd name="connsiteX6" fmla="*/ 1533525 w 7430036"/>
              <a:gd name="connsiteY6" fmla="*/ 355522 h 4616940"/>
              <a:gd name="connsiteX7" fmla="*/ 2081213 w 7430036"/>
              <a:gd name="connsiteY7" fmla="*/ 100728 h 4616940"/>
              <a:gd name="connsiteX8" fmla="*/ 2514599 w 7430036"/>
              <a:gd name="connsiteY8" fmla="*/ 17385 h 4616940"/>
              <a:gd name="connsiteX9" fmla="*/ 2843213 w 7430036"/>
              <a:gd name="connsiteY9" fmla="*/ 716 h 4616940"/>
              <a:gd name="connsiteX10" fmla="*/ 2995613 w 7430036"/>
              <a:gd name="connsiteY10" fmla="*/ 17385 h 4616940"/>
              <a:gd name="connsiteX11" fmla="*/ 3098006 w 7430036"/>
              <a:gd name="connsiteY11" fmla="*/ 43578 h 4616940"/>
              <a:gd name="connsiteX12" fmla="*/ 3333750 w 7430036"/>
              <a:gd name="connsiteY12" fmla="*/ 126922 h 4616940"/>
              <a:gd name="connsiteX13" fmla="*/ 3740943 w 7430036"/>
              <a:gd name="connsiteY13" fmla="*/ 362666 h 4616940"/>
              <a:gd name="connsiteX14" fmla="*/ 4095750 w 7430036"/>
              <a:gd name="connsiteY14" fmla="*/ 479347 h 4616940"/>
              <a:gd name="connsiteX15" fmla="*/ 4467225 w 7430036"/>
              <a:gd name="connsiteY15" fmla="*/ 536497 h 4616940"/>
              <a:gd name="connsiteX16" fmla="*/ 4791075 w 7430036"/>
              <a:gd name="connsiteY16" fmla="*/ 526972 h 4616940"/>
              <a:gd name="connsiteX17" fmla="*/ 5143500 w 7430036"/>
              <a:gd name="connsiteY17" fmla="*/ 612697 h 4616940"/>
              <a:gd name="connsiteX18" fmla="*/ 5495925 w 7430036"/>
              <a:gd name="connsiteY18" fmla="*/ 812722 h 4616940"/>
              <a:gd name="connsiteX19" fmla="*/ 5895975 w 7430036"/>
              <a:gd name="connsiteY19" fmla="*/ 1165147 h 4616940"/>
              <a:gd name="connsiteX20" fmla="*/ 6305550 w 7430036"/>
              <a:gd name="connsiteY20" fmla="*/ 1612822 h 4616940"/>
              <a:gd name="connsiteX21" fmla="*/ 6686550 w 7430036"/>
              <a:gd name="connsiteY21" fmla="*/ 2108122 h 4616940"/>
              <a:gd name="connsiteX22" fmla="*/ 7067550 w 7430036"/>
              <a:gd name="connsiteY22" fmla="*/ 2727247 h 4616940"/>
              <a:gd name="connsiteX23" fmla="*/ 7286625 w 7430036"/>
              <a:gd name="connsiteY23" fmla="*/ 3146347 h 4616940"/>
              <a:gd name="connsiteX24" fmla="*/ 7419975 w 7430036"/>
              <a:gd name="connsiteY24" fmla="*/ 3689272 h 4616940"/>
              <a:gd name="connsiteX25" fmla="*/ 7422357 w 7430036"/>
              <a:gd name="connsiteY25" fmla="*/ 3929778 h 4616940"/>
              <a:gd name="connsiteX26" fmla="*/ 7355681 w 7430036"/>
              <a:gd name="connsiteY26" fmla="*/ 4115516 h 4616940"/>
              <a:gd name="connsiteX27" fmla="*/ 7034213 w 7430036"/>
              <a:gd name="connsiteY27" fmla="*/ 4325066 h 4616940"/>
              <a:gd name="connsiteX28" fmla="*/ 6496050 w 7430036"/>
              <a:gd name="connsiteY28" fmla="*/ 4594147 h 4616940"/>
              <a:gd name="connsiteX29" fmla="*/ 5765006 w 7430036"/>
              <a:gd name="connsiteY29" fmla="*/ 4613197 h 4616940"/>
              <a:gd name="connsiteX30" fmla="*/ 4572000 w 7430036"/>
              <a:gd name="connsiteY30" fmla="*/ 4498897 h 4616940"/>
              <a:gd name="connsiteX31" fmla="*/ 3688556 w 7430036"/>
              <a:gd name="connsiteY31" fmla="*/ 4348879 h 4616940"/>
              <a:gd name="connsiteX32" fmla="*/ 3000375 w 7430036"/>
              <a:gd name="connsiteY32" fmla="*/ 4160760 h 4616940"/>
              <a:gd name="connsiteX33" fmla="*/ 2371725 w 7430036"/>
              <a:gd name="connsiteY33" fmla="*/ 3946447 h 4616940"/>
              <a:gd name="connsiteX34" fmla="*/ 1562100 w 7430036"/>
              <a:gd name="connsiteY34" fmla="*/ 3613072 h 4616940"/>
              <a:gd name="connsiteX35" fmla="*/ 935831 w 7430036"/>
              <a:gd name="connsiteY35" fmla="*/ 3236834 h 4616940"/>
              <a:gd name="connsiteX36" fmla="*/ 500063 w 7430036"/>
              <a:gd name="connsiteY36" fmla="*/ 2872503 h 4616940"/>
              <a:gd name="connsiteX37" fmla="*/ 228600 w 7430036"/>
              <a:gd name="connsiteY37" fmla="*/ 2448641 h 4616940"/>
              <a:gd name="connsiteX38" fmla="*/ 102394 w 7430036"/>
              <a:gd name="connsiteY38" fmla="*/ 2158128 h 4616940"/>
              <a:gd name="connsiteX39" fmla="*/ 0 w 7430036"/>
              <a:gd name="connsiteY39" fmla="*/ 1819990 h 4616940"/>
              <a:gd name="connsiteX0" fmla="*/ 0 w 7438733"/>
              <a:gd name="connsiteY0" fmla="*/ 1819990 h 4616940"/>
              <a:gd name="connsiteX1" fmla="*/ 109538 w 7438733"/>
              <a:gd name="connsiteY1" fmla="*/ 1650922 h 4616940"/>
              <a:gd name="connsiteX2" fmla="*/ 207169 w 7438733"/>
              <a:gd name="connsiteY2" fmla="*/ 1527097 h 4616940"/>
              <a:gd name="connsiteX3" fmla="*/ 347663 w 7438733"/>
              <a:gd name="connsiteY3" fmla="*/ 1355647 h 4616940"/>
              <a:gd name="connsiteX4" fmla="*/ 583406 w 7438733"/>
              <a:gd name="connsiteY4" fmla="*/ 1110379 h 4616940"/>
              <a:gd name="connsiteX5" fmla="*/ 1009650 w 7438733"/>
              <a:gd name="connsiteY5" fmla="*/ 717472 h 4616940"/>
              <a:gd name="connsiteX6" fmla="*/ 1533525 w 7438733"/>
              <a:gd name="connsiteY6" fmla="*/ 355522 h 4616940"/>
              <a:gd name="connsiteX7" fmla="*/ 2081213 w 7438733"/>
              <a:gd name="connsiteY7" fmla="*/ 100728 h 4616940"/>
              <a:gd name="connsiteX8" fmla="*/ 2514599 w 7438733"/>
              <a:gd name="connsiteY8" fmla="*/ 17385 h 4616940"/>
              <a:gd name="connsiteX9" fmla="*/ 2843213 w 7438733"/>
              <a:gd name="connsiteY9" fmla="*/ 716 h 4616940"/>
              <a:gd name="connsiteX10" fmla="*/ 2995613 w 7438733"/>
              <a:gd name="connsiteY10" fmla="*/ 17385 h 4616940"/>
              <a:gd name="connsiteX11" fmla="*/ 3098006 w 7438733"/>
              <a:gd name="connsiteY11" fmla="*/ 43578 h 4616940"/>
              <a:gd name="connsiteX12" fmla="*/ 3333750 w 7438733"/>
              <a:gd name="connsiteY12" fmla="*/ 126922 h 4616940"/>
              <a:gd name="connsiteX13" fmla="*/ 3740943 w 7438733"/>
              <a:gd name="connsiteY13" fmla="*/ 362666 h 4616940"/>
              <a:gd name="connsiteX14" fmla="*/ 4095750 w 7438733"/>
              <a:gd name="connsiteY14" fmla="*/ 479347 h 4616940"/>
              <a:gd name="connsiteX15" fmla="*/ 4467225 w 7438733"/>
              <a:gd name="connsiteY15" fmla="*/ 536497 h 4616940"/>
              <a:gd name="connsiteX16" fmla="*/ 4791075 w 7438733"/>
              <a:gd name="connsiteY16" fmla="*/ 526972 h 4616940"/>
              <a:gd name="connsiteX17" fmla="*/ 5143500 w 7438733"/>
              <a:gd name="connsiteY17" fmla="*/ 612697 h 4616940"/>
              <a:gd name="connsiteX18" fmla="*/ 5495925 w 7438733"/>
              <a:gd name="connsiteY18" fmla="*/ 812722 h 4616940"/>
              <a:gd name="connsiteX19" fmla="*/ 5895975 w 7438733"/>
              <a:gd name="connsiteY19" fmla="*/ 1165147 h 4616940"/>
              <a:gd name="connsiteX20" fmla="*/ 6305550 w 7438733"/>
              <a:gd name="connsiteY20" fmla="*/ 1612822 h 4616940"/>
              <a:gd name="connsiteX21" fmla="*/ 6686550 w 7438733"/>
              <a:gd name="connsiteY21" fmla="*/ 2108122 h 4616940"/>
              <a:gd name="connsiteX22" fmla="*/ 7067550 w 7438733"/>
              <a:gd name="connsiteY22" fmla="*/ 2727247 h 4616940"/>
              <a:gd name="connsiteX23" fmla="*/ 7286625 w 7438733"/>
              <a:gd name="connsiteY23" fmla="*/ 3146347 h 4616940"/>
              <a:gd name="connsiteX24" fmla="*/ 7419975 w 7438733"/>
              <a:gd name="connsiteY24" fmla="*/ 3689272 h 4616940"/>
              <a:gd name="connsiteX25" fmla="*/ 7436644 w 7438733"/>
              <a:gd name="connsiteY25" fmla="*/ 3932160 h 4616940"/>
              <a:gd name="connsiteX26" fmla="*/ 7355681 w 7438733"/>
              <a:gd name="connsiteY26" fmla="*/ 4115516 h 4616940"/>
              <a:gd name="connsiteX27" fmla="*/ 7034213 w 7438733"/>
              <a:gd name="connsiteY27" fmla="*/ 4325066 h 4616940"/>
              <a:gd name="connsiteX28" fmla="*/ 6496050 w 7438733"/>
              <a:gd name="connsiteY28" fmla="*/ 4594147 h 4616940"/>
              <a:gd name="connsiteX29" fmla="*/ 5765006 w 7438733"/>
              <a:gd name="connsiteY29" fmla="*/ 4613197 h 4616940"/>
              <a:gd name="connsiteX30" fmla="*/ 4572000 w 7438733"/>
              <a:gd name="connsiteY30" fmla="*/ 4498897 h 4616940"/>
              <a:gd name="connsiteX31" fmla="*/ 3688556 w 7438733"/>
              <a:gd name="connsiteY31" fmla="*/ 4348879 h 4616940"/>
              <a:gd name="connsiteX32" fmla="*/ 3000375 w 7438733"/>
              <a:gd name="connsiteY32" fmla="*/ 4160760 h 4616940"/>
              <a:gd name="connsiteX33" fmla="*/ 2371725 w 7438733"/>
              <a:gd name="connsiteY33" fmla="*/ 3946447 h 4616940"/>
              <a:gd name="connsiteX34" fmla="*/ 1562100 w 7438733"/>
              <a:gd name="connsiteY34" fmla="*/ 3613072 h 4616940"/>
              <a:gd name="connsiteX35" fmla="*/ 935831 w 7438733"/>
              <a:gd name="connsiteY35" fmla="*/ 3236834 h 4616940"/>
              <a:gd name="connsiteX36" fmla="*/ 500063 w 7438733"/>
              <a:gd name="connsiteY36" fmla="*/ 2872503 h 4616940"/>
              <a:gd name="connsiteX37" fmla="*/ 228600 w 7438733"/>
              <a:gd name="connsiteY37" fmla="*/ 2448641 h 4616940"/>
              <a:gd name="connsiteX38" fmla="*/ 102394 w 7438733"/>
              <a:gd name="connsiteY38" fmla="*/ 2158128 h 4616940"/>
              <a:gd name="connsiteX39" fmla="*/ 0 w 7438733"/>
              <a:gd name="connsiteY39" fmla="*/ 1819990 h 4616940"/>
              <a:gd name="connsiteX0" fmla="*/ 0 w 7438733"/>
              <a:gd name="connsiteY0" fmla="*/ 1819990 h 4616940"/>
              <a:gd name="connsiteX1" fmla="*/ 109538 w 7438733"/>
              <a:gd name="connsiteY1" fmla="*/ 1650922 h 4616940"/>
              <a:gd name="connsiteX2" fmla="*/ 207169 w 7438733"/>
              <a:gd name="connsiteY2" fmla="*/ 1527097 h 4616940"/>
              <a:gd name="connsiteX3" fmla="*/ 347663 w 7438733"/>
              <a:gd name="connsiteY3" fmla="*/ 1355647 h 4616940"/>
              <a:gd name="connsiteX4" fmla="*/ 583406 w 7438733"/>
              <a:gd name="connsiteY4" fmla="*/ 1110379 h 4616940"/>
              <a:gd name="connsiteX5" fmla="*/ 1009650 w 7438733"/>
              <a:gd name="connsiteY5" fmla="*/ 717472 h 4616940"/>
              <a:gd name="connsiteX6" fmla="*/ 1533525 w 7438733"/>
              <a:gd name="connsiteY6" fmla="*/ 355522 h 4616940"/>
              <a:gd name="connsiteX7" fmla="*/ 2081213 w 7438733"/>
              <a:gd name="connsiteY7" fmla="*/ 100728 h 4616940"/>
              <a:gd name="connsiteX8" fmla="*/ 2514599 w 7438733"/>
              <a:gd name="connsiteY8" fmla="*/ 17385 h 4616940"/>
              <a:gd name="connsiteX9" fmla="*/ 2843213 w 7438733"/>
              <a:gd name="connsiteY9" fmla="*/ 716 h 4616940"/>
              <a:gd name="connsiteX10" fmla="*/ 2995613 w 7438733"/>
              <a:gd name="connsiteY10" fmla="*/ 17385 h 4616940"/>
              <a:gd name="connsiteX11" fmla="*/ 3098006 w 7438733"/>
              <a:gd name="connsiteY11" fmla="*/ 43578 h 4616940"/>
              <a:gd name="connsiteX12" fmla="*/ 3333750 w 7438733"/>
              <a:gd name="connsiteY12" fmla="*/ 126922 h 4616940"/>
              <a:gd name="connsiteX13" fmla="*/ 3740943 w 7438733"/>
              <a:gd name="connsiteY13" fmla="*/ 362666 h 4616940"/>
              <a:gd name="connsiteX14" fmla="*/ 4095750 w 7438733"/>
              <a:gd name="connsiteY14" fmla="*/ 479347 h 4616940"/>
              <a:gd name="connsiteX15" fmla="*/ 4467225 w 7438733"/>
              <a:gd name="connsiteY15" fmla="*/ 536497 h 4616940"/>
              <a:gd name="connsiteX16" fmla="*/ 4791075 w 7438733"/>
              <a:gd name="connsiteY16" fmla="*/ 526972 h 4616940"/>
              <a:gd name="connsiteX17" fmla="*/ 5143500 w 7438733"/>
              <a:gd name="connsiteY17" fmla="*/ 612697 h 4616940"/>
              <a:gd name="connsiteX18" fmla="*/ 5495925 w 7438733"/>
              <a:gd name="connsiteY18" fmla="*/ 812722 h 4616940"/>
              <a:gd name="connsiteX19" fmla="*/ 5895975 w 7438733"/>
              <a:gd name="connsiteY19" fmla="*/ 1165147 h 4616940"/>
              <a:gd name="connsiteX20" fmla="*/ 6305550 w 7438733"/>
              <a:gd name="connsiteY20" fmla="*/ 1612822 h 4616940"/>
              <a:gd name="connsiteX21" fmla="*/ 6686550 w 7438733"/>
              <a:gd name="connsiteY21" fmla="*/ 2108122 h 4616940"/>
              <a:gd name="connsiteX22" fmla="*/ 7067550 w 7438733"/>
              <a:gd name="connsiteY22" fmla="*/ 2727247 h 4616940"/>
              <a:gd name="connsiteX23" fmla="*/ 7286625 w 7438733"/>
              <a:gd name="connsiteY23" fmla="*/ 3146347 h 4616940"/>
              <a:gd name="connsiteX24" fmla="*/ 7419975 w 7438733"/>
              <a:gd name="connsiteY24" fmla="*/ 3689272 h 4616940"/>
              <a:gd name="connsiteX25" fmla="*/ 7436644 w 7438733"/>
              <a:gd name="connsiteY25" fmla="*/ 3932160 h 4616940"/>
              <a:gd name="connsiteX26" fmla="*/ 7355681 w 7438733"/>
              <a:gd name="connsiteY26" fmla="*/ 4115516 h 4616940"/>
              <a:gd name="connsiteX27" fmla="*/ 7034213 w 7438733"/>
              <a:gd name="connsiteY27" fmla="*/ 4325066 h 4616940"/>
              <a:gd name="connsiteX28" fmla="*/ 6496050 w 7438733"/>
              <a:gd name="connsiteY28" fmla="*/ 4594147 h 4616940"/>
              <a:gd name="connsiteX29" fmla="*/ 5765006 w 7438733"/>
              <a:gd name="connsiteY29" fmla="*/ 4613197 h 4616940"/>
              <a:gd name="connsiteX30" fmla="*/ 4572000 w 7438733"/>
              <a:gd name="connsiteY30" fmla="*/ 4498897 h 4616940"/>
              <a:gd name="connsiteX31" fmla="*/ 3688556 w 7438733"/>
              <a:gd name="connsiteY31" fmla="*/ 4348879 h 4616940"/>
              <a:gd name="connsiteX32" fmla="*/ 3000375 w 7438733"/>
              <a:gd name="connsiteY32" fmla="*/ 4160760 h 4616940"/>
              <a:gd name="connsiteX33" fmla="*/ 2371725 w 7438733"/>
              <a:gd name="connsiteY33" fmla="*/ 3946447 h 4616940"/>
              <a:gd name="connsiteX34" fmla="*/ 1562100 w 7438733"/>
              <a:gd name="connsiteY34" fmla="*/ 3613072 h 4616940"/>
              <a:gd name="connsiteX35" fmla="*/ 935831 w 7438733"/>
              <a:gd name="connsiteY35" fmla="*/ 3236834 h 4616940"/>
              <a:gd name="connsiteX36" fmla="*/ 500063 w 7438733"/>
              <a:gd name="connsiteY36" fmla="*/ 2872503 h 4616940"/>
              <a:gd name="connsiteX37" fmla="*/ 228600 w 7438733"/>
              <a:gd name="connsiteY37" fmla="*/ 2448641 h 4616940"/>
              <a:gd name="connsiteX38" fmla="*/ 102394 w 7438733"/>
              <a:gd name="connsiteY38" fmla="*/ 2158128 h 4616940"/>
              <a:gd name="connsiteX39" fmla="*/ 0 w 7438733"/>
              <a:gd name="connsiteY39" fmla="*/ 1819990 h 4616940"/>
              <a:gd name="connsiteX0" fmla="*/ 0 w 7438733"/>
              <a:gd name="connsiteY0" fmla="*/ 1819990 h 4616940"/>
              <a:gd name="connsiteX1" fmla="*/ 109538 w 7438733"/>
              <a:gd name="connsiteY1" fmla="*/ 1650922 h 4616940"/>
              <a:gd name="connsiteX2" fmla="*/ 207169 w 7438733"/>
              <a:gd name="connsiteY2" fmla="*/ 1527097 h 4616940"/>
              <a:gd name="connsiteX3" fmla="*/ 347663 w 7438733"/>
              <a:gd name="connsiteY3" fmla="*/ 1355647 h 4616940"/>
              <a:gd name="connsiteX4" fmla="*/ 583406 w 7438733"/>
              <a:gd name="connsiteY4" fmla="*/ 1110379 h 4616940"/>
              <a:gd name="connsiteX5" fmla="*/ 1009650 w 7438733"/>
              <a:gd name="connsiteY5" fmla="*/ 717472 h 4616940"/>
              <a:gd name="connsiteX6" fmla="*/ 1533525 w 7438733"/>
              <a:gd name="connsiteY6" fmla="*/ 355522 h 4616940"/>
              <a:gd name="connsiteX7" fmla="*/ 2081213 w 7438733"/>
              <a:gd name="connsiteY7" fmla="*/ 100728 h 4616940"/>
              <a:gd name="connsiteX8" fmla="*/ 2514599 w 7438733"/>
              <a:gd name="connsiteY8" fmla="*/ 17385 h 4616940"/>
              <a:gd name="connsiteX9" fmla="*/ 2843213 w 7438733"/>
              <a:gd name="connsiteY9" fmla="*/ 716 h 4616940"/>
              <a:gd name="connsiteX10" fmla="*/ 2995613 w 7438733"/>
              <a:gd name="connsiteY10" fmla="*/ 17385 h 4616940"/>
              <a:gd name="connsiteX11" fmla="*/ 3098006 w 7438733"/>
              <a:gd name="connsiteY11" fmla="*/ 43578 h 4616940"/>
              <a:gd name="connsiteX12" fmla="*/ 3333750 w 7438733"/>
              <a:gd name="connsiteY12" fmla="*/ 126922 h 4616940"/>
              <a:gd name="connsiteX13" fmla="*/ 3740943 w 7438733"/>
              <a:gd name="connsiteY13" fmla="*/ 362666 h 4616940"/>
              <a:gd name="connsiteX14" fmla="*/ 4095750 w 7438733"/>
              <a:gd name="connsiteY14" fmla="*/ 479347 h 4616940"/>
              <a:gd name="connsiteX15" fmla="*/ 4467225 w 7438733"/>
              <a:gd name="connsiteY15" fmla="*/ 536497 h 4616940"/>
              <a:gd name="connsiteX16" fmla="*/ 4791075 w 7438733"/>
              <a:gd name="connsiteY16" fmla="*/ 526972 h 4616940"/>
              <a:gd name="connsiteX17" fmla="*/ 5143500 w 7438733"/>
              <a:gd name="connsiteY17" fmla="*/ 612697 h 4616940"/>
              <a:gd name="connsiteX18" fmla="*/ 5495925 w 7438733"/>
              <a:gd name="connsiteY18" fmla="*/ 812722 h 4616940"/>
              <a:gd name="connsiteX19" fmla="*/ 5895975 w 7438733"/>
              <a:gd name="connsiteY19" fmla="*/ 1165147 h 4616940"/>
              <a:gd name="connsiteX20" fmla="*/ 6305550 w 7438733"/>
              <a:gd name="connsiteY20" fmla="*/ 1612822 h 4616940"/>
              <a:gd name="connsiteX21" fmla="*/ 6686550 w 7438733"/>
              <a:gd name="connsiteY21" fmla="*/ 2108122 h 4616940"/>
              <a:gd name="connsiteX22" fmla="*/ 7055643 w 7438733"/>
              <a:gd name="connsiteY22" fmla="*/ 2736772 h 4616940"/>
              <a:gd name="connsiteX23" fmla="*/ 7286625 w 7438733"/>
              <a:gd name="connsiteY23" fmla="*/ 3146347 h 4616940"/>
              <a:gd name="connsiteX24" fmla="*/ 7419975 w 7438733"/>
              <a:gd name="connsiteY24" fmla="*/ 3689272 h 4616940"/>
              <a:gd name="connsiteX25" fmla="*/ 7436644 w 7438733"/>
              <a:gd name="connsiteY25" fmla="*/ 3932160 h 4616940"/>
              <a:gd name="connsiteX26" fmla="*/ 7355681 w 7438733"/>
              <a:gd name="connsiteY26" fmla="*/ 4115516 h 4616940"/>
              <a:gd name="connsiteX27" fmla="*/ 7034213 w 7438733"/>
              <a:gd name="connsiteY27" fmla="*/ 4325066 h 4616940"/>
              <a:gd name="connsiteX28" fmla="*/ 6496050 w 7438733"/>
              <a:gd name="connsiteY28" fmla="*/ 4594147 h 4616940"/>
              <a:gd name="connsiteX29" fmla="*/ 5765006 w 7438733"/>
              <a:gd name="connsiteY29" fmla="*/ 4613197 h 4616940"/>
              <a:gd name="connsiteX30" fmla="*/ 4572000 w 7438733"/>
              <a:gd name="connsiteY30" fmla="*/ 4498897 h 4616940"/>
              <a:gd name="connsiteX31" fmla="*/ 3688556 w 7438733"/>
              <a:gd name="connsiteY31" fmla="*/ 4348879 h 4616940"/>
              <a:gd name="connsiteX32" fmla="*/ 3000375 w 7438733"/>
              <a:gd name="connsiteY32" fmla="*/ 4160760 h 4616940"/>
              <a:gd name="connsiteX33" fmla="*/ 2371725 w 7438733"/>
              <a:gd name="connsiteY33" fmla="*/ 3946447 h 4616940"/>
              <a:gd name="connsiteX34" fmla="*/ 1562100 w 7438733"/>
              <a:gd name="connsiteY34" fmla="*/ 3613072 h 4616940"/>
              <a:gd name="connsiteX35" fmla="*/ 935831 w 7438733"/>
              <a:gd name="connsiteY35" fmla="*/ 3236834 h 4616940"/>
              <a:gd name="connsiteX36" fmla="*/ 500063 w 7438733"/>
              <a:gd name="connsiteY36" fmla="*/ 2872503 h 4616940"/>
              <a:gd name="connsiteX37" fmla="*/ 228600 w 7438733"/>
              <a:gd name="connsiteY37" fmla="*/ 2448641 h 4616940"/>
              <a:gd name="connsiteX38" fmla="*/ 102394 w 7438733"/>
              <a:gd name="connsiteY38" fmla="*/ 2158128 h 4616940"/>
              <a:gd name="connsiteX39" fmla="*/ 0 w 7438733"/>
              <a:gd name="connsiteY39" fmla="*/ 1819990 h 4616940"/>
              <a:gd name="connsiteX0" fmla="*/ 0 w 7438733"/>
              <a:gd name="connsiteY0" fmla="*/ 1819990 h 4616940"/>
              <a:gd name="connsiteX1" fmla="*/ 109538 w 7438733"/>
              <a:gd name="connsiteY1" fmla="*/ 1650922 h 4616940"/>
              <a:gd name="connsiteX2" fmla="*/ 207169 w 7438733"/>
              <a:gd name="connsiteY2" fmla="*/ 1527097 h 4616940"/>
              <a:gd name="connsiteX3" fmla="*/ 347663 w 7438733"/>
              <a:gd name="connsiteY3" fmla="*/ 1355647 h 4616940"/>
              <a:gd name="connsiteX4" fmla="*/ 583406 w 7438733"/>
              <a:gd name="connsiteY4" fmla="*/ 1110379 h 4616940"/>
              <a:gd name="connsiteX5" fmla="*/ 1009650 w 7438733"/>
              <a:gd name="connsiteY5" fmla="*/ 717472 h 4616940"/>
              <a:gd name="connsiteX6" fmla="*/ 1533525 w 7438733"/>
              <a:gd name="connsiteY6" fmla="*/ 355522 h 4616940"/>
              <a:gd name="connsiteX7" fmla="*/ 2081213 w 7438733"/>
              <a:gd name="connsiteY7" fmla="*/ 100728 h 4616940"/>
              <a:gd name="connsiteX8" fmla="*/ 2514599 w 7438733"/>
              <a:gd name="connsiteY8" fmla="*/ 17385 h 4616940"/>
              <a:gd name="connsiteX9" fmla="*/ 2843213 w 7438733"/>
              <a:gd name="connsiteY9" fmla="*/ 716 h 4616940"/>
              <a:gd name="connsiteX10" fmla="*/ 2995613 w 7438733"/>
              <a:gd name="connsiteY10" fmla="*/ 17385 h 4616940"/>
              <a:gd name="connsiteX11" fmla="*/ 3098006 w 7438733"/>
              <a:gd name="connsiteY11" fmla="*/ 43578 h 4616940"/>
              <a:gd name="connsiteX12" fmla="*/ 3333750 w 7438733"/>
              <a:gd name="connsiteY12" fmla="*/ 126922 h 4616940"/>
              <a:gd name="connsiteX13" fmla="*/ 3740943 w 7438733"/>
              <a:gd name="connsiteY13" fmla="*/ 362666 h 4616940"/>
              <a:gd name="connsiteX14" fmla="*/ 4095750 w 7438733"/>
              <a:gd name="connsiteY14" fmla="*/ 479347 h 4616940"/>
              <a:gd name="connsiteX15" fmla="*/ 4467225 w 7438733"/>
              <a:gd name="connsiteY15" fmla="*/ 536497 h 4616940"/>
              <a:gd name="connsiteX16" fmla="*/ 4791075 w 7438733"/>
              <a:gd name="connsiteY16" fmla="*/ 526972 h 4616940"/>
              <a:gd name="connsiteX17" fmla="*/ 5143500 w 7438733"/>
              <a:gd name="connsiteY17" fmla="*/ 612697 h 4616940"/>
              <a:gd name="connsiteX18" fmla="*/ 5495925 w 7438733"/>
              <a:gd name="connsiteY18" fmla="*/ 812722 h 4616940"/>
              <a:gd name="connsiteX19" fmla="*/ 5895975 w 7438733"/>
              <a:gd name="connsiteY19" fmla="*/ 1165147 h 4616940"/>
              <a:gd name="connsiteX20" fmla="*/ 6305550 w 7438733"/>
              <a:gd name="connsiteY20" fmla="*/ 1612822 h 4616940"/>
              <a:gd name="connsiteX21" fmla="*/ 6686550 w 7438733"/>
              <a:gd name="connsiteY21" fmla="*/ 2108122 h 4616940"/>
              <a:gd name="connsiteX22" fmla="*/ 7055643 w 7438733"/>
              <a:gd name="connsiteY22" fmla="*/ 2736772 h 4616940"/>
              <a:gd name="connsiteX23" fmla="*/ 7286625 w 7438733"/>
              <a:gd name="connsiteY23" fmla="*/ 3146347 h 4616940"/>
              <a:gd name="connsiteX24" fmla="*/ 7419975 w 7438733"/>
              <a:gd name="connsiteY24" fmla="*/ 3689272 h 4616940"/>
              <a:gd name="connsiteX25" fmla="*/ 7436644 w 7438733"/>
              <a:gd name="connsiteY25" fmla="*/ 3932160 h 4616940"/>
              <a:gd name="connsiteX26" fmla="*/ 7355681 w 7438733"/>
              <a:gd name="connsiteY26" fmla="*/ 4115516 h 4616940"/>
              <a:gd name="connsiteX27" fmla="*/ 7034213 w 7438733"/>
              <a:gd name="connsiteY27" fmla="*/ 4325066 h 4616940"/>
              <a:gd name="connsiteX28" fmla="*/ 6496050 w 7438733"/>
              <a:gd name="connsiteY28" fmla="*/ 4594147 h 4616940"/>
              <a:gd name="connsiteX29" fmla="*/ 5765006 w 7438733"/>
              <a:gd name="connsiteY29" fmla="*/ 4613197 h 4616940"/>
              <a:gd name="connsiteX30" fmla="*/ 4572000 w 7438733"/>
              <a:gd name="connsiteY30" fmla="*/ 4498897 h 4616940"/>
              <a:gd name="connsiteX31" fmla="*/ 3688556 w 7438733"/>
              <a:gd name="connsiteY31" fmla="*/ 4348879 h 4616940"/>
              <a:gd name="connsiteX32" fmla="*/ 3000375 w 7438733"/>
              <a:gd name="connsiteY32" fmla="*/ 4160760 h 4616940"/>
              <a:gd name="connsiteX33" fmla="*/ 2371725 w 7438733"/>
              <a:gd name="connsiteY33" fmla="*/ 3946447 h 4616940"/>
              <a:gd name="connsiteX34" fmla="*/ 1562100 w 7438733"/>
              <a:gd name="connsiteY34" fmla="*/ 3613072 h 4616940"/>
              <a:gd name="connsiteX35" fmla="*/ 935831 w 7438733"/>
              <a:gd name="connsiteY35" fmla="*/ 3236834 h 4616940"/>
              <a:gd name="connsiteX36" fmla="*/ 500063 w 7438733"/>
              <a:gd name="connsiteY36" fmla="*/ 2872503 h 4616940"/>
              <a:gd name="connsiteX37" fmla="*/ 228600 w 7438733"/>
              <a:gd name="connsiteY37" fmla="*/ 2448641 h 4616940"/>
              <a:gd name="connsiteX38" fmla="*/ 102394 w 7438733"/>
              <a:gd name="connsiteY38" fmla="*/ 2158128 h 4616940"/>
              <a:gd name="connsiteX39" fmla="*/ 0 w 7438733"/>
              <a:gd name="connsiteY39" fmla="*/ 1819990 h 4616940"/>
              <a:gd name="connsiteX0" fmla="*/ 0 w 7438733"/>
              <a:gd name="connsiteY0" fmla="*/ 1819990 h 4616940"/>
              <a:gd name="connsiteX1" fmla="*/ 109538 w 7438733"/>
              <a:gd name="connsiteY1" fmla="*/ 1650922 h 4616940"/>
              <a:gd name="connsiteX2" fmla="*/ 207169 w 7438733"/>
              <a:gd name="connsiteY2" fmla="*/ 1527097 h 4616940"/>
              <a:gd name="connsiteX3" fmla="*/ 347663 w 7438733"/>
              <a:gd name="connsiteY3" fmla="*/ 1355647 h 4616940"/>
              <a:gd name="connsiteX4" fmla="*/ 583406 w 7438733"/>
              <a:gd name="connsiteY4" fmla="*/ 1110379 h 4616940"/>
              <a:gd name="connsiteX5" fmla="*/ 1009650 w 7438733"/>
              <a:gd name="connsiteY5" fmla="*/ 717472 h 4616940"/>
              <a:gd name="connsiteX6" fmla="*/ 1533525 w 7438733"/>
              <a:gd name="connsiteY6" fmla="*/ 355522 h 4616940"/>
              <a:gd name="connsiteX7" fmla="*/ 2081213 w 7438733"/>
              <a:gd name="connsiteY7" fmla="*/ 100728 h 4616940"/>
              <a:gd name="connsiteX8" fmla="*/ 2514599 w 7438733"/>
              <a:gd name="connsiteY8" fmla="*/ 17385 h 4616940"/>
              <a:gd name="connsiteX9" fmla="*/ 2843213 w 7438733"/>
              <a:gd name="connsiteY9" fmla="*/ 716 h 4616940"/>
              <a:gd name="connsiteX10" fmla="*/ 2995613 w 7438733"/>
              <a:gd name="connsiteY10" fmla="*/ 17385 h 4616940"/>
              <a:gd name="connsiteX11" fmla="*/ 3098006 w 7438733"/>
              <a:gd name="connsiteY11" fmla="*/ 43578 h 4616940"/>
              <a:gd name="connsiteX12" fmla="*/ 3333750 w 7438733"/>
              <a:gd name="connsiteY12" fmla="*/ 126922 h 4616940"/>
              <a:gd name="connsiteX13" fmla="*/ 3740943 w 7438733"/>
              <a:gd name="connsiteY13" fmla="*/ 362666 h 4616940"/>
              <a:gd name="connsiteX14" fmla="*/ 4095750 w 7438733"/>
              <a:gd name="connsiteY14" fmla="*/ 479347 h 4616940"/>
              <a:gd name="connsiteX15" fmla="*/ 4467225 w 7438733"/>
              <a:gd name="connsiteY15" fmla="*/ 536497 h 4616940"/>
              <a:gd name="connsiteX16" fmla="*/ 4791075 w 7438733"/>
              <a:gd name="connsiteY16" fmla="*/ 526972 h 4616940"/>
              <a:gd name="connsiteX17" fmla="*/ 5143500 w 7438733"/>
              <a:gd name="connsiteY17" fmla="*/ 612697 h 4616940"/>
              <a:gd name="connsiteX18" fmla="*/ 5495925 w 7438733"/>
              <a:gd name="connsiteY18" fmla="*/ 812722 h 4616940"/>
              <a:gd name="connsiteX19" fmla="*/ 5895975 w 7438733"/>
              <a:gd name="connsiteY19" fmla="*/ 1165147 h 4616940"/>
              <a:gd name="connsiteX20" fmla="*/ 6305550 w 7438733"/>
              <a:gd name="connsiteY20" fmla="*/ 1612822 h 4616940"/>
              <a:gd name="connsiteX21" fmla="*/ 6686550 w 7438733"/>
              <a:gd name="connsiteY21" fmla="*/ 2108122 h 4616940"/>
              <a:gd name="connsiteX22" fmla="*/ 7072312 w 7438733"/>
              <a:gd name="connsiteY22" fmla="*/ 2729628 h 4616940"/>
              <a:gd name="connsiteX23" fmla="*/ 7286625 w 7438733"/>
              <a:gd name="connsiteY23" fmla="*/ 3146347 h 4616940"/>
              <a:gd name="connsiteX24" fmla="*/ 7419975 w 7438733"/>
              <a:gd name="connsiteY24" fmla="*/ 3689272 h 4616940"/>
              <a:gd name="connsiteX25" fmla="*/ 7436644 w 7438733"/>
              <a:gd name="connsiteY25" fmla="*/ 3932160 h 4616940"/>
              <a:gd name="connsiteX26" fmla="*/ 7355681 w 7438733"/>
              <a:gd name="connsiteY26" fmla="*/ 4115516 h 4616940"/>
              <a:gd name="connsiteX27" fmla="*/ 7034213 w 7438733"/>
              <a:gd name="connsiteY27" fmla="*/ 4325066 h 4616940"/>
              <a:gd name="connsiteX28" fmla="*/ 6496050 w 7438733"/>
              <a:gd name="connsiteY28" fmla="*/ 4594147 h 4616940"/>
              <a:gd name="connsiteX29" fmla="*/ 5765006 w 7438733"/>
              <a:gd name="connsiteY29" fmla="*/ 4613197 h 4616940"/>
              <a:gd name="connsiteX30" fmla="*/ 4572000 w 7438733"/>
              <a:gd name="connsiteY30" fmla="*/ 4498897 h 4616940"/>
              <a:gd name="connsiteX31" fmla="*/ 3688556 w 7438733"/>
              <a:gd name="connsiteY31" fmla="*/ 4348879 h 4616940"/>
              <a:gd name="connsiteX32" fmla="*/ 3000375 w 7438733"/>
              <a:gd name="connsiteY32" fmla="*/ 4160760 h 4616940"/>
              <a:gd name="connsiteX33" fmla="*/ 2371725 w 7438733"/>
              <a:gd name="connsiteY33" fmla="*/ 3946447 h 4616940"/>
              <a:gd name="connsiteX34" fmla="*/ 1562100 w 7438733"/>
              <a:gd name="connsiteY34" fmla="*/ 3613072 h 4616940"/>
              <a:gd name="connsiteX35" fmla="*/ 935831 w 7438733"/>
              <a:gd name="connsiteY35" fmla="*/ 3236834 h 4616940"/>
              <a:gd name="connsiteX36" fmla="*/ 500063 w 7438733"/>
              <a:gd name="connsiteY36" fmla="*/ 2872503 h 4616940"/>
              <a:gd name="connsiteX37" fmla="*/ 228600 w 7438733"/>
              <a:gd name="connsiteY37" fmla="*/ 2448641 h 4616940"/>
              <a:gd name="connsiteX38" fmla="*/ 102394 w 7438733"/>
              <a:gd name="connsiteY38" fmla="*/ 2158128 h 4616940"/>
              <a:gd name="connsiteX39" fmla="*/ 0 w 7438733"/>
              <a:gd name="connsiteY39" fmla="*/ 1819990 h 4616940"/>
              <a:gd name="connsiteX0" fmla="*/ 0 w 7438733"/>
              <a:gd name="connsiteY0" fmla="*/ 1819990 h 4616940"/>
              <a:gd name="connsiteX1" fmla="*/ 109538 w 7438733"/>
              <a:gd name="connsiteY1" fmla="*/ 1650922 h 4616940"/>
              <a:gd name="connsiteX2" fmla="*/ 207169 w 7438733"/>
              <a:gd name="connsiteY2" fmla="*/ 1527097 h 4616940"/>
              <a:gd name="connsiteX3" fmla="*/ 347663 w 7438733"/>
              <a:gd name="connsiteY3" fmla="*/ 1355647 h 4616940"/>
              <a:gd name="connsiteX4" fmla="*/ 583406 w 7438733"/>
              <a:gd name="connsiteY4" fmla="*/ 1110379 h 4616940"/>
              <a:gd name="connsiteX5" fmla="*/ 1009650 w 7438733"/>
              <a:gd name="connsiteY5" fmla="*/ 717472 h 4616940"/>
              <a:gd name="connsiteX6" fmla="*/ 1533525 w 7438733"/>
              <a:gd name="connsiteY6" fmla="*/ 355522 h 4616940"/>
              <a:gd name="connsiteX7" fmla="*/ 2081213 w 7438733"/>
              <a:gd name="connsiteY7" fmla="*/ 100728 h 4616940"/>
              <a:gd name="connsiteX8" fmla="*/ 2514599 w 7438733"/>
              <a:gd name="connsiteY8" fmla="*/ 17385 h 4616940"/>
              <a:gd name="connsiteX9" fmla="*/ 2843213 w 7438733"/>
              <a:gd name="connsiteY9" fmla="*/ 716 h 4616940"/>
              <a:gd name="connsiteX10" fmla="*/ 2995613 w 7438733"/>
              <a:gd name="connsiteY10" fmla="*/ 17385 h 4616940"/>
              <a:gd name="connsiteX11" fmla="*/ 3098006 w 7438733"/>
              <a:gd name="connsiteY11" fmla="*/ 43578 h 4616940"/>
              <a:gd name="connsiteX12" fmla="*/ 3333750 w 7438733"/>
              <a:gd name="connsiteY12" fmla="*/ 126922 h 4616940"/>
              <a:gd name="connsiteX13" fmla="*/ 3740943 w 7438733"/>
              <a:gd name="connsiteY13" fmla="*/ 362666 h 4616940"/>
              <a:gd name="connsiteX14" fmla="*/ 4095750 w 7438733"/>
              <a:gd name="connsiteY14" fmla="*/ 479347 h 4616940"/>
              <a:gd name="connsiteX15" fmla="*/ 4467225 w 7438733"/>
              <a:gd name="connsiteY15" fmla="*/ 536497 h 4616940"/>
              <a:gd name="connsiteX16" fmla="*/ 4791075 w 7438733"/>
              <a:gd name="connsiteY16" fmla="*/ 526972 h 4616940"/>
              <a:gd name="connsiteX17" fmla="*/ 5143500 w 7438733"/>
              <a:gd name="connsiteY17" fmla="*/ 612697 h 4616940"/>
              <a:gd name="connsiteX18" fmla="*/ 5495925 w 7438733"/>
              <a:gd name="connsiteY18" fmla="*/ 812722 h 4616940"/>
              <a:gd name="connsiteX19" fmla="*/ 5895975 w 7438733"/>
              <a:gd name="connsiteY19" fmla="*/ 1165147 h 4616940"/>
              <a:gd name="connsiteX20" fmla="*/ 6305550 w 7438733"/>
              <a:gd name="connsiteY20" fmla="*/ 1612822 h 4616940"/>
              <a:gd name="connsiteX21" fmla="*/ 6686550 w 7438733"/>
              <a:gd name="connsiteY21" fmla="*/ 2108122 h 4616940"/>
              <a:gd name="connsiteX22" fmla="*/ 7072312 w 7438733"/>
              <a:gd name="connsiteY22" fmla="*/ 2729628 h 4616940"/>
              <a:gd name="connsiteX23" fmla="*/ 7286625 w 7438733"/>
              <a:gd name="connsiteY23" fmla="*/ 3146347 h 4616940"/>
              <a:gd name="connsiteX24" fmla="*/ 7419975 w 7438733"/>
              <a:gd name="connsiteY24" fmla="*/ 3689272 h 4616940"/>
              <a:gd name="connsiteX25" fmla="*/ 7436644 w 7438733"/>
              <a:gd name="connsiteY25" fmla="*/ 3932160 h 4616940"/>
              <a:gd name="connsiteX26" fmla="*/ 7355681 w 7438733"/>
              <a:gd name="connsiteY26" fmla="*/ 4115516 h 4616940"/>
              <a:gd name="connsiteX27" fmla="*/ 7034213 w 7438733"/>
              <a:gd name="connsiteY27" fmla="*/ 4325066 h 4616940"/>
              <a:gd name="connsiteX28" fmla="*/ 6496050 w 7438733"/>
              <a:gd name="connsiteY28" fmla="*/ 4594147 h 4616940"/>
              <a:gd name="connsiteX29" fmla="*/ 5765006 w 7438733"/>
              <a:gd name="connsiteY29" fmla="*/ 4613197 h 4616940"/>
              <a:gd name="connsiteX30" fmla="*/ 4572000 w 7438733"/>
              <a:gd name="connsiteY30" fmla="*/ 4498897 h 4616940"/>
              <a:gd name="connsiteX31" fmla="*/ 3688556 w 7438733"/>
              <a:gd name="connsiteY31" fmla="*/ 4348879 h 4616940"/>
              <a:gd name="connsiteX32" fmla="*/ 3000375 w 7438733"/>
              <a:gd name="connsiteY32" fmla="*/ 4160760 h 4616940"/>
              <a:gd name="connsiteX33" fmla="*/ 2371725 w 7438733"/>
              <a:gd name="connsiteY33" fmla="*/ 3946447 h 4616940"/>
              <a:gd name="connsiteX34" fmla="*/ 1562100 w 7438733"/>
              <a:gd name="connsiteY34" fmla="*/ 3613072 h 4616940"/>
              <a:gd name="connsiteX35" fmla="*/ 935831 w 7438733"/>
              <a:gd name="connsiteY35" fmla="*/ 3236834 h 4616940"/>
              <a:gd name="connsiteX36" fmla="*/ 500063 w 7438733"/>
              <a:gd name="connsiteY36" fmla="*/ 2872503 h 4616940"/>
              <a:gd name="connsiteX37" fmla="*/ 228600 w 7438733"/>
              <a:gd name="connsiteY37" fmla="*/ 2448641 h 4616940"/>
              <a:gd name="connsiteX38" fmla="*/ 102394 w 7438733"/>
              <a:gd name="connsiteY38" fmla="*/ 2158128 h 4616940"/>
              <a:gd name="connsiteX39" fmla="*/ 0 w 7438733"/>
              <a:gd name="connsiteY39" fmla="*/ 1819990 h 4616940"/>
              <a:gd name="connsiteX0" fmla="*/ 0 w 7438733"/>
              <a:gd name="connsiteY0" fmla="*/ 1819990 h 4616940"/>
              <a:gd name="connsiteX1" fmla="*/ 109538 w 7438733"/>
              <a:gd name="connsiteY1" fmla="*/ 1650922 h 4616940"/>
              <a:gd name="connsiteX2" fmla="*/ 207169 w 7438733"/>
              <a:gd name="connsiteY2" fmla="*/ 1527097 h 4616940"/>
              <a:gd name="connsiteX3" fmla="*/ 347663 w 7438733"/>
              <a:gd name="connsiteY3" fmla="*/ 1355647 h 4616940"/>
              <a:gd name="connsiteX4" fmla="*/ 583406 w 7438733"/>
              <a:gd name="connsiteY4" fmla="*/ 1110379 h 4616940"/>
              <a:gd name="connsiteX5" fmla="*/ 1009650 w 7438733"/>
              <a:gd name="connsiteY5" fmla="*/ 717472 h 4616940"/>
              <a:gd name="connsiteX6" fmla="*/ 1533525 w 7438733"/>
              <a:gd name="connsiteY6" fmla="*/ 355522 h 4616940"/>
              <a:gd name="connsiteX7" fmla="*/ 2081213 w 7438733"/>
              <a:gd name="connsiteY7" fmla="*/ 100728 h 4616940"/>
              <a:gd name="connsiteX8" fmla="*/ 2514599 w 7438733"/>
              <a:gd name="connsiteY8" fmla="*/ 17385 h 4616940"/>
              <a:gd name="connsiteX9" fmla="*/ 2843213 w 7438733"/>
              <a:gd name="connsiteY9" fmla="*/ 716 h 4616940"/>
              <a:gd name="connsiteX10" fmla="*/ 2995613 w 7438733"/>
              <a:gd name="connsiteY10" fmla="*/ 17385 h 4616940"/>
              <a:gd name="connsiteX11" fmla="*/ 3098006 w 7438733"/>
              <a:gd name="connsiteY11" fmla="*/ 43578 h 4616940"/>
              <a:gd name="connsiteX12" fmla="*/ 3333750 w 7438733"/>
              <a:gd name="connsiteY12" fmla="*/ 126922 h 4616940"/>
              <a:gd name="connsiteX13" fmla="*/ 3740943 w 7438733"/>
              <a:gd name="connsiteY13" fmla="*/ 362666 h 4616940"/>
              <a:gd name="connsiteX14" fmla="*/ 4095750 w 7438733"/>
              <a:gd name="connsiteY14" fmla="*/ 479347 h 4616940"/>
              <a:gd name="connsiteX15" fmla="*/ 4467225 w 7438733"/>
              <a:gd name="connsiteY15" fmla="*/ 536497 h 4616940"/>
              <a:gd name="connsiteX16" fmla="*/ 4791075 w 7438733"/>
              <a:gd name="connsiteY16" fmla="*/ 526972 h 4616940"/>
              <a:gd name="connsiteX17" fmla="*/ 5143500 w 7438733"/>
              <a:gd name="connsiteY17" fmla="*/ 612697 h 4616940"/>
              <a:gd name="connsiteX18" fmla="*/ 5495925 w 7438733"/>
              <a:gd name="connsiteY18" fmla="*/ 812722 h 4616940"/>
              <a:gd name="connsiteX19" fmla="*/ 5895975 w 7438733"/>
              <a:gd name="connsiteY19" fmla="*/ 1165147 h 4616940"/>
              <a:gd name="connsiteX20" fmla="*/ 6305550 w 7438733"/>
              <a:gd name="connsiteY20" fmla="*/ 1612822 h 4616940"/>
              <a:gd name="connsiteX21" fmla="*/ 6686550 w 7438733"/>
              <a:gd name="connsiteY21" fmla="*/ 2108122 h 4616940"/>
              <a:gd name="connsiteX22" fmla="*/ 7072312 w 7438733"/>
              <a:gd name="connsiteY22" fmla="*/ 2729628 h 4616940"/>
              <a:gd name="connsiteX23" fmla="*/ 7277100 w 7438733"/>
              <a:gd name="connsiteY23" fmla="*/ 3146347 h 4616940"/>
              <a:gd name="connsiteX24" fmla="*/ 7419975 w 7438733"/>
              <a:gd name="connsiteY24" fmla="*/ 3689272 h 4616940"/>
              <a:gd name="connsiteX25" fmla="*/ 7436644 w 7438733"/>
              <a:gd name="connsiteY25" fmla="*/ 3932160 h 4616940"/>
              <a:gd name="connsiteX26" fmla="*/ 7355681 w 7438733"/>
              <a:gd name="connsiteY26" fmla="*/ 4115516 h 4616940"/>
              <a:gd name="connsiteX27" fmla="*/ 7034213 w 7438733"/>
              <a:gd name="connsiteY27" fmla="*/ 4325066 h 4616940"/>
              <a:gd name="connsiteX28" fmla="*/ 6496050 w 7438733"/>
              <a:gd name="connsiteY28" fmla="*/ 4594147 h 4616940"/>
              <a:gd name="connsiteX29" fmla="*/ 5765006 w 7438733"/>
              <a:gd name="connsiteY29" fmla="*/ 4613197 h 4616940"/>
              <a:gd name="connsiteX30" fmla="*/ 4572000 w 7438733"/>
              <a:gd name="connsiteY30" fmla="*/ 4498897 h 4616940"/>
              <a:gd name="connsiteX31" fmla="*/ 3688556 w 7438733"/>
              <a:gd name="connsiteY31" fmla="*/ 4348879 h 4616940"/>
              <a:gd name="connsiteX32" fmla="*/ 3000375 w 7438733"/>
              <a:gd name="connsiteY32" fmla="*/ 4160760 h 4616940"/>
              <a:gd name="connsiteX33" fmla="*/ 2371725 w 7438733"/>
              <a:gd name="connsiteY33" fmla="*/ 3946447 h 4616940"/>
              <a:gd name="connsiteX34" fmla="*/ 1562100 w 7438733"/>
              <a:gd name="connsiteY34" fmla="*/ 3613072 h 4616940"/>
              <a:gd name="connsiteX35" fmla="*/ 935831 w 7438733"/>
              <a:gd name="connsiteY35" fmla="*/ 3236834 h 4616940"/>
              <a:gd name="connsiteX36" fmla="*/ 500063 w 7438733"/>
              <a:gd name="connsiteY36" fmla="*/ 2872503 h 4616940"/>
              <a:gd name="connsiteX37" fmla="*/ 228600 w 7438733"/>
              <a:gd name="connsiteY37" fmla="*/ 2448641 h 4616940"/>
              <a:gd name="connsiteX38" fmla="*/ 102394 w 7438733"/>
              <a:gd name="connsiteY38" fmla="*/ 2158128 h 4616940"/>
              <a:gd name="connsiteX39" fmla="*/ 0 w 7438733"/>
              <a:gd name="connsiteY39" fmla="*/ 1819990 h 4616940"/>
              <a:gd name="connsiteX0" fmla="*/ 0 w 7438733"/>
              <a:gd name="connsiteY0" fmla="*/ 1819990 h 4616940"/>
              <a:gd name="connsiteX1" fmla="*/ 109538 w 7438733"/>
              <a:gd name="connsiteY1" fmla="*/ 1650922 h 4616940"/>
              <a:gd name="connsiteX2" fmla="*/ 207169 w 7438733"/>
              <a:gd name="connsiteY2" fmla="*/ 1527097 h 4616940"/>
              <a:gd name="connsiteX3" fmla="*/ 347663 w 7438733"/>
              <a:gd name="connsiteY3" fmla="*/ 1355647 h 4616940"/>
              <a:gd name="connsiteX4" fmla="*/ 583406 w 7438733"/>
              <a:gd name="connsiteY4" fmla="*/ 1110379 h 4616940"/>
              <a:gd name="connsiteX5" fmla="*/ 1009650 w 7438733"/>
              <a:gd name="connsiteY5" fmla="*/ 717472 h 4616940"/>
              <a:gd name="connsiteX6" fmla="*/ 1533525 w 7438733"/>
              <a:gd name="connsiteY6" fmla="*/ 355522 h 4616940"/>
              <a:gd name="connsiteX7" fmla="*/ 2081213 w 7438733"/>
              <a:gd name="connsiteY7" fmla="*/ 100728 h 4616940"/>
              <a:gd name="connsiteX8" fmla="*/ 2514599 w 7438733"/>
              <a:gd name="connsiteY8" fmla="*/ 17385 h 4616940"/>
              <a:gd name="connsiteX9" fmla="*/ 2843213 w 7438733"/>
              <a:gd name="connsiteY9" fmla="*/ 716 h 4616940"/>
              <a:gd name="connsiteX10" fmla="*/ 2995613 w 7438733"/>
              <a:gd name="connsiteY10" fmla="*/ 17385 h 4616940"/>
              <a:gd name="connsiteX11" fmla="*/ 3098006 w 7438733"/>
              <a:gd name="connsiteY11" fmla="*/ 43578 h 4616940"/>
              <a:gd name="connsiteX12" fmla="*/ 3333750 w 7438733"/>
              <a:gd name="connsiteY12" fmla="*/ 126922 h 4616940"/>
              <a:gd name="connsiteX13" fmla="*/ 3740943 w 7438733"/>
              <a:gd name="connsiteY13" fmla="*/ 362666 h 4616940"/>
              <a:gd name="connsiteX14" fmla="*/ 4095750 w 7438733"/>
              <a:gd name="connsiteY14" fmla="*/ 479347 h 4616940"/>
              <a:gd name="connsiteX15" fmla="*/ 4467225 w 7438733"/>
              <a:gd name="connsiteY15" fmla="*/ 536497 h 4616940"/>
              <a:gd name="connsiteX16" fmla="*/ 4791075 w 7438733"/>
              <a:gd name="connsiteY16" fmla="*/ 526972 h 4616940"/>
              <a:gd name="connsiteX17" fmla="*/ 5143500 w 7438733"/>
              <a:gd name="connsiteY17" fmla="*/ 612697 h 4616940"/>
              <a:gd name="connsiteX18" fmla="*/ 5495925 w 7438733"/>
              <a:gd name="connsiteY18" fmla="*/ 812722 h 4616940"/>
              <a:gd name="connsiteX19" fmla="*/ 5895975 w 7438733"/>
              <a:gd name="connsiteY19" fmla="*/ 1165147 h 4616940"/>
              <a:gd name="connsiteX20" fmla="*/ 6305550 w 7438733"/>
              <a:gd name="connsiteY20" fmla="*/ 1612822 h 4616940"/>
              <a:gd name="connsiteX21" fmla="*/ 6686550 w 7438733"/>
              <a:gd name="connsiteY21" fmla="*/ 2108122 h 4616940"/>
              <a:gd name="connsiteX22" fmla="*/ 7072312 w 7438733"/>
              <a:gd name="connsiteY22" fmla="*/ 2729628 h 4616940"/>
              <a:gd name="connsiteX23" fmla="*/ 7277100 w 7438733"/>
              <a:gd name="connsiteY23" fmla="*/ 3146347 h 4616940"/>
              <a:gd name="connsiteX24" fmla="*/ 7419975 w 7438733"/>
              <a:gd name="connsiteY24" fmla="*/ 3689272 h 4616940"/>
              <a:gd name="connsiteX25" fmla="*/ 7436644 w 7438733"/>
              <a:gd name="connsiteY25" fmla="*/ 3932160 h 4616940"/>
              <a:gd name="connsiteX26" fmla="*/ 7355681 w 7438733"/>
              <a:gd name="connsiteY26" fmla="*/ 4115516 h 4616940"/>
              <a:gd name="connsiteX27" fmla="*/ 7034213 w 7438733"/>
              <a:gd name="connsiteY27" fmla="*/ 4325066 h 4616940"/>
              <a:gd name="connsiteX28" fmla="*/ 6496050 w 7438733"/>
              <a:gd name="connsiteY28" fmla="*/ 4594147 h 4616940"/>
              <a:gd name="connsiteX29" fmla="*/ 5765006 w 7438733"/>
              <a:gd name="connsiteY29" fmla="*/ 4613197 h 4616940"/>
              <a:gd name="connsiteX30" fmla="*/ 4572000 w 7438733"/>
              <a:gd name="connsiteY30" fmla="*/ 4498897 h 4616940"/>
              <a:gd name="connsiteX31" fmla="*/ 3688556 w 7438733"/>
              <a:gd name="connsiteY31" fmla="*/ 4348879 h 4616940"/>
              <a:gd name="connsiteX32" fmla="*/ 3000375 w 7438733"/>
              <a:gd name="connsiteY32" fmla="*/ 4160760 h 4616940"/>
              <a:gd name="connsiteX33" fmla="*/ 2371725 w 7438733"/>
              <a:gd name="connsiteY33" fmla="*/ 3946447 h 4616940"/>
              <a:gd name="connsiteX34" fmla="*/ 1562100 w 7438733"/>
              <a:gd name="connsiteY34" fmla="*/ 3613072 h 4616940"/>
              <a:gd name="connsiteX35" fmla="*/ 935831 w 7438733"/>
              <a:gd name="connsiteY35" fmla="*/ 3236834 h 4616940"/>
              <a:gd name="connsiteX36" fmla="*/ 500063 w 7438733"/>
              <a:gd name="connsiteY36" fmla="*/ 2872503 h 4616940"/>
              <a:gd name="connsiteX37" fmla="*/ 228600 w 7438733"/>
              <a:gd name="connsiteY37" fmla="*/ 2448641 h 4616940"/>
              <a:gd name="connsiteX38" fmla="*/ 102394 w 7438733"/>
              <a:gd name="connsiteY38" fmla="*/ 2158128 h 4616940"/>
              <a:gd name="connsiteX39" fmla="*/ 0 w 7438733"/>
              <a:gd name="connsiteY39" fmla="*/ 1819990 h 4616940"/>
              <a:gd name="connsiteX0" fmla="*/ 0 w 7438733"/>
              <a:gd name="connsiteY0" fmla="*/ 1819990 h 4616940"/>
              <a:gd name="connsiteX1" fmla="*/ 109538 w 7438733"/>
              <a:gd name="connsiteY1" fmla="*/ 1650922 h 4616940"/>
              <a:gd name="connsiteX2" fmla="*/ 207169 w 7438733"/>
              <a:gd name="connsiteY2" fmla="*/ 1527097 h 4616940"/>
              <a:gd name="connsiteX3" fmla="*/ 347663 w 7438733"/>
              <a:gd name="connsiteY3" fmla="*/ 1355647 h 4616940"/>
              <a:gd name="connsiteX4" fmla="*/ 583406 w 7438733"/>
              <a:gd name="connsiteY4" fmla="*/ 1110379 h 4616940"/>
              <a:gd name="connsiteX5" fmla="*/ 1009650 w 7438733"/>
              <a:gd name="connsiteY5" fmla="*/ 717472 h 4616940"/>
              <a:gd name="connsiteX6" fmla="*/ 1533525 w 7438733"/>
              <a:gd name="connsiteY6" fmla="*/ 355522 h 4616940"/>
              <a:gd name="connsiteX7" fmla="*/ 2081213 w 7438733"/>
              <a:gd name="connsiteY7" fmla="*/ 100728 h 4616940"/>
              <a:gd name="connsiteX8" fmla="*/ 2514599 w 7438733"/>
              <a:gd name="connsiteY8" fmla="*/ 17385 h 4616940"/>
              <a:gd name="connsiteX9" fmla="*/ 2843213 w 7438733"/>
              <a:gd name="connsiteY9" fmla="*/ 716 h 4616940"/>
              <a:gd name="connsiteX10" fmla="*/ 2995613 w 7438733"/>
              <a:gd name="connsiteY10" fmla="*/ 17385 h 4616940"/>
              <a:gd name="connsiteX11" fmla="*/ 3098006 w 7438733"/>
              <a:gd name="connsiteY11" fmla="*/ 43578 h 4616940"/>
              <a:gd name="connsiteX12" fmla="*/ 3333750 w 7438733"/>
              <a:gd name="connsiteY12" fmla="*/ 126922 h 4616940"/>
              <a:gd name="connsiteX13" fmla="*/ 3740943 w 7438733"/>
              <a:gd name="connsiteY13" fmla="*/ 362666 h 4616940"/>
              <a:gd name="connsiteX14" fmla="*/ 4095750 w 7438733"/>
              <a:gd name="connsiteY14" fmla="*/ 479347 h 4616940"/>
              <a:gd name="connsiteX15" fmla="*/ 4467225 w 7438733"/>
              <a:gd name="connsiteY15" fmla="*/ 536497 h 4616940"/>
              <a:gd name="connsiteX16" fmla="*/ 4791075 w 7438733"/>
              <a:gd name="connsiteY16" fmla="*/ 526972 h 4616940"/>
              <a:gd name="connsiteX17" fmla="*/ 5143500 w 7438733"/>
              <a:gd name="connsiteY17" fmla="*/ 612697 h 4616940"/>
              <a:gd name="connsiteX18" fmla="*/ 5495925 w 7438733"/>
              <a:gd name="connsiteY18" fmla="*/ 812722 h 4616940"/>
              <a:gd name="connsiteX19" fmla="*/ 5895975 w 7438733"/>
              <a:gd name="connsiteY19" fmla="*/ 1165147 h 4616940"/>
              <a:gd name="connsiteX20" fmla="*/ 6293644 w 7438733"/>
              <a:gd name="connsiteY20" fmla="*/ 1617584 h 4616940"/>
              <a:gd name="connsiteX21" fmla="*/ 6686550 w 7438733"/>
              <a:gd name="connsiteY21" fmla="*/ 2108122 h 4616940"/>
              <a:gd name="connsiteX22" fmla="*/ 7072312 w 7438733"/>
              <a:gd name="connsiteY22" fmla="*/ 2729628 h 4616940"/>
              <a:gd name="connsiteX23" fmla="*/ 7277100 w 7438733"/>
              <a:gd name="connsiteY23" fmla="*/ 3146347 h 4616940"/>
              <a:gd name="connsiteX24" fmla="*/ 7419975 w 7438733"/>
              <a:gd name="connsiteY24" fmla="*/ 3689272 h 4616940"/>
              <a:gd name="connsiteX25" fmla="*/ 7436644 w 7438733"/>
              <a:gd name="connsiteY25" fmla="*/ 3932160 h 4616940"/>
              <a:gd name="connsiteX26" fmla="*/ 7355681 w 7438733"/>
              <a:gd name="connsiteY26" fmla="*/ 4115516 h 4616940"/>
              <a:gd name="connsiteX27" fmla="*/ 7034213 w 7438733"/>
              <a:gd name="connsiteY27" fmla="*/ 4325066 h 4616940"/>
              <a:gd name="connsiteX28" fmla="*/ 6496050 w 7438733"/>
              <a:gd name="connsiteY28" fmla="*/ 4594147 h 4616940"/>
              <a:gd name="connsiteX29" fmla="*/ 5765006 w 7438733"/>
              <a:gd name="connsiteY29" fmla="*/ 4613197 h 4616940"/>
              <a:gd name="connsiteX30" fmla="*/ 4572000 w 7438733"/>
              <a:gd name="connsiteY30" fmla="*/ 4498897 h 4616940"/>
              <a:gd name="connsiteX31" fmla="*/ 3688556 w 7438733"/>
              <a:gd name="connsiteY31" fmla="*/ 4348879 h 4616940"/>
              <a:gd name="connsiteX32" fmla="*/ 3000375 w 7438733"/>
              <a:gd name="connsiteY32" fmla="*/ 4160760 h 4616940"/>
              <a:gd name="connsiteX33" fmla="*/ 2371725 w 7438733"/>
              <a:gd name="connsiteY33" fmla="*/ 3946447 h 4616940"/>
              <a:gd name="connsiteX34" fmla="*/ 1562100 w 7438733"/>
              <a:gd name="connsiteY34" fmla="*/ 3613072 h 4616940"/>
              <a:gd name="connsiteX35" fmla="*/ 935831 w 7438733"/>
              <a:gd name="connsiteY35" fmla="*/ 3236834 h 4616940"/>
              <a:gd name="connsiteX36" fmla="*/ 500063 w 7438733"/>
              <a:gd name="connsiteY36" fmla="*/ 2872503 h 4616940"/>
              <a:gd name="connsiteX37" fmla="*/ 228600 w 7438733"/>
              <a:gd name="connsiteY37" fmla="*/ 2448641 h 4616940"/>
              <a:gd name="connsiteX38" fmla="*/ 102394 w 7438733"/>
              <a:gd name="connsiteY38" fmla="*/ 2158128 h 4616940"/>
              <a:gd name="connsiteX39" fmla="*/ 0 w 7438733"/>
              <a:gd name="connsiteY39" fmla="*/ 1819990 h 4616940"/>
              <a:gd name="connsiteX0" fmla="*/ 0 w 7438733"/>
              <a:gd name="connsiteY0" fmla="*/ 1819990 h 4616940"/>
              <a:gd name="connsiteX1" fmla="*/ 109538 w 7438733"/>
              <a:gd name="connsiteY1" fmla="*/ 1650922 h 4616940"/>
              <a:gd name="connsiteX2" fmla="*/ 207169 w 7438733"/>
              <a:gd name="connsiteY2" fmla="*/ 1527097 h 4616940"/>
              <a:gd name="connsiteX3" fmla="*/ 347663 w 7438733"/>
              <a:gd name="connsiteY3" fmla="*/ 1355647 h 4616940"/>
              <a:gd name="connsiteX4" fmla="*/ 583406 w 7438733"/>
              <a:gd name="connsiteY4" fmla="*/ 1110379 h 4616940"/>
              <a:gd name="connsiteX5" fmla="*/ 1009650 w 7438733"/>
              <a:gd name="connsiteY5" fmla="*/ 717472 h 4616940"/>
              <a:gd name="connsiteX6" fmla="*/ 1533525 w 7438733"/>
              <a:gd name="connsiteY6" fmla="*/ 355522 h 4616940"/>
              <a:gd name="connsiteX7" fmla="*/ 2081213 w 7438733"/>
              <a:gd name="connsiteY7" fmla="*/ 100728 h 4616940"/>
              <a:gd name="connsiteX8" fmla="*/ 2514599 w 7438733"/>
              <a:gd name="connsiteY8" fmla="*/ 17385 h 4616940"/>
              <a:gd name="connsiteX9" fmla="*/ 2843213 w 7438733"/>
              <a:gd name="connsiteY9" fmla="*/ 716 h 4616940"/>
              <a:gd name="connsiteX10" fmla="*/ 2995613 w 7438733"/>
              <a:gd name="connsiteY10" fmla="*/ 17385 h 4616940"/>
              <a:gd name="connsiteX11" fmla="*/ 3098006 w 7438733"/>
              <a:gd name="connsiteY11" fmla="*/ 43578 h 4616940"/>
              <a:gd name="connsiteX12" fmla="*/ 3333750 w 7438733"/>
              <a:gd name="connsiteY12" fmla="*/ 126922 h 4616940"/>
              <a:gd name="connsiteX13" fmla="*/ 3740943 w 7438733"/>
              <a:gd name="connsiteY13" fmla="*/ 362666 h 4616940"/>
              <a:gd name="connsiteX14" fmla="*/ 4095750 w 7438733"/>
              <a:gd name="connsiteY14" fmla="*/ 479347 h 4616940"/>
              <a:gd name="connsiteX15" fmla="*/ 4467225 w 7438733"/>
              <a:gd name="connsiteY15" fmla="*/ 536497 h 4616940"/>
              <a:gd name="connsiteX16" fmla="*/ 4791075 w 7438733"/>
              <a:gd name="connsiteY16" fmla="*/ 526972 h 4616940"/>
              <a:gd name="connsiteX17" fmla="*/ 5143500 w 7438733"/>
              <a:gd name="connsiteY17" fmla="*/ 612697 h 4616940"/>
              <a:gd name="connsiteX18" fmla="*/ 5495925 w 7438733"/>
              <a:gd name="connsiteY18" fmla="*/ 812722 h 4616940"/>
              <a:gd name="connsiteX19" fmla="*/ 5879306 w 7438733"/>
              <a:gd name="connsiteY19" fmla="*/ 1169909 h 4616940"/>
              <a:gd name="connsiteX20" fmla="*/ 6293644 w 7438733"/>
              <a:gd name="connsiteY20" fmla="*/ 1617584 h 4616940"/>
              <a:gd name="connsiteX21" fmla="*/ 6686550 w 7438733"/>
              <a:gd name="connsiteY21" fmla="*/ 2108122 h 4616940"/>
              <a:gd name="connsiteX22" fmla="*/ 7072312 w 7438733"/>
              <a:gd name="connsiteY22" fmla="*/ 2729628 h 4616940"/>
              <a:gd name="connsiteX23" fmla="*/ 7277100 w 7438733"/>
              <a:gd name="connsiteY23" fmla="*/ 3146347 h 4616940"/>
              <a:gd name="connsiteX24" fmla="*/ 7419975 w 7438733"/>
              <a:gd name="connsiteY24" fmla="*/ 3689272 h 4616940"/>
              <a:gd name="connsiteX25" fmla="*/ 7436644 w 7438733"/>
              <a:gd name="connsiteY25" fmla="*/ 3932160 h 4616940"/>
              <a:gd name="connsiteX26" fmla="*/ 7355681 w 7438733"/>
              <a:gd name="connsiteY26" fmla="*/ 4115516 h 4616940"/>
              <a:gd name="connsiteX27" fmla="*/ 7034213 w 7438733"/>
              <a:gd name="connsiteY27" fmla="*/ 4325066 h 4616940"/>
              <a:gd name="connsiteX28" fmla="*/ 6496050 w 7438733"/>
              <a:gd name="connsiteY28" fmla="*/ 4594147 h 4616940"/>
              <a:gd name="connsiteX29" fmla="*/ 5765006 w 7438733"/>
              <a:gd name="connsiteY29" fmla="*/ 4613197 h 4616940"/>
              <a:gd name="connsiteX30" fmla="*/ 4572000 w 7438733"/>
              <a:gd name="connsiteY30" fmla="*/ 4498897 h 4616940"/>
              <a:gd name="connsiteX31" fmla="*/ 3688556 w 7438733"/>
              <a:gd name="connsiteY31" fmla="*/ 4348879 h 4616940"/>
              <a:gd name="connsiteX32" fmla="*/ 3000375 w 7438733"/>
              <a:gd name="connsiteY32" fmla="*/ 4160760 h 4616940"/>
              <a:gd name="connsiteX33" fmla="*/ 2371725 w 7438733"/>
              <a:gd name="connsiteY33" fmla="*/ 3946447 h 4616940"/>
              <a:gd name="connsiteX34" fmla="*/ 1562100 w 7438733"/>
              <a:gd name="connsiteY34" fmla="*/ 3613072 h 4616940"/>
              <a:gd name="connsiteX35" fmla="*/ 935831 w 7438733"/>
              <a:gd name="connsiteY35" fmla="*/ 3236834 h 4616940"/>
              <a:gd name="connsiteX36" fmla="*/ 500063 w 7438733"/>
              <a:gd name="connsiteY36" fmla="*/ 2872503 h 4616940"/>
              <a:gd name="connsiteX37" fmla="*/ 228600 w 7438733"/>
              <a:gd name="connsiteY37" fmla="*/ 2448641 h 4616940"/>
              <a:gd name="connsiteX38" fmla="*/ 102394 w 7438733"/>
              <a:gd name="connsiteY38" fmla="*/ 2158128 h 4616940"/>
              <a:gd name="connsiteX39" fmla="*/ 0 w 7438733"/>
              <a:gd name="connsiteY39" fmla="*/ 1819990 h 4616940"/>
              <a:gd name="connsiteX0" fmla="*/ 0 w 7438733"/>
              <a:gd name="connsiteY0" fmla="*/ 1819990 h 4616940"/>
              <a:gd name="connsiteX1" fmla="*/ 109538 w 7438733"/>
              <a:gd name="connsiteY1" fmla="*/ 1650922 h 4616940"/>
              <a:gd name="connsiteX2" fmla="*/ 207169 w 7438733"/>
              <a:gd name="connsiteY2" fmla="*/ 1527097 h 4616940"/>
              <a:gd name="connsiteX3" fmla="*/ 347663 w 7438733"/>
              <a:gd name="connsiteY3" fmla="*/ 1355647 h 4616940"/>
              <a:gd name="connsiteX4" fmla="*/ 583406 w 7438733"/>
              <a:gd name="connsiteY4" fmla="*/ 1110379 h 4616940"/>
              <a:gd name="connsiteX5" fmla="*/ 1009650 w 7438733"/>
              <a:gd name="connsiteY5" fmla="*/ 717472 h 4616940"/>
              <a:gd name="connsiteX6" fmla="*/ 1533525 w 7438733"/>
              <a:gd name="connsiteY6" fmla="*/ 355522 h 4616940"/>
              <a:gd name="connsiteX7" fmla="*/ 2081213 w 7438733"/>
              <a:gd name="connsiteY7" fmla="*/ 100728 h 4616940"/>
              <a:gd name="connsiteX8" fmla="*/ 2514599 w 7438733"/>
              <a:gd name="connsiteY8" fmla="*/ 17385 h 4616940"/>
              <a:gd name="connsiteX9" fmla="*/ 2843213 w 7438733"/>
              <a:gd name="connsiteY9" fmla="*/ 716 h 4616940"/>
              <a:gd name="connsiteX10" fmla="*/ 2995613 w 7438733"/>
              <a:gd name="connsiteY10" fmla="*/ 17385 h 4616940"/>
              <a:gd name="connsiteX11" fmla="*/ 3098006 w 7438733"/>
              <a:gd name="connsiteY11" fmla="*/ 43578 h 4616940"/>
              <a:gd name="connsiteX12" fmla="*/ 3333750 w 7438733"/>
              <a:gd name="connsiteY12" fmla="*/ 126922 h 4616940"/>
              <a:gd name="connsiteX13" fmla="*/ 3740943 w 7438733"/>
              <a:gd name="connsiteY13" fmla="*/ 362666 h 4616940"/>
              <a:gd name="connsiteX14" fmla="*/ 4095750 w 7438733"/>
              <a:gd name="connsiteY14" fmla="*/ 479347 h 4616940"/>
              <a:gd name="connsiteX15" fmla="*/ 4467225 w 7438733"/>
              <a:gd name="connsiteY15" fmla="*/ 536497 h 4616940"/>
              <a:gd name="connsiteX16" fmla="*/ 4791075 w 7438733"/>
              <a:gd name="connsiteY16" fmla="*/ 526972 h 4616940"/>
              <a:gd name="connsiteX17" fmla="*/ 5143500 w 7438733"/>
              <a:gd name="connsiteY17" fmla="*/ 612697 h 4616940"/>
              <a:gd name="connsiteX18" fmla="*/ 5467350 w 7438733"/>
              <a:gd name="connsiteY18" fmla="*/ 819866 h 4616940"/>
              <a:gd name="connsiteX19" fmla="*/ 5879306 w 7438733"/>
              <a:gd name="connsiteY19" fmla="*/ 1169909 h 4616940"/>
              <a:gd name="connsiteX20" fmla="*/ 6293644 w 7438733"/>
              <a:gd name="connsiteY20" fmla="*/ 1617584 h 4616940"/>
              <a:gd name="connsiteX21" fmla="*/ 6686550 w 7438733"/>
              <a:gd name="connsiteY21" fmla="*/ 2108122 h 4616940"/>
              <a:gd name="connsiteX22" fmla="*/ 7072312 w 7438733"/>
              <a:gd name="connsiteY22" fmla="*/ 2729628 h 4616940"/>
              <a:gd name="connsiteX23" fmla="*/ 7277100 w 7438733"/>
              <a:gd name="connsiteY23" fmla="*/ 3146347 h 4616940"/>
              <a:gd name="connsiteX24" fmla="*/ 7419975 w 7438733"/>
              <a:gd name="connsiteY24" fmla="*/ 3689272 h 4616940"/>
              <a:gd name="connsiteX25" fmla="*/ 7436644 w 7438733"/>
              <a:gd name="connsiteY25" fmla="*/ 3932160 h 4616940"/>
              <a:gd name="connsiteX26" fmla="*/ 7355681 w 7438733"/>
              <a:gd name="connsiteY26" fmla="*/ 4115516 h 4616940"/>
              <a:gd name="connsiteX27" fmla="*/ 7034213 w 7438733"/>
              <a:gd name="connsiteY27" fmla="*/ 4325066 h 4616940"/>
              <a:gd name="connsiteX28" fmla="*/ 6496050 w 7438733"/>
              <a:gd name="connsiteY28" fmla="*/ 4594147 h 4616940"/>
              <a:gd name="connsiteX29" fmla="*/ 5765006 w 7438733"/>
              <a:gd name="connsiteY29" fmla="*/ 4613197 h 4616940"/>
              <a:gd name="connsiteX30" fmla="*/ 4572000 w 7438733"/>
              <a:gd name="connsiteY30" fmla="*/ 4498897 h 4616940"/>
              <a:gd name="connsiteX31" fmla="*/ 3688556 w 7438733"/>
              <a:gd name="connsiteY31" fmla="*/ 4348879 h 4616940"/>
              <a:gd name="connsiteX32" fmla="*/ 3000375 w 7438733"/>
              <a:gd name="connsiteY32" fmla="*/ 4160760 h 4616940"/>
              <a:gd name="connsiteX33" fmla="*/ 2371725 w 7438733"/>
              <a:gd name="connsiteY33" fmla="*/ 3946447 h 4616940"/>
              <a:gd name="connsiteX34" fmla="*/ 1562100 w 7438733"/>
              <a:gd name="connsiteY34" fmla="*/ 3613072 h 4616940"/>
              <a:gd name="connsiteX35" fmla="*/ 935831 w 7438733"/>
              <a:gd name="connsiteY35" fmla="*/ 3236834 h 4616940"/>
              <a:gd name="connsiteX36" fmla="*/ 500063 w 7438733"/>
              <a:gd name="connsiteY36" fmla="*/ 2872503 h 4616940"/>
              <a:gd name="connsiteX37" fmla="*/ 228600 w 7438733"/>
              <a:gd name="connsiteY37" fmla="*/ 2448641 h 4616940"/>
              <a:gd name="connsiteX38" fmla="*/ 102394 w 7438733"/>
              <a:gd name="connsiteY38" fmla="*/ 2158128 h 4616940"/>
              <a:gd name="connsiteX39" fmla="*/ 0 w 7438733"/>
              <a:gd name="connsiteY39" fmla="*/ 1819990 h 4616940"/>
              <a:gd name="connsiteX0" fmla="*/ 0 w 7438733"/>
              <a:gd name="connsiteY0" fmla="*/ 1819990 h 4616940"/>
              <a:gd name="connsiteX1" fmla="*/ 109538 w 7438733"/>
              <a:gd name="connsiteY1" fmla="*/ 1650922 h 4616940"/>
              <a:gd name="connsiteX2" fmla="*/ 207169 w 7438733"/>
              <a:gd name="connsiteY2" fmla="*/ 1527097 h 4616940"/>
              <a:gd name="connsiteX3" fmla="*/ 347663 w 7438733"/>
              <a:gd name="connsiteY3" fmla="*/ 1355647 h 4616940"/>
              <a:gd name="connsiteX4" fmla="*/ 583406 w 7438733"/>
              <a:gd name="connsiteY4" fmla="*/ 1110379 h 4616940"/>
              <a:gd name="connsiteX5" fmla="*/ 1009650 w 7438733"/>
              <a:gd name="connsiteY5" fmla="*/ 717472 h 4616940"/>
              <a:gd name="connsiteX6" fmla="*/ 1533525 w 7438733"/>
              <a:gd name="connsiteY6" fmla="*/ 355522 h 4616940"/>
              <a:gd name="connsiteX7" fmla="*/ 2081213 w 7438733"/>
              <a:gd name="connsiteY7" fmla="*/ 100728 h 4616940"/>
              <a:gd name="connsiteX8" fmla="*/ 2514599 w 7438733"/>
              <a:gd name="connsiteY8" fmla="*/ 17385 h 4616940"/>
              <a:gd name="connsiteX9" fmla="*/ 2843213 w 7438733"/>
              <a:gd name="connsiteY9" fmla="*/ 716 h 4616940"/>
              <a:gd name="connsiteX10" fmla="*/ 2995613 w 7438733"/>
              <a:gd name="connsiteY10" fmla="*/ 17385 h 4616940"/>
              <a:gd name="connsiteX11" fmla="*/ 3098006 w 7438733"/>
              <a:gd name="connsiteY11" fmla="*/ 43578 h 4616940"/>
              <a:gd name="connsiteX12" fmla="*/ 3333750 w 7438733"/>
              <a:gd name="connsiteY12" fmla="*/ 126922 h 4616940"/>
              <a:gd name="connsiteX13" fmla="*/ 3740943 w 7438733"/>
              <a:gd name="connsiteY13" fmla="*/ 362666 h 4616940"/>
              <a:gd name="connsiteX14" fmla="*/ 4095750 w 7438733"/>
              <a:gd name="connsiteY14" fmla="*/ 479347 h 4616940"/>
              <a:gd name="connsiteX15" fmla="*/ 4467225 w 7438733"/>
              <a:gd name="connsiteY15" fmla="*/ 536497 h 4616940"/>
              <a:gd name="connsiteX16" fmla="*/ 4791075 w 7438733"/>
              <a:gd name="connsiteY16" fmla="*/ 526972 h 4616940"/>
              <a:gd name="connsiteX17" fmla="*/ 5126831 w 7438733"/>
              <a:gd name="connsiteY17" fmla="*/ 622222 h 4616940"/>
              <a:gd name="connsiteX18" fmla="*/ 5467350 w 7438733"/>
              <a:gd name="connsiteY18" fmla="*/ 819866 h 4616940"/>
              <a:gd name="connsiteX19" fmla="*/ 5879306 w 7438733"/>
              <a:gd name="connsiteY19" fmla="*/ 1169909 h 4616940"/>
              <a:gd name="connsiteX20" fmla="*/ 6293644 w 7438733"/>
              <a:gd name="connsiteY20" fmla="*/ 1617584 h 4616940"/>
              <a:gd name="connsiteX21" fmla="*/ 6686550 w 7438733"/>
              <a:gd name="connsiteY21" fmla="*/ 2108122 h 4616940"/>
              <a:gd name="connsiteX22" fmla="*/ 7072312 w 7438733"/>
              <a:gd name="connsiteY22" fmla="*/ 2729628 h 4616940"/>
              <a:gd name="connsiteX23" fmla="*/ 7277100 w 7438733"/>
              <a:gd name="connsiteY23" fmla="*/ 3146347 h 4616940"/>
              <a:gd name="connsiteX24" fmla="*/ 7419975 w 7438733"/>
              <a:gd name="connsiteY24" fmla="*/ 3689272 h 4616940"/>
              <a:gd name="connsiteX25" fmla="*/ 7436644 w 7438733"/>
              <a:gd name="connsiteY25" fmla="*/ 3932160 h 4616940"/>
              <a:gd name="connsiteX26" fmla="*/ 7355681 w 7438733"/>
              <a:gd name="connsiteY26" fmla="*/ 4115516 h 4616940"/>
              <a:gd name="connsiteX27" fmla="*/ 7034213 w 7438733"/>
              <a:gd name="connsiteY27" fmla="*/ 4325066 h 4616940"/>
              <a:gd name="connsiteX28" fmla="*/ 6496050 w 7438733"/>
              <a:gd name="connsiteY28" fmla="*/ 4594147 h 4616940"/>
              <a:gd name="connsiteX29" fmla="*/ 5765006 w 7438733"/>
              <a:gd name="connsiteY29" fmla="*/ 4613197 h 4616940"/>
              <a:gd name="connsiteX30" fmla="*/ 4572000 w 7438733"/>
              <a:gd name="connsiteY30" fmla="*/ 4498897 h 4616940"/>
              <a:gd name="connsiteX31" fmla="*/ 3688556 w 7438733"/>
              <a:gd name="connsiteY31" fmla="*/ 4348879 h 4616940"/>
              <a:gd name="connsiteX32" fmla="*/ 3000375 w 7438733"/>
              <a:gd name="connsiteY32" fmla="*/ 4160760 h 4616940"/>
              <a:gd name="connsiteX33" fmla="*/ 2371725 w 7438733"/>
              <a:gd name="connsiteY33" fmla="*/ 3946447 h 4616940"/>
              <a:gd name="connsiteX34" fmla="*/ 1562100 w 7438733"/>
              <a:gd name="connsiteY34" fmla="*/ 3613072 h 4616940"/>
              <a:gd name="connsiteX35" fmla="*/ 935831 w 7438733"/>
              <a:gd name="connsiteY35" fmla="*/ 3236834 h 4616940"/>
              <a:gd name="connsiteX36" fmla="*/ 500063 w 7438733"/>
              <a:gd name="connsiteY36" fmla="*/ 2872503 h 4616940"/>
              <a:gd name="connsiteX37" fmla="*/ 228600 w 7438733"/>
              <a:gd name="connsiteY37" fmla="*/ 2448641 h 4616940"/>
              <a:gd name="connsiteX38" fmla="*/ 102394 w 7438733"/>
              <a:gd name="connsiteY38" fmla="*/ 2158128 h 4616940"/>
              <a:gd name="connsiteX39" fmla="*/ 0 w 7438733"/>
              <a:gd name="connsiteY39" fmla="*/ 1819990 h 4616940"/>
              <a:gd name="connsiteX0" fmla="*/ 0 w 7438733"/>
              <a:gd name="connsiteY0" fmla="*/ 1819990 h 4616940"/>
              <a:gd name="connsiteX1" fmla="*/ 109538 w 7438733"/>
              <a:gd name="connsiteY1" fmla="*/ 1650922 h 4616940"/>
              <a:gd name="connsiteX2" fmla="*/ 207169 w 7438733"/>
              <a:gd name="connsiteY2" fmla="*/ 1527097 h 4616940"/>
              <a:gd name="connsiteX3" fmla="*/ 347663 w 7438733"/>
              <a:gd name="connsiteY3" fmla="*/ 1355647 h 4616940"/>
              <a:gd name="connsiteX4" fmla="*/ 583406 w 7438733"/>
              <a:gd name="connsiteY4" fmla="*/ 1110379 h 4616940"/>
              <a:gd name="connsiteX5" fmla="*/ 1009650 w 7438733"/>
              <a:gd name="connsiteY5" fmla="*/ 717472 h 4616940"/>
              <a:gd name="connsiteX6" fmla="*/ 1533525 w 7438733"/>
              <a:gd name="connsiteY6" fmla="*/ 355522 h 4616940"/>
              <a:gd name="connsiteX7" fmla="*/ 2081213 w 7438733"/>
              <a:gd name="connsiteY7" fmla="*/ 100728 h 4616940"/>
              <a:gd name="connsiteX8" fmla="*/ 2514599 w 7438733"/>
              <a:gd name="connsiteY8" fmla="*/ 17385 h 4616940"/>
              <a:gd name="connsiteX9" fmla="*/ 2843213 w 7438733"/>
              <a:gd name="connsiteY9" fmla="*/ 716 h 4616940"/>
              <a:gd name="connsiteX10" fmla="*/ 2995613 w 7438733"/>
              <a:gd name="connsiteY10" fmla="*/ 17385 h 4616940"/>
              <a:gd name="connsiteX11" fmla="*/ 3098006 w 7438733"/>
              <a:gd name="connsiteY11" fmla="*/ 43578 h 4616940"/>
              <a:gd name="connsiteX12" fmla="*/ 3333750 w 7438733"/>
              <a:gd name="connsiteY12" fmla="*/ 126922 h 4616940"/>
              <a:gd name="connsiteX13" fmla="*/ 3740943 w 7438733"/>
              <a:gd name="connsiteY13" fmla="*/ 362666 h 4616940"/>
              <a:gd name="connsiteX14" fmla="*/ 4095750 w 7438733"/>
              <a:gd name="connsiteY14" fmla="*/ 479347 h 4616940"/>
              <a:gd name="connsiteX15" fmla="*/ 4467225 w 7438733"/>
              <a:gd name="connsiteY15" fmla="*/ 536497 h 4616940"/>
              <a:gd name="connsiteX16" fmla="*/ 4791075 w 7438733"/>
              <a:gd name="connsiteY16" fmla="*/ 526972 h 4616940"/>
              <a:gd name="connsiteX17" fmla="*/ 5126831 w 7438733"/>
              <a:gd name="connsiteY17" fmla="*/ 622222 h 4616940"/>
              <a:gd name="connsiteX18" fmla="*/ 5467350 w 7438733"/>
              <a:gd name="connsiteY18" fmla="*/ 819866 h 4616940"/>
              <a:gd name="connsiteX19" fmla="*/ 5879306 w 7438733"/>
              <a:gd name="connsiteY19" fmla="*/ 1169909 h 4616940"/>
              <a:gd name="connsiteX20" fmla="*/ 6293644 w 7438733"/>
              <a:gd name="connsiteY20" fmla="*/ 1617584 h 4616940"/>
              <a:gd name="connsiteX21" fmla="*/ 6686550 w 7438733"/>
              <a:gd name="connsiteY21" fmla="*/ 2108122 h 4616940"/>
              <a:gd name="connsiteX22" fmla="*/ 7072312 w 7438733"/>
              <a:gd name="connsiteY22" fmla="*/ 2729628 h 4616940"/>
              <a:gd name="connsiteX23" fmla="*/ 7277100 w 7438733"/>
              <a:gd name="connsiteY23" fmla="*/ 3146347 h 4616940"/>
              <a:gd name="connsiteX24" fmla="*/ 7419975 w 7438733"/>
              <a:gd name="connsiteY24" fmla="*/ 3689272 h 4616940"/>
              <a:gd name="connsiteX25" fmla="*/ 7436644 w 7438733"/>
              <a:gd name="connsiteY25" fmla="*/ 3932160 h 4616940"/>
              <a:gd name="connsiteX26" fmla="*/ 7355681 w 7438733"/>
              <a:gd name="connsiteY26" fmla="*/ 4115516 h 4616940"/>
              <a:gd name="connsiteX27" fmla="*/ 7034213 w 7438733"/>
              <a:gd name="connsiteY27" fmla="*/ 4325066 h 4616940"/>
              <a:gd name="connsiteX28" fmla="*/ 6496050 w 7438733"/>
              <a:gd name="connsiteY28" fmla="*/ 4594147 h 4616940"/>
              <a:gd name="connsiteX29" fmla="*/ 5765006 w 7438733"/>
              <a:gd name="connsiteY29" fmla="*/ 4613197 h 4616940"/>
              <a:gd name="connsiteX30" fmla="*/ 4572000 w 7438733"/>
              <a:gd name="connsiteY30" fmla="*/ 4498897 h 4616940"/>
              <a:gd name="connsiteX31" fmla="*/ 3688556 w 7438733"/>
              <a:gd name="connsiteY31" fmla="*/ 4348879 h 4616940"/>
              <a:gd name="connsiteX32" fmla="*/ 3000375 w 7438733"/>
              <a:gd name="connsiteY32" fmla="*/ 4160760 h 4616940"/>
              <a:gd name="connsiteX33" fmla="*/ 2371725 w 7438733"/>
              <a:gd name="connsiteY33" fmla="*/ 3946447 h 4616940"/>
              <a:gd name="connsiteX34" fmla="*/ 1562100 w 7438733"/>
              <a:gd name="connsiteY34" fmla="*/ 3613072 h 4616940"/>
              <a:gd name="connsiteX35" fmla="*/ 935831 w 7438733"/>
              <a:gd name="connsiteY35" fmla="*/ 3236834 h 4616940"/>
              <a:gd name="connsiteX36" fmla="*/ 500063 w 7438733"/>
              <a:gd name="connsiteY36" fmla="*/ 2872503 h 4616940"/>
              <a:gd name="connsiteX37" fmla="*/ 228600 w 7438733"/>
              <a:gd name="connsiteY37" fmla="*/ 2448641 h 4616940"/>
              <a:gd name="connsiteX38" fmla="*/ 102394 w 7438733"/>
              <a:gd name="connsiteY38" fmla="*/ 2158128 h 4616940"/>
              <a:gd name="connsiteX39" fmla="*/ 0 w 7438733"/>
              <a:gd name="connsiteY39" fmla="*/ 1819990 h 4616940"/>
              <a:gd name="connsiteX0" fmla="*/ 0 w 7438733"/>
              <a:gd name="connsiteY0" fmla="*/ 1819990 h 4616940"/>
              <a:gd name="connsiteX1" fmla="*/ 109538 w 7438733"/>
              <a:gd name="connsiteY1" fmla="*/ 1650922 h 4616940"/>
              <a:gd name="connsiteX2" fmla="*/ 207169 w 7438733"/>
              <a:gd name="connsiteY2" fmla="*/ 1527097 h 4616940"/>
              <a:gd name="connsiteX3" fmla="*/ 347663 w 7438733"/>
              <a:gd name="connsiteY3" fmla="*/ 1355647 h 4616940"/>
              <a:gd name="connsiteX4" fmla="*/ 583406 w 7438733"/>
              <a:gd name="connsiteY4" fmla="*/ 1110379 h 4616940"/>
              <a:gd name="connsiteX5" fmla="*/ 1009650 w 7438733"/>
              <a:gd name="connsiteY5" fmla="*/ 717472 h 4616940"/>
              <a:gd name="connsiteX6" fmla="*/ 1533525 w 7438733"/>
              <a:gd name="connsiteY6" fmla="*/ 355522 h 4616940"/>
              <a:gd name="connsiteX7" fmla="*/ 2081213 w 7438733"/>
              <a:gd name="connsiteY7" fmla="*/ 100728 h 4616940"/>
              <a:gd name="connsiteX8" fmla="*/ 2514599 w 7438733"/>
              <a:gd name="connsiteY8" fmla="*/ 17385 h 4616940"/>
              <a:gd name="connsiteX9" fmla="*/ 2843213 w 7438733"/>
              <a:gd name="connsiteY9" fmla="*/ 716 h 4616940"/>
              <a:gd name="connsiteX10" fmla="*/ 2995613 w 7438733"/>
              <a:gd name="connsiteY10" fmla="*/ 17385 h 4616940"/>
              <a:gd name="connsiteX11" fmla="*/ 3098006 w 7438733"/>
              <a:gd name="connsiteY11" fmla="*/ 43578 h 4616940"/>
              <a:gd name="connsiteX12" fmla="*/ 3333750 w 7438733"/>
              <a:gd name="connsiteY12" fmla="*/ 126922 h 4616940"/>
              <a:gd name="connsiteX13" fmla="*/ 3740943 w 7438733"/>
              <a:gd name="connsiteY13" fmla="*/ 362666 h 4616940"/>
              <a:gd name="connsiteX14" fmla="*/ 4095750 w 7438733"/>
              <a:gd name="connsiteY14" fmla="*/ 479347 h 4616940"/>
              <a:gd name="connsiteX15" fmla="*/ 4467225 w 7438733"/>
              <a:gd name="connsiteY15" fmla="*/ 536497 h 4616940"/>
              <a:gd name="connsiteX16" fmla="*/ 4791075 w 7438733"/>
              <a:gd name="connsiteY16" fmla="*/ 526972 h 4616940"/>
              <a:gd name="connsiteX17" fmla="*/ 5126831 w 7438733"/>
              <a:gd name="connsiteY17" fmla="*/ 622222 h 4616940"/>
              <a:gd name="connsiteX18" fmla="*/ 5467350 w 7438733"/>
              <a:gd name="connsiteY18" fmla="*/ 819866 h 4616940"/>
              <a:gd name="connsiteX19" fmla="*/ 5879306 w 7438733"/>
              <a:gd name="connsiteY19" fmla="*/ 1169909 h 4616940"/>
              <a:gd name="connsiteX20" fmla="*/ 6293644 w 7438733"/>
              <a:gd name="connsiteY20" fmla="*/ 1617584 h 4616940"/>
              <a:gd name="connsiteX21" fmla="*/ 6686550 w 7438733"/>
              <a:gd name="connsiteY21" fmla="*/ 2108122 h 4616940"/>
              <a:gd name="connsiteX22" fmla="*/ 7072312 w 7438733"/>
              <a:gd name="connsiteY22" fmla="*/ 2729628 h 4616940"/>
              <a:gd name="connsiteX23" fmla="*/ 7277100 w 7438733"/>
              <a:gd name="connsiteY23" fmla="*/ 3146347 h 4616940"/>
              <a:gd name="connsiteX24" fmla="*/ 7419975 w 7438733"/>
              <a:gd name="connsiteY24" fmla="*/ 3689272 h 4616940"/>
              <a:gd name="connsiteX25" fmla="*/ 7436644 w 7438733"/>
              <a:gd name="connsiteY25" fmla="*/ 3932160 h 4616940"/>
              <a:gd name="connsiteX26" fmla="*/ 7355681 w 7438733"/>
              <a:gd name="connsiteY26" fmla="*/ 4115516 h 4616940"/>
              <a:gd name="connsiteX27" fmla="*/ 6969667 w 7438733"/>
              <a:gd name="connsiteY27" fmla="*/ 4368096 h 4616940"/>
              <a:gd name="connsiteX28" fmla="*/ 6496050 w 7438733"/>
              <a:gd name="connsiteY28" fmla="*/ 4594147 h 4616940"/>
              <a:gd name="connsiteX29" fmla="*/ 5765006 w 7438733"/>
              <a:gd name="connsiteY29" fmla="*/ 4613197 h 4616940"/>
              <a:gd name="connsiteX30" fmla="*/ 4572000 w 7438733"/>
              <a:gd name="connsiteY30" fmla="*/ 4498897 h 4616940"/>
              <a:gd name="connsiteX31" fmla="*/ 3688556 w 7438733"/>
              <a:gd name="connsiteY31" fmla="*/ 4348879 h 4616940"/>
              <a:gd name="connsiteX32" fmla="*/ 3000375 w 7438733"/>
              <a:gd name="connsiteY32" fmla="*/ 4160760 h 4616940"/>
              <a:gd name="connsiteX33" fmla="*/ 2371725 w 7438733"/>
              <a:gd name="connsiteY33" fmla="*/ 3946447 h 4616940"/>
              <a:gd name="connsiteX34" fmla="*/ 1562100 w 7438733"/>
              <a:gd name="connsiteY34" fmla="*/ 3613072 h 4616940"/>
              <a:gd name="connsiteX35" fmla="*/ 935831 w 7438733"/>
              <a:gd name="connsiteY35" fmla="*/ 3236834 h 4616940"/>
              <a:gd name="connsiteX36" fmla="*/ 500063 w 7438733"/>
              <a:gd name="connsiteY36" fmla="*/ 2872503 h 4616940"/>
              <a:gd name="connsiteX37" fmla="*/ 228600 w 7438733"/>
              <a:gd name="connsiteY37" fmla="*/ 2448641 h 4616940"/>
              <a:gd name="connsiteX38" fmla="*/ 102394 w 7438733"/>
              <a:gd name="connsiteY38" fmla="*/ 2158128 h 4616940"/>
              <a:gd name="connsiteX39" fmla="*/ 0 w 7438733"/>
              <a:gd name="connsiteY39" fmla="*/ 1819990 h 461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438733" h="4616940">
                <a:moveTo>
                  <a:pt x="0" y="1819990"/>
                </a:moveTo>
                <a:cubicBezTo>
                  <a:pt x="36513" y="1771571"/>
                  <a:pt x="73025" y="1699341"/>
                  <a:pt x="109538" y="1650922"/>
                </a:cubicBezTo>
                <a:lnTo>
                  <a:pt x="207169" y="1527097"/>
                </a:lnTo>
                <a:lnTo>
                  <a:pt x="347663" y="1355647"/>
                </a:lnTo>
                <a:lnTo>
                  <a:pt x="583406" y="1110379"/>
                </a:lnTo>
                <a:cubicBezTo>
                  <a:pt x="725487" y="979410"/>
                  <a:pt x="855662" y="848441"/>
                  <a:pt x="1009650" y="717472"/>
                </a:cubicBezTo>
                <a:cubicBezTo>
                  <a:pt x="1177131" y="594440"/>
                  <a:pt x="1358900" y="476172"/>
                  <a:pt x="1533525" y="355522"/>
                </a:cubicBezTo>
                <a:lnTo>
                  <a:pt x="2081213" y="100728"/>
                </a:lnTo>
                <a:cubicBezTo>
                  <a:pt x="2245518" y="61041"/>
                  <a:pt x="2378868" y="28498"/>
                  <a:pt x="2514599" y="17385"/>
                </a:cubicBezTo>
                <a:cubicBezTo>
                  <a:pt x="2649537" y="-77"/>
                  <a:pt x="2729706" y="8653"/>
                  <a:pt x="2843213" y="716"/>
                </a:cubicBezTo>
                <a:cubicBezTo>
                  <a:pt x="2920207" y="-3253"/>
                  <a:pt x="2953148" y="10241"/>
                  <a:pt x="2995613" y="17385"/>
                </a:cubicBezTo>
                <a:cubicBezTo>
                  <a:pt x="3038078" y="24529"/>
                  <a:pt x="3041650" y="25322"/>
                  <a:pt x="3098006" y="43578"/>
                </a:cubicBezTo>
                <a:cubicBezTo>
                  <a:pt x="3154362" y="61834"/>
                  <a:pt x="3254375" y="101522"/>
                  <a:pt x="3333750" y="126922"/>
                </a:cubicBezTo>
                <a:lnTo>
                  <a:pt x="3740943" y="362666"/>
                </a:lnTo>
                <a:cubicBezTo>
                  <a:pt x="3859212" y="401560"/>
                  <a:pt x="3960813" y="449978"/>
                  <a:pt x="4095750" y="479347"/>
                </a:cubicBezTo>
                <a:lnTo>
                  <a:pt x="4467225" y="536497"/>
                </a:lnTo>
                <a:cubicBezTo>
                  <a:pt x="4575175" y="533322"/>
                  <a:pt x="4685507" y="523003"/>
                  <a:pt x="4791075" y="526972"/>
                </a:cubicBezTo>
                <a:cubicBezTo>
                  <a:pt x="4920456" y="550785"/>
                  <a:pt x="5026024" y="579360"/>
                  <a:pt x="5126831" y="622222"/>
                </a:cubicBezTo>
                <a:lnTo>
                  <a:pt x="5467350" y="819866"/>
                </a:lnTo>
                <a:lnTo>
                  <a:pt x="5879306" y="1169909"/>
                </a:lnTo>
                <a:lnTo>
                  <a:pt x="6293644" y="1617584"/>
                </a:lnTo>
                <a:lnTo>
                  <a:pt x="6686550" y="2108122"/>
                </a:lnTo>
                <a:cubicBezTo>
                  <a:pt x="6809581" y="2317672"/>
                  <a:pt x="6954043" y="2517697"/>
                  <a:pt x="7072312" y="2729628"/>
                </a:cubicBezTo>
                <a:cubicBezTo>
                  <a:pt x="7140575" y="2868534"/>
                  <a:pt x="7211218" y="3005060"/>
                  <a:pt x="7277100" y="3146347"/>
                </a:cubicBezTo>
                <a:cubicBezTo>
                  <a:pt x="7328694" y="3324941"/>
                  <a:pt x="7375525" y="3508297"/>
                  <a:pt x="7419975" y="3689272"/>
                </a:cubicBezTo>
                <a:cubicBezTo>
                  <a:pt x="7437835" y="3814288"/>
                  <a:pt x="7441803" y="3864691"/>
                  <a:pt x="7436644" y="3932160"/>
                </a:cubicBezTo>
                <a:cubicBezTo>
                  <a:pt x="7419579" y="3999629"/>
                  <a:pt x="7415609" y="4044078"/>
                  <a:pt x="7355681" y="4115516"/>
                </a:cubicBezTo>
                <a:cubicBezTo>
                  <a:pt x="7254081" y="4206797"/>
                  <a:pt x="7078411" y="4291102"/>
                  <a:pt x="6969667" y="4368096"/>
                </a:cubicBezTo>
                <a:cubicBezTo>
                  <a:pt x="6799804" y="4469696"/>
                  <a:pt x="6694488" y="4521122"/>
                  <a:pt x="6496050" y="4594147"/>
                </a:cubicBezTo>
                <a:cubicBezTo>
                  <a:pt x="6247606" y="4621928"/>
                  <a:pt x="6020593" y="4618754"/>
                  <a:pt x="5765006" y="4613197"/>
                </a:cubicBezTo>
                <a:cubicBezTo>
                  <a:pt x="5362575" y="4587004"/>
                  <a:pt x="4969669" y="4536997"/>
                  <a:pt x="4572000" y="4498897"/>
                </a:cubicBezTo>
                <a:cubicBezTo>
                  <a:pt x="4263232" y="4458416"/>
                  <a:pt x="3983037" y="4398885"/>
                  <a:pt x="3688556" y="4348879"/>
                </a:cubicBezTo>
                <a:cubicBezTo>
                  <a:pt x="3459162" y="4286173"/>
                  <a:pt x="3219847" y="4227832"/>
                  <a:pt x="3000375" y="4160760"/>
                </a:cubicBezTo>
                <a:cubicBezTo>
                  <a:pt x="2780903" y="4093688"/>
                  <a:pt x="2581275" y="4017885"/>
                  <a:pt x="2371725" y="3946447"/>
                </a:cubicBezTo>
                <a:lnTo>
                  <a:pt x="1562100" y="3613072"/>
                </a:lnTo>
                <a:cubicBezTo>
                  <a:pt x="1353344" y="3487659"/>
                  <a:pt x="1135062" y="3369390"/>
                  <a:pt x="935831" y="3236834"/>
                </a:cubicBezTo>
                <a:lnTo>
                  <a:pt x="500063" y="2872503"/>
                </a:lnTo>
                <a:cubicBezTo>
                  <a:pt x="397669" y="2735978"/>
                  <a:pt x="319088" y="2589928"/>
                  <a:pt x="228600" y="2448641"/>
                </a:cubicBezTo>
                <a:lnTo>
                  <a:pt x="102394" y="2158128"/>
                </a:lnTo>
                <a:lnTo>
                  <a:pt x="0" y="1819990"/>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A2FF5FE-61BF-4235-ADED-C73831C1744D}"/>
              </a:ext>
            </a:extLst>
          </p:cNvPr>
          <p:cNvSpPr txBox="1">
            <a:spLocks/>
          </p:cNvSpPr>
          <p:nvPr/>
        </p:nvSpPr>
        <p:spPr>
          <a:xfrm>
            <a:off x="6265408" y="4548254"/>
            <a:ext cx="1785656" cy="6830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walk in</a:t>
            </a:r>
          </a:p>
        </p:txBody>
      </p:sp>
      <p:sp>
        <p:nvSpPr>
          <p:cNvPr id="10" name="Title 1">
            <a:extLst>
              <a:ext uri="{FF2B5EF4-FFF2-40B4-BE49-F238E27FC236}">
                <a16:creationId xmlns:a16="http://schemas.microsoft.com/office/drawing/2014/main" id="{9B13EE14-6559-4EF1-9E11-F9FD812BFE8A}"/>
              </a:ext>
            </a:extLst>
          </p:cNvPr>
          <p:cNvSpPr txBox="1">
            <a:spLocks/>
          </p:cNvSpPr>
          <p:nvPr/>
        </p:nvSpPr>
        <p:spPr>
          <a:xfrm>
            <a:off x="1843087" y="5107577"/>
            <a:ext cx="2255919" cy="73529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FF00"/>
                  </a:solidFill>
                  <a:prstDash val="solid"/>
                </a:ln>
                <a:solidFill>
                  <a:srgbClr val="FF00FF"/>
                </a:solidFill>
                <a:effectLst>
                  <a:outerShdw blurRad="63500" dir="3600000" algn="tl" rotWithShape="0">
                    <a:srgbClr val="000000">
                      <a:alpha val="70000"/>
                    </a:srgbClr>
                  </a:outerShdw>
                </a:effectLst>
                <a:latin typeface="Calibri" panose="020F0502020204030204" pitchFamily="34" charset="0"/>
              </a:rPr>
              <a:t>goodness</a:t>
            </a:r>
          </a:p>
        </p:txBody>
      </p:sp>
      <p:sp>
        <p:nvSpPr>
          <p:cNvPr id="11" name="Title 1">
            <a:extLst>
              <a:ext uri="{FF2B5EF4-FFF2-40B4-BE49-F238E27FC236}">
                <a16:creationId xmlns:a16="http://schemas.microsoft.com/office/drawing/2014/main" id="{03C35BC5-6D98-4922-BC0C-35B78D455B20}"/>
              </a:ext>
            </a:extLst>
          </p:cNvPr>
          <p:cNvSpPr txBox="1">
            <a:spLocks/>
          </p:cNvSpPr>
          <p:nvPr/>
        </p:nvSpPr>
        <p:spPr>
          <a:xfrm>
            <a:off x="1478484" y="5710847"/>
            <a:ext cx="3170319" cy="683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FF00"/>
                  </a:solidFill>
                  <a:prstDash val="solid"/>
                </a:ln>
                <a:solidFill>
                  <a:srgbClr val="FF00FF"/>
                </a:solidFill>
                <a:effectLst>
                  <a:outerShdw blurRad="63500" dir="3600000" algn="tl" rotWithShape="0">
                    <a:srgbClr val="000000">
                      <a:alpha val="70000"/>
                    </a:srgbClr>
                  </a:outerShdw>
                </a:effectLst>
                <a:latin typeface="Calibri" panose="020F0502020204030204" pitchFamily="34" charset="0"/>
              </a:rPr>
              <a:t>righteousness</a:t>
            </a:r>
          </a:p>
        </p:txBody>
      </p:sp>
      <p:sp>
        <p:nvSpPr>
          <p:cNvPr id="3074" name="Rectangle 2"/>
          <p:cNvSpPr>
            <a:spLocks noGrp="1" noChangeArrowheads="1"/>
          </p:cNvSpPr>
          <p:nvPr>
            <p:ph type="title"/>
          </p:nvPr>
        </p:nvSpPr>
        <p:spPr>
          <a:xfrm>
            <a:off x="342900" y="289719"/>
            <a:ext cx="84582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deliver you from the immoral woman, From the seductress who flatters with her words, Who forsakes the companion of her youth, And forgets the covenant of her God. For her house leads down to death, And her paths to the dead; None who go to her return, Nor do they regain the paths of life - So you may walk in the way of goodness, And keep to the paths of righteousness.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2:16-20 </a:t>
            </a:r>
          </a:p>
        </p:txBody>
      </p:sp>
      <p:sp>
        <p:nvSpPr>
          <p:cNvPr id="3" name="Rectangle 2">
            <a:extLst>
              <a:ext uri="{FF2B5EF4-FFF2-40B4-BE49-F238E27FC236}">
                <a16:creationId xmlns:a16="http://schemas.microsoft.com/office/drawing/2014/main" id="{0CFE686E-6909-4E3A-A737-23648C40E3B5}"/>
              </a:ext>
            </a:extLst>
          </p:cNvPr>
          <p:cNvSpPr txBox="1">
            <a:spLocks noChangeArrowheads="1"/>
          </p:cNvSpPr>
          <p:nvPr/>
        </p:nvSpPr>
        <p:spPr bwMode="auto">
          <a:xfrm>
            <a:off x="4808745" y="5100854"/>
            <a:ext cx="149191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Title 1">
            <a:extLst>
              <a:ext uri="{FF2B5EF4-FFF2-40B4-BE49-F238E27FC236}">
                <a16:creationId xmlns:a16="http://schemas.microsoft.com/office/drawing/2014/main" id="{C7265EC5-C48B-4987-B2EF-B7C895C0888E}"/>
              </a:ext>
            </a:extLst>
          </p:cNvPr>
          <p:cNvSpPr txBox="1">
            <a:spLocks/>
          </p:cNvSpPr>
          <p:nvPr/>
        </p:nvSpPr>
        <p:spPr>
          <a:xfrm>
            <a:off x="1189365" y="486899"/>
            <a:ext cx="2458370" cy="665086"/>
          </a:xfrm>
          <a:prstGeom prst="rect">
            <a:avLst/>
          </a:prstGeom>
        </p:spPr>
        <p:txBody>
          <a:bodyPr vert="horz" lIns="91440" tIns="45720" rIns="91440" bIns="45720" rtlCol="0" anchor="ctr">
            <a:no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Discretion</a:t>
            </a:r>
          </a:p>
        </p:txBody>
      </p:sp>
      <p:sp>
        <p:nvSpPr>
          <p:cNvPr id="7" name="Title 1">
            <a:extLst>
              <a:ext uri="{FF2B5EF4-FFF2-40B4-BE49-F238E27FC236}">
                <a16:creationId xmlns:a16="http://schemas.microsoft.com/office/drawing/2014/main" id="{EB1C76F8-3708-4599-8F8B-22912D01B327}"/>
              </a:ext>
            </a:extLst>
          </p:cNvPr>
          <p:cNvSpPr txBox="1">
            <a:spLocks/>
          </p:cNvSpPr>
          <p:nvPr/>
        </p:nvSpPr>
        <p:spPr>
          <a:xfrm>
            <a:off x="239517" y="940594"/>
            <a:ext cx="3444608" cy="921940"/>
          </a:xfrm>
          <a:prstGeom prst="rect">
            <a:avLst/>
          </a:prstGeom>
        </p:spPr>
        <p:txBody>
          <a:bodyPr vert="horz" lIns="91440" tIns="45720" rIns="91440" bIns="45720" rtlCol="0" anchor="ctr">
            <a:no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Understanding</a:t>
            </a:r>
          </a:p>
        </p:txBody>
      </p:sp>
      <p:sp>
        <p:nvSpPr>
          <p:cNvPr id="13" name="Rectangle 2">
            <a:extLst>
              <a:ext uri="{FF2B5EF4-FFF2-40B4-BE49-F238E27FC236}">
                <a16:creationId xmlns:a16="http://schemas.microsoft.com/office/drawing/2014/main" id="{29852C10-435F-4DC4-91A5-F0409C897AAB}"/>
              </a:ext>
            </a:extLst>
          </p:cNvPr>
          <p:cNvSpPr txBox="1">
            <a:spLocks noChangeArrowheads="1"/>
          </p:cNvSpPr>
          <p:nvPr/>
        </p:nvSpPr>
        <p:spPr bwMode="auto">
          <a:xfrm>
            <a:off x="6311691" y="4499799"/>
            <a:ext cx="169670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walk in</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ECEE61E8-31A8-4106-A17C-8B1206C717F3}"/>
              </a:ext>
            </a:extLst>
          </p:cNvPr>
          <p:cNvSpPr txBox="1">
            <a:spLocks noChangeArrowheads="1"/>
          </p:cNvSpPr>
          <p:nvPr/>
        </p:nvSpPr>
        <p:spPr bwMode="auto">
          <a:xfrm>
            <a:off x="1791075" y="5080698"/>
            <a:ext cx="235016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goodness</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E82AD9B0-B825-483C-ADD6-0618D4D84E53}"/>
              </a:ext>
            </a:extLst>
          </p:cNvPr>
          <p:cNvSpPr txBox="1">
            <a:spLocks noChangeArrowheads="1"/>
          </p:cNvSpPr>
          <p:nvPr/>
        </p:nvSpPr>
        <p:spPr bwMode="auto">
          <a:xfrm>
            <a:off x="1504824" y="5657962"/>
            <a:ext cx="312019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righteousness</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11">
            <a:extLst>
              <a:ext uri="{FF2B5EF4-FFF2-40B4-BE49-F238E27FC236}">
                <a16:creationId xmlns:a16="http://schemas.microsoft.com/office/drawing/2014/main" id="{840A9046-096D-42B5-946D-13A2FE422515}"/>
              </a:ext>
            </a:extLst>
          </p:cNvPr>
          <p:cNvSpPr>
            <a:spLocks noChangeArrowheads="1"/>
          </p:cNvSpPr>
          <p:nvPr/>
        </p:nvSpPr>
        <p:spPr bwMode="auto">
          <a:xfrm>
            <a:off x="7363914" y="4491105"/>
            <a:ext cx="645680" cy="773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0" name="Oval 19">
            <a:extLst>
              <a:ext uri="{FF2B5EF4-FFF2-40B4-BE49-F238E27FC236}">
                <a16:creationId xmlns:a16="http://schemas.microsoft.com/office/drawing/2014/main" id="{775BE07F-FD8A-45EE-BB4B-9CD5C8743B1C}"/>
              </a:ext>
            </a:extLst>
          </p:cNvPr>
          <p:cNvSpPr>
            <a:spLocks noChangeAspect="1"/>
          </p:cNvSpPr>
          <p:nvPr/>
        </p:nvSpPr>
        <p:spPr>
          <a:xfrm>
            <a:off x="4766031" y="4975675"/>
            <a:ext cx="1529948" cy="999149"/>
          </a:xfrm>
          <a:prstGeom prst="ellipse">
            <a:avLst/>
          </a:prstGeom>
          <a:blipFill>
            <a:blip r:embed="rId5"/>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19E4E707-D4C2-4C73-9C21-4FAED9215DEB}"/>
              </a:ext>
            </a:extLst>
          </p:cNvPr>
          <p:cNvSpPr txBox="1">
            <a:spLocks/>
          </p:cNvSpPr>
          <p:nvPr/>
        </p:nvSpPr>
        <p:spPr>
          <a:xfrm>
            <a:off x="884564" y="494270"/>
            <a:ext cx="3007814" cy="665086"/>
          </a:xfrm>
          <a:prstGeom prst="rect">
            <a:avLst/>
          </a:prstGeom>
        </p:spPr>
        <p:txBody>
          <a:bodyPr vert="horz" lIns="91440" tIns="45720" rIns="91440" bIns="45720" rtlCol="0" anchor="ctr">
            <a:no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Carefulness</a:t>
            </a:r>
          </a:p>
        </p:txBody>
      </p:sp>
      <p:sp>
        <p:nvSpPr>
          <p:cNvPr id="22" name="Title 1">
            <a:extLst>
              <a:ext uri="{FF2B5EF4-FFF2-40B4-BE49-F238E27FC236}">
                <a16:creationId xmlns:a16="http://schemas.microsoft.com/office/drawing/2014/main" id="{8CCA1F6B-9813-4CE2-A997-7AB2F3DC39BD}"/>
              </a:ext>
            </a:extLst>
          </p:cNvPr>
          <p:cNvSpPr txBox="1">
            <a:spLocks/>
          </p:cNvSpPr>
          <p:nvPr/>
        </p:nvSpPr>
        <p:spPr>
          <a:xfrm>
            <a:off x="1403548" y="496450"/>
            <a:ext cx="1759782" cy="665086"/>
          </a:xfrm>
          <a:prstGeom prst="rect">
            <a:avLst/>
          </a:prstGeom>
        </p:spPr>
        <p:txBody>
          <a:bodyPr vert="horz" lIns="91440" tIns="45720" rIns="91440" bIns="45720" rtlCol="0" anchor="ctr">
            <a:no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C</a:t>
            </a:r>
            <a:r>
              <a:rPr lang="en-US" sz="38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hoic</a:t>
            </a:r>
            <a:r>
              <a:rPr lang="en-US" sz="3800"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e</a:t>
            </a:r>
          </a:p>
        </p:txBody>
      </p:sp>
      <p:sp>
        <p:nvSpPr>
          <p:cNvPr id="23" name="Title 1">
            <a:extLst>
              <a:ext uri="{FF2B5EF4-FFF2-40B4-BE49-F238E27FC236}">
                <a16:creationId xmlns:a16="http://schemas.microsoft.com/office/drawing/2014/main" id="{E9460040-E365-41F7-9F36-D6D0EA28CDC2}"/>
              </a:ext>
            </a:extLst>
          </p:cNvPr>
          <p:cNvSpPr txBox="1">
            <a:spLocks/>
          </p:cNvSpPr>
          <p:nvPr/>
        </p:nvSpPr>
        <p:spPr>
          <a:xfrm>
            <a:off x="785711" y="496449"/>
            <a:ext cx="3390874" cy="665086"/>
          </a:xfrm>
          <a:prstGeom prst="rect">
            <a:avLst/>
          </a:prstGeom>
        </p:spPr>
        <p:txBody>
          <a:bodyPr vert="horz" lIns="91440" tIns="45720" rIns="91440" bIns="45720" rtlCol="0" anchor="ctr">
            <a:no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Good </a:t>
            </a:r>
            <a:r>
              <a:rPr lang="en-US" sz="38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judgment</a:t>
            </a:r>
          </a:p>
        </p:txBody>
      </p:sp>
      <p:sp>
        <p:nvSpPr>
          <p:cNvPr id="5" name="Rectangle 2" hidden="1">
            <a:extLst>
              <a:ext uri="{FF2B5EF4-FFF2-40B4-BE49-F238E27FC236}">
                <a16:creationId xmlns:a16="http://schemas.microsoft.com/office/drawing/2014/main" id="{D5CD2FB2-B54E-462B-AD38-ADEF8D72D955}"/>
              </a:ext>
            </a:extLst>
          </p:cNvPr>
          <p:cNvSpPr txBox="1">
            <a:spLocks noChangeArrowheads="1"/>
          </p:cNvSpPr>
          <p:nvPr/>
        </p:nvSpPr>
        <p:spPr bwMode="auto">
          <a:xfrm>
            <a:off x="5979670" y="3923651"/>
            <a:ext cx="149191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sz="38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79652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2"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25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childTnLst>
                                </p:cTn>
                              </p:par>
                              <p:par>
                                <p:cTn id="25" presetID="23" presetClass="exit" presetSubtype="32" fill="hold" grpId="3" nodeType="withEffect">
                                  <p:stCondLst>
                                    <p:cond delay="0"/>
                                  </p:stCondLst>
                                  <p:childTnLst>
                                    <p:anim calcmode="lin" valueType="num">
                                      <p:cBhvr>
                                        <p:cTn id="26" dur="500"/>
                                        <p:tgtEl>
                                          <p:spTgt spid="21"/>
                                        </p:tgtEl>
                                        <p:attrNameLst>
                                          <p:attrName>ppt_w</p:attrName>
                                        </p:attrNameLst>
                                      </p:cBhvr>
                                      <p:tavLst>
                                        <p:tav tm="0">
                                          <p:val>
                                            <p:strVal val="ppt_w"/>
                                          </p:val>
                                        </p:tav>
                                        <p:tav tm="100000">
                                          <p:val>
                                            <p:fltVal val="0"/>
                                          </p:val>
                                        </p:tav>
                                      </p:tavLst>
                                    </p:anim>
                                    <p:anim calcmode="lin" valueType="num">
                                      <p:cBhvr>
                                        <p:cTn id="27" dur="500"/>
                                        <p:tgtEl>
                                          <p:spTgt spid="21"/>
                                        </p:tgtEl>
                                        <p:attrNameLst>
                                          <p:attrName>ppt_h</p:attrName>
                                        </p:attrNameLst>
                                      </p:cBhvr>
                                      <p:tavLst>
                                        <p:tav tm="0">
                                          <p:val>
                                            <p:strVal val="ppt_h"/>
                                          </p:val>
                                        </p:tav>
                                        <p:tav tm="100000">
                                          <p:val>
                                            <p:fltVal val="0"/>
                                          </p:val>
                                        </p:tav>
                                      </p:tavLst>
                                    </p:anim>
                                    <p:set>
                                      <p:cBhvr>
                                        <p:cTn id="28" dur="1" fill="hold">
                                          <p:stCondLst>
                                            <p:cond delay="499"/>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25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childTnLst>
                                </p:cTn>
                              </p:par>
                              <p:par>
                                <p:cTn id="35" presetID="23" presetClass="exit" presetSubtype="32" fill="hold" grpId="1" nodeType="withEffect">
                                  <p:stCondLst>
                                    <p:cond delay="0"/>
                                  </p:stCondLst>
                                  <p:childTnLst>
                                    <p:anim calcmode="lin" valueType="num">
                                      <p:cBhvr>
                                        <p:cTn id="36" dur="500"/>
                                        <p:tgtEl>
                                          <p:spTgt spid="22"/>
                                        </p:tgtEl>
                                        <p:attrNameLst>
                                          <p:attrName>ppt_w</p:attrName>
                                        </p:attrNameLst>
                                      </p:cBhvr>
                                      <p:tavLst>
                                        <p:tav tm="0">
                                          <p:val>
                                            <p:strVal val="ppt_w"/>
                                          </p:val>
                                        </p:tav>
                                        <p:tav tm="100000">
                                          <p:val>
                                            <p:fltVal val="0"/>
                                          </p:val>
                                        </p:tav>
                                      </p:tavLst>
                                    </p:anim>
                                    <p:anim calcmode="lin" valueType="num">
                                      <p:cBhvr>
                                        <p:cTn id="37" dur="500"/>
                                        <p:tgtEl>
                                          <p:spTgt spid="22"/>
                                        </p:tgtEl>
                                        <p:attrNameLst>
                                          <p:attrName>ppt_h</p:attrName>
                                        </p:attrNameLst>
                                      </p:cBhvr>
                                      <p:tavLst>
                                        <p:tav tm="0">
                                          <p:val>
                                            <p:strVal val="ppt_h"/>
                                          </p:val>
                                        </p:tav>
                                        <p:tav tm="100000">
                                          <p:val>
                                            <p:fltVal val="0"/>
                                          </p:val>
                                        </p:tav>
                                      </p:tavLst>
                                    </p:anim>
                                    <p:set>
                                      <p:cBhvr>
                                        <p:cTn id="38" dur="1" fill="hold">
                                          <p:stCondLst>
                                            <p:cond delay="499"/>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3" presetClass="exit" presetSubtype="32" fill="hold" grpId="1" nodeType="clickEffect">
                                  <p:stCondLst>
                                    <p:cond delay="0"/>
                                  </p:stCondLst>
                                  <p:childTnLst>
                                    <p:anim calcmode="lin" valueType="num">
                                      <p:cBhvr>
                                        <p:cTn id="42" dur="500"/>
                                        <p:tgtEl>
                                          <p:spTgt spid="23"/>
                                        </p:tgtEl>
                                        <p:attrNameLst>
                                          <p:attrName>ppt_w</p:attrName>
                                        </p:attrNameLst>
                                      </p:cBhvr>
                                      <p:tavLst>
                                        <p:tav tm="0">
                                          <p:val>
                                            <p:strVal val="ppt_w"/>
                                          </p:val>
                                        </p:tav>
                                        <p:tav tm="100000">
                                          <p:val>
                                            <p:fltVal val="0"/>
                                          </p:val>
                                        </p:tav>
                                      </p:tavLst>
                                    </p:anim>
                                    <p:anim calcmode="lin" valueType="num">
                                      <p:cBhvr>
                                        <p:cTn id="43" dur="500"/>
                                        <p:tgtEl>
                                          <p:spTgt spid="23"/>
                                        </p:tgtEl>
                                        <p:attrNameLst>
                                          <p:attrName>ppt_h</p:attrName>
                                        </p:attrNameLst>
                                      </p:cBhvr>
                                      <p:tavLst>
                                        <p:tav tm="0">
                                          <p:val>
                                            <p:strVal val="ppt_h"/>
                                          </p:val>
                                        </p:tav>
                                        <p:tav tm="100000">
                                          <p:val>
                                            <p:fltVal val="0"/>
                                          </p:val>
                                        </p:tav>
                                      </p:tavLst>
                                    </p:anim>
                                    <p:set>
                                      <p:cBhvr>
                                        <p:cTn id="44" dur="1" fill="hold">
                                          <p:stCondLst>
                                            <p:cond delay="499"/>
                                          </p:stCondLst>
                                        </p:cTn>
                                        <p:tgtEl>
                                          <p:spTgt spid="23"/>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7" presetClass="entr" presetSubtype="10" fill="hold" grpId="0" nodeType="withEffect">
                                  <p:stCondLst>
                                    <p:cond delay="250"/>
                                  </p:stCondLst>
                                  <p:childTnLst>
                                    <p:set>
                                      <p:cBhvr>
                                        <p:cTn id="52" dur="1" fill="hold">
                                          <p:stCondLst>
                                            <p:cond delay="0"/>
                                          </p:stCondLst>
                                        </p:cTn>
                                        <p:tgtEl>
                                          <p:spTgt spid="3074"/>
                                        </p:tgtEl>
                                        <p:attrNameLst>
                                          <p:attrName>style.visibility</p:attrName>
                                        </p:attrNameLst>
                                      </p:cBhvr>
                                      <p:to>
                                        <p:strVal val="visible"/>
                                      </p:to>
                                    </p:set>
                                    <p:anim calcmode="lin" valueType="num">
                                      <p:cBhvr>
                                        <p:cTn id="53" dur="500" fill="hold"/>
                                        <p:tgtEl>
                                          <p:spTgt spid="3074"/>
                                        </p:tgtEl>
                                        <p:attrNameLst>
                                          <p:attrName>ppt_w</p:attrName>
                                        </p:attrNameLst>
                                      </p:cBhvr>
                                      <p:tavLst>
                                        <p:tav tm="0">
                                          <p:val>
                                            <p:fltVal val="0"/>
                                          </p:val>
                                        </p:tav>
                                        <p:tav tm="100000">
                                          <p:val>
                                            <p:strVal val="#ppt_w"/>
                                          </p:val>
                                        </p:tav>
                                      </p:tavLst>
                                    </p:anim>
                                    <p:anim calcmode="lin" valueType="num">
                                      <p:cBhvr>
                                        <p:cTn id="54" dur="500" fill="hold"/>
                                        <p:tgtEl>
                                          <p:spTgt spid="3074"/>
                                        </p:tgtEl>
                                        <p:attrNameLst>
                                          <p:attrName>ppt_h</p:attrName>
                                        </p:attrNameLst>
                                      </p:cBhvr>
                                      <p:tavLst>
                                        <p:tav tm="0">
                                          <p:val>
                                            <p:strVal val="#ppt_h"/>
                                          </p:val>
                                        </p:tav>
                                        <p:tav tm="100000">
                                          <p:val>
                                            <p:strVal val="#ppt_h"/>
                                          </p:val>
                                        </p:tav>
                                      </p:tavLst>
                                    </p:anim>
                                  </p:childTnLst>
                                </p:cTn>
                              </p:par>
                            </p:childTnLst>
                          </p:cTn>
                        </p:par>
                        <p:par>
                          <p:cTn id="55" fill="hold">
                            <p:stCondLst>
                              <p:cond delay="750"/>
                            </p:stCondLst>
                            <p:childTnLst>
                              <p:par>
                                <p:cTn id="56" presetID="10" presetClass="exit" presetSubtype="0" fill="hold" grpId="1" nodeType="afterEffect">
                                  <p:stCondLst>
                                    <p:cond delay="0"/>
                                  </p:stCondLst>
                                  <p:childTnLst>
                                    <p:animEffect transition="out" filter="fade">
                                      <p:cBhvr>
                                        <p:cTn id="57" dur="250"/>
                                        <p:tgtEl>
                                          <p:spTgt spid="3"/>
                                        </p:tgtEl>
                                      </p:cBhvr>
                                    </p:animEffect>
                                    <p:set>
                                      <p:cBhvr>
                                        <p:cTn id="58" dur="1" fill="hold">
                                          <p:stCondLst>
                                            <p:cond delay="249"/>
                                          </p:stCondLst>
                                        </p:cTn>
                                        <p:tgtEl>
                                          <p:spTgt spid="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wipe(left)">
                                      <p:cBhvr>
                                        <p:cTn id="63" dur="500"/>
                                        <p:tgtEl>
                                          <p:spTgt spid="9"/>
                                        </p:tgtEl>
                                      </p:cBhvr>
                                    </p:animEffect>
                                  </p:childTnLst>
                                </p:cTn>
                              </p:par>
                              <p:par>
                                <p:cTn id="64" presetID="18" presetClass="emph" presetSubtype="0" fill="hold" grpId="1" nodeType="withEffect">
                                  <p:stCondLst>
                                    <p:cond delay="0"/>
                                  </p:stCondLst>
                                  <p:childTnLst>
                                    <p:set>
                                      <p:cBhvr override="childStyle">
                                        <p:cTn id="65" dur="500" fill="hold"/>
                                        <p:tgtEl>
                                          <p:spTgt spid="9"/>
                                        </p:tgtEl>
                                        <p:attrNameLst>
                                          <p:attrName>style.textDecorationUnderline</p:attrName>
                                        </p:attrNameLst>
                                      </p:cBhvr>
                                      <p:to>
                                        <p:strVal val="true"/>
                                      </p:to>
                                    </p:set>
                                  </p:childTnLst>
                                </p:cTn>
                              </p:par>
                              <p:par>
                                <p:cTn id="66" presetID="22" presetClass="entr" presetSubtype="8"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wipe(left)">
                                      <p:cBhvr>
                                        <p:cTn id="68" dur="500"/>
                                        <p:tgtEl>
                                          <p:spTgt spid="13"/>
                                        </p:tgtEl>
                                      </p:cBhvr>
                                    </p:animEffect>
                                  </p:childTnLst>
                                </p:cTn>
                              </p:par>
                              <p:par>
                                <p:cTn id="69" presetID="0" presetClass="entr" presetSubtype="0" fill="hold" grpId="0" nodeType="withEffect">
                                  <p:stCondLst>
                                    <p:cond delay="500"/>
                                  </p:stCondLst>
                                  <p:childTnLst>
                                    <p:set>
                                      <p:cBhvr>
                                        <p:cTn id="70" dur="1" fill="hold">
                                          <p:stCondLst>
                                            <p:cond delay="0"/>
                                          </p:stCondLst>
                                        </p:cTn>
                                        <p:tgtEl>
                                          <p:spTgt spid="12"/>
                                        </p:tgtEl>
                                        <p:attrNameLst>
                                          <p:attrName>style.visibility</p:attrName>
                                        </p:attrNameLst>
                                      </p:cBhvr>
                                      <p:to>
                                        <p:strVal val="visible"/>
                                      </p:to>
                                    </p:set>
                                    <p:animEffect transition="in" filter="dissolve">
                                      <p:cBhvr>
                                        <p:cTn id="71" dur="500">
                                          <p:stCondLst>
                                            <p:cond delay="0"/>
                                          </p:stCondLst>
                                        </p:cTn>
                                        <p:tgtEl>
                                          <p:spTgt spid="12"/>
                                        </p:tgtEl>
                                      </p:cBhvr>
                                    </p:animEffect>
                                    <p:anim to="" calcmode="lin" valueType="num">
                                      <p:cBhvr>
                                        <p:cTn id="72"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73"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74" fill="hold">
                            <p:stCondLst>
                              <p:cond delay="1000"/>
                            </p:stCondLst>
                            <p:childTnLst>
                              <p:par>
                                <p:cTn id="75" presetID="22" presetClass="entr" presetSubtype="8" fill="hold" grpId="0" nodeType="after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wipe(left)">
                                      <p:cBhvr>
                                        <p:cTn id="77" dur="500"/>
                                        <p:tgtEl>
                                          <p:spTgt spid="10"/>
                                        </p:tgtEl>
                                      </p:cBhvr>
                                    </p:animEffect>
                                  </p:childTnLst>
                                </p:cTn>
                              </p:par>
                              <p:par>
                                <p:cTn id="78" presetID="18" presetClass="emph" presetSubtype="0" fill="hold" grpId="1" nodeType="withEffect">
                                  <p:stCondLst>
                                    <p:cond delay="0"/>
                                  </p:stCondLst>
                                  <p:childTnLst>
                                    <p:set>
                                      <p:cBhvr override="childStyle">
                                        <p:cTn id="79" dur="500" fill="hold"/>
                                        <p:tgtEl>
                                          <p:spTgt spid="10"/>
                                        </p:tgtEl>
                                        <p:attrNameLst>
                                          <p:attrName>style.textDecorationUnderline</p:attrName>
                                        </p:attrNameLst>
                                      </p:cBhvr>
                                      <p:to>
                                        <p:strVal val="true"/>
                                      </p:to>
                                    </p:set>
                                  </p:childTnLst>
                                </p:cTn>
                              </p:par>
                              <p:par>
                                <p:cTn id="80" presetID="22" presetClass="entr" presetSubtype="8" fill="hold" grpId="0" nodeType="with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wipe(left)">
                                      <p:cBhvr>
                                        <p:cTn id="82" dur="500"/>
                                        <p:tgtEl>
                                          <p:spTgt spid="15"/>
                                        </p:tgtEl>
                                      </p:cBhvr>
                                    </p:animEffect>
                                  </p:childTnLst>
                                </p:cTn>
                              </p:par>
                              <p:par>
                                <p:cTn id="83" presetID="22" presetClass="entr" presetSubtype="8" fill="hold" grpId="0" nodeType="withEffect">
                                  <p:stCondLst>
                                    <p:cond delay="400"/>
                                  </p:stCondLst>
                                  <p:childTnLst>
                                    <p:set>
                                      <p:cBhvr>
                                        <p:cTn id="84" dur="1" fill="hold">
                                          <p:stCondLst>
                                            <p:cond delay="0"/>
                                          </p:stCondLst>
                                        </p:cTn>
                                        <p:tgtEl>
                                          <p:spTgt spid="11"/>
                                        </p:tgtEl>
                                        <p:attrNameLst>
                                          <p:attrName>style.visibility</p:attrName>
                                        </p:attrNameLst>
                                      </p:cBhvr>
                                      <p:to>
                                        <p:strVal val="visible"/>
                                      </p:to>
                                    </p:set>
                                    <p:animEffect transition="in" filter="wipe(left)">
                                      <p:cBhvr>
                                        <p:cTn id="85" dur="500"/>
                                        <p:tgtEl>
                                          <p:spTgt spid="11"/>
                                        </p:tgtEl>
                                      </p:cBhvr>
                                    </p:animEffect>
                                  </p:childTnLst>
                                </p:cTn>
                              </p:par>
                              <p:par>
                                <p:cTn id="86" presetID="18" presetClass="emph" presetSubtype="0" fill="hold" grpId="1" nodeType="withEffect">
                                  <p:stCondLst>
                                    <p:cond delay="400"/>
                                  </p:stCondLst>
                                  <p:childTnLst>
                                    <p:set>
                                      <p:cBhvr override="childStyle">
                                        <p:cTn id="87" dur="500" fill="hold"/>
                                        <p:tgtEl>
                                          <p:spTgt spid="11"/>
                                        </p:tgtEl>
                                        <p:attrNameLst>
                                          <p:attrName>style.textDecorationUnderline</p:attrName>
                                        </p:attrNameLst>
                                      </p:cBhvr>
                                      <p:to>
                                        <p:strVal val="true"/>
                                      </p:to>
                                    </p:set>
                                  </p:childTnLst>
                                </p:cTn>
                              </p:par>
                              <p:par>
                                <p:cTn id="88" presetID="22" presetClass="entr" presetSubtype="8" fill="hold" grpId="0" nodeType="withEffect">
                                  <p:stCondLst>
                                    <p:cond delay="400"/>
                                  </p:stCondLst>
                                  <p:childTnLst>
                                    <p:set>
                                      <p:cBhvr>
                                        <p:cTn id="89" dur="1" fill="hold">
                                          <p:stCondLst>
                                            <p:cond delay="0"/>
                                          </p:stCondLst>
                                        </p:cTn>
                                        <p:tgtEl>
                                          <p:spTgt spid="16"/>
                                        </p:tgtEl>
                                        <p:attrNameLst>
                                          <p:attrName>style.visibility</p:attrName>
                                        </p:attrNameLst>
                                      </p:cBhvr>
                                      <p:to>
                                        <p:strVal val="visible"/>
                                      </p:to>
                                    </p:set>
                                    <p:animEffect transition="in" filter="wipe(left)">
                                      <p:cBhvr>
                                        <p:cTn id="90" dur="500"/>
                                        <p:tgtEl>
                                          <p:spTgt spid="16"/>
                                        </p:tgtEl>
                                      </p:cBhvr>
                                    </p:animEffect>
                                  </p:childTnLst>
                                </p:cTn>
                              </p:par>
                            </p:childTnLst>
                          </p:cTn>
                        </p:par>
                      </p:childTnLst>
                    </p:cTn>
                  </p:par>
                  <p:par>
                    <p:cTn id="91" fill="hold">
                      <p:stCondLst>
                        <p:cond delay="indefinite"/>
                      </p:stCondLst>
                      <p:childTnLst>
                        <p:par>
                          <p:cTn id="92" fill="hold">
                            <p:stCondLst>
                              <p:cond delay="0"/>
                            </p:stCondLst>
                            <p:childTnLst>
                              <p:par>
                                <p:cTn id="93" presetID="6" presetClass="entr" presetSubtype="32"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circle(out)">
                                      <p:cBhvr>
                                        <p:cTn id="95" dur="1000"/>
                                        <p:tgtEl>
                                          <p:spTgt spid="20"/>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
                                        </p:tgtEl>
                                        <p:attrNameLst>
                                          <p:attrName>style.visibility</p:attrName>
                                        </p:attrNameLst>
                                      </p:cBhvr>
                                      <p:to>
                                        <p:strVal val="visible"/>
                                      </p:to>
                                    </p:set>
                                    <p:animEffect transition="in" filter="fade">
                                      <p:cBhvr>
                                        <p:cTn id="100" dur="250"/>
                                        <p:tgtEl>
                                          <p:spTgt spid="3"/>
                                        </p:tgtEl>
                                      </p:cBhvr>
                                    </p:animEffect>
                                  </p:childTnLst>
                                </p:cTn>
                              </p:par>
                              <p:par>
                                <p:cTn id="101" presetID="42" presetClass="path" presetSubtype="0" accel="50000" decel="50000" fill="hold" grpId="2" nodeType="withEffect">
                                  <p:stCondLst>
                                    <p:cond delay="0"/>
                                  </p:stCondLst>
                                  <p:childTnLst>
                                    <p:animMotion origin="layout" path="M 4.72222E-6 -3.33333E-6 L 0.12812 -0.17152 " pathEditMode="relative" rAng="0" ptsTypes="AA">
                                      <p:cBhvr>
                                        <p:cTn id="102" dur="2000" fill="hold"/>
                                        <p:tgtEl>
                                          <p:spTgt spid="3"/>
                                        </p:tgtEl>
                                        <p:attrNameLst>
                                          <p:attrName>ppt_x</p:attrName>
                                          <p:attrName>ppt_y</p:attrName>
                                        </p:attrNameLst>
                                      </p:cBhvr>
                                      <p:rCtr x="6406" y="-8588"/>
                                    </p:animMotion>
                                  </p:childTnLst>
                                </p:cTn>
                              </p:par>
                              <p:par>
                                <p:cTn id="103" presetID="10" presetClass="exit" presetSubtype="0" fill="hold" grpId="1" nodeType="withEffect">
                                  <p:stCondLst>
                                    <p:cond delay="0"/>
                                  </p:stCondLst>
                                  <p:childTnLst>
                                    <p:animEffect transition="out" filter="fade">
                                      <p:cBhvr>
                                        <p:cTn id="104" dur="1250"/>
                                        <p:tgtEl>
                                          <p:spTgt spid="3074"/>
                                        </p:tgtEl>
                                      </p:cBhvr>
                                    </p:animEffect>
                                    <p:set>
                                      <p:cBhvr>
                                        <p:cTn id="105" dur="1" fill="hold">
                                          <p:stCondLst>
                                            <p:cond delay="1249"/>
                                          </p:stCondLst>
                                        </p:cTn>
                                        <p:tgtEl>
                                          <p:spTgt spid="3074"/>
                                        </p:tgtEl>
                                        <p:attrNameLst>
                                          <p:attrName>style.visibility</p:attrName>
                                        </p:attrNameLst>
                                      </p:cBhvr>
                                      <p:to>
                                        <p:strVal val="hidden"/>
                                      </p:to>
                                    </p:set>
                                  </p:childTnLst>
                                </p:cTn>
                              </p:par>
                              <p:par>
                                <p:cTn id="106" presetID="10" presetClass="exit" presetSubtype="0" fill="hold" grpId="2" nodeType="withEffect">
                                  <p:stCondLst>
                                    <p:cond delay="0"/>
                                  </p:stCondLst>
                                  <p:childTnLst>
                                    <p:animEffect transition="out" filter="fade">
                                      <p:cBhvr>
                                        <p:cTn id="107" dur="500"/>
                                        <p:tgtEl>
                                          <p:spTgt spid="9"/>
                                        </p:tgtEl>
                                      </p:cBhvr>
                                    </p:animEffect>
                                    <p:set>
                                      <p:cBhvr>
                                        <p:cTn id="108" dur="1" fill="hold">
                                          <p:stCondLst>
                                            <p:cond delay="499"/>
                                          </p:stCondLst>
                                        </p:cTn>
                                        <p:tgtEl>
                                          <p:spTgt spid="9"/>
                                        </p:tgtEl>
                                        <p:attrNameLst>
                                          <p:attrName>style.visibility</p:attrName>
                                        </p:attrNameLst>
                                      </p:cBhvr>
                                      <p:to>
                                        <p:strVal val="hidden"/>
                                      </p:to>
                                    </p:set>
                                  </p:childTnLst>
                                </p:cTn>
                              </p:par>
                              <p:par>
                                <p:cTn id="109" presetID="10" presetClass="exit" presetSubtype="0" fill="hold" grpId="2" nodeType="withEffect">
                                  <p:stCondLst>
                                    <p:cond delay="0"/>
                                  </p:stCondLst>
                                  <p:childTnLst>
                                    <p:animEffect transition="out" filter="fade">
                                      <p:cBhvr>
                                        <p:cTn id="110" dur="500"/>
                                        <p:tgtEl>
                                          <p:spTgt spid="10"/>
                                        </p:tgtEl>
                                      </p:cBhvr>
                                    </p:animEffect>
                                    <p:set>
                                      <p:cBhvr>
                                        <p:cTn id="111" dur="1" fill="hold">
                                          <p:stCondLst>
                                            <p:cond delay="499"/>
                                          </p:stCondLst>
                                        </p:cTn>
                                        <p:tgtEl>
                                          <p:spTgt spid="10"/>
                                        </p:tgtEl>
                                        <p:attrNameLst>
                                          <p:attrName>style.visibility</p:attrName>
                                        </p:attrNameLst>
                                      </p:cBhvr>
                                      <p:to>
                                        <p:strVal val="hidden"/>
                                      </p:to>
                                    </p:set>
                                  </p:childTnLst>
                                </p:cTn>
                              </p:par>
                              <p:par>
                                <p:cTn id="112" presetID="10" presetClass="exit" presetSubtype="0" fill="hold" grpId="2" nodeType="withEffect">
                                  <p:stCondLst>
                                    <p:cond delay="0"/>
                                  </p:stCondLst>
                                  <p:childTnLst>
                                    <p:animEffect transition="out" filter="fade">
                                      <p:cBhvr>
                                        <p:cTn id="113" dur="500"/>
                                        <p:tgtEl>
                                          <p:spTgt spid="11"/>
                                        </p:tgtEl>
                                      </p:cBhvr>
                                    </p:animEffect>
                                    <p:set>
                                      <p:cBhvr>
                                        <p:cTn id="114" dur="1" fill="hold">
                                          <p:stCondLst>
                                            <p:cond delay="499"/>
                                          </p:stCondLst>
                                        </p:cTn>
                                        <p:tgtEl>
                                          <p:spTgt spid="11"/>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3"/>
                                        </p:tgtEl>
                                      </p:cBhvr>
                                    </p:animEffect>
                                    <p:set>
                                      <p:cBhvr>
                                        <p:cTn id="117" dur="1" fill="hold">
                                          <p:stCondLst>
                                            <p:cond delay="499"/>
                                          </p:stCondLst>
                                        </p:cTn>
                                        <p:tgtEl>
                                          <p:spTgt spid="13"/>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5"/>
                                        </p:tgtEl>
                                      </p:cBhvr>
                                    </p:animEffect>
                                    <p:set>
                                      <p:cBhvr>
                                        <p:cTn id="120" dur="1" fill="hold">
                                          <p:stCondLst>
                                            <p:cond delay="499"/>
                                          </p:stCondLst>
                                        </p:cTn>
                                        <p:tgtEl>
                                          <p:spTgt spid="15"/>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6"/>
                                        </p:tgtEl>
                                      </p:cBhvr>
                                    </p:animEffect>
                                    <p:set>
                                      <p:cBhvr>
                                        <p:cTn id="123" dur="1" fill="hold">
                                          <p:stCondLst>
                                            <p:cond delay="499"/>
                                          </p:stCondLst>
                                        </p:cTn>
                                        <p:tgtEl>
                                          <p:spTgt spid="16"/>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12"/>
                                        </p:tgtEl>
                                      </p:cBhvr>
                                    </p:animEffect>
                                    <p:set>
                                      <p:cBhvr>
                                        <p:cTn id="126" dur="1" fill="hold">
                                          <p:stCondLst>
                                            <p:cond delay="499"/>
                                          </p:stCondLst>
                                        </p:cTn>
                                        <p:tgtEl>
                                          <p:spTgt spid="12"/>
                                        </p:tgtEl>
                                        <p:attrNameLst>
                                          <p:attrName>style.visibility</p:attrName>
                                        </p:attrNameLst>
                                      </p:cBhvr>
                                      <p:to>
                                        <p:strVal val="hidden"/>
                                      </p:to>
                                    </p:set>
                                  </p:childTnLst>
                                </p:cTn>
                              </p:par>
                              <p:par>
                                <p:cTn id="127" presetID="6" presetClass="exit" presetSubtype="16" fill="hold" grpId="1" nodeType="withEffect">
                                  <p:stCondLst>
                                    <p:cond delay="0"/>
                                  </p:stCondLst>
                                  <p:childTnLst>
                                    <p:animEffect transition="out" filter="circle(in)">
                                      <p:cBhvr>
                                        <p:cTn id="128" dur="500"/>
                                        <p:tgtEl>
                                          <p:spTgt spid="20"/>
                                        </p:tgtEl>
                                      </p:cBhvr>
                                    </p:animEffect>
                                    <p:set>
                                      <p:cBhvr>
                                        <p:cTn id="129" dur="1" fill="hold">
                                          <p:stCondLst>
                                            <p:cond delay="499"/>
                                          </p:stCondLst>
                                        </p:cTn>
                                        <p:tgtEl>
                                          <p:spTgt spid="20"/>
                                        </p:tgtEl>
                                        <p:attrNameLst>
                                          <p:attrName>style.visibility</p:attrName>
                                        </p:attrNameLst>
                                      </p:cBhvr>
                                      <p:to>
                                        <p:strVal val="hidden"/>
                                      </p:to>
                                    </p:set>
                                  </p:childTnLst>
                                </p:cTn>
                              </p:par>
                              <p:par>
                                <p:cTn id="130" presetID="2" presetClass="entr" presetSubtype="1" fill="hold" grpId="2" nodeType="withEffect">
                                  <p:stCondLst>
                                    <p:cond delay="1250"/>
                                  </p:stCondLst>
                                  <p:childTnLst>
                                    <p:set>
                                      <p:cBhvr>
                                        <p:cTn id="131" dur="1" fill="hold">
                                          <p:stCondLst>
                                            <p:cond delay="0"/>
                                          </p:stCondLst>
                                        </p:cTn>
                                        <p:tgtEl>
                                          <p:spTgt spid="6"/>
                                        </p:tgtEl>
                                        <p:attrNameLst>
                                          <p:attrName>style.visibility</p:attrName>
                                        </p:attrNameLst>
                                      </p:cBhvr>
                                      <p:to>
                                        <p:strVal val="visible"/>
                                      </p:to>
                                    </p:set>
                                    <p:anim calcmode="lin" valueType="num">
                                      <p:cBhvr additive="base">
                                        <p:cTn id="132" dur="500" fill="hold"/>
                                        <p:tgtEl>
                                          <p:spTgt spid="6"/>
                                        </p:tgtEl>
                                        <p:attrNameLst>
                                          <p:attrName>ppt_x</p:attrName>
                                        </p:attrNameLst>
                                      </p:cBhvr>
                                      <p:tavLst>
                                        <p:tav tm="0">
                                          <p:val>
                                            <p:strVal val="#ppt_x"/>
                                          </p:val>
                                        </p:tav>
                                        <p:tav tm="100000">
                                          <p:val>
                                            <p:strVal val="#ppt_x"/>
                                          </p:val>
                                        </p:tav>
                                      </p:tavLst>
                                    </p:anim>
                                    <p:anim calcmode="lin" valueType="num">
                                      <p:cBhvr additive="base">
                                        <p:cTn id="133" dur="500" fill="hold"/>
                                        <p:tgtEl>
                                          <p:spTgt spid="6"/>
                                        </p:tgtEl>
                                        <p:attrNameLst>
                                          <p:attrName>ppt_y</p:attrName>
                                        </p:attrNameLst>
                                      </p:cBhvr>
                                      <p:tavLst>
                                        <p:tav tm="0">
                                          <p:val>
                                            <p:strVal val="0-#ppt_h/2"/>
                                          </p:val>
                                        </p:tav>
                                        <p:tav tm="100000">
                                          <p:val>
                                            <p:strVal val="#ppt_y"/>
                                          </p:val>
                                        </p:tav>
                                      </p:tavLst>
                                    </p:anim>
                                  </p:childTnLst>
                                </p:cTn>
                              </p:par>
                              <p:par>
                                <p:cTn id="134" presetID="2" presetClass="entr" presetSubtype="8" fill="hold" grpId="3" nodeType="withEffect">
                                  <p:stCondLst>
                                    <p:cond delay="1250"/>
                                  </p:stCondLst>
                                  <p:childTnLst>
                                    <p:set>
                                      <p:cBhvr>
                                        <p:cTn id="135" dur="1" fill="hold">
                                          <p:stCondLst>
                                            <p:cond delay="0"/>
                                          </p:stCondLst>
                                        </p:cTn>
                                        <p:tgtEl>
                                          <p:spTgt spid="7"/>
                                        </p:tgtEl>
                                        <p:attrNameLst>
                                          <p:attrName>style.visibility</p:attrName>
                                        </p:attrNameLst>
                                      </p:cBhvr>
                                      <p:to>
                                        <p:strVal val="visible"/>
                                      </p:to>
                                    </p:set>
                                    <p:anim calcmode="lin" valueType="num">
                                      <p:cBhvr additive="base">
                                        <p:cTn id="136" dur="500" fill="hold"/>
                                        <p:tgtEl>
                                          <p:spTgt spid="7"/>
                                        </p:tgtEl>
                                        <p:attrNameLst>
                                          <p:attrName>ppt_x</p:attrName>
                                        </p:attrNameLst>
                                      </p:cBhvr>
                                      <p:tavLst>
                                        <p:tav tm="0">
                                          <p:val>
                                            <p:strVal val="0-#ppt_w/2"/>
                                          </p:val>
                                        </p:tav>
                                        <p:tav tm="100000">
                                          <p:val>
                                            <p:strVal val="#ppt_x"/>
                                          </p:val>
                                        </p:tav>
                                      </p:tavLst>
                                    </p:anim>
                                    <p:anim calcmode="lin" valueType="num">
                                      <p:cBhvr additive="base">
                                        <p:cTn id="13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30" presetClass="exit" presetSubtype="0" fill="hold" grpId="3" nodeType="clickEffect">
                                  <p:stCondLst>
                                    <p:cond delay="0"/>
                                  </p:stCondLst>
                                  <p:childTnLst>
                                    <p:animEffect transition="out" filter="fade">
                                      <p:cBhvr>
                                        <p:cTn id="141" dur="800" accel="100000">
                                          <p:stCondLst>
                                            <p:cond delay="200"/>
                                          </p:stCondLst>
                                        </p:cTn>
                                        <p:tgtEl>
                                          <p:spTgt spid="6"/>
                                        </p:tgtEl>
                                      </p:cBhvr>
                                    </p:animEffect>
                                    <p:anim calcmode="lin" valueType="num">
                                      <p:cBhvr>
                                        <p:cTn id="142" dur="800" accel="100000">
                                          <p:stCondLst>
                                            <p:cond delay="200"/>
                                          </p:stCondLst>
                                        </p:cTn>
                                        <p:tgtEl>
                                          <p:spTgt spid="6"/>
                                        </p:tgtEl>
                                        <p:attrNameLst>
                                          <p:attrName>style.rotation</p:attrName>
                                        </p:attrNameLst>
                                      </p:cBhvr>
                                      <p:tavLst>
                                        <p:tav tm="0">
                                          <p:val>
                                            <p:fltVal val="0"/>
                                          </p:val>
                                        </p:tav>
                                        <p:tav tm="100000">
                                          <p:val>
                                            <p:fltVal val="-90"/>
                                          </p:val>
                                        </p:tav>
                                      </p:tavLst>
                                    </p:anim>
                                    <p:anim calcmode="lin" valueType="num">
                                      <p:cBhvr>
                                        <p:cTn id="143" dur="200" decel="100000"/>
                                        <p:tgtEl>
                                          <p:spTgt spid="6"/>
                                        </p:tgtEl>
                                        <p:attrNameLst>
                                          <p:attrName>ppt_x</p:attrName>
                                        </p:attrNameLst>
                                      </p:cBhvr>
                                      <p:tavLst>
                                        <p:tav tm="0">
                                          <p:val>
                                            <p:strVal val="ppt_x"/>
                                          </p:val>
                                        </p:tav>
                                        <p:tav tm="100000">
                                          <p:val>
                                            <p:strVal val="ppt_x-0.05"/>
                                          </p:val>
                                        </p:tav>
                                      </p:tavLst>
                                    </p:anim>
                                    <p:anim calcmode="lin" valueType="num">
                                      <p:cBhvr>
                                        <p:cTn id="144" dur="200" decel="100000"/>
                                        <p:tgtEl>
                                          <p:spTgt spid="6"/>
                                        </p:tgtEl>
                                        <p:attrNameLst>
                                          <p:attrName>ppt_y</p:attrName>
                                        </p:attrNameLst>
                                      </p:cBhvr>
                                      <p:tavLst>
                                        <p:tav tm="0">
                                          <p:val>
                                            <p:strVal val="ppt_y"/>
                                          </p:val>
                                        </p:tav>
                                        <p:tav tm="100000">
                                          <p:val>
                                            <p:strVal val="ppt_y+0.1"/>
                                          </p:val>
                                        </p:tav>
                                      </p:tavLst>
                                    </p:anim>
                                    <p:anim calcmode="lin" valueType="num">
                                      <p:cBhvr>
                                        <p:cTn id="145" dur="800" accel="100000">
                                          <p:stCondLst>
                                            <p:cond delay="200"/>
                                          </p:stCondLst>
                                        </p:cTn>
                                        <p:tgtEl>
                                          <p:spTgt spid="6"/>
                                        </p:tgtEl>
                                        <p:attrNameLst>
                                          <p:attrName>ppt_x</p:attrName>
                                        </p:attrNameLst>
                                      </p:cBhvr>
                                      <p:tavLst>
                                        <p:tav tm="0">
                                          <p:val>
                                            <p:strVal val="ppt_x"/>
                                          </p:val>
                                        </p:tav>
                                        <p:tav tm="100000">
                                          <p:val>
                                            <p:strVal val="ppt_x+0.4+0.05"/>
                                          </p:val>
                                        </p:tav>
                                      </p:tavLst>
                                    </p:anim>
                                    <p:anim calcmode="lin" valueType="num">
                                      <p:cBhvr>
                                        <p:cTn id="146" dur="800" accel="100000">
                                          <p:stCondLst>
                                            <p:cond delay="200"/>
                                          </p:stCondLst>
                                        </p:cTn>
                                        <p:tgtEl>
                                          <p:spTgt spid="6"/>
                                        </p:tgtEl>
                                        <p:attrNameLst>
                                          <p:attrName>ppt_y</p:attrName>
                                        </p:attrNameLst>
                                      </p:cBhvr>
                                      <p:tavLst>
                                        <p:tav tm="0">
                                          <p:val>
                                            <p:strVal val="ppt_y"/>
                                          </p:val>
                                        </p:tav>
                                        <p:tav tm="100000">
                                          <p:val>
                                            <p:strVal val="ppt_y-0.4-0.1"/>
                                          </p:val>
                                        </p:tav>
                                      </p:tavLst>
                                    </p:anim>
                                    <p:set>
                                      <p:cBhvr>
                                        <p:cTn id="147" dur="1" fill="hold">
                                          <p:stCondLst>
                                            <p:cond delay="999"/>
                                          </p:stCondLst>
                                        </p:cTn>
                                        <p:tgtEl>
                                          <p:spTgt spid="6"/>
                                        </p:tgtEl>
                                        <p:attrNameLst>
                                          <p:attrName>style.visibility</p:attrName>
                                        </p:attrNameLst>
                                      </p:cBhvr>
                                      <p:to>
                                        <p:strVal val="hidden"/>
                                      </p:to>
                                    </p:set>
                                  </p:childTnLst>
                                </p:cTn>
                              </p:par>
                              <p:par>
                                <p:cTn id="148" presetID="30" presetClass="exit" presetSubtype="0" fill="hold" grpId="4" nodeType="withEffect">
                                  <p:stCondLst>
                                    <p:cond delay="0"/>
                                  </p:stCondLst>
                                  <p:childTnLst>
                                    <p:animEffect transition="out" filter="fade">
                                      <p:cBhvr>
                                        <p:cTn id="149" dur="800" accel="100000">
                                          <p:stCondLst>
                                            <p:cond delay="200"/>
                                          </p:stCondLst>
                                        </p:cTn>
                                        <p:tgtEl>
                                          <p:spTgt spid="7"/>
                                        </p:tgtEl>
                                      </p:cBhvr>
                                    </p:animEffect>
                                    <p:anim calcmode="lin" valueType="num">
                                      <p:cBhvr>
                                        <p:cTn id="150" dur="800" accel="100000">
                                          <p:stCondLst>
                                            <p:cond delay="200"/>
                                          </p:stCondLst>
                                        </p:cTn>
                                        <p:tgtEl>
                                          <p:spTgt spid="7"/>
                                        </p:tgtEl>
                                        <p:attrNameLst>
                                          <p:attrName>style.rotation</p:attrName>
                                        </p:attrNameLst>
                                      </p:cBhvr>
                                      <p:tavLst>
                                        <p:tav tm="0">
                                          <p:val>
                                            <p:fltVal val="0"/>
                                          </p:val>
                                        </p:tav>
                                        <p:tav tm="100000">
                                          <p:val>
                                            <p:fltVal val="-90"/>
                                          </p:val>
                                        </p:tav>
                                      </p:tavLst>
                                    </p:anim>
                                    <p:anim calcmode="lin" valueType="num">
                                      <p:cBhvr>
                                        <p:cTn id="151" dur="200" decel="100000"/>
                                        <p:tgtEl>
                                          <p:spTgt spid="7"/>
                                        </p:tgtEl>
                                        <p:attrNameLst>
                                          <p:attrName>ppt_x</p:attrName>
                                        </p:attrNameLst>
                                      </p:cBhvr>
                                      <p:tavLst>
                                        <p:tav tm="0">
                                          <p:val>
                                            <p:strVal val="ppt_x"/>
                                          </p:val>
                                        </p:tav>
                                        <p:tav tm="100000">
                                          <p:val>
                                            <p:strVal val="ppt_x-0.05"/>
                                          </p:val>
                                        </p:tav>
                                      </p:tavLst>
                                    </p:anim>
                                    <p:anim calcmode="lin" valueType="num">
                                      <p:cBhvr>
                                        <p:cTn id="152" dur="200" decel="100000"/>
                                        <p:tgtEl>
                                          <p:spTgt spid="7"/>
                                        </p:tgtEl>
                                        <p:attrNameLst>
                                          <p:attrName>ppt_y</p:attrName>
                                        </p:attrNameLst>
                                      </p:cBhvr>
                                      <p:tavLst>
                                        <p:tav tm="0">
                                          <p:val>
                                            <p:strVal val="ppt_y"/>
                                          </p:val>
                                        </p:tav>
                                        <p:tav tm="100000">
                                          <p:val>
                                            <p:strVal val="ppt_y+0.1"/>
                                          </p:val>
                                        </p:tav>
                                      </p:tavLst>
                                    </p:anim>
                                    <p:anim calcmode="lin" valueType="num">
                                      <p:cBhvr>
                                        <p:cTn id="153" dur="800" accel="100000">
                                          <p:stCondLst>
                                            <p:cond delay="200"/>
                                          </p:stCondLst>
                                        </p:cTn>
                                        <p:tgtEl>
                                          <p:spTgt spid="7"/>
                                        </p:tgtEl>
                                        <p:attrNameLst>
                                          <p:attrName>ppt_x</p:attrName>
                                        </p:attrNameLst>
                                      </p:cBhvr>
                                      <p:tavLst>
                                        <p:tav tm="0">
                                          <p:val>
                                            <p:strVal val="ppt_x"/>
                                          </p:val>
                                        </p:tav>
                                        <p:tav tm="100000">
                                          <p:val>
                                            <p:strVal val="ppt_x+0.4+0.05"/>
                                          </p:val>
                                        </p:tav>
                                      </p:tavLst>
                                    </p:anim>
                                    <p:anim calcmode="lin" valueType="num">
                                      <p:cBhvr>
                                        <p:cTn id="154" dur="800" accel="100000">
                                          <p:stCondLst>
                                            <p:cond delay="200"/>
                                          </p:stCondLst>
                                        </p:cTn>
                                        <p:tgtEl>
                                          <p:spTgt spid="7"/>
                                        </p:tgtEl>
                                        <p:attrNameLst>
                                          <p:attrName>ppt_y</p:attrName>
                                        </p:attrNameLst>
                                      </p:cBhvr>
                                      <p:tavLst>
                                        <p:tav tm="0">
                                          <p:val>
                                            <p:strVal val="ppt_y"/>
                                          </p:val>
                                        </p:tav>
                                        <p:tav tm="100000">
                                          <p:val>
                                            <p:strVal val="ppt_y-0.4-0.1"/>
                                          </p:val>
                                        </p:tav>
                                      </p:tavLst>
                                    </p:anim>
                                    <p:set>
                                      <p:cBhvr>
                                        <p:cTn id="155"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0" grpId="0"/>
      <p:bldP spid="10" grpId="1"/>
      <p:bldP spid="10" grpId="2"/>
      <p:bldP spid="11" grpId="0"/>
      <p:bldP spid="11" grpId="1"/>
      <p:bldP spid="11" grpId="2"/>
      <p:bldP spid="3074" grpId="0"/>
      <p:bldP spid="3074" grpId="1"/>
      <p:bldP spid="3" grpId="0"/>
      <p:bldP spid="3" grpId="1"/>
      <p:bldP spid="3" grpId="2"/>
      <p:bldP spid="6" grpId="0"/>
      <p:bldP spid="6" grpId="1"/>
      <p:bldP spid="6" grpId="2"/>
      <p:bldP spid="6" grpId="3"/>
      <p:bldP spid="7" grpId="0"/>
      <p:bldP spid="7" grpId="2"/>
      <p:bldP spid="7" grpId="3"/>
      <p:bldP spid="7" grpId="4"/>
      <p:bldP spid="13" grpId="0"/>
      <p:bldP spid="13" grpId="1"/>
      <p:bldP spid="15" grpId="0"/>
      <p:bldP spid="15" grpId="1"/>
      <p:bldP spid="16" grpId="0"/>
      <p:bldP spid="16" grpId="1"/>
      <p:bldP spid="12" grpId="0"/>
      <p:bldP spid="12" grpId="1"/>
      <p:bldP spid="20" grpId="0" animBg="1"/>
      <p:bldP spid="20" grpId="1" animBg="1"/>
      <p:bldP spid="21" grpId="2"/>
      <p:bldP spid="21" grpId="3"/>
      <p:bldP spid="22" grpId="0"/>
      <p:bldP spid="22" grpId="1"/>
      <p:bldP spid="23" grpId="0"/>
      <p:bldP spid="2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529C59-C79B-4D47-BE99-8B856FB63D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a:extLst>
              <a:ext uri="{FF2B5EF4-FFF2-40B4-BE49-F238E27FC236}">
                <a16:creationId xmlns:a16="http://schemas.microsoft.com/office/drawing/2014/main" id="{04B979BB-39B0-4490-865C-E65A966EF065}"/>
              </a:ext>
            </a:extLst>
          </p:cNvPr>
          <p:cNvSpPr txBox="1">
            <a:spLocks/>
          </p:cNvSpPr>
          <p:nvPr/>
        </p:nvSpPr>
        <p:spPr>
          <a:xfrm>
            <a:off x="3591400" y="2188845"/>
            <a:ext cx="3085783" cy="744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 forget</a:t>
            </a:r>
          </a:p>
        </p:txBody>
      </p:sp>
      <p:sp>
        <p:nvSpPr>
          <p:cNvPr id="5" name="Title 1">
            <a:extLst>
              <a:ext uri="{FF2B5EF4-FFF2-40B4-BE49-F238E27FC236}">
                <a16:creationId xmlns:a16="http://schemas.microsoft.com/office/drawing/2014/main" id="{10026026-45E0-478C-B72A-B8AB6A662E91}"/>
              </a:ext>
            </a:extLst>
          </p:cNvPr>
          <p:cNvSpPr txBox="1">
            <a:spLocks/>
          </p:cNvSpPr>
          <p:nvPr/>
        </p:nvSpPr>
        <p:spPr>
          <a:xfrm>
            <a:off x="1995486" y="450850"/>
            <a:ext cx="2315531" cy="744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taught me</a:t>
            </a:r>
          </a:p>
        </p:txBody>
      </p:sp>
      <p:sp>
        <p:nvSpPr>
          <p:cNvPr id="6" name="Title 1">
            <a:extLst>
              <a:ext uri="{FF2B5EF4-FFF2-40B4-BE49-F238E27FC236}">
                <a16:creationId xmlns:a16="http://schemas.microsoft.com/office/drawing/2014/main" id="{AF7BDF41-C64F-430E-B105-809E83B93428}"/>
              </a:ext>
            </a:extLst>
          </p:cNvPr>
          <p:cNvSpPr txBox="1">
            <a:spLocks/>
          </p:cNvSpPr>
          <p:nvPr/>
        </p:nvSpPr>
        <p:spPr>
          <a:xfrm>
            <a:off x="2787285" y="1028700"/>
            <a:ext cx="3643678" cy="744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retain my words</a:t>
            </a:r>
          </a:p>
        </p:txBody>
      </p:sp>
      <p:sp>
        <p:nvSpPr>
          <p:cNvPr id="7" name="Title 1">
            <a:extLst>
              <a:ext uri="{FF2B5EF4-FFF2-40B4-BE49-F238E27FC236}">
                <a16:creationId xmlns:a16="http://schemas.microsoft.com/office/drawing/2014/main" id="{F002751F-3642-499A-AF09-1EBA3DDD808B}"/>
              </a:ext>
            </a:extLst>
          </p:cNvPr>
          <p:cNvSpPr txBox="1">
            <a:spLocks/>
          </p:cNvSpPr>
          <p:nvPr/>
        </p:nvSpPr>
        <p:spPr>
          <a:xfrm>
            <a:off x="2989261" y="1639888"/>
            <a:ext cx="1807531" cy="6806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and live</a:t>
            </a:r>
          </a:p>
        </p:txBody>
      </p:sp>
      <p:sp>
        <p:nvSpPr>
          <p:cNvPr id="3074" name="Rectangle 2"/>
          <p:cNvSpPr>
            <a:spLocks noGrp="1" noChangeArrowheads="1"/>
          </p:cNvSpPr>
          <p:nvPr>
            <p:ph type="title"/>
          </p:nvPr>
        </p:nvSpPr>
        <p:spPr>
          <a:xfrm>
            <a:off x="304800" y="274638"/>
            <a:ext cx="83820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also taught me, and said to me: "Let your heart retain my words; Keep my commands, and live. Get wisdom! Get understanding! Do not forget, nor turn away from the words of my mouth. Do not forsake her, and she will preserve you; Love her, and she will keep you. Wisdom is the principal thing; Therefore get wisdom. And in all your getting, get understanding."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4:4-7 </a:t>
            </a:r>
          </a:p>
        </p:txBody>
      </p:sp>
      <p:sp>
        <p:nvSpPr>
          <p:cNvPr id="3" name="Rectangle 2">
            <a:extLst>
              <a:ext uri="{FF2B5EF4-FFF2-40B4-BE49-F238E27FC236}">
                <a16:creationId xmlns:a16="http://schemas.microsoft.com/office/drawing/2014/main" id="{836B9E38-9CF5-4CB0-AB51-78F5ABBD2800}"/>
              </a:ext>
            </a:extLst>
          </p:cNvPr>
          <p:cNvSpPr txBox="1">
            <a:spLocks noChangeArrowheads="1"/>
          </p:cNvSpPr>
          <p:nvPr/>
        </p:nvSpPr>
        <p:spPr bwMode="auto">
          <a:xfrm>
            <a:off x="5979670" y="3923651"/>
            <a:ext cx="149191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3B10111B-90BF-439C-8032-1BB502ECFBE4}"/>
              </a:ext>
            </a:extLst>
          </p:cNvPr>
          <p:cNvSpPr txBox="1">
            <a:spLocks noChangeArrowheads="1"/>
          </p:cNvSpPr>
          <p:nvPr/>
        </p:nvSpPr>
        <p:spPr bwMode="auto">
          <a:xfrm>
            <a:off x="1983026" y="423497"/>
            <a:ext cx="235016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taught me</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 name="Arrow: Down 1">
            <a:extLst>
              <a:ext uri="{FF2B5EF4-FFF2-40B4-BE49-F238E27FC236}">
                <a16:creationId xmlns:a16="http://schemas.microsoft.com/office/drawing/2014/main" id="{4232BA0C-187D-436B-BEBA-8361B5C18C88}"/>
              </a:ext>
            </a:extLst>
          </p:cNvPr>
          <p:cNvSpPr/>
          <p:nvPr/>
        </p:nvSpPr>
        <p:spPr>
          <a:xfrm rot="18781606">
            <a:off x="2791327" y="240093"/>
            <a:ext cx="419100" cy="1137876"/>
          </a:xfrm>
          <a:prstGeom prst="downArrow">
            <a:avLst/>
          </a:prstGeom>
          <a:solidFill>
            <a:srgbClr val="3366FF">
              <a:alpha val="61000"/>
            </a:srgbClr>
          </a:solidFill>
          <a:ln>
            <a:solidFill>
              <a:schemeClr val="bg1"/>
            </a:solidFill>
          </a:ln>
          <a:scene3d>
            <a:camera prst="orthographicFront"/>
            <a:lightRig rig="flat" dir="t"/>
          </a:scene3d>
          <a:sp3d prstMaterial="plastic">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2">
            <a:extLst>
              <a:ext uri="{FF2B5EF4-FFF2-40B4-BE49-F238E27FC236}">
                <a16:creationId xmlns:a16="http://schemas.microsoft.com/office/drawing/2014/main" id="{D72B170D-25EF-4CFB-9D06-F4DA44BEB24A}"/>
              </a:ext>
            </a:extLst>
          </p:cNvPr>
          <p:cNvSpPr txBox="1">
            <a:spLocks noChangeArrowheads="1"/>
          </p:cNvSpPr>
          <p:nvPr/>
        </p:nvSpPr>
        <p:spPr bwMode="auto">
          <a:xfrm>
            <a:off x="5979670" y="3923651"/>
            <a:ext cx="149191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2BBDB722-C64D-4CC1-879C-EB6C541DFBA0}"/>
              </a:ext>
            </a:extLst>
          </p:cNvPr>
          <p:cNvSpPr txBox="1">
            <a:spLocks noChangeArrowheads="1"/>
          </p:cNvSpPr>
          <p:nvPr/>
        </p:nvSpPr>
        <p:spPr bwMode="auto">
          <a:xfrm>
            <a:off x="5979670" y="3923651"/>
            <a:ext cx="149191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02027FD0-1051-4AE1-ACB7-261138F789F4}"/>
              </a:ext>
            </a:extLst>
          </p:cNvPr>
          <p:cNvSpPr txBox="1">
            <a:spLocks noChangeArrowheads="1"/>
          </p:cNvSpPr>
          <p:nvPr/>
        </p:nvSpPr>
        <p:spPr bwMode="auto">
          <a:xfrm>
            <a:off x="2818033" y="1007658"/>
            <a:ext cx="359868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retain my words</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E135D311-2725-4AC3-B62F-81791FEF3A4D}"/>
              </a:ext>
            </a:extLst>
          </p:cNvPr>
          <p:cNvSpPr txBox="1">
            <a:spLocks noChangeArrowheads="1"/>
          </p:cNvSpPr>
          <p:nvPr/>
        </p:nvSpPr>
        <p:spPr bwMode="auto">
          <a:xfrm>
            <a:off x="2900856" y="1628951"/>
            <a:ext cx="1992906" cy="672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and live</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8F91EC36-E400-4A23-9BF9-F4D4430D94C7}"/>
              </a:ext>
            </a:extLst>
          </p:cNvPr>
          <p:cNvSpPr txBox="1">
            <a:spLocks noChangeArrowheads="1"/>
          </p:cNvSpPr>
          <p:nvPr/>
        </p:nvSpPr>
        <p:spPr bwMode="auto">
          <a:xfrm>
            <a:off x="3548379" y="2163378"/>
            <a:ext cx="317493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Do not forget</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hidden="1">
            <a:extLst>
              <a:ext uri="{FF2B5EF4-FFF2-40B4-BE49-F238E27FC236}">
                <a16:creationId xmlns:a16="http://schemas.microsoft.com/office/drawing/2014/main" id="{9F2EB8ED-A453-4C33-97B9-03A173DAF066}"/>
              </a:ext>
            </a:extLst>
          </p:cNvPr>
          <p:cNvSpPr txBox="1">
            <a:spLocks noChangeArrowheads="1"/>
          </p:cNvSpPr>
          <p:nvPr/>
        </p:nvSpPr>
        <p:spPr bwMode="auto">
          <a:xfrm>
            <a:off x="2021600" y="311944"/>
            <a:ext cx="1187892"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sz="36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1" name="Rectangle 2" hidden="1">
            <a:extLst>
              <a:ext uri="{FF2B5EF4-FFF2-40B4-BE49-F238E27FC236}">
                <a16:creationId xmlns:a16="http://schemas.microsoft.com/office/drawing/2014/main" id="{14837540-CB49-4109-80EE-F89C34CE0BD5}"/>
              </a:ext>
            </a:extLst>
          </p:cNvPr>
          <p:cNvSpPr txBox="1">
            <a:spLocks noChangeArrowheads="1"/>
          </p:cNvSpPr>
          <p:nvPr/>
        </p:nvSpPr>
        <p:spPr bwMode="auto">
          <a:xfrm>
            <a:off x="484611" y="3055144"/>
            <a:ext cx="1187892"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sz="36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2" name="Rectangle 2" hidden="1">
            <a:extLst>
              <a:ext uri="{FF2B5EF4-FFF2-40B4-BE49-F238E27FC236}">
                <a16:creationId xmlns:a16="http://schemas.microsoft.com/office/drawing/2014/main" id="{71F0E1FC-A52B-4915-9659-4F7072936004}"/>
              </a:ext>
            </a:extLst>
          </p:cNvPr>
          <p:cNvSpPr txBox="1">
            <a:spLocks noChangeArrowheads="1"/>
          </p:cNvSpPr>
          <p:nvPr/>
        </p:nvSpPr>
        <p:spPr bwMode="auto">
          <a:xfrm>
            <a:off x="6774143" y="4703833"/>
            <a:ext cx="1187892"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sz="36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71947416"/>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in)">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3"/>
                                        </p:tgtEl>
                                      </p:cBhvr>
                                    </p:animEffect>
                                    <p:set>
                                      <p:cBhvr>
                                        <p:cTn id="11" dur="1" fill="hold">
                                          <p:stCondLst>
                                            <p:cond delay="24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2"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par>
                                <p:cTn id="27" presetID="16" presetClass="exit" presetSubtype="21" fill="hold" grpId="2" nodeType="withEffect">
                                  <p:stCondLst>
                                    <p:cond delay="250"/>
                                  </p:stCondLst>
                                  <p:childTnLst>
                                    <p:animEffect transition="out" filter="barn(inVertical)">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par>
                                <p:cTn id="30" presetID="10" presetClass="exit" presetSubtype="0" fill="hold" grpId="1" nodeType="withEffect">
                                  <p:stCondLst>
                                    <p:cond delay="25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22" presetClass="entr" presetSubtype="8" fill="hold" grpId="0" nodeType="withEffect">
                                  <p:stCondLst>
                                    <p:cond delay="4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par>
                                <p:cTn id="36" presetID="18" presetClass="emph" presetSubtype="0" fill="hold" grpId="1" nodeType="withEffect">
                                  <p:stCondLst>
                                    <p:cond delay="400"/>
                                  </p:stCondLst>
                                  <p:childTnLst>
                                    <p:set>
                                      <p:cBhvr override="childStyle">
                                        <p:cTn id="37" dur="500" fill="hold"/>
                                        <p:tgtEl>
                                          <p:spTgt spid="6"/>
                                        </p:tgtEl>
                                        <p:attrNameLst>
                                          <p:attrName>style.textDecorationUnderline</p:attrName>
                                        </p:attrNameLst>
                                      </p:cBhvr>
                                      <p:to>
                                        <p:strVal val="true"/>
                                      </p:to>
                                    </p:set>
                                  </p:childTnLst>
                                </p:cTn>
                              </p:par>
                              <p:par>
                                <p:cTn id="38" presetID="22" presetClass="entr" presetSubtype="8" fill="hold" grpId="0" nodeType="withEffect">
                                  <p:stCondLst>
                                    <p:cond delay="40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par>
                                <p:cTn id="41" presetID="22" presetClass="entr" presetSubtype="8" fill="hold" grpId="0" nodeType="withEffect">
                                  <p:stCondLst>
                                    <p:cond delay="90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par>
                                <p:cTn id="44" presetID="18" presetClass="emph" presetSubtype="0" fill="hold" grpId="1" nodeType="withEffect">
                                  <p:stCondLst>
                                    <p:cond delay="900"/>
                                  </p:stCondLst>
                                  <p:childTnLst>
                                    <p:set>
                                      <p:cBhvr override="childStyle">
                                        <p:cTn id="45" dur="500" fill="hold"/>
                                        <p:tgtEl>
                                          <p:spTgt spid="7"/>
                                        </p:tgtEl>
                                        <p:attrNameLst>
                                          <p:attrName>style.textDecorationUnderline</p:attrName>
                                        </p:attrNameLst>
                                      </p:cBhvr>
                                      <p:to>
                                        <p:strVal val="true"/>
                                      </p:to>
                                    </p:set>
                                  </p:childTnLst>
                                </p:cTn>
                              </p:par>
                              <p:par>
                                <p:cTn id="46" presetID="22" presetClass="entr" presetSubtype="8" fill="hold" grpId="0" nodeType="withEffect">
                                  <p:stCondLst>
                                    <p:cond delay="90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0" presetClass="path" presetSubtype="0" accel="50000" fill="hold" grpId="0" nodeType="clickEffect">
                                  <p:stCondLst>
                                    <p:cond delay="0"/>
                                  </p:stCondLst>
                                  <p:childTnLst>
                                    <p:animMotion origin="layout" path="M 5E-6 -0.00046 C 0.02379 -0.00671 0.07171 -0.01944 0.10209 -0.01365 C 0.13178 -0.00787 0.14966 0.00371 0.17865 0.03426 C 0.20452 0.06528 0.20869 0.07894 0.22188 0.13334 " pathEditMode="relative" rAng="0" ptsTypes="AAAA">
                                      <p:cBhvr>
                                        <p:cTn id="52" dur="2000" fill="hold"/>
                                        <p:tgtEl>
                                          <p:spTgt spid="2"/>
                                        </p:tgtEl>
                                        <p:attrNameLst>
                                          <p:attrName>ppt_x</p:attrName>
                                          <p:attrName>ppt_y</p:attrName>
                                        </p:attrNameLst>
                                      </p:cBhvr>
                                      <p:rCtr x="11094" y="5949"/>
                                    </p:animMotion>
                                  </p:childTnLst>
                                </p:cTn>
                              </p:par>
                              <p:par>
                                <p:cTn id="53" presetID="8" presetClass="emph" presetSubtype="0" fill="hold" grpId="1" nodeType="withEffect">
                                  <p:stCondLst>
                                    <p:cond delay="0"/>
                                  </p:stCondLst>
                                  <p:childTnLst>
                                    <p:animRot by="2820000">
                                      <p:cBhvr>
                                        <p:cTn id="54" dur="2000" fill="hold"/>
                                        <p:tgtEl>
                                          <p:spTgt spid="2"/>
                                        </p:tgtEl>
                                        <p:attrNameLst>
                                          <p:attrName>r</p:attrName>
                                        </p:attrNameLst>
                                      </p:cBhvr>
                                    </p:animRot>
                                  </p:childTnLst>
                                </p:cTn>
                              </p:par>
                              <p:par>
                                <p:cTn id="55" presetID="22" presetClass="entr" presetSubtype="8" fill="hold" grpId="0" nodeType="withEffect">
                                  <p:stCondLst>
                                    <p:cond delay="1600"/>
                                  </p:stCondLst>
                                  <p:childTnLst>
                                    <p:set>
                                      <p:cBhvr>
                                        <p:cTn id="56" dur="1" fill="hold">
                                          <p:stCondLst>
                                            <p:cond delay="0"/>
                                          </p:stCondLst>
                                        </p:cTn>
                                        <p:tgtEl>
                                          <p:spTgt spid="9"/>
                                        </p:tgtEl>
                                        <p:attrNameLst>
                                          <p:attrName>style.visibility</p:attrName>
                                        </p:attrNameLst>
                                      </p:cBhvr>
                                      <p:to>
                                        <p:strVal val="visible"/>
                                      </p:to>
                                    </p:set>
                                    <p:animEffect transition="in" filter="wipe(left)">
                                      <p:cBhvr>
                                        <p:cTn id="57" dur="500"/>
                                        <p:tgtEl>
                                          <p:spTgt spid="9"/>
                                        </p:tgtEl>
                                      </p:cBhvr>
                                    </p:animEffect>
                                  </p:childTnLst>
                                </p:cTn>
                              </p:par>
                              <p:par>
                                <p:cTn id="58" presetID="18" presetClass="emph" presetSubtype="0" fill="hold" grpId="1" nodeType="withEffect">
                                  <p:stCondLst>
                                    <p:cond delay="1600"/>
                                  </p:stCondLst>
                                  <p:childTnLst>
                                    <p:set>
                                      <p:cBhvr override="childStyle">
                                        <p:cTn id="59" dur="500" fill="hold"/>
                                        <p:tgtEl>
                                          <p:spTgt spid="9"/>
                                        </p:tgtEl>
                                        <p:attrNameLst>
                                          <p:attrName>style.textDecorationUnderline</p:attrName>
                                        </p:attrNameLst>
                                      </p:cBhvr>
                                      <p:to>
                                        <p:strVal val="true"/>
                                      </p:to>
                                    </p:set>
                                  </p:childTnLst>
                                </p:cTn>
                              </p:par>
                              <p:par>
                                <p:cTn id="60" presetID="22" presetClass="entr" presetSubtype="8" fill="hold" grpId="0" nodeType="withEffect">
                                  <p:stCondLst>
                                    <p:cond delay="1600"/>
                                  </p:stCondLst>
                                  <p:childTnLst>
                                    <p:set>
                                      <p:cBhvr>
                                        <p:cTn id="61" dur="1" fill="hold">
                                          <p:stCondLst>
                                            <p:cond delay="0"/>
                                          </p:stCondLst>
                                        </p:cTn>
                                        <p:tgtEl>
                                          <p:spTgt spid="18"/>
                                        </p:tgtEl>
                                        <p:attrNameLst>
                                          <p:attrName>style.visibility</p:attrName>
                                        </p:attrNameLst>
                                      </p:cBhvr>
                                      <p:to>
                                        <p:strVal val="visible"/>
                                      </p:to>
                                    </p:set>
                                    <p:animEffect transition="in" filter="wipe(left)">
                                      <p:cBhvr>
                                        <p:cTn id="62" dur="500"/>
                                        <p:tgtEl>
                                          <p:spTgt spid="18"/>
                                        </p:tgtEl>
                                      </p:cBhvr>
                                    </p:animEffect>
                                  </p:childTnLst>
                                </p:cTn>
                              </p:par>
                              <p:par>
                                <p:cTn id="63" presetID="22" presetClass="exit" presetSubtype="8" fill="hold" grpId="2" nodeType="withEffect">
                                  <p:stCondLst>
                                    <p:cond delay="250"/>
                                  </p:stCondLst>
                                  <p:childTnLst>
                                    <p:animEffect transition="out" filter="wipe(left)">
                                      <p:cBhvr>
                                        <p:cTn id="64" dur="750"/>
                                        <p:tgtEl>
                                          <p:spTgt spid="6"/>
                                        </p:tgtEl>
                                      </p:cBhvr>
                                    </p:animEffect>
                                    <p:set>
                                      <p:cBhvr>
                                        <p:cTn id="65" dur="1" fill="hold">
                                          <p:stCondLst>
                                            <p:cond delay="749"/>
                                          </p:stCondLst>
                                        </p:cTn>
                                        <p:tgtEl>
                                          <p:spTgt spid="6"/>
                                        </p:tgtEl>
                                        <p:attrNameLst>
                                          <p:attrName>style.visibility</p:attrName>
                                        </p:attrNameLst>
                                      </p:cBhvr>
                                      <p:to>
                                        <p:strVal val="hidden"/>
                                      </p:to>
                                    </p:set>
                                  </p:childTnLst>
                                </p:cTn>
                              </p:par>
                              <p:par>
                                <p:cTn id="66" presetID="10" presetClass="exit" presetSubtype="0" fill="hold" grpId="1" nodeType="withEffect">
                                  <p:stCondLst>
                                    <p:cond delay="250"/>
                                  </p:stCondLst>
                                  <p:childTnLst>
                                    <p:animEffect transition="out" filter="fade">
                                      <p:cBhvr>
                                        <p:cTn id="67" dur="750"/>
                                        <p:tgtEl>
                                          <p:spTgt spid="16"/>
                                        </p:tgtEl>
                                      </p:cBhvr>
                                    </p:animEffect>
                                    <p:set>
                                      <p:cBhvr>
                                        <p:cTn id="68" dur="1" fill="hold">
                                          <p:stCondLst>
                                            <p:cond delay="749"/>
                                          </p:stCondLst>
                                        </p:cTn>
                                        <p:tgtEl>
                                          <p:spTgt spid="16"/>
                                        </p:tgtEl>
                                        <p:attrNameLst>
                                          <p:attrName>style.visibility</p:attrName>
                                        </p:attrNameLst>
                                      </p:cBhvr>
                                      <p:to>
                                        <p:strVal val="hidden"/>
                                      </p:to>
                                    </p:set>
                                  </p:childTnLst>
                                </p:cTn>
                              </p:par>
                              <p:par>
                                <p:cTn id="69" presetID="22" presetClass="exit" presetSubtype="8" fill="hold" grpId="2" nodeType="withEffect">
                                  <p:stCondLst>
                                    <p:cond delay="1000"/>
                                  </p:stCondLst>
                                  <p:childTnLst>
                                    <p:animEffect transition="out" filter="wipe(left)">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par>
                                <p:cTn id="72" presetID="10" presetClass="exit" presetSubtype="0" fill="hold" grpId="1" nodeType="withEffect">
                                  <p:stCondLst>
                                    <p:cond delay="1000"/>
                                  </p:stCondLst>
                                  <p:childTnLst>
                                    <p:animEffect transition="out" filter="fade">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fade">
                                      <p:cBhvr>
                                        <p:cTn id="79" dur="250"/>
                                        <p:tgtEl>
                                          <p:spTgt spid="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250"/>
                                        <p:tgtEl>
                                          <p:spTgt spid="13"/>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250"/>
                                        <p:tgtEl>
                                          <p:spTgt spid="14"/>
                                        </p:tgtEl>
                                      </p:cBhvr>
                                    </p:animEffect>
                                  </p:childTnLst>
                                </p:cTn>
                              </p:par>
                              <p:par>
                                <p:cTn id="86" presetID="6" presetClass="emph" presetSubtype="0" fill="hold" grpId="3" nodeType="withEffect">
                                  <p:stCondLst>
                                    <p:cond delay="0"/>
                                  </p:stCondLst>
                                  <p:childTnLst>
                                    <p:animScale>
                                      <p:cBhvr>
                                        <p:cTn id="87" dur="2000" fill="hold"/>
                                        <p:tgtEl>
                                          <p:spTgt spid="3"/>
                                        </p:tgtEl>
                                      </p:cBhvr>
                                      <p:by x="94000" y="94000"/>
                                    </p:animScale>
                                  </p:childTnLst>
                                </p:cTn>
                              </p:par>
                              <p:par>
                                <p:cTn id="88" presetID="6" presetClass="emph" presetSubtype="0" fill="hold" grpId="3" nodeType="withEffect">
                                  <p:stCondLst>
                                    <p:cond delay="0"/>
                                  </p:stCondLst>
                                  <p:childTnLst>
                                    <p:animScale>
                                      <p:cBhvr>
                                        <p:cTn id="89" dur="2000" fill="hold"/>
                                        <p:tgtEl>
                                          <p:spTgt spid="13"/>
                                        </p:tgtEl>
                                      </p:cBhvr>
                                      <p:by x="94000" y="94000"/>
                                    </p:animScale>
                                  </p:childTnLst>
                                </p:cTn>
                              </p:par>
                              <p:par>
                                <p:cTn id="90" presetID="6" presetClass="emph" presetSubtype="0" fill="hold" grpId="3" nodeType="withEffect">
                                  <p:stCondLst>
                                    <p:cond delay="0"/>
                                  </p:stCondLst>
                                  <p:childTnLst>
                                    <p:animScale>
                                      <p:cBhvr>
                                        <p:cTn id="91" dur="2000" fill="hold"/>
                                        <p:tgtEl>
                                          <p:spTgt spid="14"/>
                                        </p:tgtEl>
                                      </p:cBhvr>
                                      <p:by x="94000" y="94000"/>
                                    </p:animScale>
                                  </p:childTnLst>
                                </p:cTn>
                              </p:par>
                              <p:par>
                                <p:cTn id="92" presetID="42" presetClass="path" presetSubtype="0" accel="50000" decel="50000" fill="hold" grpId="2" nodeType="withEffect">
                                  <p:stCondLst>
                                    <p:cond delay="0"/>
                                  </p:stCondLst>
                                  <p:childTnLst>
                                    <p:animMotion origin="layout" path="M -2.77778E-7 4.44444E-6 L 0.07014 0.11388 " pathEditMode="relative" rAng="0" ptsTypes="AA">
                                      <p:cBhvr>
                                        <p:cTn id="93" dur="2000" fill="hold"/>
                                        <p:tgtEl>
                                          <p:spTgt spid="3"/>
                                        </p:tgtEl>
                                        <p:attrNameLst>
                                          <p:attrName>ppt_x</p:attrName>
                                          <p:attrName>ppt_y</p:attrName>
                                        </p:attrNameLst>
                                      </p:cBhvr>
                                      <p:rCtr x="3507" y="5694"/>
                                    </p:animMotion>
                                  </p:childTnLst>
                                </p:cTn>
                              </p:par>
                              <p:par>
                                <p:cTn id="94" presetID="42" presetClass="path" presetSubtype="0" accel="50000" decel="50000" fill="hold" grpId="2" nodeType="withEffect">
                                  <p:stCondLst>
                                    <p:cond delay="0"/>
                                  </p:stCondLst>
                                  <p:childTnLst>
                                    <p:animMotion origin="layout" path="M -2.77778E-7 4.44444E-6 L -0.61771 -0.12639 " pathEditMode="relative" rAng="0" ptsTypes="AA">
                                      <p:cBhvr>
                                        <p:cTn id="95" dur="2000" fill="hold"/>
                                        <p:tgtEl>
                                          <p:spTgt spid="13"/>
                                        </p:tgtEl>
                                        <p:attrNameLst>
                                          <p:attrName>ppt_x</p:attrName>
                                          <p:attrName>ppt_y</p:attrName>
                                        </p:attrNameLst>
                                      </p:cBhvr>
                                      <p:rCtr x="-30885" y="-6319"/>
                                    </p:animMotion>
                                  </p:childTnLst>
                                </p:cTn>
                              </p:par>
                              <p:par>
                                <p:cTn id="96" presetID="42" presetClass="path" presetSubtype="0" accel="50000" decel="50000" fill="hold" grpId="2" nodeType="withEffect">
                                  <p:stCondLst>
                                    <p:cond delay="0"/>
                                  </p:stCondLst>
                                  <p:childTnLst>
                                    <p:animMotion origin="layout" path="M -2.77778E-7 4.44444E-6 L -0.44931 -0.52686 " pathEditMode="relative" rAng="0" ptsTypes="AA">
                                      <p:cBhvr>
                                        <p:cTn id="97" dur="2000" fill="hold"/>
                                        <p:tgtEl>
                                          <p:spTgt spid="14"/>
                                        </p:tgtEl>
                                        <p:attrNameLst>
                                          <p:attrName>ppt_x</p:attrName>
                                          <p:attrName>ppt_y</p:attrName>
                                        </p:attrNameLst>
                                      </p:cBhvr>
                                      <p:rCtr x="-22465" y="-26343"/>
                                    </p:animMotion>
                                  </p:childTnLst>
                                </p:cTn>
                              </p:par>
                              <p:par>
                                <p:cTn id="98" presetID="10" presetClass="exit" presetSubtype="0" fill="hold" grpId="1" nodeType="withEffect">
                                  <p:stCondLst>
                                    <p:cond delay="0"/>
                                  </p:stCondLst>
                                  <p:childTnLst>
                                    <p:animEffect transition="out" filter="fade">
                                      <p:cBhvr>
                                        <p:cTn id="99" dur="1250"/>
                                        <p:tgtEl>
                                          <p:spTgt spid="3074"/>
                                        </p:tgtEl>
                                      </p:cBhvr>
                                    </p:animEffect>
                                    <p:set>
                                      <p:cBhvr>
                                        <p:cTn id="100" dur="1" fill="hold">
                                          <p:stCondLst>
                                            <p:cond delay="1249"/>
                                          </p:stCondLst>
                                        </p:cTn>
                                        <p:tgtEl>
                                          <p:spTgt spid="3074"/>
                                        </p:tgtEl>
                                        <p:attrNameLst>
                                          <p:attrName>style.visibility</p:attrName>
                                        </p:attrNameLst>
                                      </p:cBhvr>
                                      <p:to>
                                        <p:strVal val="hidden"/>
                                      </p:to>
                                    </p:set>
                                  </p:childTnLst>
                                </p:cTn>
                              </p:par>
                              <p:par>
                                <p:cTn id="101" presetID="42" presetClass="exit" presetSubtype="0" fill="hold" grpId="3" nodeType="withEffect">
                                  <p:stCondLst>
                                    <p:cond delay="0"/>
                                  </p:stCondLst>
                                  <p:childTnLst>
                                    <p:animEffect transition="out" filter="fade">
                                      <p:cBhvr>
                                        <p:cTn id="102" dur="1000"/>
                                        <p:tgtEl>
                                          <p:spTgt spid="2"/>
                                        </p:tgtEl>
                                      </p:cBhvr>
                                    </p:animEffect>
                                    <p:anim calcmode="lin" valueType="num">
                                      <p:cBhvr>
                                        <p:cTn id="103" dur="1000"/>
                                        <p:tgtEl>
                                          <p:spTgt spid="2"/>
                                        </p:tgtEl>
                                        <p:attrNameLst>
                                          <p:attrName>ppt_x</p:attrName>
                                        </p:attrNameLst>
                                      </p:cBhvr>
                                      <p:tavLst>
                                        <p:tav tm="0">
                                          <p:val>
                                            <p:strVal val="ppt_x"/>
                                          </p:val>
                                        </p:tav>
                                        <p:tav tm="100000">
                                          <p:val>
                                            <p:strVal val="ppt_x"/>
                                          </p:val>
                                        </p:tav>
                                      </p:tavLst>
                                    </p:anim>
                                    <p:anim calcmode="lin" valueType="num">
                                      <p:cBhvr>
                                        <p:cTn id="104" dur="1000"/>
                                        <p:tgtEl>
                                          <p:spTgt spid="2"/>
                                        </p:tgtEl>
                                        <p:attrNameLst>
                                          <p:attrName>ppt_y</p:attrName>
                                        </p:attrNameLst>
                                      </p:cBhvr>
                                      <p:tavLst>
                                        <p:tav tm="0">
                                          <p:val>
                                            <p:strVal val="ppt_y"/>
                                          </p:val>
                                        </p:tav>
                                        <p:tav tm="100000">
                                          <p:val>
                                            <p:strVal val="ppt_y+.1"/>
                                          </p:val>
                                        </p:tav>
                                      </p:tavLst>
                                    </p:anim>
                                    <p:set>
                                      <p:cBhvr>
                                        <p:cTn id="105" dur="1" fill="hold">
                                          <p:stCondLst>
                                            <p:cond delay="999"/>
                                          </p:stCondLst>
                                        </p:cTn>
                                        <p:tgtEl>
                                          <p:spTgt spid="2"/>
                                        </p:tgtEl>
                                        <p:attrNameLst>
                                          <p:attrName>style.visibility</p:attrName>
                                        </p:attrNameLst>
                                      </p:cBhvr>
                                      <p:to>
                                        <p:strVal val="hidden"/>
                                      </p:to>
                                    </p:set>
                                  </p:childTnLst>
                                </p:cTn>
                              </p:par>
                              <p:par>
                                <p:cTn id="106" presetID="10" presetClass="exit" presetSubtype="0" fill="hold" grpId="2" nodeType="withEffect">
                                  <p:stCondLst>
                                    <p:cond delay="0"/>
                                  </p:stCondLst>
                                  <p:childTnLst>
                                    <p:animEffect transition="out" filter="fade">
                                      <p:cBhvr>
                                        <p:cTn id="107" dur="500"/>
                                        <p:tgtEl>
                                          <p:spTgt spid="9"/>
                                        </p:tgtEl>
                                      </p:cBhvr>
                                    </p:animEffect>
                                    <p:set>
                                      <p:cBhvr>
                                        <p:cTn id="108" dur="1" fill="hold">
                                          <p:stCondLst>
                                            <p:cond delay="499"/>
                                          </p:stCondLst>
                                        </p:cTn>
                                        <p:tgtEl>
                                          <p:spTgt spid="9"/>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8"/>
                                        </p:tgtEl>
                                      </p:cBhvr>
                                    </p:animEffect>
                                    <p:set>
                                      <p:cBhvr>
                                        <p:cTn id="111"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5" grpId="0"/>
      <p:bldP spid="5" grpId="1"/>
      <p:bldP spid="5" grpId="2"/>
      <p:bldP spid="6" grpId="0"/>
      <p:bldP spid="6" grpId="1"/>
      <p:bldP spid="6" grpId="2"/>
      <p:bldP spid="7" grpId="0"/>
      <p:bldP spid="7" grpId="1"/>
      <p:bldP spid="7" grpId="2"/>
      <p:bldP spid="3074" grpId="0"/>
      <p:bldP spid="3074" grpId="1"/>
      <p:bldP spid="3" grpId="0"/>
      <p:bldP spid="3" grpId="1"/>
      <p:bldP spid="3" grpId="2"/>
      <p:bldP spid="3" grpId="3"/>
      <p:bldP spid="15" grpId="0"/>
      <p:bldP spid="15" grpId="1"/>
      <p:bldP spid="2" grpId="0" animBg="1"/>
      <p:bldP spid="2" grpId="1" animBg="1"/>
      <p:bldP spid="2" grpId="2" animBg="1"/>
      <p:bldP spid="2" grpId="3" animBg="1"/>
      <p:bldP spid="13" grpId="0"/>
      <p:bldP spid="13" grpId="2"/>
      <p:bldP spid="13" grpId="3"/>
      <p:bldP spid="14" grpId="0"/>
      <p:bldP spid="14" grpId="2"/>
      <p:bldP spid="14" grpId="3"/>
      <p:bldP spid="16" grpId="0"/>
      <p:bldP spid="16" grpId="1"/>
      <p:bldP spid="17" grpId="0"/>
      <p:bldP spid="17" grpId="1"/>
      <p:bldP spid="18" grpId="0"/>
      <p:bldP spid="1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DC729F-0B0C-463E-86BA-664CE393C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a:extLst>
              <a:ext uri="{FF2B5EF4-FFF2-40B4-BE49-F238E27FC236}">
                <a16:creationId xmlns:a16="http://schemas.microsoft.com/office/drawing/2014/main" id="{7059C868-039B-4B85-9241-7E20073039ED}"/>
              </a:ext>
            </a:extLst>
          </p:cNvPr>
          <p:cNvSpPr txBox="1">
            <a:spLocks/>
          </p:cNvSpPr>
          <p:nvPr/>
        </p:nvSpPr>
        <p:spPr>
          <a:xfrm>
            <a:off x="317047" y="4665821"/>
            <a:ext cx="5969726" cy="8174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instruction are the way of life</a:t>
            </a:r>
          </a:p>
        </p:txBody>
      </p:sp>
      <p:sp>
        <p:nvSpPr>
          <p:cNvPr id="3074" name="Rectangle 2"/>
          <p:cNvSpPr>
            <a:spLocks noGrp="1" noChangeArrowheads="1"/>
          </p:cNvSpPr>
          <p:nvPr>
            <p:ph type="title"/>
          </p:nvPr>
        </p:nvSpPr>
        <p:spPr>
          <a:xfrm>
            <a:off x="304800" y="274638"/>
            <a:ext cx="85344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son, keep your father's command, And do not forsake the law of your mother. Bind them continually upon your heart; Tie them around your neck. When you roam, they will lead you; When you sleep, they will keep you; And when you awake, they will speak with you. For the commandment is a lamp, And the law a light; Reproofs of instruction are the way of life, To keep you from the evil woman, From the flattering tongue of a seductress.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6:20-24</a:t>
            </a:r>
          </a:p>
        </p:txBody>
      </p:sp>
      <p:sp>
        <p:nvSpPr>
          <p:cNvPr id="3" name="Rectangle 2">
            <a:extLst>
              <a:ext uri="{FF2B5EF4-FFF2-40B4-BE49-F238E27FC236}">
                <a16:creationId xmlns:a16="http://schemas.microsoft.com/office/drawing/2014/main" id="{D814EE2B-85C7-47CD-90FC-E566E2CFFBD3}"/>
              </a:ext>
            </a:extLst>
          </p:cNvPr>
          <p:cNvSpPr txBox="1">
            <a:spLocks noChangeArrowheads="1"/>
          </p:cNvSpPr>
          <p:nvPr/>
        </p:nvSpPr>
        <p:spPr bwMode="auto">
          <a:xfrm>
            <a:off x="2021600" y="311944"/>
            <a:ext cx="1187892"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BE30DAD3-AC0D-4E3F-B16D-0ED8D8ED6C2E}"/>
              </a:ext>
            </a:extLst>
          </p:cNvPr>
          <p:cNvSpPr txBox="1">
            <a:spLocks noChangeArrowheads="1"/>
          </p:cNvSpPr>
          <p:nvPr/>
        </p:nvSpPr>
        <p:spPr bwMode="auto">
          <a:xfrm>
            <a:off x="484611" y="3055144"/>
            <a:ext cx="1187892"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9C730038-87F3-48D6-AD47-855D82F8244D}"/>
              </a:ext>
            </a:extLst>
          </p:cNvPr>
          <p:cNvSpPr txBox="1">
            <a:spLocks noChangeArrowheads="1"/>
          </p:cNvSpPr>
          <p:nvPr/>
        </p:nvSpPr>
        <p:spPr bwMode="auto">
          <a:xfrm>
            <a:off x="6774143" y="4703833"/>
            <a:ext cx="1187892"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7B1812B3-E2F4-4EE6-BCD3-B7FBE2E0A336}"/>
              </a:ext>
            </a:extLst>
          </p:cNvPr>
          <p:cNvSpPr txBox="1">
            <a:spLocks noChangeArrowheads="1"/>
          </p:cNvSpPr>
          <p:nvPr/>
        </p:nvSpPr>
        <p:spPr bwMode="auto">
          <a:xfrm>
            <a:off x="328420" y="4681775"/>
            <a:ext cx="59436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instruction are the way of life</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9B33A2D1-F5EF-459E-9651-BF45EF708F1F}"/>
              </a:ext>
            </a:extLst>
          </p:cNvPr>
          <p:cNvSpPr txBox="1">
            <a:spLocks noChangeArrowheads="1"/>
          </p:cNvSpPr>
          <p:nvPr/>
        </p:nvSpPr>
        <p:spPr bwMode="auto">
          <a:xfrm>
            <a:off x="4659007" y="4157611"/>
            <a:ext cx="1286189"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light</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BC2D1931-62D0-4D95-96AC-2CA99570FB32}"/>
              </a:ext>
            </a:extLst>
          </p:cNvPr>
          <p:cNvSpPr txBox="1">
            <a:spLocks noChangeArrowheads="1"/>
          </p:cNvSpPr>
          <p:nvPr/>
        </p:nvSpPr>
        <p:spPr bwMode="auto">
          <a:xfrm>
            <a:off x="4207414" y="2436865"/>
            <a:ext cx="1187892"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sz="37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88258893"/>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par>
                                <p:cTn id="15" presetID="10" presetClass="exit" presetSubtype="0" fill="hold" grpId="1" nodeType="withEffect">
                                  <p:stCondLst>
                                    <p:cond delay="0"/>
                                  </p:stCondLst>
                                  <p:childTnLst>
                                    <p:animEffect transition="out" filter="fade">
                                      <p:cBhvr>
                                        <p:cTn id="16" dur="250"/>
                                        <p:tgtEl>
                                          <p:spTgt spid="3"/>
                                        </p:tgtEl>
                                      </p:cBhvr>
                                    </p:animEffect>
                                    <p:set>
                                      <p:cBhvr>
                                        <p:cTn id="17" dur="1" fill="hold">
                                          <p:stCondLst>
                                            <p:cond delay="249"/>
                                          </p:stCondLst>
                                        </p:cTn>
                                        <p:tgtEl>
                                          <p:spTgt spid="3"/>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250"/>
                                        <p:tgtEl>
                                          <p:spTgt spid="4"/>
                                        </p:tgtEl>
                                      </p:cBhvr>
                                    </p:animEffect>
                                    <p:set>
                                      <p:cBhvr>
                                        <p:cTn id="20" dur="1" fill="hold">
                                          <p:stCondLst>
                                            <p:cond delay="24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18" presetClass="emph" presetSubtype="0" fill="hold" grpId="1" nodeType="withEffect">
                                  <p:stCondLst>
                                    <p:cond delay="0"/>
                                  </p:stCondLst>
                                  <p:childTnLst>
                                    <p:set>
                                      <p:cBhvr override="childStyle">
                                        <p:cTn id="27" dur="500" fill="hold"/>
                                        <p:tgtEl>
                                          <p:spTgt spid="8"/>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250"/>
                                        <p:tgtEl>
                                          <p:spTgt spid="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250"/>
                                        <p:tgtEl>
                                          <p:spTgt spid="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250"/>
                                        <p:tgtEl>
                                          <p:spTgt spid="5"/>
                                        </p:tgtEl>
                                      </p:cBhvr>
                                    </p:animEffect>
                                  </p:childTnLst>
                                </p:cTn>
                              </p:par>
                              <p:par>
                                <p:cTn id="42" presetID="6" presetClass="emph" presetSubtype="0" fill="hold" grpId="3" nodeType="withEffect">
                                  <p:stCondLst>
                                    <p:cond delay="0"/>
                                  </p:stCondLst>
                                  <p:childTnLst>
                                    <p:animScale>
                                      <p:cBhvr>
                                        <p:cTn id="43" dur="2000" fill="hold"/>
                                        <p:tgtEl>
                                          <p:spTgt spid="5"/>
                                        </p:tgtEl>
                                      </p:cBhvr>
                                      <p:by x="103000" y="103000"/>
                                    </p:animScale>
                                  </p:childTnLst>
                                </p:cTn>
                              </p:par>
                              <p:par>
                                <p:cTn id="44" presetID="6" presetClass="emph" presetSubtype="0" fill="hold" grpId="3" nodeType="withEffect">
                                  <p:stCondLst>
                                    <p:cond delay="0"/>
                                  </p:stCondLst>
                                  <p:childTnLst>
                                    <p:animScale>
                                      <p:cBhvr>
                                        <p:cTn id="45" dur="2000" fill="hold"/>
                                        <p:tgtEl>
                                          <p:spTgt spid="3"/>
                                        </p:tgtEl>
                                      </p:cBhvr>
                                      <p:by x="103000" y="103000"/>
                                    </p:animScale>
                                  </p:childTnLst>
                                </p:cTn>
                              </p:par>
                              <p:par>
                                <p:cTn id="46" presetID="6" presetClass="emph" presetSubtype="0" fill="hold" grpId="3" nodeType="withEffect">
                                  <p:stCondLst>
                                    <p:cond delay="0"/>
                                  </p:stCondLst>
                                  <p:childTnLst>
                                    <p:animScale>
                                      <p:cBhvr>
                                        <p:cTn id="47" dur="2000" fill="hold"/>
                                        <p:tgtEl>
                                          <p:spTgt spid="4"/>
                                        </p:tgtEl>
                                      </p:cBhvr>
                                      <p:by x="103000" y="103000"/>
                                    </p:animScale>
                                  </p:childTnLst>
                                </p:cTn>
                              </p:par>
                              <p:par>
                                <p:cTn id="48" presetID="42" presetClass="path" presetSubtype="0" accel="50000" decel="50000" fill="hold" grpId="2" nodeType="withEffect">
                                  <p:stCondLst>
                                    <p:cond delay="0"/>
                                  </p:stCondLst>
                                  <p:childTnLst>
                                    <p:animMotion origin="layout" path="M 2.5E-6 4.81481E-6 L 0.23923 0.30995 " pathEditMode="relative" rAng="0" ptsTypes="AA">
                                      <p:cBhvr>
                                        <p:cTn id="49" dur="2000" fill="hold"/>
                                        <p:tgtEl>
                                          <p:spTgt spid="3"/>
                                        </p:tgtEl>
                                        <p:attrNameLst>
                                          <p:attrName>ppt_x</p:attrName>
                                          <p:attrName>ppt_y</p:attrName>
                                        </p:attrNameLst>
                                      </p:cBhvr>
                                      <p:rCtr x="11962" y="15486"/>
                                    </p:animMotion>
                                  </p:childTnLst>
                                </p:cTn>
                              </p:par>
                              <p:par>
                                <p:cTn id="50" presetID="42" presetClass="path" presetSubtype="0" accel="50000" decel="50000" fill="hold" grpId="2" nodeType="withEffect">
                                  <p:stCondLst>
                                    <p:cond delay="0"/>
                                  </p:stCondLst>
                                  <p:childTnLst>
                                    <p:animMotion origin="layout" path="M -1.94444E-6 4.81481E-6 L 0.40695 -0.09005 " pathEditMode="relative" rAng="0" ptsTypes="AA">
                                      <p:cBhvr>
                                        <p:cTn id="51" dur="2000" fill="hold"/>
                                        <p:tgtEl>
                                          <p:spTgt spid="4"/>
                                        </p:tgtEl>
                                        <p:attrNameLst>
                                          <p:attrName>ppt_x</p:attrName>
                                          <p:attrName>ppt_y</p:attrName>
                                        </p:attrNameLst>
                                      </p:cBhvr>
                                      <p:rCtr x="20347" y="-4514"/>
                                    </p:animMotion>
                                  </p:childTnLst>
                                </p:cTn>
                              </p:par>
                              <p:par>
                                <p:cTn id="52" presetID="42" presetClass="path" presetSubtype="0" accel="50000" decel="50000" fill="hold" grpId="2" nodeType="withEffect">
                                  <p:stCondLst>
                                    <p:cond delay="0"/>
                                  </p:stCondLst>
                                  <p:childTnLst>
                                    <p:animMotion origin="layout" path="M 8.33333E-7 -2.96296E-6 L -0.28073 -0.33032 " pathEditMode="relative" rAng="0" ptsTypes="AA">
                                      <p:cBhvr>
                                        <p:cTn id="53" dur="2000" fill="hold"/>
                                        <p:tgtEl>
                                          <p:spTgt spid="5"/>
                                        </p:tgtEl>
                                        <p:attrNameLst>
                                          <p:attrName>ppt_x</p:attrName>
                                          <p:attrName>ppt_y</p:attrName>
                                        </p:attrNameLst>
                                      </p:cBhvr>
                                      <p:rCtr x="-14045" y="-16528"/>
                                    </p:animMotion>
                                  </p:childTnLst>
                                </p:cTn>
                              </p:par>
                              <p:par>
                                <p:cTn id="54" presetID="10" presetClass="exit" presetSubtype="0" fill="hold" grpId="1" nodeType="withEffect">
                                  <p:stCondLst>
                                    <p:cond delay="0"/>
                                  </p:stCondLst>
                                  <p:childTnLst>
                                    <p:animEffect transition="out" filter="fade">
                                      <p:cBhvr>
                                        <p:cTn id="55" dur="1250"/>
                                        <p:tgtEl>
                                          <p:spTgt spid="3074"/>
                                        </p:tgtEl>
                                      </p:cBhvr>
                                    </p:animEffect>
                                    <p:set>
                                      <p:cBhvr>
                                        <p:cTn id="56" dur="1" fill="hold">
                                          <p:stCondLst>
                                            <p:cond delay="1249"/>
                                          </p:stCondLst>
                                        </p:cTn>
                                        <p:tgtEl>
                                          <p:spTgt spid="3074"/>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10"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100"/>
                                        <p:tgtEl>
                                          <p:spTgt spid="11"/>
                                        </p:tgtEl>
                                      </p:cBhvr>
                                    </p:animEffect>
                                  </p:childTnLst>
                                </p:cTn>
                              </p:par>
                              <p:par>
                                <p:cTn id="66" presetID="42" presetClass="path" presetSubtype="0" accel="50000" decel="50000" fill="hold" grpId="2" nodeType="withEffect">
                                  <p:stCondLst>
                                    <p:cond delay="0"/>
                                  </p:stCondLst>
                                  <p:childTnLst>
                                    <p:animMotion origin="layout" path="M -1.11111E-6 -3.33333E-6 L -0.05382 -0.24745 " pathEditMode="relative" rAng="0" ptsTypes="AA">
                                      <p:cBhvr>
                                        <p:cTn id="67" dur="1500" fill="hold"/>
                                        <p:tgtEl>
                                          <p:spTgt spid="11"/>
                                        </p:tgtEl>
                                        <p:attrNameLst>
                                          <p:attrName>ppt_x</p:attrName>
                                          <p:attrName>ppt_y</p:attrName>
                                        </p:attrNameLst>
                                      </p:cBhvr>
                                      <p:rCtr x="-2691" y="-12384"/>
                                    </p:animMotion>
                                  </p:childTnLst>
                                </p:cTn>
                              </p:par>
                              <p:par>
                                <p:cTn id="68" presetID="3" presetClass="emph" presetSubtype="2" fill="hold" grpId="4" nodeType="withEffect">
                                  <p:stCondLst>
                                    <p:cond delay="0"/>
                                  </p:stCondLst>
                                  <p:childTnLst>
                                    <p:animClr clrSpc="rgb" dir="cw">
                                      <p:cBhvr override="childStyle">
                                        <p:cTn id="69" dur="1000" fill="hold"/>
                                        <p:tgtEl>
                                          <p:spTgt spid="11"/>
                                        </p:tgtEl>
                                        <p:attrNameLst>
                                          <p:attrName>style.color</p:attrName>
                                        </p:attrNameLst>
                                      </p:cBhvr>
                                      <p:to>
                                        <a:schemeClr val="bg1"/>
                                      </p:to>
                                    </p:animClr>
                                  </p:childTnLst>
                                </p:cTn>
                              </p:par>
                              <p:par>
                                <p:cTn id="70" presetID="10" presetClass="exit" presetSubtype="0" fill="hold" grpId="1" nodeType="withEffect">
                                  <p:stCondLst>
                                    <p:cond delay="0"/>
                                  </p:stCondLst>
                                  <p:childTnLst>
                                    <p:animEffect transition="out" filter="fade">
                                      <p:cBhvr>
                                        <p:cTn id="71" dur="1500"/>
                                        <p:tgtEl>
                                          <p:spTgt spid="11"/>
                                        </p:tgtEl>
                                      </p:cBhvr>
                                    </p:animEffect>
                                    <p:set>
                                      <p:cBhvr>
                                        <p:cTn id="72" dur="1" fill="hold">
                                          <p:stCondLst>
                                            <p:cond delay="1499"/>
                                          </p:stCondLst>
                                        </p:cTn>
                                        <p:tgtEl>
                                          <p:spTgt spid="11"/>
                                        </p:tgtEl>
                                        <p:attrNameLst>
                                          <p:attrName>style.visibility</p:attrName>
                                        </p:attrNameLst>
                                      </p:cBhvr>
                                      <p:to>
                                        <p:strVal val="hidden"/>
                                      </p:to>
                                    </p:set>
                                  </p:childTnLst>
                                </p:cTn>
                              </p:par>
                              <p:par>
                                <p:cTn id="73" presetID="23" presetClass="exit" presetSubtype="16" fill="hold" grpId="3" nodeType="withEffect">
                                  <p:stCondLst>
                                    <p:cond delay="0"/>
                                  </p:stCondLst>
                                  <p:childTnLst>
                                    <p:anim calcmode="lin" valueType="num">
                                      <p:cBhvr>
                                        <p:cTn id="74" dur="1500"/>
                                        <p:tgtEl>
                                          <p:spTgt spid="11"/>
                                        </p:tgtEl>
                                        <p:attrNameLst>
                                          <p:attrName>ppt_w</p:attrName>
                                        </p:attrNameLst>
                                      </p:cBhvr>
                                      <p:tavLst>
                                        <p:tav tm="0">
                                          <p:val>
                                            <p:strVal val="ppt_w"/>
                                          </p:val>
                                        </p:tav>
                                        <p:tav tm="100000">
                                          <p:val>
                                            <p:strVal val="4*ppt_w"/>
                                          </p:val>
                                        </p:tav>
                                      </p:tavLst>
                                    </p:anim>
                                    <p:anim calcmode="lin" valueType="num">
                                      <p:cBhvr>
                                        <p:cTn id="75" dur="1500"/>
                                        <p:tgtEl>
                                          <p:spTgt spid="11"/>
                                        </p:tgtEl>
                                        <p:attrNameLst>
                                          <p:attrName>ppt_h</p:attrName>
                                        </p:attrNameLst>
                                      </p:cBhvr>
                                      <p:tavLst>
                                        <p:tav tm="0">
                                          <p:val>
                                            <p:strVal val="ppt_h"/>
                                          </p:val>
                                        </p:tav>
                                        <p:tav tm="100000">
                                          <p:val>
                                            <p:strVal val="4*ppt_h"/>
                                          </p:val>
                                        </p:tav>
                                      </p:tavLst>
                                    </p:anim>
                                    <p:set>
                                      <p:cBhvr>
                                        <p:cTn id="76" dur="1" fill="hold">
                                          <p:stCondLst>
                                            <p:cond delay="1499"/>
                                          </p:stCondLst>
                                        </p:cTn>
                                        <p:tgtEl>
                                          <p:spTgt spid="11"/>
                                        </p:tgtEl>
                                        <p:attrNameLst>
                                          <p:attrName>style.visibility</p:attrName>
                                        </p:attrNameLst>
                                      </p:cBhvr>
                                      <p:to>
                                        <p:strVal val="hidden"/>
                                      </p:to>
                                    </p:set>
                                  </p:childTnLst>
                                </p:cTn>
                              </p:par>
                            </p:childTnLst>
                          </p:cTn>
                        </p:par>
                        <p:par>
                          <p:cTn id="77" fill="hold">
                            <p:stCondLst>
                              <p:cond delay="2000"/>
                            </p:stCondLst>
                            <p:childTnLst>
                              <p:par>
                                <p:cTn id="78" presetID="10" presetClass="exit" presetSubtype="0" fill="hold" grpId="4" nodeType="afterEffect">
                                  <p:stCondLst>
                                    <p:cond delay="0"/>
                                  </p:stCondLst>
                                  <p:childTnLst>
                                    <p:animEffect transition="out" filter="fade">
                                      <p:cBhvr>
                                        <p:cTn id="79" dur="250"/>
                                        <p:tgtEl>
                                          <p:spTgt spid="3"/>
                                        </p:tgtEl>
                                      </p:cBhvr>
                                    </p:animEffect>
                                    <p:set>
                                      <p:cBhvr>
                                        <p:cTn id="80" dur="1" fill="hold">
                                          <p:stCondLst>
                                            <p:cond delay="249"/>
                                          </p:stCondLst>
                                        </p:cTn>
                                        <p:tgtEl>
                                          <p:spTgt spid="3"/>
                                        </p:tgtEl>
                                        <p:attrNameLst>
                                          <p:attrName>style.visibility</p:attrName>
                                        </p:attrNameLst>
                                      </p:cBhvr>
                                      <p:to>
                                        <p:strVal val="hidden"/>
                                      </p:to>
                                    </p:set>
                                  </p:childTnLst>
                                </p:cTn>
                              </p:par>
                              <p:par>
                                <p:cTn id="81" presetID="10" presetClass="exit" presetSubtype="0" fill="hold" grpId="4" nodeType="withEffect">
                                  <p:stCondLst>
                                    <p:cond delay="0"/>
                                  </p:stCondLst>
                                  <p:childTnLst>
                                    <p:animEffect transition="out" filter="fade">
                                      <p:cBhvr>
                                        <p:cTn id="82" dur="500"/>
                                        <p:tgtEl>
                                          <p:spTgt spid="4"/>
                                        </p:tgtEl>
                                      </p:cBhvr>
                                    </p:animEffect>
                                    <p:set>
                                      <p:cBhvr>
                                        <p:cTn id="8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3074" grpId="0"/>
      <p:bldP spid="3074" grpId="1"/>
      <p:bldP spid="3" grpId="0"/>
      <p:bldP spid="3" grpId="1"/>
      <p:bldP spid="3" grpId="2"/>
      <p:bldP spid="3" grpId="3"/>
      <p:bldP spid="3" grpId="4"/>
      <p:bldP spid="4" grpId="0"/>
      <p:bldP spid="4" grpId="1"/>
      <p:bldP spid="4" grpId="2"/>
      <p:bldP spid="4" grpId="3"/>
      <p:bldP spid="4" grpId="4"/>
      <p:bldP spid="5" grpId="0"/>
      <p:bldP spid="5" grpId="1"/>
      <p:bldP spid="5" grpId="2"/>
      <p:bldP spid="5" grpId="3"/>
      <p:bldP spid="10" grpId="0"/>
      <p:bldP spid="10" grpId="1"/>
      <p:bldP spid="11" grpId="0"/>
      <p:bldP spid="11" grpId="1"/>
      <p:bldP spid="11" grpId="2"/>
      <p:bldP spid="11" grpId="3"/>
      <p:bldP spid="11" grpId="4"/>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A2D2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B70492-CD10-439E-BE31-D7C0DE92D2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21" name="!!Key">
            <a:extLst>
              <a:ext uri="{FF2B5EF4-FFF2-40B4-BE49-F238E27FC236}">
                <a16:creationId xmlns:a16="http://schemas.microsoft.com/office/drawing/2014/main" id="{0272792D-BF20-44E7-8DDF-6D3C186C0D1A}"/>
              </a:ext>
            </a:extLst>
          </p:cNvPr>
          <p:cNvSpPr/>
          <p:nvPr/>
        </p:nvSpPr>
        <p:spPr>
          <a:xfrm>
            <a:off x="4303600" y="1887827"/>
            <a:ext cx="3654793" cy="4275093"/>
          </a:xfrm>
          <a:custGeom>
            <a:avLst/>
            <a:gdLst>
              <a:gd name="connsiteX0" fmla="*/ 3614057 w 3648891"/>
              <a:gd name="connsiteY0" fmla="*/ 3640183 h 4284618"/>
              <a:gd name="connsiteX1" fmla="*/ 3526971 w 3648891"/>
              <a:gd name="connsiteY1" fmla="*/ 3884023 h 4284618"/>
              <a:gd name="connsiteX2" fmla="*/ 3317966 w 3648891"/>
              <a:gd name="connsiteY2" fmla="*/ 4049486 h 4284618"/>
              <a:gd name="connsiteX3" fmla="*/ 3161211 w 3648891"/>
              <a:gd name="connsiteY3" fmla="*/ 4206240 h 4284618"/>
              <a:gd name="connsiteX4" fmla="*/ 2743200 w 3648891"/>
              <a:gd name="connsiteY4" fmla="*/ 4284618 h 4284618"/>
              <a:gd name="connsiteX5" fmla="*/ 2290354 w 3648891"/>
              <a:gd name="connsiteY5" fmla="*/ 4162698 h 4284618"/>
              <a:gd name="connsiteX6" fmla="*/ 2055223 w 3648891"/>
              <a:gd name="connsiteY6" fmla="*/ 3866606 h 4284618"/>
              <a:gd name="connsiteX7" fmla="*/ 1828800 w 3648891"/>
              <a:gd name="connsiteY7" fmla="*/ 3422469 h 4284618"/>
              <a:gd name="connsiteX8" fmla="*/ 1837508 w 3648891"/>
              <a:gd name="connsiteY8" fmla="*/ 3117669 h 4284618"/>
              <a:gd name="connsiteX9" fmla="*/ 1976846 w 3648891"/>
              <a:gd name="connsiteY9" fmla="*/ 2865120 h 4284618"/>
              <a:gd name="connsiteX10" fmla="*/ 2063931 w 3648891"/>
              <a:gd name="connsiteY10" fmla="*/ 2769326 h 4284618"/>
              <a:gd name="connsiteX11" fmla="*/ 2002971 w 3648891"/>
              <a:gd name="connsiteY11" fmla="*/ 2673532 h 4284618"/>
              <a:gd name="connsiteX12" fmla="*/ 1881051 w 3648891"/>
              <a:gd name="connsiteY12" fmla="*/ 2673532 h 4284618"/>
              <a:gd name="connsiteX13" fmla="*/ 1837508 w 3648891"/>
              <a:gd name="connsiteY13" fmla="*/ 2603863 h 4284618"/>
              <a:gd name="connsiteX14" fmla="*/ 1881051 w 3648891"/>
              <a:gd name="connsiteY14" fmla="*/ 2455818 h 4284618"/>
              <a:gd name="connsiteX15" fmla="*/ 1602377 w 3648891"/>
              <a:gd name="connsiteY15" fmla="*/ 2090058 h 4284618"/>
              <a:gd name="connsiteX16" fmla="*/ 1254034 w 3648891"/>
              <a:gd name="connsiteY16" fmla="*/ 1602378 h 4284618"/>
              <a:gd name="connsiteX17" fmla="*/ 548640 w 3648891"/>
              <a:gd name="connsiteY17" fmla="*/ 513806 h 4284618"/>
              <a:gd name="connsiteX18" fmla="*/ 235131 w 3648891"/>
              <a:gd name="connsiteY18" fmla="*/ 679269 h 4284618"/>
              <a:gd name="connsiteX19" fmla="*/ 156754 w 3648891"/>
              <a:gd name="connsiteY19" fmla="*/ 574766 h 4284618"/>
              <a:gd name="connsiteX20" fmla="*/ 200297 w 3648891"/>
              <a:gd name="connsiteY20" fmla="*/ 478972 h 4284618"/>
              <a:gd name="connsiteX21" fmla="*/ 95794 w 3648891"/>
              <a:gd name="connsiteY21" fmla="*/ 539932 h 4284618"/>
              <a:gd name="connsiteX22" fmla="*/ 0 w 3648891"/>
              <a:gd name="connsiteY22" fmla="*/ 374469 h 4284618"/>
              <a:gd name="connsiteX23" fmla="*/ 52251 w 3648891"/>
              <a:gd name="connsiteY23" fmla="*/ 287383 h 4284618"/>
              <a:gd name="connsiteX24" fmla="*/ 348343 w 3648891"/>
              <a:gd name="connsiteY24" fmla="*/ 139338 h 4284618"/>
              <a:gd name="connsiteX25" fmla="*/ 383177 w 3648891"/>
              <a:gd name="connsiteY25" fmla="*/ 130629 h 4284618"/>
              <a:gd name="connsiteX26" fmla="*/ 531223 w 3648891"/>
              <a:gd name="connsiteY26" fmla="*/ 0 h 4284618"/>
              <a:gd name="connsiteX27" fmla="*/ 914400 w 3648891"/>
              <a:gd name="connsiteY27" fmla="*/ 461555 h 4284618"/>
              <a:gd name="connsiteX28" fmla="*/ 1489166 w 3648891"/>
              <a:gd name="connsiteY28" fmla="*/ 1306286 h 4284618"/>
              <a:gd name="connsiteX29" fmla="*/ 1550126 w 3648891"/>
              <a:gd name="connsiteY29" fmla="*/ 1358538 h 4284618"/>
              <a:gd name="connsiteX30" fmla="*/ 2116183 w 3648891"/>
              <a:gd name="connsiteY30" fmla="*/ 2203269 h 4284618"/>
              <a:gd name="connsiteX31" fmla="*/ 2211977 w 3648891"/>
              <a:gd name="connsiteY31" fmla="*/ 2203269 h 4284618"/>
              <a:gd name="connsiteX32" fmla="*/ 2342606 w 3648891"/>
              <a:gd name="connsiteY32" fmla="*/ 2220686 h 4284618"/>
              <a:gd name="connsiteX33" fmla="*/ 2412274 w 3648891"/>
              <a:gd name="connsiteY33" fmla="*/ 2325189 h 4284618"/>
              <a:gd name="connsiteX34" fmla="*/ 2386148 w 3648891"/>
              <a:gd name="connsiteY34" fmla="*/ 2394858 h 4284618"/>
              <a:gd name="connsiteX35" fmla="*/ 2351314 w 3648891"/>
              <a:gd name="connsiteY35" fmla="*/ 2473235 h 4284618"/>
              <a:gd name="connsiteX36" fmla="*/ 2447108 w 3648891"/>
              <a:gd name="connsiteY36" fmla="*/ 2560320 h 4284618"/>
              <a:gd name="connsiteX37" fmla="*/ 2656114 w 3648891"/>
              <a:gd name="connsiteY37" fmla="*/ 2412275 h 4284618"/>
              <a:gd name="connsiteX38" fmla="*/ 2969623 w 3648891"/>
              <a:gd name="connsiteY38" fmla="*/ 2447109 h 4284618"/>
              <a:gd name="connsiteX39" fmla="*/ 3213463 w 3648891"/>
              <a:gd name="connsiteY39" fmla="*/ 2560320 h 4284618"/>
              <a:gd name="connsiteX40" fmla="*/ 3439886 w 3648891"/>
              <a:gd name="connsiteY40" fmla="*/ 2838995 h 4284618"/>
              <a:gd name="connsiteX41" fmla="*/ 3640183 w 3648891"/>
              <a:gd name="connsiteY41" fmla="*/ 3204755 h 4284618"/>
              <a:gd name="connsiteX42" fmla="*/ 3648891 w 3648891"/>
              <a:gd name="connsiteY42" fmla="*/ 3518263 h 4284618"/>
              <a:gd name="connsiteX43" fmla="*/ 3614057 w 3648891"/>
              <a:gd name="connsiteY43" fmla="*/ 3640183 h 4284618"/>
              <a:gd name="connsiteX0" fmla="*/ 3614057 w 3648891"/>
              <a:gd name="connsiteY0" fmla="*/ 3640183 h 4284618"/>
              <a:gd name="connsiteX1" fmla="*/ 3526971 w 3648891"/>
              <a:gd name="connsiteY1" fmla="*/ 3884023 h 4284618"/>
              <a:gd name="connsiteX2" fmla="*/ 3317966 w 3648891"/>
              <a:gd name="connsiteY2" fmla="*/ 4049486 h 4284618"/>
              <a:gd name="connsiteX3" fmla="*/ 3161211 w 3648891"/>
              <a:gd name="connsiteY3" fmla="*/ 4206240 h 4284618"/>
              <a:gd name="connsiteX4" fmla="*/ 2743200 w 3648891"/>
              <a:gd name="connsiteY4" fmla="*/ 4284618 h 4284618"/>
              <a:gd name="connsiteX5" fmla="*/ 2290354 w 3648891"/>
              <a:gd name="connsiteY5" fmla="*/ 4162698 h 4284618"/>
              <a:gd name="connsiteX6" fmla="*/ 2055223 w 3648891"/>
              <a:gd name="connsiteY6" fmla="*/ 3866606 h 4284618"/>
              <a:gd name="connsiteX7" fmla="*/ 1828800 w 3648891"/>
              <a:gd name="connsiteY7" fmla="*/ 3422469 h 4284618"/>
              <a:gd name="connsiteX8" fmla="*/ 1837508 w 3648891"/>
              <a:gd name="connsiteY8" fmla="*/ 3117669 h 4284618"/>
              <a:gd name="connsiteX9" fmla="*/ 1976846 w 3648891"/>
              <a:gd name="connsiteY9" fmla="*/ 2865120 h 4284618"/>
              <a:gd name="connsiteX10" fmla="*/ 2063931 w 3648891"/>
              <a:gd name="connsiteY10" fmla="*/ 2769326 h 4284618"/>
              <a:gd name="connsiteX11" fmla="*/ 2002971 w 3648891"/>
              <a:gd name="connsiteY11" fmla="*/ 2673532 h 4284618"/>
              <a:gd name="connsiteX12" fmla="*/ 1881051 w 3648891"/>
              <a:gd name="connsiteY12" fmla="*/ 2673532 h 4284618"/>
              <a:gd name="connsiteX13" fmla="*/ 1837508 w 3648891"/>
              <a:gd name="connsiteY13" fmla="*/ 2603863 h 4284618"/>
              <a:gd name="connsiteX14" fmla="*/ 1881051 w 3648891"/>
              <a:gd name="connsiteY14" fmla="*/ 2455818 h 4284618"/>
              <a:gd name="connsiteX15" fmla="*/ 1602377 w 3648891"/>
              <a:gd name="connsiteY15" fmla="*/ 2090058 h 4284618"/>
              <a:gd name="connsiteX16" fmla="*/ 1254034 w 3648891"/>
              <a:gd name="connsiteY16" fmla="*/ 1602378 h 4284618"/>
              <a:gd name="connsiteX17" fmla="*/ 548640 w 3648891"/>
              <a:gd name="connsiteY17" fmla="*/ 513806 h 4284618"/>
              <a:gd name="connsiteX18" fmla="*/ 235131 w 3648891"/>
              <a:gd name="connsiteY18" fmla="*/ 679269 h 4284618"/>
              <a:gd name="connsiteX19" fmla="*/ 156754 w 3648891"/>
              <a:gd name="connsiteY19" fmla="*/ 574766 h 4284618"/>
              <a:gd name="connsiteX20" fmla="*/ 200297 w 3648891"/>
              <a:gd name="connsiteY20" fmla="*/ 478972 h 4284618"/>
              <a:gd name="connsiteX21" fmla="*/ 95794 w 3648891"/>
              <a:gd name="connsiteY21" fmla="*/ 539932 h 4284618"/>
              <a:gd name="connsiteX22" fmla="*/ 0 w 3648891"/>
              <a:gd name="connsiteY22" fmla="*/ 374469 h 4284618"/>
              <a:gd name="connsiteX23" fmla="*/ 52251 w 3648891"/>
              <a:gd name="connsiteY23" fmla="*/ 287383 h 4284618"/>
              <a:gd name="connsiteX24" fmla="*/ 348343 w 3648891"/>
              <a:gd name="connsiteY24" fmla="*/ 139338 h 4284618"/>
              <a:gd name="connsiteX25" fmla="*/ 383177 w 3648891"/>
              <a:gd name="connsiteY25" fmla="*/ 130629 h 4284618"/>
              <a:gd name="connsiteX26" fmla="*/ 531223 w 3648891"/>
              <a:gd name="connsiteY26" fmla="*/ 0 h 4284618"/>
              <a:gd name="connsiteX27" fmla="*/ 914400 w 3648891"/>
              <a:gd name="connsiteY27" fmla="*/ 461555 h 4284618"/>
              <a:gd name="connsiteX28" fmla="*/ 1489166 w 3648891"/>
              <a:gd name="connsiteY28" fmla="*/ 1306286 h 4284618"/>
              <a:gd name="connsiteX29" fmla="*/ 1550126 w 3648891"/>
              <a:gd name="connsiteY29" fmla="*/ 1358538 h 4284618"/>
              <a:gd name="connsiteX30" fmla="*/ 2116183 w 3648891"/>
              <a:gd name="connsiteY30" fmla="*/ 2203269 h 4284618"/>
              <a:gd name="connsiteX31" fmla="*/ 2211977 w 3648891"/>
              <a:gd name="connsiteY31" fmla="*/ 2203269 h 4284618"/>
              <a:gd name="connsiteX32" fmla="*/ 2342606 w 3648891"/>
              <a:gd name="connsiteY32" fmla="*/ 2220686 h 4284618"/>
              <a:gd name="connsiteX33" fmla="*/ 2412274 w 3648891"/>
              <a:gd name="connsiteY33" fmla="*/ 2325189 h 4284618"/>
              <a:gd name="connsiteX34" fmla="*/ 2386148 w 3648891"/>
              <a:gd name="connsiteY34" fmla="*/ 2394858 h 4284618"/>
              <a:gd name="connsiteX35" fmla="*/ 2351314 w 3648891"/>
              <a:gd name="connsiteY35" fmla="*/ 2473235 h 4284618"/>
              <a:gd name="connsiteX36" fmla="*/ 2447108 w 3648891"/>
              <a:gd name="connsiteY36" fmla="*/ 2560320 h 4284618"/>
              <a:gd name="connsiteX37" fmla="*/ 2656114 w 3648891"/>
              <a:gd name="connsiteY37" fmla="*/ 2412275 h 4284618"/>
              <a:gd name="connsiteX38" fmla="*/ 2969623 w 3648891"/>
              <a:gd name="connsiteY38" fmla="*/ 2447109 h 4284618"/>
              <a:gd name="connsiteX39" fmla="*/ 3201557 w 3648891"/>
              <a:gd name="connsiteY39" fmla="*/ 2576989 h 4284618"/>
              <a:gd name="connsiteX40" fmla="*/ 3439886 w 3648891"/>
              <a:gd name="connsiteY40" fmla="*/ 2838995 h 4284618"/>
              <a:gd name="connsiteX41" fmla="*/ 3640183 w 3648891"/>
              <a:gd name="connsiteY41" fmla="*/ 3204755 h 4284618"/>
              <a:gd name="connsiteX42" fmla="*/ 3648891 w 3648891"/>
              <a:gd name="connsiteY42" fmla="*/ 3518263 h 4284618"/>
              <a:gd name="connsiteX43" fmla="*/ 3614057 w 3648891"/>
              <a:gd name="connsiteY43" fmla="*/ 3640183 h 4284618"/>
              <a:gd name="connsiteX0" fmla="*/ 3614057 w 3648891"/>
              <a:gd name="connsiteY0" fmla="*/ 3640183 h 4284618"/>
              <a:gd name="connsiteX1" fmla="*/ 3526971 w 3648891"/>
              <a:gd name="connsiteY1" fmla="*/ 3884023 h 4284618"/>
              <a:gd name="connsiteX2" fmla="*/ 3317966 w 3648891"/>
              <a:gd name="connsiteY2" fmla="*/ 4049486 h 4284618"/>
              <a:gd name="connsiteX3" fmla="*/ 3161211 w 3648891"/>
              <a:gd name="connsiteY3" fmla="*/ 4206240 h 4284618"/>
              <a:gd name="connsiteX4" fmla="*/ 2743200 w 3648891"/>
              <a:gd name="connsiteY4" fmla="*/ 4284618 h 4284618"/>
              <a:gd name="connsiteX5" fmla="*/ 2290354 w 3648891"/>
              <a:gd name="connsiteY5" fmla="*/ 4162698 h 4284618"/>
              <a:gd name="connsiteX6" fmla="*/ 2055223 w 3648891"/>
              <a:gd name="connsiteY6" fmla="*/ 3866606 h 4284618"/>
              <a:gd name="connsiteX7" fmla="*/ 1828800 w 3648891"/>
              <a:gd name="connsiteY7" fmla="*/ 3422469 h 4284618"/>
              <a:gd name="connsiteX8" fmla="*/ 1837508 w 3648891"/>
              <a:gd name="connsiteY8" fmla="*/ 3117669 h 4284618"/>
              <a:gd name="connsiteX9" fmla="*/ 1976846 w 3648891"/>
              <a:gd name="connsiteY9" fmla="*/ 2865120 h 4284618"/>
              <a:gd name="connsiteX10" fmla="*/ 2063931 w 3648891"/>
              <a:gd name="connsiteY10" fmla="*/ 2769326 h 4284618"/>
              <a:gd name="connsiteX11" fmla="*/ 2002971 w 3648891"/>
              <a:gd name="connsiteY11" fmla="*/ 2673532 h 4284618"/>
              <a:gd name="connsiteX12" fmla="*/ 1881051 w 3648891"/>
              <a:gd name="connsiteY12" fmla="*/ 2673532 h 4284618"/>
              <a:gd name="connsiteX13" fmla="*/ 1837508 w 3648891"/>
              <a:gd name="connsiteY13" fmla="*/ 2603863 h 4284618"/>
              <a:gd name="connsiteX14" fmla="*/ 1881051 w 3648891"/>
              <a:gd name="connsiteY14" fmla="*/ 2455818 h 4284618"/>
              <a:gd name="connsiteX15" fmla="*/ 1602377 w 3648891"/>
              <a:gd name="connsiteY15" fmla="*/ 2090058 h 4284618"/>
              <a:gd name="connsiteX16" fmla="*/ 1254034 w 3648891"/>
              <a:gd name="connsiteY16" fmla="*/ 1602378 h 4284618"/>
              <a:gd name="connsiteX17" fmla="*/ 548640 w 3648891"/>
              <a:gd name="connsiteY17" fmla="*/ 513806 h 4284618"/>
              <a:gd name="connsiteX18" fmla="*/ 235131 w 3648891"/>
              <a:gd name="connsiteY18" fmla="*/ 679269 h 4284618"/>
              <a:gd name="connsiteX19" fmla="*/ 156754 w 3648891"/>
              <a:gd name="connsiteY19" fmla="*/ 574766 h 4284618"/>
              <a:gd name="connsiteX20" fmla="*/ 200297 w 3648891"/>
              <a:gd name="connsiteY20" fmla="*/ 478972 h 4284618"/>
              <a:gd name="connsiteX21" fmla="*/ 95794 w 3648891"/>
              <a:gd name="connsiteY21" fmla="*/ 539932 h 4284618"/>
              <a:gd name="connsiteX22" fmla="*/ 0 w 3648891"/>
              <a:gd name="connsiteY22" fmla="*/ 374469 h 4284618"/>
              <a:gd name="connsiteX23" fmla="*/ 52251 w 3648891"/>
              <a:gd name="connsiteY23" fmla="*/ 287383 h 4284618"/>
              <a:gd name="connsiteX24" fmla="*/ 348343 w 3648891"/>
              <a:gd name="connsiteY24" fmla="*/ 139338 h 4284618"/>
              <a:gd name="connsiteX25" fmla="*/ 383177 w 3648891"/>
              <a:gd name="connsiteY25" fmla="*/ 130629 h 4284618"/>
              <a:gd name="connsiteX26" fmla="*/ 531223 w 3648891"/>
              <a:gd name="connsiteY26" fmla="*/ 0 h 4284618"/>
              <a:gd name="connsiteX27" fmla="*/ 914400 w 3648891"/>
              <a:gd name="connsiteY27" fmla="*/ 461555 h 4284618"/>
              <a:gd name="connsiteX28" fmla="*/ 1489166 w 3648891"/>
              <a:gd name="connsiteY28" fmla="*/ 1306286 h 4284618"/>
              <a:gd name="connsiteX29" fmla="*/ 1550126 w 3648891"/>
              <a:gd name="connsiteY29" fmla="*/ 1358538 h 4284618"/>
              <a:gd name="connsiteX30" fmla="*/ 2116183 w 3648891"/>
              <a:gd name="connsiteY30" fmla="*/ 2203269 h 4284618"/>
              <a:gd name="connsiteX31" fmla="*/ 2211977 w 3648891"/>
              <a:gd name="connsiteY31" fmla="*/ 2203269 h 4284618"/>
              <a:gd name="connsiteX32" fmla="*/ 2342606 w 3648891"/>
              <a:gd name="connsiteY32" fmla="*/ 2220686 h 4284618"/>
              <a:gd name="connsiteX33" fmla="*/ 2412274 w 3648891"/>
              <a:gd name="connsiteY33" fmla="*/ 2325189 h 4284618"/>
              <a:gd name="connsiteX34" fmla="*/ 2386148 w 3648891"/>
              <a:gd name="connsiteY34" fmla="*/ 2394858 h 4284618"/>
              <a:gd name="connsiteX35" fmla="*/ 2351314 w 3648891"/>
              <a:gd name="connsiteY35" fmla="*/ 2473235 h 4284618"/>
              <a:gd name="connsiteX36" fmla="*/ 2447108 w 3648891"/>
              <a:gd name="connsiteY36" fmla="*/ 2560320 h 4284618"/>
              <a:gd name="connsiteX37" fmla="*/ 2656114 w 3648891"/>
              <a:gd name="connsiteY37" fmla="*/ 2412275 h 4284618"/>
              <a:gd name="connsiteX38" fmla="*/ 2969623 w 3648891"/>
              <a:gd name="connsiteY38" fmla="*/ 2447109 h 4284618"/>
              <a:gd name="connsiteX39" fmla="*/ 3201557 w 3648891"/>
              <a:gd name="connsiteY39" fmla="*/ 2576989 h 4284618"/>
              <a:gd name="connsiteX40" fmla="*/ 3444648 w 3648891"/>
              <a:gd name="connsiteY40" fmla="*/ 2838995 h 4284618"/>
              <a:gd name="connsiteX41" fmla="*/ 3640183 w 3648891"/>
              <a:gd name="connsiteY41" fmla="*/ 3204755 h 4284618"/>
              <a:gd name="connsiteX42" fmla="*/ 3648891 w 3648891"/>
              <a:gd name="connsiteY42" fmla="*/ 3518263 h 4284618"/>
              <a:gd name="connsiteX43" fmla="*/ 3614057 w 3648891"/>
              <a:gd name="connsiteY43" fmla="*/ 3640183 h 4284618"/>
              <a:gd name="connsiteX0" fmla="*/ 3614057 w 3648891"/>
              <a:gd name="connsiteY0" fmla="*/ 3640183 h 4284618"/>
              <a:gd name="connsiteX1" fmla="*/ 3526971 w 3648891"/>
              <a:gd name="connsiteY1" fmla="*/ 3884023 h 4284618"/>
              <a:gd name="connsiteX2" fmla="*/ 3317966 w 3648891"/>
              <a:gd name="connsiteY2" fmla="*/ 4049486 h 4284618"/>
              <a:gd name="connsiteX3" fmla="*/ 3161211 w 3648891"/>
              <a:gd name="connsiteY3" fmla="*/ 4206240 h 4284618"/>
              <a:gd name="connsiteX4" fmla="*/ 2743200 w 3648891"/>
              <a:gd name="connsiteY4" fmla="*/ 4284618 h 4284618"/>
              <a:gd name="connsiteX5" fmla="*/ 2290354 w 3648891"/>
              <a:gd name="connsiteY5" fmla="*/ 4162698 h 4284618"/>
              <a:gd name="connsiteX6" fmla="*/ 2055223 w 3648891"/>
              <a:gd name="connsiteY6" fmla="*/ 3866606 h 4284618"/>
              <a:gd name="connsiteX7" fmla="*/ 1828800 w 3648891"/>
              <a:gd name="connsiteY7" fmla="*/ 3422469 h 4284618"/>
              <a:gd name="connsiteX8" fmla="*/ 1837508 w 3648891"/>
              <a:gd name="connsiteY8" fmla="*/ 3117669 h 4284618"/>
              <a:gd name="connsiteX9" fmla="*/ 1976846 w 3648891"/>
              <a:gd name="connsiteY9" fmla="*/ 2865120 h 4284618"/>
              <a:gd name="connsiteX10" fmla="*/ 2063931 w 3648891"/>
              <a:gd name="connsiteY10" fmla="*/ 2769326 h 4284618"/>
              <a:gd name="connsiteX11" fmla="*/ 2002971 w 3648891"/>
              <a:gd name="connsiteY11" fmla="*/ 2673532 h 4284618"/>
              <a:gd name="connsiteX12" fmla="*/ 1881051 w 3648891"/>
              <a:gd name="connsiteY12" fmla="*/ 2673532 h 4284618"/>
              <a:gd name="connsiteX13" fmla="*/ 1837508 w 3648891"/>
              <a:gd name="connsiteY13" fmla="*/ 2603863 h 4284618"/>
              <a:gd name="connsiteX14" fmla="*/ 1881051 w 3648891"/>
              <a:gd name="connsiteY14" fmla="*/ 2455818 h 4284618"/>
              <a:gd name="connsiteX15" fmla="*/ 1602377 w 3648891"/>
              <a:gd name="connsiteY15" fmla="*/ 2090058 h 4284618"/>
              <a:gd name="connsiteX16" fmla="*/ 1254034 w 3648891"/>
              <a:gd name="connsiteY16" fmla="*/ 1602378 h 4284618"/>
              <a:gd name="connsiteX17" fmla="*/ 548640 w 3648891"/>
              <a:gd name="connsiteY17" fmla="*/ 513806 h 4284618"/>
              <a:gd name="connsiteX18" fmla="*/ 235131 w 3648891"/>
              <a:gd name="connsiteY18" fmla="*/ 679269 h 4284618"/>
              <a:gd name="connsiteX19" fmla="*/ 156754 w 3648891"/>
              <a:gd name="connsiteY19" fmla="*/ 574766 h 4284618"/>
              <a:gd name="connsiteX20" fmla="*/ 200297 w 3648891"/>
              <a:gd name="connsiteY20" fmla="*/ 478972 h 4284618"/>
              <a:gd name="connsiteX21" fmla="*/ 95794 w 3648891"/>
              <a:gd name="connsiteY21" fmla="*/ 539932 h 4284618"/>
              <a:gd name="connsiteX22" fmla="*/ 0 w 3648891"/>
              <a:gd name="connsiteY22" fmla="*/ 374469 h 4284618"/>
              <a:gd name="connsiteX23" fmla="*/ 52251 w 3648891"/>
              <a:gd name="connsiteY23" fmla="*/ 287383 h 4284618"/>
              <a:gd name="connsiteX24" fmla="*/ 348343 w 3648891"/>
              <a:gd name="connsiteY24" fmla="*/ 139338 h 4284618"/>
              <a:gd name="connsiteX25" fmla="*/ 383177 w 3648891"/>
              <a:gd name="connsiteY25" fmla="*/ 130629 h 4284618"/>
              <a:gd name="connsiteX26" fmla="*/ 531223 w 3648891"/>
              <a:gd name="connsiteY26" fmla="*/ 0 h 4284618"/>
              <a:gd name="connsiteX27" fmla="*/ 914400 w 3648891"/>
              <a:gd name="connsiteY27" fmla="*/ 461555 h 4284618"/>
              <a:gd name="connsiteX28" fmla="*/ 1489166 w 3648891"/>
              <a:gd name="connsiteY28" fmla="*/ 1306286 h 4284618"/>
              <a:gd name="connsiteX29" fmla="*/ 1550126 w 3648891"/>
              <a:gd name="connsiteY29" fmla="*/ 1358538 h 4284618"/>
              <a:gd name="connsiteX30" fmla="*/ 2116183 w 3648891"/>
              <a:gd name="connsiteY30" fmla="*/ 2203269 h 4284618"/>
              <a:gd name="connsiteX31" fmla="*/ 2211977 w 3648891"/>
              <a:gd name="connsiteY31" fmla="*/ 2203269 h 4284618"/>
              <a:gd name="connsiteX32" fmla="*/ 2342606 w 3648891"/>
              <a:gd name="connsiteY32" fmla="*/ 2220686 h 4284618"/>
              <a:gd name="connsiteX33" fmla="*/ 2412274 w 3648891"/>
              <a:gd name="connsiteY33" fmla="*/ 2325189 h 4284618"/>
              <a:gd name="connsiteX34" fmla="*/ 2386148 w 3648891"/>
              <a:gd name="connsiteY34" fmla="*/ 2394858 h 4284618"/>
              <a:gd name="connsiteX35" fmla="*/ 2351314 w 3648891"/>
              <a:gd name="connsiteY35" fmla="*/ 2473235 h 4284618"/>
              <a:gd name="connsiteX36" fmla="*/ 2447108 w 3648891"/>
              <a:gd name="connsiteY36" fmla="*/ 2560320 h 4284618"/>
              <a:gd name="connsiteX37" fmla="*/ 2656114 w 3648891"/>
              <a:gd name="connsiteY37" fmla="*/ 2412275 h 4284618"/>
              <a:gd name="connsiteX38" fmla="*/ 2969623 w 3648891"/>
              <a:gd name="connsiteY38" fmla="*/ 2447109 h 4284618"/>
              <a:gd name="connsiteX39" fmla="*/ 3201557 w 3648891"/>
              <a:gd name="connsiteY39" fmla="*/ 2576989 h 4284618"/>
              <a:gd name="connsiteX40" fmla="*/ 3444648 w 3648891"/>
              <a:gd name="connsiteY40" fmla="*/ 2838995 h 4284618"/>
              <a:gd name="connsiteX41" fmla="*/ 3640183 w 3648891"/>
              <a:gd name="connsiteY41" fmla="*/ 3204755 h 4284618"/>
              <a:gd name="connsiteX42" fmla="*/ 3648891 w 3648891"/>
              <a:gd name="connsiteY42" fmla="*/ 3518263 h 4284618"/>
              <a:gd name="connsiteX43" fmla="*/ 3614057 w 3648891"/>
              <a:gd name="connsiteY43" fmla="*/ 3640183 h 4284618"/>
              <a:gd name="connsiteX0" fmla="*/ 3614057 w 3648891"/>
              <a:gd name="connsiteY0" fmla="*/ 3640183 h 4284618"/>
              <a:gd name="connsiteX1" fmla="*/ 3526971 w 3648891"/>
              <a:gd name="connsiteY1" fmla="*/ 3884023 h 4284618"/>
              <a:gd name="connsiteX2" fmla="*/ 3317966 w 3648891"/>
              <a:gd name="connsiteY2" fmla="*/ 4049486 h 4284618"/>
              <a:gd name="connsiteX3" fmla="*/ 3161211 w 3648891"/>
              <a:gd name="connsiteY3" fmla="*/ 4206240 h 4284618"/>
              <a:gd name="connsiteX4" fmla="*/ 2743200 w 3648891"/>
              <a:gd name="connsiteY4" fmla="*/ 4284618 h 4284618"/>
              <a:gd name="connsiteX5" fmla="*/ 2290354 w 3648891"/>
              <a:gd name="connsiteY5" fmla="*/ 4162698 h 4284618"/>
              <a:gd name="connsiteX6" fmla="*/ 2055223 w 3648891"/>
              <a:gd name="connsiteY6" fmla="*/ 3866606 h 4284618"/>
              <a:gd name="connsiteX7" fmla="*/ 1828800 w 3648891"/>
              <a:gd name="connsiteY7" fmla="*/ 3422469 h 4284618"/>
              <a:gd name="connsiteX8" fmla="*/ 1837508 w 3648891"/>
              <a:gd name="connsiteY8" fmla="*/ 3117669 h 4284618"/>
              <a:gd name="connsiteX9" fmla="*/ 1976846 w 3648891"/>
              <a:gd name="connsiteY9" fmla="*/ 2865120 h 4284618"/>
              <a:gd name="connsiteX10" fmla="*/ 2063931 w 3648891"/>
              <a:gd name="connsiteY10" fmla="*/ 2769326 h 4284618"/>
              <a:gd name="connsiteX11" fmla="*/ 2002971 w 3648891"/>
              <a:gd name="connsiteY11" fmla="*/ 2673532 h 4284618"/>
              <a:gd name="connsiteX12" fmla="*/ 1881051 w 3648891"/>
              <a:gd name="connsiteY12" fmla="*/ 2673532 h 4284618"/>
              <a:gd name="connsiteX13" fmla="*/ 1837508 w 3648891"/>
              <a:gd name="connsiteY13" fmla="*/ 2603863 h 4284618"/>
              <a:gd name="connsiteX14" fmla="*/ 1881051 w 3648891"/>
              <a:gd name="connsiteY14" fmla="*/ 2455818 h 4284618"/>
              <a:gd name="connsiteX15" fmla="*/ 1602377 w 3648891"/>
              <a:gd name="connsiteY15" fmla="*/ 2090058 h 4284618"/>
              <a:gd name="connsiteX16" fmla="*/ 1254034 w 3648891"/>
              <a:gd name="connsiteY16" fmla="*/ 1602378 h 4284618"/>
              <a:gd name="connsiteX17" fmla="*/ 548640 w 3648891"/>
              <a:gd name="connsiteY17" fmla="*/ 513806 h 4284618"/>
              <a:gd name="connsiteX18" fmla="*/ 235131 w 3648891"/>
              <a:gd name="connsiteY18" fmla="*/ 679269 h 4284618"/>
              <a:gd name="connsiteX19" fmla="*/ 156754 w 3648891"/>
              <a:gd name="connsiteY19" fmla="*/ 574766 h 4284618"/>
              <a:gd name="connsiteX20" fmla="*/ 200297 w 3648891"/>
              <a:gd name="connsiteY20" fmla="*/ 478972 h 4284618"/>
              <a:gd name="connsiteX21" fmla="*/ 95794 w 3648891"/>
              <a:gd name="connsiteY21" fmla="*/ 539932 h 4284618"/>
              <a:gd name="connsiteX22" fmla="*/ 0 w 3648891"/>
              <a:gd name="connsiteY22" fmla="*/ 374469 h 4284618"/>
              <a:gd name="connsiteX23" fmla="*/ 52251 w 3648891"/>
              <a:gd name="connsiteY23" fmla="*/ 287383 h 4284618"/>
              <a:gd name="connsiteX24" fmla="*/ 348343 w 3648891"/>
              <a:gd name="connsiteY24" fmla="*/ 139338 h 4284618"/>
              <a:gd name="connsiteX25" fmla="*/ 383177 w 3648891"/>
              <a:gd name="connsiteY25" fmla="*/ 130629 h 4284618"/>
              <a:gd name="connsiteX26" fmla="*/ 531223 w 3648891"/>
              <a:gd name="connsiteY26" fmla="*/ 0 h 4284618"/>
              <a:gd name="connsiteX27" fmla="*/ 914400 w 3648891"/>
              <a:gd name="connsiteY27" fmla="*/ 461555 h 4284618"/>
              <a:gd name="connsiteX28" fmla="*/ 1489166 w 3648891"/>
              <a:gd name="connsiteY28" fmla="*/ 1306286 h 4284618"/>
              <a:gd name="connsiteX29" fmla="*/ 1550126 w 3648891"/>
              <a:gd name="connsiteY29" fmla="*/ 1358538 h 4284618"/>
              <a:gd name="connsiteX30" fmla="*/ 2116183 w 3648891"/>
              <a:gd name="connsiteY30" fmla="*/ 2203269 h 4284618"/>
              <a:gd name="connsiteX31" fmla="*/ 2211977 w 3648891"/>
              <a:gd name="connsiteY31" fmla="*/ 2203269 h 4284618"/>
              <a:gd name="connsiteX32" fmla="*/ 2342606 w 3648891"/>
              <a:gd name="connsiteY32" fmla="*/ 2220686 h 4284618"/>
              <a:gd name="connsiteX33" fmla="*/ 2412274 w 3648891"/>
              <a:gd name="connsiteY33" fmla="*/ 2325189 h 4284618"/>
              <a:gd name="connsiteX34" fmla="*/ 2386148 w 3648891"/>
              <a:gd name="connsiteY34" fmla="*/ 2394858 h 4284618"/>
              <a:gd name="connsiteX35" fmla="*/ 2351314 w 3648891"/>
              <a:gd name="connsiteY35" fmla="*/ 2473235 h 4284618"/>
              <a:gd name="connsiteX36" fmla="*/ 2447108 w 3648891"/>
              <a:gd name="connsiteY36" fmla="*/ 2560320 h 4284618"/>
              <a:gd name="connsiteX37" fmla="*/ 2656114 w 3648891"/>
              <a:gd name="connsiteY37" fmla="*/ 2412275 h 4284618"/>
              <a:gd name="connsiteX38" fmla="*/ 2969623 w 3648891"/>
              <a:gd name="connsiteY38" fmla="*/ 2447109 h 4284618"/>
              <a:gd name="connsiteX39" fmla="*/ 3201557 w 3648891"/>
              <a:gd name="connsiteY39" fmla="*/ 2576989 h 4284618"/>
              <a:gd name="connsiteX40" fmla="*/ 3444648 w 3648891"/>
              <a:gd name="connsiteY40" fmla="*/ 2838995 h 4284618"/>
              <a:gd name="connsiteX41" fmla="*/ 3640183 w 3648891"/>
              <a:gd name="connsiteY41" fmla="*/ 3204755 h 4284618"/>
              <a:gd name="connsiteX42" fmla="*/ 3648891 w 3648891"/>
              <a:gd name="connsiteY42" fmla="*/ 3518263 h 4284618"/>
              <a:gd name="connsiteX43" fmla="*/ 3614057 w 3648891"/>
              <a:gd name="connsiteY43" fmla="*/ 3640183 h 4284618"/>
              <a:gd name="connsiteX0" fmla="*/ 3614057 w 3648891"/>
              <a:gd name="connsiteY0" fmla="*/ 3640183 h 4284618"/>
              <a:gd name="connsiteX1" fmla="*/ 3526971 w 3648891"/>
              <a:gd name="connsiteY1" fmla="*/ 3884023 h 4284618"/>
              <a:gd name="connsiteX2" fmla="*/ 3317966 w 3648891"/>
              <a:gd name="connsiteY2" fmla="*/ 4049486 h 4284618"/>
              <a:gd name="connsiteX3" fmla="*/ 3161211 w 3648891"/>
              <a:gd name="connsiteY3" fmla="*/ 4206240 h 4284618"/>
              <a:gd name="connsiteX4" fmla="*/ 2743200 w 3648891"/>
              <a:gd name="connsiteY4" fmla="*/ 4284618 h 4284618"/>
              <a:gd name="connsiteX5" fmla="*/ 2290354 w 3648891"/>
              <a:gd name="connsiteY5" fmla="*/ 4162698 h 4284618"/>
              <a:gd name="connsiteX6" fmla="*/ 2055223 w 3648891"/>
              <a:gd name="connsiteY6" fmla="*/ 3866606 h 4284618"/>
              <a:gd name="connsiteX7" fmla="*/ 1828800 w 3648891"/>
              <a:gd name="connsiteY7" fmla="*/ 3422469 h 4284618"/>
              <a:gd name="connsiteX8" fmla="*/ 1837508 w 3648891"/>
              <a:gd name="connsiteY8" fmla="*/ 3117669 h 4284618"/>
              <a:gd name="connsiteX9" fmla="*/ 1976846 w 3648891"/>
              <a:gd name="connsiteY9" fmla="*/ 2865120 h 4284618"/>
              <a:gd name="connsiteX10" fmla="*/ 2063931 w 3648891"/>
              <a:gd name="connsiteY10" fmla="*/ 2769326 h 4284618"/>
              <a:gd name="connsiteX11" fmla="*/ 2002971 w 3648891"/>
              <a:gd name="connsiteY11" fmla="*/ 2673532 h 4284618"/>
              <a:gd name="connsiteX12" fmla="*/ 1881051 w 3648891"/>
              <a:gd name="connsiteY12" fmla="*/ 2673532 h 4284618"/>
              <a:gd name="connsiteX13" fmla="*/ 1837508 w 3648891"/>
              <a:gd name="connsiteY13" fmla="*/ 2603863 h 4284618"/>
              <a:gd name="connsiteX14" fmla="*/ 1881051 w 3648891"/>
              <a:gd name="connsiteY14" fmla="*/ 2455818 h 4284618"/>
              <a:gd name="connsiteX15" fmla="*/ 1602377 w 3648891"/>
              <a:gd name="connsiteY15" fmla="*/ 2090058 h 4284618"/>
              <a:gd name="connsiteX16" fmla="*/ 1254034 w 3648891"/>
              <a:gd name="connsiteY16" fmla="*/ 1602378 h 4284618"/>
              <a:gd name="connsiteX17" fmla="*/ 548640 w 3648891"/>
              <a:gd name="connsiteY17" fmla="*/ 513806 h 4284618"/>
              <a:gd name="connsiteX18" fmla="*/ 235131 w 3648891"/>
              <a:gd name="connsiteY18" fmla="*/ 679269 h 4284618"/>
              <a:gd name="connsiteX19" fmla="*/ 156754 w 3648891"/>
              <a:gd name="connsiteY19" fmla="*/ 574766 h 4284618"/>
              <a:gd name="connsiteX20" fmla="*/ 200297 w 3648891"/>
              <a:gd name="connsiteY20" fmla="*/ 478972 h 4284618"/>
              <a:gd name="connsiteX21" fmla="*/ 95794 w 3648891"/>
              <a:gd name="connsiteY21" fmla="*/ 539932 h 4284618"/>
              <a:gd name="connsiteX22" fmla="*/ 0 w 3648891"/>
              <a:gd name="connsiteY22" fmla="*/ 374469 h 4284618"/>
              <a:gd name="connsiteX23" fmla="*/ 52251 w 3648891"/>
              <a:gd name="connsiteY23" fmla="*/ 287383 h 4284618"/>
              <a:gd name="connsiteX24" fmla="*/ 348343 w 3648891"/>
              <a:gd name="connsiteY24" fmla="*/ 139338 h 4284618"/>
              <a:gd name="connsiteX25" fmla="*/ 383177 w 3648891"/>
              <a:gd name="connsiteY25" fmla="*/ 130629 h 4284618"/>
              <a:gd name="connsiteX26" fmla="*/ 531223 w 3648891"/>
              <a:gd name="connsiteY26" fmla="*/ 0 h 4284618"/>
              <a:gd name="connsiteX27" fmla="*/ 914400 w 3648891"/>
              <a:gd name="connsiteY27" fmla="*/ 461555 h 4284618"/>
              <a:gd name="connsiteX28" fmla="*/ 1489166 w 3648891"/>
              <a:gd name="connsiteY28" fmla="*/ 1306286 h 4284618"/>
              <a:gd name="connsiteX29" fmla="*/ 1550126 w 3648891"/>
              <a:gd name="connsiteY29" fmla="*/ 1358538 h 4284618"/>
              <a:gd name="connsiteX30" fmla="*/ 2116183 w 3648891"/>
              <a:gd name="connsiteY30" fmla="*/ 2203269 h 4284618"/>
              <a:gd name="connsiteX31" fmla="*/ 2211977 w 3648891"/>
              <a:gd name="connsiteY31" fmla="*/ 2203269 h 4284618"/>
              <a:gd name="connsiteX32" fmla="*/ 2342606 w 3648891"/>
              <a:gd name="connsiteY32" fmla="*/ 2220686 h 4284618"/>
              <a:gd name="connsiteX33" fmla="*/ 2412274 w 3648891"/>
              <a:gd name="connsiteY33" fmla="*/ 2325189 h 4284618"/>
              <a:gd name="connsiteX34" fmla="*/ 2386148 w 3648891"/>
              <a:gd name="connsiteY34" fmla="*/ 2394858 h 4284618"/>
              <a:gd name="connsiteX35" fmla="*/ 2351314 w 3648891"/>
              <a:gd name="connsiteY35" fmla="*/ 2473235 h 4284618"/>
              <a:gd name="connsiteX36" fmla="*/ 2447108 w 3648891"/>
              <a:gd name="connsiteY36" fmla="*/ 2560320 h 4284618"/>
              <a:gd name="connsiteX37" fmla="*/ 2656114 w 3648891"/>
              <a:gd name="connsiteY37" fmla="*/ 2412275 h 4284618"/>
              <a:gd name="connsiteX38" fmla="*/ 2969623 w 3648891"/>
              <a:gd name="connsiteY38" fmla="*/ 2447109 h 4284618"/>
              <a:gd name="connsiteX39" fmla="*/ 3201557 w 3648891"/>
              <a:gd name="connsiteY39" fmla="*/ 2576989 h 4284618"/>
              <a:gd name="connsiteX40" fmla="*/ 3444648 w 3648891"/>
              <a:gd name="connsiteY40" fmla="*/ 2838995 h 4284618"/>
              <a:gd name="connsiteX41" fmla="*/ 3640183 w 3648891"/>
              <a:gd name="connsiteY41" fmla="*/ 3204755 h 4284618"/>
              <a:gd name="connsiteX42" fmla="*/ 3648891 w 3648891"/>
              <a:gd name="connsiteY42" fmla="*/ 3518263 h 4284618"/>
              <a:gd name="connsiteX43" fmla="*/ 3614057 w 3648891"/>
              <a:gd name="connsiteY43" fmla="*/ 3640183 h 4284618"/>
              <a:gd name="connsiteX0" fmla="*/ 3614057 w 3648891"/>
              <a:gd name="connsiteY0" fmla="*/ 3640183 h 4284618"/>
              <a:gd name="connsiteX1" fmla="*/ 3526971 w 3648891"/>
              <a:gd name="connsiteY1" fmla="*/ 3884023 h 4284618"/>
              <a:gd name="connsiteX2" fmla="*/ 3317966 w 3648891"/>
              <a:gd name="connsiteY2" fmla="*/ 4049486 h 4284618"/>
              <a:gd name="connsiteX3" fmla="*/ 3161211 w 3648891"/>
              <a:gd name="connsiteY3" fmla="*/ 4206240 h 4284618"/>
              <a:gd name="connsiteX4" fmla="*/ 2743200 w 3648891"/>
              <a:gd name="connsiteY4" fmla="*/ 4284618 h 4284618"/>
              <a:gd name="connsiteX5" fmla="*/ 2290354 w 3648891"/>
              <a:gd name="connsiteY5" fmla="*/ 4162698 h 4284618"/>
              <a:gd name="connsiteX6" fmla="*/ 2055223 w 3648891"/>
              <a:gd name="connsiteY6" fmla="*/ 3866606 h 4284618"/>
              <a:gd name="connsiteX7" fmla="*/ 1828800 w 3648891"/>
              <a:gd name="connsiteY7" fmla="*/ 3422469 h 4284618"/>
              <a:gd name="connsiteX8" fmla="*/ 1837508 w 3648891"/>
              <a:gd name="connsiteY8" fmla="*/ 3117669 h 4284618"/>
              <a:gd name="connsiteX9" fmla="*/ 1976846 w 3648891"/>
              <a:gd name="connsiteY9" fmla="*/ 2865120 h 4284618"/>
              <a:gd name="connsiteX10" fmla="*/ 2063931 w 3648891"/>
              <a:gd name="connsiteY10" fmla="*/ 2769326 h 4284618"/>
              <a:gd name="connsiteX11" fmla="*/ 2002971 w 3648891"/>
              <a:gd name="connsiteY11" fmla="*/ 2673532 h 4284618"/>
              <a:gd name="connsiteX12" fmla="*/ 1881051 w 3648891"/>
              <a:gd name="connsiteY12" fmla="*/ 2673532 h 4284618"/>
              <a:gd name="connsiteX13" fmla="*/ 1837508 w 3648891"/>
              <a:gd name="connsiteY13" fmla="*/ 2603863 h 4284618"/>
              <a:gd name="connsiteX14" fmla="*/ 1881051 w 3648891"/>
              <a:gd name="connsiteY14" fmla="*/ 2455818 h 4284618"/>
              <a:gd name="connsiteX15" fmla="*/ 1602377 w 3648891"/>
              <a:gd name="connsiteY15" fmla="*/ 2090058 h 4284618"/>
              <a:gd name="connsiteX16" fmla="*/ 1254034 w 3648891"/>
              <a:gd name="connsiteY16" fmla="*/ 1602378 h 4284618"/>
              <a:gd name="connsiteX17" fmla="*/ 548640 w 3648891"/>
              <a:gd name="connsiteY17" fmla="*/ 513806 h 4284618"/>
              <a:gd name="connsiteX18" fmla="*/ 235131 w 3648891"/>
              <a:gd name="connsiteY18" fmla="*/ 679269 h 4284618"/>
              <a:gd name="connsiteX19" fmla="*/ 156754 w 3648891"/>
              <a:gd name="connsiteY19" fmla="*/ 574766 h 4284618"/>
              <a:gd name="connsiteX20" fmla="*/ 200297 w 3648891"/>
              <a:gd name="connsiteY20" fmla="*/ 478972 h 4284618"/>
              <a:gd name="connsiteX21" fmla="*/ 95794 w 3648891"/>
              <a:gd name="connsiteY21" fmla="*/ 539932 h 4284618"/>
              <a:gd name="connsiteX22" fmla="*/ 0 w 3648891"/>
              <a:gd name="connsiteY22" fmla="*/ 374469 h 4284618"/>
              <a:gd name="connsiteX23" fmla="*/ 52251 w 3648891"/>
              <a:gd name="connsiteY23" fmla="*/ 287383 h 4284618"/>
              <a:gd name="connsiteX24" fmla="*/ 348343 w 3648891"/>
              <a:gd name="connsiteY24" fmla="*/ 139338 h 4284618"/>
              <a:gd name="connsiteX25" fmla="*/ 383177 w 3648891"/>
              <a:gd name="connsiteY25" fmla="*/ 130629 h 4284618"/>
              <a:gd name="connsiteX26" fmla="*/ 531223 w 3648891"/>
              <a:gd name="connsiteY26" fmla="*/ 0 h 4284618"/>
              <a:gd name="connsiteX27" fmla="*/ 914400 w 3648891"/>
              <a:gd name="connsiteY27" fmla="*/ 461555 h 4284618"/>
              <a:gd name="connsiteX28" fmla="*/ 1489166 w 3648891"/>
              <a:gd name="connsiteY28" fmla="*/ 1306286 h 4284618"/>
              <a:gd name="connsiteX29" fmla="*/ 1550126 w 3648891"/>
              <a:gd name="connsiteY29" fmla="*/ 1358538 h 4284618"/>
              <a:gd name="connsiteX30" fmla="*/ 2116183 w 3648891"/>
              <a:gd name="connsiteY30" fmla="*/ 2203269 h 4284618"/>
              <a:gd name="connsiteX31" fmla="*/ 2211977 w 3648891"/>
              <a:gd name="connsiteY31" fmla="*/ 2203269 h 4284618"/>
              <a:gd name="connsiteX32" fmla="*/ 2342606 w 3648891"/>
              <a:gd name="connsiteY32" fmla="*/ 2220686 h 4284618"/>
              <a:gd name="connsiteX33" fmla="*/ 2412274 w 3648891"/>
              <a:gd name="connsiteY33" fmla="*/ 2325189 h 4284618"/>
              <a:gd name="connsiteX34" fmla="*/ 2386148 w 3648891"/>
              <a:gd name="connsiteY34" fmla="*/ 2394858 h 4284618"/>
              <a:gd name="connsiteX35" fmla="*/ 2351314 w 3648891"/>
              <a:gd name="connsiteY35" fmla="*/ 2473235 h 4284618"/>
              <a:gd name="connsiteX36" fmla="*/ 2447108 w 3648891"/>
              <a:gd name="connsiteY36" fmla="*/ 2560320 h 4284618"/>
              <a:gd name="connsiteX37" fmla="*/ 2656114 w 3648891"/>
              <a:gd name="connsiteY37" fmla="*/ 2412275 h 4284618"/>
              <a:gd name="connsiteX38" fmla="*/ 2969623 w 3648891"/>
              <a:gd name="connsiteY38" fmla="*/ 2447109 h 4284618"/>
              <a:gd name="connsiteX39" fmla="*/ 3201557 w 3648891"/>
              <a:gd name="connsiteY39" fmla="*/ 2576989 h 4284618"/>
              <a:gd name="connsiteX40" fmla="*/ 3444648 w 3648891"/>
              <a:gd name="connsiteY40" fmla="*/ 2838995 h 4284618"/>
              <a:gd name="connsiteX41" fmla="*/ 3640183 w 3648891"/>
              <a:gd name="connsiteY41" fmla="*/ 3204755 h 4284618"/>
              <a:gd name="connsiteX42" fmla="*/ 3648891 w 3648891"/>
              <a:gd name="connsiteY42" fmla="*/ 3518263 h 4284618"/>
              <a:gd name="connsiteX43" fmla="*/ 3614057 w 3648891"/>
              <a:gd name="connsiteY43" fmla="*/ 3640183 h 4284618"/>
              <a:gd name="connsiteX0" fmla="*/ 3614057 w 3650915"/>
              <a:gd name="connsiteY0" fmla="*/ 3640183 h 4284618"/>
              <a:gd name="connsiteX1" fmla="*/ 3526971 w 3650915"/>
              <a:gd name="connsiteY1" fmla="*/ 3884023 h 4284618"/>
              <a:gd name="connsiteX2" fmla="*/ 3317966 w 3650915"/>
              <a:gd name="connsiteY2" fmla="*/ 4049486 h 4284618"/>
              <a:gd name="connsiteX3" fmla="*/ 3161211 w 3650915"/>
              <a:gd name="connsiteY3" fmla="*/ 4206240 h 4284618"/>
              <a:gd name="connsiteX4" fmla="*/ 2743200 w 3650915"/>
              <a:gd name="connsiteY4" fmla="*/ 4284618 h 4284618"/>
              <a:gd name="connsiteX5" fmla="*/ 2290354 w 3650915"/>
              <a:gd name="connsiteY5" fmla="*/ 4162698 h 4284618"/>
              <a:gd name="connsiteX6" fmla="*/ 2055223 w 3650915"/>
              <a:gd name="connsiteY6" fmla="*/ 3866606 h 4284618"/>
              <a:gd name="connsiteX7" fmla="*/ 1828800 w 3650915"/>
              <a:gd name="connsiteY7" fmla="*/ 3422469 h 4284618"/>
              <a:gd name="connsiteX8" fmla="*/ 1837508 w 3650915"/>
              <a:gd name="connsiteY8" fmla="*/ 3117669 h 4284618"/>
              <a:gd name="connsiteX9" fmla="*/ 1976846 w 3650915"/>
              <a:gd name="connsiteY9" fmla="*/ 2865120 h 4284618"/>
              <a:gd name="connsiteX10" fmla="*/ 2063931 w 3650915"/>
              <a:gd name="connsiteY10" fmla="*/ 2769326 h 4284618"/>
              <a:gd name="connsiteX11" fmla="*/ 2002971 w 3650915"/>
              <a:gd name="connsiteY11" fmla="*/ 2673532 h 4284618"/>
              <a:gd name="connsiteX12" fmla="*/ 1881051 w 3650915"/>
              <a:gd name="connsiteY12" fmla="*/ 2673532 h 4284618"/>
              <a:gd name="connsiteX13" fmla="*/ 1837508 w 3650915"/>
              <a:gd name="connsiteY13" fmla="*/ 2603863 h 4284618"/>
              <a:gd name="connsiteX14" fmla="*/ 1881051 w 3650915"/>
              <a:gd name="connsiteY14" fmla="*/ 2455818 h 4284618"/>
              <a:gd name="connsiteX15" fmla="*/ 1602377 w 3650915"/>
              <a:gd name="connsiteY15" fmla="*/ 2090058 h 4284618"/>
              <a:gd name="connsiteX16" fmla="*/ 1254034 w 3650915"/>
              <a:gd name="connsiteY16" fmla="*/ 1602378 h 4284618"/>
              <a:gd name="connsiteX17" fmla="*/ 548640 w 3650915"/>
              <a:gd name="connsiteY17" fmla="*/ 513806 h 4284618"/>
              <a:gd name="connsiteX18" fmla="*/ 235131 w 3650915"/>
              <a:gd name="connsiteY18" fmla="*/ 679269 h 4284618"/>
              <a:gd name="connsiteX19" fmla="*/ 156754 w 3650915"/>
              <a:gd name="connsiteY19" fmla="*/ 574766 h 4284618"/>
              <a:gd name="connsiteX20" fmla="*/ 200297 w 3650915"/>
              <a:gd name="connsiteY20" fmla="*/ 478972 h 4284618"/>
              <a:gd name="connsiteX21" fmla="*/ 95794 w 3650915"/>
              <a:gd name="connsiteY21" fmla="*/ 539932 h 4284618"/>
              <a:gd name="connsiteX22" fmla="*/ 0 w 3650915"/>
              <a:gd name="connsiteY22" fmla="*/ 374469 h 4284618"/>
              <a:gd name="connsiteX23" fmla="*/ 52251 w 3650915"/>
              <a:gd name="connsiteY23" fmla="*/ 287383 h 4284618"/>
              <a:gd name="connsiteX24" fmla="*/ 348343 w 3650915"/>
              <a:gd name="connsiteY24" fmla="*/ 139338 h 4284618"/>
              <a:gd name="connsiteX25" fmla="*/ 383177 w 3650915"/>
              <a:gd name="connsiteY25" fmla="*/ 130629 h 4284618"/>
              <a:gd name="connsiteX26" fmla="*/ 531223 w 3650915"/>
              <a:gd name="connsiteY26" fmla="*/ 0 h 4284618"/>
              <a:gd name="connsiteX27" fmla="*/ 914400 w 3650915"/>
              <a:gd name="connsiteY27" fmla="*/ 461555 h 4284618"/>
              <a:gd name="connsiteX28" fmla="*/ 1489166 w 3650915"/>
              <a:gd name="connsiteY28" fmla="*/ 1306286 h 4284618"/>
              <a:gd name="connsiteX29" fmla="*/ 1550126 w 3650915"/>
              <a:gd name="connsiteY29" fmla="*/ 1358538 h 4284618"/>
              <a:gd name="connsiteX30" fmla="*/ 2116183 w 3650915"/>
              <a:gd name="connsiteY30" fmla="*/ 2203269 h 4284618"/>
              <a:gd name="connsiteX31" fmla="*/ 2211977 w 3650915"/>
              <a:gd name="connsiteY31" fmla="*/ 2203269 h 4284618"/>
              <a:gd name="connsiteX32" fmla="*/ 2342606 w 3650915"/>
              <a:gd name="connsiteY32" fmla="*/ 2220686 h 4284618"/>
              <a:gd name="connsiteX33" fmla="*/ 2412274 w 3650915"/>
              <a:gd name="connsiteY33" fmla="*/ 2325189 h 4284618"/>
              <a:gd name="connsiteX34" fmla="*/ 2386148 w 3650915"/>
              <a:gd name="connsiteY34" fmla="*/ 2394858 h 4284618"/>
              <a:gd name="connsiteX35" fmla="*/ 2351314 w 3650915"/>
              <a:gd name="connsiteY35" fmla="*/ 2473235 h 4284618"/>
              <a:gd name="connsiteX36" fmla="*/ 2447108 w 3650915"/>
              <a:gd name="connsiteY36" fmla="*/ 2560320 h 4284618"/>
              <a:gd name="connsiteX37" fmla="*/ 2656114 w 3650915"/>
              <a:gd name="connsiteY37" fmla="*/ 2412275 h 4284618"/>
              <a:gd name="connsiteX38" fmla="*/ 2969623 w 3650915"/>
              <a:gd name="connsiteY38" fmla="*/ 2447109 h 4284618"/>
              <a:gd name="connsiteX39" fmla="*/ 3201557 w 3650915"/>
              <a:gd name="connsiteY39" fmla="*/ 2576989 h 4284618"/>
              <a:gd name="connsiteX40" fmla="*/ 3444648 w 3650915"/>
              <a:gd name="connsiteY40" fmla="*/ 2838995 h 4284618"/>
              <a:gd name="connsiteX41" fmla="*/ 3640183 w 3650915"/>
              <a:gd name="connsiteY41" fmla="*/ 3204755 h 4284618"/>
              <a:gd name="connsiteX42" fmla="*/ 3648891 w 3650915"/>
              <a:gd name="connsiteY42" fmla="*/ 3518263 h 4284618"/>
              <a:gd name="connsiteX43" fmla="*/ 3614057 w 3650915"/>
              <a:gd name="connsiteY43" fmla="*/ 3640183 h 4284618"/>
              <a:gd name="connsiteX0" fmla="*/ 3614057 w 3650031"/>
              <a:gd name="connsiteY0" fmla="*/ 3640183 h 4284618"/>
              <a:gd name="connsiteX1" fmla="*/ 3526971 w 3650031"/>
              <a:gd name="connsiteY1" fmla="*/ 3884023 h 4284618"/>
              <a:gd name="connsiteX2" fmla="*/ 3317966 w 3650031"/>
              <a:gd name="connsiteY2" fmla="*/ 4049486 h 4284618"/>
              <a:gd name="connsiteX3" fmla="*/ 3161211 w 3650031"/>
              <a:gd name="connsiteY3" fmla="*/ 4206240 h 4284618"/>
              <a:gd name="connsiteX4" fmla="*/ 2743200 w 3650031"/>
              <a:gd name="connsiteY4" fmla="*/ 4284618 h 4284618"/>
              <a:gd name="connsiteX5" fmla="*/ 2290354 w 3650031"/>
              <a:gd name="connsiteY5" fmla="*/ 4162698 h 4284618"/>
              <a:gd name="connsiteX6" fmla="*/ 2055223 w 3650031"/>
              <a:gd name="connsiteY6" fmla="*/ 3866606 h 4284618"/>
              <a:gd name="connsiteX7" fmla="*/ 1828800 w 3650031"/>
              <a:gd name="connsiteY7" fmla="*/ 3422469 h 4284618"/>
              <a:gd name="connsiteX8" fmla="*/ 1837508 w 3650031"/>
              <a:gd name="connsiteY8" fmla="*/ 3117669 h 4284618"/>
              <a:gd name="connsiteX9" fmla="*/ 1976846 w 3650031"/>
              <a:gd name="connsiteY9" fmla="*/ 2865120 h 4284618"/>
              <a:gd name="connsiteX10" fmla="*/ 2063931 w 3650031"/>
              <a:gd name="connsiteY10" fmla="*/ 2769326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81051 w 3650031"/>
              <a:gd name="connsiteY14" fmla="*/ 2455818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16183 w 3650031"/>
              <a:gd name="connsiteY30" fmla="*/ 2203269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51314 w 3650031"/>
              <a:gd name="connsiteY35" fmla="*/ 2473235 h 4284618"/>
              <a:gd name="connsiteX36" fmla="*/ 2447108 w 3650031"/>
              <a:gd name="connsiteY36" fmla="*/ 2560320 h 4284618"/>
              <a:gd name="connsiteX37" fmla="*/ 2656114 w 3650031"/>
              <a:gd name="connsiteY37" fmla="*/ 2412275 h 4284618"/>
              <a:gd name="connsiteX38" fmla="*/ 2969623 w 3650031"/>
              <a:gd name="connsiteY38" fmla="*/ 2447109 h 4284618"/>
              <a:gd name="connsiteX39" fmla="*/ 3201557 w 3650031"/>
              <a:gd name="connsiteY39" fmla="*/ 2576989 h 4284618"/>
              <a:gd name="connsiteX40" fmla="*/ 3444648 w 3650031"/>
              <a:gd name="connsiteY40" fmla="*/ 2838995 h 4284618"/>
              <a:gd name="connsiteX41" fmla="*/ 3640183 w 3650031"/>
              <a:gd name="connsiteY41" fmla="*/ 3204755 h 4284618"/>
              <a:gd name="connsiteX42" fmla="*/ 3646509 w 3650031"/>
              <a:gd name="connsiteY42" fmla="*/ 3480163 h 4284618"/>
              <a:gd name="connsiteX43" fmla="*/ 3614057 w 3650031"/>
              <a:gd name="connsiteY43" fmla="*/ 3640183 h 4284618"/>
              <a:gd name="connsiteX0" fmla="*/ 3614057 w 3650031"/>
              <a:gd name="connsiteY0" fmla="*/ 3640183 h 4284618"/>
              <a:gd name="connsiteX1" fmla="*/ 3526971 w 3650031"/>
              <a:gd name="connsiteY1" fmla="*/ 3884023 h 4284618"/>
              <a:gd name="connsiteX2" fmla="*/ 3317966 w 3650031"/>
              <a:gd name="connsiteY2" fmla="*/ 4049486 h 4284618"/>
              <a:gd name="connsiteX3" fmla="*/ 3161211 w 3650031"/>
              <a:gd name="connsiteY3" fmla="*/ 4206240 h 4284618"/>
              <a:gd name="connsiteX4" fmla="*/ 2743200 w 3650031"/>
              <a:gd name="connsiteY4" fmla="*/ 4284618 h 4284618"/>
              <a:gd name="connsiteX5" fmla="*/ 2290354 w 3650031"/>
              <a:gd name="connsiteY5" fmla="*/ 4162698 h 4284618"/>
              <a:gd name="connsiteX6" fmla="*/ 2055223 w 3650031"/>
              <a:gd name="connsiteY6" fmla="*/ 3866606 h 4284618"/>
              <a:gd name="connsiteX7" fmla="*/ 1828800 w 3650031"/>
              <a:gd name="connsiteY7" fmla="*/ 3422469 h 4284618"/>
              <a:gd name="connsiteX8" fmla="*/ 1837508 w 3650031"/>
              <a:gd name="connsiteY8" fmla="*/ 3117669 h 4284618"/>
              <a:gd name="connsiteX9" fmla="*/ 1976846 w 3650031"/>
              <a:gd name="connsiteY9" fmla="*/ 2865120 h 4284618"/>
              <a:gd name="connsiteX10" fmla="*/ 2063931 w 3650031"/>
              <a:gd name="connsiteY10" fmla="*/ 2769326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81051 w 3650031"/>
              <a:gd name="connsiteY14" fmla="*/ 2455818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16183 w 3650031"/>
              <a:gd name="connsiteY30" fmla="*/ 2203269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51314 w 3650031"/>
              <a:gd name="connsiteY35" fmla="*/ 2473235 h 4284618"/>
              <a:gd name="connsiteX36" fmla="*/ 2447108 w 3650031"/>
              <a:gd name="connsiteY36" fmla="*/ 2560320 h 4284618"/>
              <a:gd name="connsiteX37" fmla="*/ 2656114 w 3650031"/>
              <a:gd name="connsiteY37" fmla="*/ 2412275 h 4284618"/>
              <a:gd name="connsiteX38" fmla="*/ 2969623 w 3650031"/>
              <a:gd name="connsiteY38" fmla="*/ 2447109 h 4284618"/>
              <a:gd name="connsiteX39" fmla="*/ 3201557 w 3650031"/>
              <a:gd name="connsiteY39" fmla="*/ 2576989 h 4284618"/>
              <a:gd name="connsiteX40" fmla="*/ 3444648 w 3650031"/>
              <a:gd name="connsiteY40" fmla="*/ 2838995 h 4284618"/>
              <a:gd name="connsiteX41" fmla="*/ 3640183 w 3650031"/>
              <a:gd name="connsiteY41" fmla="*/ 3204755 h 4284618"/>
              <a:gd name="connsiteX42" fmla="*/ 3646509 w 3650031"/>
              <a:gd name="connsiteY42" fmla="*/ 3480163 h 4284618"/>
              <a:gd name="connsiteX43" fmla="*/ 3614057 w 3650031"/>
              <a:gd name="connsiteY43" fmla="*/ 3640183 h 4284618"/>
              <a:gd name="connsiteX0" fmla="*/ 3614057 w 3650031"/>
              <a:gd name="connsiteY0" fmla="*/ 3640183 h 4284618"/>
              <a:gd name="connsiteX1" fmla="*/ 3526971 w 3650031"/>
              <a:gd name="connsiteY1" fmla="*/ 3884023 h 4284618"/>
              <a:gd name="connsiteX2" fmla="*/ 3317966 w 3650031"/>
              <a:gd name="connsiteY2" fmla="*/ 4049486 h 4284618"/>
              <a:gd name="connsiteX3" fmla="*/ 3161211 w 3650031"/>
              <a:gd name="connsiteY3" fmla="*/ 4206240 h 4284618"/>
              <a:gd name="connsiteX4" fmla="*/ 2743200 w 3650031"/>
              <a:gd name="connsiteY4" fmla="*/ 4284618 h 4284618"/>
              <a:gd name="connsiteX5" fmla="*/ 2290354 w 3650031"/>
              <a:gd name="connsiteY5" fmla="*/ 4162698 h 4284618"/>
              <a:gd name="connsiteX6" fmla="*/ 2055223 w 3650031"/>
              <a:gd name="connsiteY6" fmla="*/ 3866606 h 4284618"/>
              <a:gd name="connsiteX7" fmla="*/ 1828800 w 3650031"/>
              <a:gd name="connsiteY7" fmla="*/ 3422469 h 4284618"/>
              <a:gd name="connsiteX8" fmla="*/ 1837508 w 3650031"/>
              <a:gd name="connsiteY8" fmla="*/ 3117669 h 4284618"/>
              <a:gd name="connsiteX9" fmla="*/ 1976846 w 3650031"/>
              <a:gd name="connsiteY9" fmla="*/ 2865120 h 4284618"/>
              <a:gd name="connsiteX10" fmla="*/ 2063931 w 3650031"/>
              <a:gd name="connsiteY10" fmla="*/ 2769326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81051 w 3650031"/>
              <a:gd name="connsiteY14" fmla="*/ 2455818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16183 w 3650031"/>
              <a:gd name="connsiteY30" fmla="*/ 2203269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51314 w 3650031"/>
              <a:gd name="connsiteY35" fmla="*/ 2473235 h 4284618"/>
              <a:gd name="connsiteX36" fmla="*/ 2447108 w 3650031"/>
              <a:gd name="connsiteY36" fmla="*/ 2560320 h 4284618"/>
              <a:gd name="connsiteX37" fmla="*/ 2656114 w 3650031"/>
              <a:gd name="connsiteY37" fmla="*/ 2412275 h 4284618"/>
              <a:gd name="connsiteX38" fmla="*/ 2969623 w 3650031"/>
              <a:gd name="connsiteY38" fmla="*/ 2447109 h 4284618"/>
              <a:gd name="connsiteX39" fmla="*/ 3201557 w 3650031"/>
              <a:gd name="connsiteY39" fmla="*/ 2576989 h 4284618"/>
              <a:gd name="connsiteX40" fmla="*/ 3444648 w 3650031"/>
              <a:gd name="connsiteY40" fmla="*/ 2838995 h 4284618"/>
              <a:gd name="connsiteX41" fmla="*/ 3640183 w 3650031"/>
              <a:gd name="connsiteY41" fmla="*/ 3204755 h 4284618"/>
              <a:gd name="connsiteX42" fmla="*/ 3646509 w 3650031"/>
              <a:gd name="connsiteY42" fmla="*/ 3480163 h 4284618"/>
              <a:gd name="connsiteX43" fmla="*/ 3614057 w 3650031"/>
              <a:gd name="connsiteY43" fmla="*/ 3640183 h 4284618"/>
              <a:gd name="connsiteX0" fmla="*/ 3614057 w 3650031"/>
              <a:gd name="connsiteY0" fmla="*/ 3640183 h 4284618"/>
              <a:gd name="connsiteX1" fmla="*/ 3526971 w 3650031"/>
              <a:gd name="connsiteY1" fmla="*/ 3884023 h 4284618"/>
              <a:gd name="connsiteX2" fmla="*/ 3396547 w 3650031"/>
              <a:gd name="connsiteY2" fmla="*/ 3999479 h 4284618"/>
              <a:gd name="connsiteX3" fmla="*/ 3161211 w 3650031"/>
              <a:gd name="connsiteY3" fmla="*/ 4206240 h 4284618"/>
              <a:gd name="connsiteX4" fmla="*/ 2743200 w 3650031"/>
              <a:gd name="connsiteY4" fmla="*/ 4284618 h 4284618"/>
              <a:gd name="connsiteX5" fmla="*/ 2290354 w 3650031"/>
              <a:gd name="connsiteY5" fmla="*/ 4162698 h 4284618"/>
              <a:gd name="connsiteX6" fmla="*/ 2055223 w 3650031"/>
              <a:gd name="connsiteY6" fmla="*/ 3866606 h 4284618"/>
              <a:gd name="connsiteX7" fmla="*/ 1828800 w 3650031"/>
              <a:gd name="connsiteY7" fmla="*/ 3422469 h 4284618"/>
              <a:gd name="connsiteX8" fmla="*/ 1837508 w 3650031"/>
              <a:gd name="connsiteY8" fmla="*/ 3117669 h 4284618"/>
              <a:gd name="connsiteX9" fmla="*/ 1976846 w 3650031"/>
              <a:gd name="connsiteY9" fmla="*/ 2865120 h 4284618"/>
              <a:gd name="connsiteX10" fmla="*/ 2063931 w 3650031"/>
              <a:gd name="connsiteY10" fmla="*/ 2769326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81051 w 3650031"/>
              <a:gd name="connsiteY14" fmla="*/ 2455818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16183 w 3650031"/>
              <a:gd name="connsiteY30" fmla="*/ 2203269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51314 w 3650031"/>
              <a:gd name="connsiteY35" fmla="*/ 2473235 h 4284618"/>
              <a:gd name="connsiteX36" fmla="*/ 2447108 w 3650031"/>
              <a:gd name="connsiteY36" fmla="*/ 2560320 h 4284618"/>
              <a:gd name="connsiteX37" fmla="*/ 2656114 w 3650031"/>
              <a:gd name="connsiteY37" fmla="*/ 2412275 h 4284618"/>
              <a:gd name="connsiteX38" fmla="*/ 2969623 w 3650031"/>
              <a:gd name="connsiteY38" fmla="*/ 2447109 h 4284618"/>
              <a:gd name="connsiteX39" fmla="*/ 3201557 w 3650031"/>
              <a:gd name="connsiteY39" fmla="*/ 2576989 h 4284618"/>
              <a:gd name="connsiteX40" fmla="*/ 3444648 w 3650031"/>
              <a:gd name="connsiteY40" fmla="*/ 2838995 h 4284618"/>
              <a:gd name="connsiteX41" fmla="*/ 3640183 w 3650031"/>
              <a:gd name="connsiteY41" fmla="*/ 3204755 h 4284618"/>
              <a:gd name="connsiteX42" fmla="*/ 3646509 w 3650031"/>
              <a:gd name="connsiteY42" fmla="*/ 3480163 h 4284618"/>
              <a:gd name="connsiteX43" fmla="*/ 3614057 w 3650031"/>
              <a:gd name="connsiteY43" fmla="*/ 3640183 h 4284618"/>
              <a:gd name="connsiteX0" fmla="*/ 3614057 w 3650031"/>
              <a:gd name="connsiteY0" fmla="*/ 3640183 h 4284618"/>
              <a:gd name="connsiteX1" fmla="*/ 3526971 w 3650031"/>
              <a:gd name="connsiteY1" fmla="*/ 3884023 h 4284618"/>
              <a:gd name="connsiteX2" fmla="*/ 3396547 w 3650031"/>
              <a:gd name="connsiteY2" fmla="*/ 3999479 h 4284618"/>
              <a:gd name="connsiteX3" fmla="*/ 3161211 w 3650031"/>
              <a:gd name="connsiteY3" fmla="*/ 4206240 h 4284618"/>
              <a:gd name="connsiteX4" fmla="*/ 2743200 w 3650031"/>
              <a:gd name="connsiteY4" fmla="*/ 4284618 h 4284618"/>
              <a:gd name="connsiteX5" fmla="*/ 2290354 w 3650031"/>
              <a:gd name="connsiteY5" fmla="*/ 4162698 h 4284618"/>
              <a:gd name="connsiteX6" fmla="*/ 2055223 w 3650031"/>
              <a:gd name="connsiteY6" fmla="*/ 3866606 h 4284618"/>
              <a:gd name="connsiteX7" fmla="*/ 1828800 w 3650031"/>
              <a:gd name="connsiteY7" fmla="*/ 3422469 h 4284618"/>
              <a:gd name="connsiteX8" fmla="*/ 1837508 w 3650031"/>
              <a:gd name="connsiteY8" fmla="*/ 3117669 h 4284618"/>
              <a:gd name="connsiteX9" fmla="*/ 1976846 w 3650031"/>
              <a:gd name="connsiteY9" fmla="*/ 2865120 h 4284618"/>
              <a:gd name="connsiteX10" fmla="*/ 2063931 w 3650031"/>
              <a:gd name="connsiteY10" fmla="*/ 2769326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81051 w 3650031"/>
              <a:gd name="connsiteY14" fmla="*/ 2455818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16183 w 3650031"/>
              <a:gd name="connsiteY30" fmla="*/ 2203269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51314 w 3650031"/>
              <a:gd name="connsiteY35" fmla="*/ 2473235 h 4284618"/>
              <a:gd name="connsiteX36" fmla="*/ 2447108 w 3650031"/>
              <a:gd name="connsiteY36" fmla="*/ 2560320 h 4284618"/>
              <a:gd name="connsiteX37" fmla="*/ 2656114 w 3650031"/>
              <a:gd name="connsiteY37" fmla="*/ 2412275 h 4284618"/>
              <a:gd name="connsiteX38" fmla="*/ 2969623 w 3650031"/>
              <a:gd name="connsiteY38" fmla="*/ 2447109 h 4284618"/>
              <a:gd name="connsiteX39" fmla="*/ 3201557 w 3650031"/>
              <a:gd name="connsiteY39" fmla="*/ 2576989 h 4284618"/>
              <a:gd name="connsiteX40" fmla="*/ 3444648 w 3650031"/>
              <a:gd name="connsiteY40" fmla="*/ 2838995 h 4284618"/>
              <a:gd name="connsiteX41" fmla="*/ 3640183 w 3650031"/>
              <a:gd name="connsiteY41" fmla="*/ 3204755 h 4284618"/>
              <a:gd name="connsiteX42" fmla="*/ 3646509 w 3650031"/>
              <a:gd name="connsiteY42" fmla="*/ 3480163 h 4284618"/>
              <a:gd name="connsiteX43" fmla="*/ 3614057 w 3650031"/>
              <a:gd name="connsiteY43" fmla="*/ 3640183 h 4284618"/>
              <a:gd name="connsiteX0" fmla="*/ 3614057 w 3650031"/>
              <a:gd name="connsiteY0" fmla="*/ 3640183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290354 w 3650031"/>
              <a:gd name="connsiteY5" fmla="*/ 4162698 h 4284618"/>
              <a:gd name="connsiteX6" fmla="*/ 2055223 w 3650031"/>
              <a:gd name="connsiteY6" fmla="*/ 3866606 h 4284618"/>
              <a:gd name="connsiteX7" fmla="*/ 1828800 w 3650031"/>
              <a:gd name="connsiteY7" fmla="*/ 3422469 h 4284618"/>
              <a:gd name="connsiteX8" fmla="*/ 1837508 w 3650031"/>
              <a:gd name="connsiteY8" fmla="*/ 3117669 h 4284618"/>
              <a:gd name="connsiteX9" fmla="*/ 1976846 w 3650031"/>
              <a:gd name="connsiteY9" fmla="*/ 2865120 h 4284618"/>
              <a:gd name="connsiteX10" fmla="*/ 2063931 w 3650031"/>
              <a:gd name="connsiteY10" fmla="*/ 2769326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81051 w 3650031"/>
              <a:gd name="connsiteY14" fmla="*/ 2455818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16183 w 3650031"/>
              <a:gd name="connsiteY30" fmla="*/ 2203269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51314 w 3650031"/>
              <a:gd name="connsiteY35" fmla="*/ 2473235 h 4284618"/>
              <a:gd name="connsiteX36" fmla="*/ 2447108 w 3650031"/>
              <a:gd name="connsiteY36" fmla="*/ 2560320 h 4284618"/>
              <a:gd name="connsiteX37" fmla="*/ 2656114 w 3650031"/>
              <a:gd name="connsiteY37" fmla="*/ 2412275 h 4284618"/>
              <a:gd name="connsiteX38" fmla="*/ 2969623 w 3650031"/>
              <a:gd name="connsiteY38" fmla="*/ 2447109 h 4284618"/>
              <a:gd name="connsiteX39" fmla="*/ 3201557 w 3650031"/>
              <a:gd name="connsiteY39" fmla="*/ 2576989 h 4284618"/>
              <a:gd name="connsiteX40" fmla="*/ 3444648 w 3650031"/>
              <a:gd name="connsiteY40" fmla="*/ 2838995 h 4284618"/>
              <a:gd name="connsiteX41" fmla="*/ 3640183 w 3650031"/>
              <a:gd name="connsiteY41" fmla="*/ 3204755 h 4284618"/>
              <a:gd name="connsiteX42" fmla="*/ 3646509 w 3650031"/>
              <a:gd name="connsiteY42" fmla="*/ 3480163 h 4284618"/>
              <a:gd name="connsiteX43" fmla="*/ 3614057 w 3650031"/>
              <a:gd name="connsiteY43" fmla="*/ 3640183 h 4284618"/>
              <a:gd name="connsiteX0" fmla="*/ 3614057 w 3650031"/>
              <a:gd name="connsiteY0" fmla="*/ 3640183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290354 w 3650031"/>
              <a:gd name="connsiteY5" fmla="*/ 4162698 h 4284618"/>
              <a:gd name="connsiteX6" fmla="*/ 2055223 w 3650031"/>
              <a:gd name="connsiteY6" fmla="*/ 3866606 h 4284618"/>
              <a:gd name="connsiteX7" fmla="*/ 1828800 w 3650031"/>
              <a:gd name="connsiteY7" fmla="*/ 3422469 h 4284618"/>
              <a:gd name="connsiteX8" fmla="*/ 1837508 w 3650031"/>
              <a:gd name="connsiteY8" fmla="*/ 3117669 h 4284618"/>
              <a:gd name="connsiteX9" fmla="*/ 1976846 w 3650031"/>
              <a:gd name="connsiteY9" fmla="*/ 2865120 h 4284618"/>
              <a:gd name="connsiteX10" fmla="*/ 2063931 w 3650031"/>
              <a:gd name="connsiteY10" fmla="*/ 2769326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81051 w 3650031"/>
              <a:gd name="connsiteY14" fmla="*/ 2455818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16183 w 3650031"/>
              <a:gd name="connsiteY30" fmla="*/ 2203269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51314 w 3650031"/>
              <a:gd name="connsiteY35" fmla="*/ 2473235 h 4284618"/>
              <a:gd name="connsiteX36" fmla="*/ 2447108 w 3650031"/>
              <a:gd name="connsiteY36" fmla="*/ 2560320 h 4284618"/>
              <a:gd name="connsiteX37" fmla="*/ 2656114 w 3650031"/>
              <a:gd name="connsiteY37" fmla="*/ 2412275 h 4284618"/>
              <a:gd name="connsiteX38" fmla="*/ 2969623 w 3650031"/>
              <a:gd name="connsiteY38" fmla="*/ 2447109 h 4284618"/>
              <a:gd name="connsiteX39" fmla="*/ 3201557 w 3650031"/>
              <a:gd name="connsiteY39" fmla="*/ 2576989 h 4284618"/>
              <a:gd name="connsiteX40" fmla="*/ 3444648 w 3650031"/>
              <a:gd name="connsiteY40" fmla="*/ 2838995 h 4284618"/>
              <a:gd name="connsiteX41" fmla="*/ 3640183 w 3650031"/>
              <a:gd name="connsiteY41" fmla="*/ 3204755 h 4284618"/>
              <a:gd name="connsiteX42" fmla="*/ 3646509 w 3650031"/>
              <a:gd name="connsiteY42" fmla="*/ 3480163 h 4284618"/>
              <a:gd name="connsiteX43" fmla="*/ 3614057 w 3650031"/>
              <a:gd name="connsiteY43" fmla="*/ 3640183 h 4284618"/>
              <a:gd name="connsiteX0" fmla="*/ 3614057 w 3650031"/>
              <a:gd name="connsiteY0" fmla="*/ 3640183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290354 w 3650031"/>
              <a:gd name="connsiteY5" fmla="*/ 4162698 h 4284618"/>
              <a:gd name="connsiteX6" fmla="*/ 2055223 w 3650031"/>
              <a:gd name="connsiteY6" fmla="*/ 3866606 h 4284618"/>
              <a:gd name="connsiteX7" fmla="*/ 1828800 w 3650031"/>
              <a:gd name="connsiteY7" fmla="*/ 3422469 h 4284618"/>
              <a:gd name="connsiteX8" fmla="*/ 1837508 w 3650031"/>
              <a:gd name="connsiteY8" fmla="*/ 3117669 h 4284618"/>
              <a:gd name="connsiteX9" fmla="*/ 1976846 w 3650031"/>
              <a:gd name="connsiteY9" fmla="*/ 2865120 h 4284618"/>
              <a:gd name="connsiteX10" fmla="*/ 2063931 w 3650031"/>
              <a:gd name="connsiteY10" fmla="*/ 2769326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81051 w 3650031"/>
              <a:gd name="connsiteY14" fmla="*/ 2455818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16183 w 3650031"/>
              <a:gd name="connsiteY30" fmla="*/ 2203269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51314 w 3650031"/>
              <a:gd name="connsiteY35" fmla="*/ 2473235 h 4284618"/>
              <a:gd name="connsiteX36" fmla="*/ 2447108 w 3650031"/>
              <a:gd name="connsiteY36" fmla="*/ 2560320 h 4284618"/>
              <a:gd name="connsiteX37" fmla="*/ 2656114 w 3650031"/>
              <a:gd name="connsiteY37" fmla="*/ 2412275 h 4284618"/>
              <a:gd name="connsiteX38" fmla="*/ 2969623 w 3650031"/>
              <a:gd name="connsiteY38" fmla="*/ 2447109 h 4284618"/>
              <a:gd name="connsiteX39" fmla="*/ 3201557 w 3650031"/>
              <a:gd name="connsiteY39" fmla="*/ 2576989 h 4284618"/>
              <a:gd name="connsiteX40" fmla="*/ 3444648 w 3650031"/>
              <a:gd name="connsiteY40" fmla="*/ 2838995 h 4284618"/>
              <a:gd name="connsiteX41" fmla="*/ 3640183 w 3650031"/>
              <a:gd name="connsiteY41" fmla="*/ 3204755 h 4284618"/>
              <a:gd name="connsiteX42" fmla="*/ 3646509 w 3650031"/>
              <a:gd name="connsiteY42" fmla="*/ 3480163 h 4284618"/>
              <a:gd name="connsiteX43" fmla="*/ 3614057 w 3650031"/>
              <a:gd name="connsiteY43" fmla="*/ 3640183 h 4284618"/>
              <a:gd name="connsiteX0" fmla="*/ 3614057 w 3650031"/>
              <a:gd name="connsiteY0" fmla="*/ 3640183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290354 w 3650031"/>
              <a:gd name="connsiteY5" fmla="*/ 4162698 h 4284618"/>
              <a:gd name="connsiteX6" fmla="*/ 2055223 w 3650031"/>
              <a:gd name="connsiteY6" fmla="*/ 3866606 h 4284618"/>
              <a:gd name="connsiteX7" fmla="*/ 1828800 w 3650031"/>
              <a:gd name="connsiteY7" fmla="*/ 3422469 h 4284618"/>
              <a:gd name="connsiteX8" fmla="*/ 1837508 w 3650031"/>
              <a:gd name="connsiteY8" fmla="*/ 3117669 h 4284618"/>
              <a:gd name="connsiteX9" fmla="*/ 1976846 w 3650031"/>
              <a:gd name="connsiteY9" fmla="*/ 2865120 h 4284618"/>
              <a:gd name="connsiteX10" fmla="*/ 2063931 w 3650031"/>
              <a:gd name="connsiteY10" fmla="*/ 2769326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81051 w 3650031"/>
              <a:gd name="connsiteY14" fmla="*/ 2455818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16183 w 3650031"/>
              <a:gd name="connsiteY30" fmla="*/ 2203269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51314 w 3650031"/>
              <a:gd name="connsiteY35" fmla="*/ 2473235 h 4284618"/>
              <a:gd name="connsiteX36" fmla="*/ 2447108 w 3650031"/>
              <a:gd name="connsiteY36" fmla="*/ 2560320 h 4284618"/>
              <a:gd name="connsiteX37" fmla="*/ 2656114 w 3650031"/>
              <a:gd name="connsiteY37" fmla="*/ 2412275 h 4284618"/>
              <a:gd name="connsiteX38" fmla="*/ 2969623 w 3650031"/>
              <a:gd name="connsiteY38" fmla="*/ 2447109 h 4284618"/>
              <a:gd name="connsiteX39" fmla="*/ 3201557 w 3650031"/>
              <a:gd name="connsiteY39" fmla="*/ 2576989 h 4284618"/>
              <a:gd name="connsiteX40" fmla="*/ 3444648 w 3650031"/>
              <a:gd name="connsiteY40" fmla="*/ 2838995 h 4284618"/>
              <a:gd name="connsiteX41" fmla="*/ 3640183 w 3650031"/>
              <a:gd name="connsiteY41" fmla="*/ 3204755 h 4284618"/>
              <a:gd name="connsiteX42" fmla="*/ 3646509 w 3650031"/>
              <a:gd name="connsiteY42" fmla="*/ 3480163 h 4284618"/>
              <a:gd name="connsiteX43" fmla="*/ 3614057 w 3650031"/>
              <a:gd name="connsiteY43" fmla="*/ 3640183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290354 w 3650031"/>
              <a:gd name="connsiteY5" fmla="*/ 4162698 h 4284618"/>
              <a:gd name="connsiteX6" fmla="*/ 2055223 w 3650031"/>
              <a:gd name="connsiteY6" fmla="*/ 3866606 h 4284618"/>
              <a:gd name="connsiteX7" fmla="*/ 1828800 w 3650031"/>
              <a:gd name="connsiteY7" fmla="*/ 3422469 h 4284618"/>
              <a:gd name="connsiteX8" fmla="*/ 1837508 w 3650031"/>
              <a:gd name="connsiteY8" fmla="*/ 3117669 h 4284618"/>
              <a:gd name="connsiteX9" fmla="*/ 1976846 w 3650031"/>
              <a:gd name="connsiteY9" fmla="*/ 2865120 h 4284618"/>
              <a:gd name="connsiteX10" fmla="*/ 2063931 w 3650031"/>
              <a:gd name="connsiteY10" fmla="*/ 2769326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81051 w 3650031"/>
              <a:gd name="connsiteY14" fmla="*/ 2455818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16183 w 3650031"/>
              <a:gd name="connsiteY30" fmla="*/ 2203269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51314 w 3650031"/>
              <a:gd name="connsiteY35" fmla="*/ 2473235 h 4284618"/>
              <a:gd name="connsiteX36" fmla="*/ 2447108 w 3650031"/>
              <a:gd name="connsiteY36" fmla="*/ 2560320 h 4284618"/>
              <a:gd name="connsiteX37" fmla="*/ 2656114 w 3650031"/>
              <a:gd name="connsiteY37" fmla="*/ 2412275 h 4284618"/>
              <a:gd name="connsiteX38" fmla="*/ 2969623 w 3650031"/>
              <a:gd name="connsiteY38" fmla="*/ 2447109 h 4284618"/>
              <a:gd name="connsiteX39" fmla="*/ 3201557 w 3650031"/>
              <a:gd name="connsiteY39" fmla="*/ 2576989 h 4284618"/>
              <a:gd name="connsiteX40" fmla="*/ 3444648 w 3650031"/>
              <a:gd name="connsiteY40" fmla="*/ 2838995 h 4284618"/>
              <a:gd name="connsiteX41" fmla="*/ 3640183 w 3650031"/>
              <a:gd name="connsiteY41" fmla="*/ 3204755 h 4284618"/>
              <a:gd name="connsiteX42" fmla="*/ 3646509 w 3650031"/>
              <a:gd name="connsiteY42" fmla="*/ 3480163 h 4284618"/>
              <a:gd name="connsiteX43" fmla="*/ 3623582 w 3650031"/>
              <a:gd name="connsiteY43"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28800 w 3650031"/>
              <a:gd name="connsiteY7" fmla="*/ 3422469 h 4284618"/>
              <a:gd name="connsiteX8" fmla="*/ 1837508 w 3650031"/>
              <a:gd name="connsiteY8" fmla="*/ 3117669 h 4284618"/>
              <a:gd name="connsiteX9" fmla="*/ 1976846 w 3650031"/>
              <a:gd name="connsiteY9" fmla="*/ 2865120 h 4284618"/>
              <a:gd name="connsiteX10" fmla="*/ 2063931 w 3650031"/>
              <a:gd name="connsiteY10" fmla="*/ 2769326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81051 w 3650031"/>
              <a:gd name="connsiteY14" fmla="*/ 2455818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16183 w 3650031"/>
              <a:gd name="connsiteY30" fmla="*/ 2203269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51314 w 3650031"/>
              <a:gd name="connsiteY35" fmla="*/ 2473235 h 4284618"/>
              <a:gd name="connsiteX36" fmla="*/ 2447108 w 3650031"/>
              <a:gd name="connsiteY36" fmla="*/ 2560320 h 4284618"/>
              <a:gd name="connsiteX37" fmla="*/ 2656114 w 3650031"/>
              <a:gd name="connsiteY37" fmla="*/ 2412275 h 4284618"/>
              <a:gd name="connsiteX38" fmla="*/ 2969623 w 3650031"/>
              <a:gd name="connsiteY38" fmla="*/ 2447109 h 4284618"/>
              <a:gd name="connsiteX39" fmla="*/ 3201557 w 3650031"/>
              <a:gd name="connsiteY39" fmla="*/ 2576989 h 4284618"/>
              <a:gd name="connsiteX40" fmla="*/ 3444648 w 3650031"/>
              <a:gd name="connsiteY40" fmla="*/ 2838995 h 4284618"/>
              <a:gd name="connsiteX41" fmla="*/ 3640183 w 3650031"/>
              <a:gd name="connsiteY41" fmla="*/ 3204755 h 4284618"/>
              <a:gd name="connsiteX42" fmla="*/ 3646509 w 3650031"/>
              <a:gd name="connsiteY42" fmla="*/ 3480163 h 4284618"/>
              <a:gd name="connsiteX43" fmla="*/ 3623582 w 3650031"/>
              <a:gd name="connsiteY43"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28800 w 3650031"/>
              <a:gd name="connsiteY7" fmla="*/ 3422469 h 4284618"/>
              <a:gd name="connsiteX8" fmla="*/ 1837508 w 3650031"/>
              <a:gd name="connsiteY8" fmla="*/ 3117669 h 4284618"/>
              <a:gd name="connsiteX9" fmla="*/ 1976846 w 3650031"/>
              <a:gd name="connsiteY9" fmla="*/ 2865120 h 4284618"/>
              <a:gd name="connsiteX10" fmla="*/ 2063931 w 3650031"/>
              <a:gd name="connsiteY10" fmla="*/ 2769326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81051 w 3650031"/>
              <a:gd name="connsiteY14" fmla="*/ 2455818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16183 w 3650031"/>
              <a:gd name="connsiteY30" fmla="*/ 2203269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51314 w 3650031"/>
              <a:gd name="connsiteY35" fmla="*/ 2473235 h 4284618"/>
              <a:gd name="connsiteX36" fmla="*/ 2447108 w 3650031"/>
              <a:gd name="connsiteY36" fmla="*/ 2560320 h 4284618"/>
              <a:gd name="connsiteX37" fmla="*/ 2656114 w 3650031"/>
              <a:gd name="connsiteY37" fmla="*/ 2412275 h 4284618"/>
              <a:gd name="connsiteX38" fmla="*/ 2969623 w 3650031"/>
              <a:gd name="connsiteY38" fmla="*/ 2447109 h 4284618"/>
              <a:gd name="connsiteX39" fmla="*/ 3201557 w 3650031"/>
              <a:gd name="connsiteY39" fmla="*/ 2576989 h 4284618"/>
              <a:gd name="connsiteX40" fmla="*/ 3444648 w 3650031"/>
              <a:gd name="connsiteY40" fmla="*/ 2838995 h 4284618"/>
              <a:gd name="connsiteX41" fmla="*/ 3640183 w 3650031"/>
              <a:gd name="connsiteY41" fmla="*/ 3204755 h 4284618"/>
              <a:gd name="connsiteX42" fmla="*/ 3646509 w 3650031"/>
              <a:gd name="connsiteY42" fmla="*/ 3480163 h 4284618"/>
              <a:gd name="connsiteX43" fmla="*/ 3623582 w 3650031"/>
              <a:gd name="connsiteY43"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45469 w 3650031"/>
              <a:gd name="connsiteY7" fmla="*/ 3429613 h 4284618"/>
              <a:gd name="connsiteX8" fmla="*/ 1837508 w 3650031"/>
              <a:gd name="connsiteY8" fmla="*/ 3117669 h 4284618"/>
              <a:gd name="connsiteX9" fmla="*/ 1976846 w 3650031"/>
              <a:gd name="connsiteY9" fmla="*/ 2865120 h 4284618"/>
              <a:gd name="connsiteX10" fmla="*/ 2063931 w 3650031"/>
              <a:gd name="connsiteY10" fmla="*/ 2769326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81051 w 3650031"/>
              <a:gd name="connsiteY14" fmla="*/ 2455818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16183 w 3650031"/>
              <a:gd name="connsiteY30" fmla="*/ 2203269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51314 w 3650031"/>
              <a:gd name="connsiteY35" fmla="*/ 2473235 h 4284618"/>
              <a:gd name="connsiteX36" fmla="*/ 2447108 w 3650031"/>
              <a:gd name="connsiteY36" fmla="*/ 2560320 h 4284618"/>
              <a:gd name="connsiteX37" fmla="*/ 2656114 w 3650031"/>
              <a:gd name="connsiteY37" fmla="*/ 2412275 h 4284618"/>
              <a:gd name="connsiteX38" fmla="*/ 2969623 w 3650031"/>
              <a:gd name="connsiteY38" fmla="*/ 2447109 h 4284618"/>
              <a:gd name="connsiteX39" fmla="*/ 3201557 w 3650031"/>
              <a:gd name="connsiteY39" fmla="*/ 2576989 h 4284618"/>
              <a:gd name="connsiteX40" fmla="*/ 3444648 w 3650031"/>
              <a:gd name="connsiteY40" fmla="*/ 2838995 h 4284618"/>
              <a:gd name="connsiteX41" fmla="*/ 3640183 w 3650031"/>
              <a:gd name="connsiteY41" fmla="*/ 3204755 h 4284618"/>
              <a:gd name="connsiteX42" fmla="*/ 3646509 w 3650031"/>
              <a:gd name="connsiteY42" fmla="*/ 3480163 h 4284618"/>
              <a:gd name="connsiteX43" fmla="*/ 3623582 w 3650031"/>
              <a:gd name="connsiteY43"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45469 w 3650031"/>
              <a:gd name="connsiteY7" fmla="*/ 3429613 h 4284618"/>
              <a:gd name="connsiteX8" fmla="*/ 1837508 w 3650031"/>
              <a:gd name="connsiteY8" fmla="*/ 3117669 h 4284618"/>
              <a:gd name="connsiteX9" fmla="*/ 1976846 w 3650031"/>
              <a:gd name="connsiteY9" fmla="*/ 2865120 h 4284618"/>
              <a:gd name="connsiteX10" fmla="*/ 2063931 w 3650031"/>
              <a:gd name="connsiteY10" fmla="*/ 2769326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81051 w 3650031"/>
              <a:gd name="connsiteY14" fmla="*/ 2455818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16183 w 3650031"/>
              <a:gd name="connsiteY30" fmla="*/ 2203269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51314 w 3650031"/>
              <a:gd name="connsiteY35" fmla="*/ 2473235 h 4284618"/>
              <a:gd name="connsiteX36" fmla="*/ 2447108 w 3650031"/>
              <a:gd name="connsiteY36" fmla="*/ 2560320 h 4284618"/>
              <a:gd name="connsiteX37" fmla="*/ 2656114 w 3650031"/>
              <a:gd name="connsiteY37" fmla="*/ 2412275 h 4284618"/>
              <a:gd name="connsiteX38" fmla="*/ 2969623 w 3650031"/>
              <a:gd name="connsiteY38" fmla="*/ 2447109 h 4284618"/>
              <a:gd name="connsiteX39" fmla="*/ 3201557 w 3650031"/>
              <a:gd name="connsiteY39" fmla="*/ 2576989 h 4284618"/>
              <a:gd name="connsiteX40" fmla="*/ 3444648 w 3650031"/>
              <a:gd name="connsiteY40" fmla="*/ 2838995 h 4284618"/>
              <a:gd name="connsiteX41" fmla="*/ 3640183 w 3650031"/>
              <a:gd name="connsiteY41" fmla="*/ 3204755 h 4284618"/>
              <a:gd name="connsiteX42" fmla="*/ 3646509 w 3650031"/>
              <a:gd name="connsiteY42" fmla="*/ 3480163 h 4284618"/>
              <a:gd name="connsiteX43" fmla="*/ 3623582 w 3650031"/>
              <a:gd name="connsiteY43"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45469 w 3650031"/>
              <a:gd name="connsiteY7" fmla="*/ 3429613 h 4284618"/>
              <a:gd name="connsiteX8" fmla="*/ 1837508 w 3650031"/>
              <a:gd name="connsiteY8" fmla="*/ 3117669 h 4284618"/>
              <a:gd name="connsiteX9" fmla="*/ 1976846 w 3650031"/>
              <a:gd name="connsiteY9" fmla="*/ 2865120 h 4284618"/>
              <a:gd name="connsiteX10" fmla="*/ 2063931 w 3650031"/>
              <a:gd name="connsiteY10" fmla="*/ 2769326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81051 w 3650031"/>
              <a:gd name="connsiteY14" fmla="*/ 2455818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16183 w 3650031"/>
              <a:gd name="connsiteY30" fmla="*/ 2203269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51314 w 3650031"/>
              <a:gd name="connsiteY35" fmla="*/ 2473235 h 4284618"/>
              <a:gd name="connsiteX36" fmla="*/ 2447108 w 3650031"/>
              <a:gd name="connsiteY36" fmla="*/ 2560320 h 4284618"/>
              <a:gd name="connsiteX37" fmla="*/ 2656114 w 3650031"/>
              <a:gd name="connsiteY37" fmla="*/ 2412275 h 4284618"/>
              <a:gd name="connsiteX38" fmla="*/ 2969623 w 3650031"/>
              <a:gd name="connsiteY38" fmla="*/ 2447109 h 4284618"/>
              <a:gd name="connsiteX39" fmla="*/ 3201557 w 3650031"/>
              <a:gd name="connsiteY39" fmla="*/ 2576989 h 4284618"/>
              <a:gd name="connsiteX40" fmla="*/ 3444648 w 3650031"/>
              <a:gd name="connsiteY40" fmla="*/ 2838995 h 4284618"/>
              <a:gd name="connsiteX41" fmla="*/ 3640183 w 3650031"/>
              <a:gd name="connsiteY41" fmla="*/ 3204755 h 4284618"/>
              <a:gd name="connsiteX42" fmla="*/ 3646509 w 3650031"/>
              <a:gd name="connsiteY42" fmla="*/ 3480163 h 4284618"/>
              <a:gd name="connsiteX43" fmla="*/ 3623582 w 3650031"/>
              <a:gd name="connsiteY43"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45469 w 3650031"/>
              <a:gd name="connsiteY7" fmla="*/ 3429613 h 4284618"/>
              <a:gd name="connsiteX8" fmla="*/ 1837508 w 3650031"/>
              <a:gd name="connsiteY8" fmla="*/ 3117669 h 4284618"/>
              <a:gd name="connsiteX9" fmla="*/ 1976846 w 3650031"/>
              <a:gd name="connsiteY9" fmla="*/ 2865120 h 4284618"/>
              <a:gd name="connsiteX10" fmla="*/ 2063931 w 3650031"/>
              <a:gd name="connsiteY10" fmla="*/ 2769326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81051 w 3650031"/>
              <a:gd name="connsiteY14" fmla="*/ 2455818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16183 w 3650031"/>
              <a:gd name="connsiteY30" fmla="*/ 2203269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51314 w 3650031"/>
              <a:gd name="connsiteY35" fmla="*/ 2473235 h 4284618"/>
              <a:gd name="connsiteX36" fmla="*/ 2447108 w 3650031"/>
              <a:gd name="connsiteY36" fmla="*/ 2560320 h 4284618"/>
              <a:gd name="connsiteX37" fmla="*/ 2656114 w 3650031"/>
              <a:gd name="connsiteY37" fmla="*/ 2412275 h 4284618"/>
              <a:gd name="connsiteX38" fmla="*/ 2969623 w 3650031"/>
              <a:gd name="connsiteY38" fmla="*/ 2447109 h 4284618"/>
              <a:gd name="connsiteX39" fmla="*/ 3201557 w 3650031"/>
              <a:gd name="connsiteY39" fmla="*/ 2576989 h 4284618"/>
              <a:gd name="connsiteX40" fmla="*/ 3444648 w 3650031"/>
              <a:gd name="connsiteY40" fmla="*/ 2838995 h 4284618"/>
              <a:gd name="connsiteX41" fmla="*/ 3640183 w 3650031"/>
              <a:gd name="connsiteY41" fmla="*/ 3204755 h 4284618"/>
              <a:gd name="connsiteX42" fmla="*/ 3646509 w 3650031"/>
              <a:gd name="connsiteY42" fmla="*/ 3480163 h 4284618"/>
              <a:gd name="connsiteX43" fmla="*/ 3623582 w 3650031"/>
              <a:gd name="connsiteY43"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45469 w 3650031"/>
              <a:gd name="connsiteY7" fmla="*/ 3429613 h 4284618"/>
              <a:gd name="connsiteX8" fmla="*/ 1837508 w 3650031"/>
              <a:gd name="connsiteY8" fmla="*/ 3117669 h 4284618"/>
              <a:gd name="connsiteX9" fmla="*/ 1976846 w 3650031"/>
              <a:gd name="connsiteY9" fmla="*/ 2865120 h 4284618"/>
              <a:gd name="connsiteX10" fmla="*/ 2063931 w 3650031"/>
              <a:gd name="connsiteY10" fmla="*/ 2769326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81051 w 3650031"/>
              <a:gd name="connsiteY14" fmla="*/ 2455818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16183 w 3650031"/>
              <a:gd name="connsiteY30" fmla="*/ 2203269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51314 w 3650031"/>
              <a:gd name="connsiteY35" fmla="*/ 2473235 h 4284618"/>
              <a:gd name="connsiteX36" fmla="*/ 2447108 w 3650031"/>
              <a:gd name="connsiteY36" fmla="*/ 2560320 h 4284618"/>
              <a:gd name="connsiteX37" fmla="*/ 2656114 w 3650031"/>
              <a:gd name="connsiteY37" fmla="*/ 2412275 h 4284618"/>
              <a:gd name="connsiteX38" fmla="*/ 2969623 w 3650031"/>
              <a:gd name="connsiteY38" fmla="*/ 2447109 h 4284618"/>
              <a:gd name="connsiteX39" fmla="*/ 3201557 w 3650031"/>
              <a:gd name="connsiteY39" fmla="*/ 2576989 h 4284618"/>
              <a:gd name="connsiteX40" fmla="*/ 3444648 w 3650031"/>
              <a:gd name="connsiteY40" fmla="*/ 2838995 h 4284618"/>
              <a:gd name="connsiteX41" fmla="*/ 3640183 w 3650031"/>
              <a:gd name="connsiteY41" fmla="*/ 3204755 h 4284618"/>
              <a:gd name="connsiteX42" fmla="*/ 3646509 w 3650031"/>
              <a:gd name="connsiteY42" fmla="*/ 3480163 h 4284618"/>
              <a:gd name="connsiteX43" fmla="*/ 3623582 w 3650031"/>
              <a:gd name="connsiteY43"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45469 w 3650031"/>
              <a:gd name="connsiteY7" fmla="*/ 3429613 h 4284618"/>
              <a:gd name="connsiteX8" fmla="*/ 1837508 w 3650031"/>
              <a:gd name="connsiteY8" fmla="*/ 3117669 h 4284618"/>
              <a:gd name="connsiteX9" fmla="*/ 1976846 w 3650031"/>
              <a:gd name="connsiteY9" fmla="*/ 2865120 h 4284618"/>
              <a:gd name="connsiteX10" fmla="*/ 2063931 w 3650031"/>
              <a:gd name="connsiteY10" fmla="*/ 2769326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81051 w 3650031"/>
              <a:gd name="connsiteY14" fmla="*/ 2455818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16183 w 3650031"/>
              <a:gd name="connsiteY30" fmla="*/ 2203269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51314 w 3650031"/>
              <a:gd name="connsiteY35" fmla="*/ 2473235 h 4284618"/>
              <a:gd name="connsiteX36" fmla="*/ 2447108 w 3650031"/>
              <a:gd name="connsiteY36" fmla="*/ 2560320 h 4284618"/>
              <a:gd name="connsiteX37" fmla="*/ 2656114 w 3650031"/>
              <a:gd name="connsiteY37" fmla="*/ 2412275 h 4284618"/>
              <a:gd name="connsiteX38" fmla="*/ 2969623 w 3650031"/>
              <a:gd name="connsiteY38" fmla="*/ 2447109 h 4284618"/>
              <a:gd name="connsiteX39" fmla="*/ 3201557 w 3650031"/>
              <a:gd name="connsiteY39" fmla="*/ 2576989 h 4284618"/>
              <a:gd name="connsiteX40" fmla="*/ 3444648 w 3650031"/>
              <a:gd name="connsiteY40" fmla="*/ 2838995 h 4284618"/>
              <a:gd name="connsiteX41" fmla="*/ 3640183 w 3650031"/>
              <a:gd name="connsiteY41" fmla="*/ 3204755 h 4284618"/>
              <a:gd name="connsiteX42" fmla="*/ 3646509 w 3650031"/>
              <a:gd name="connsiteY42" fmla="*/ 3480163 h 4284618"/>
              <a:gd name="connsiteX43" fmla="*/ 3623582 w 3650031"/>
              <a:gd name="connsiteY43"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45469 w 3650031"/>
              <a:gd name="connsiteY7" fmla="*/ 3429613 h 4284618"/>
              <a:gd name="connsiteX8" fmla="*/ 1837508 w 3650031"/>
              <a:gd name="connsiteY8" fmla="*/ 3117669 h 4284618"/>
              <a:gd name="connsiteX9" fmla="*/ 1976846 w 3650031"/>
              <a:gd name="connsiteY9" fmla="*/ 2865120 h 4284618"/>
              <a:gd name="connsiteX10" fmla="*/ 2066313 w 3650031"/>
              <a:gd name="connsiteY10" fmla="*/ 2766945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81051 w 3650031"/>
              <a:gd name="connsiteY14" fmla="*/ 2455818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16183 w 3650031"/>
              <a:gd name="connsiteY30" fmla="*/ 2203269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51314 w 3650031"/>
              <a:gd name="connsiteY35" fmla="*/ 2473235 h 4284618"/>
              <a:gd name="connsiteX36" fmla="*/ 2447108 w 3650031"/>
              <a:gd name="connsiteY36" fmla="*/ 2560320 h 4284618"/>
              <a:gd name="connsiteX37" fmla="*/ 2656114 w 3650031"/>
              <a:gd name="connsiteY37" fmla="*/ 2412275 h 4284618"/>
              <a:gd name="connsiteX38" fmla="*/ 2969623 w 3650031"/>
              <a:gd name="connsiteY38" fmla="*/ 2447109 h 4284618"/>
              <a:gd name="connsiteX39" fmla="*/ 3201557 w 3650031"/>
              <a:gd name="connsiteY39" fmla="*/ 2576989 h 4284618"/>
              <a:gd name="connsiteX40" fmla="*/ 3444648 w 3650031"/>
              <a:gd name="connsiteY40" fmla="*/ 2838995 h 4284618"/>
              <a:gd name="connsiteX41" fmla="*/ 3640183 w 3650031"/>
              <a:gd name="connsiteY41" fmla="*/ 3204755 h 4284618"/>
              <a:gd name="connsiteX42" fmla="*/ 3646509 w 3650031"/>
              <a:gd name="connsiteY42" fmla="*/ 3480163 h 4284618"/>
              <a:gd name="connsiteX43" fmla="*/ 3623582 w 3650031"/>
              <a:gd name="connsiteY43"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45469 w 3650031"/>
              <a:gd name="connsiteY7" fmla="*/ 3429613 h 4284618"/>
              <a:gd name="connsiteX8" fmla="*/ 1837508 w 3650031"/>
              <a:gd name="connsiteY8" fmla="*/ 3117669 h 4284618"/>
              <a:gd name="connsiteX9" fmla="*/ 1976846 w 3650031"/>
              <a:gd name="connsiteY9" fmla="*/ 2865120 h 4284618"/>
              <a:gd name="connsiteX10" fmla="*/ 2066313 w 3650031"/>
              <a:gd name="connsiteY10" fmla="*/ 2766945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81051 w 3650031"/>
              <a:gd name="connsiteY14" fmla="*/ 2455818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16183 w 3650031"/>
              <a:gd name="connsiteY30" fmla="*/ 2203269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51314 w 3650031"/>
              <a:gd name="connsiteY35" fmla="*/ 2473235 h 4284618"/>
              <a:gd name="connsiteX36" fmla="*/ 2447108 w 3650031"/>
              <a:gd name="connsiteY36" fmla="*/ 2560320 h 4284618"/>
              <a:gd name="connsiteX37" fmla="*/ 2656114 w 3650031"/>
              <a:gd name="connsiteY37" fmla="*/ 2412275 h 4284618"/>
              <a:gd name="connsiteX38" fmla="*/ 2969623 w 3650031"/>
              <a:gd name="connsiteY38" fmla="*/ 2447109 h 4284618"/>
              <a:gd name="connsiteX39" fmla="*/ 3201557 w 3650031"/>
              <a:gd name="connsiteY39" fmla="*/ 2576989 h 4284618"/>
              <a:gd name="connsiteX40" fmla="*/ 3444648 w 3650031"/>
              <a:gd name="connsiteY40" fmla="*/ 2838995 h 4284618"/>
              <a:gd name="connsiteX41" fmla="*/ 3640183 w 3650031"/>
              <a:gd name="connsiteY41" fmla="*/ 3204755 h 4284618"/>
              <a:gd name="connsiteX42" fmla="*/ 3646509 w 3650031"/>
              <a:gd name="connsiteY42" fmla="*/ 3480163 h 4284618"/>
              <a:gd name="connsiteX43" fmla="*/ 3623582 w 3650031"/>
              <a:gd name="connsiteY43"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45469 w 3650031"/>
              <a:gd name="connsiteY7" fmla="*/ 3429613 h 4284618"/>
              <a:gd name="connsiteX8" fmla="*/ 1837508 w 3650031"/>
              <a:gd name="connsiteY8" fmla="*/ 3117669 h 4284618"/>
              <a:gd name="connsiteX9" fmla="*/ 1976846 w 3650031"/>
              <a:gd name="connsiteY9" fmla="*/ 2865120 h 4284618"/>
              <a:gd name="connsiteX10" fmla="*/ 2066313 w 3650031"/>
              <a:gd name="connsiteY10" fmla="*/ 2766945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81051 w 3650031"/>
              <a:gd name="connsiteY14" fmla="*/ 2455818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16183 w 3650031"/>
              <a:gd name="connsiteY30" fmla="*/ 2203269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51314 w 3650031"/>
              <a:gd name="connsiteY35" fmla="*/ 2473235 h 4284618"/>
              <a:gd name="connsiteX36" fmla="*/ 2447108 w 3650031"/>
              <a:gd name="connsiteY36" fmla="*/ 2560320 h 4284618"/>
              <a:gd name="connsiteX37" fmla="*/ 2656114 w 3650031"/>
              <a:gd name="connsiteY37" fmla="*/ 2412275 h 4284618"/>
              <a:gd name="connsiteX38" fmla="*/ 2969623 w 3650031"/>
              <a:gd name="connsiteY38" fmla="*/ 2447109 h 4284618"/>
              <a:gd name="connsiteX39" fmla="*/ 3201557 w 3650031"/>
              <a:gd name="connsiteY39" fmla="*/ 2576989 h 4284618"/>
              <a:gd name="connsiteX40" fmla="*/ 3444648 w 3650031"/>
              <a:gd name="connsiteY40" fmla="*/ 2838995 h 4284618"/>
              <a:gd name="connsiteX41" fmla="*/ 3640183 w 3650031"/>
              <a:gd name="connsiteY41" fmla="*/ 3204755 h 4284618"/>
              <a:gd name="connsiteX42" fmla="*/ 3646509 w 3650031"/>
              <a:gd name="connsiteY42" fmla="*/ 3480163 h 4284618"/>
              <a:gd name="connsiteX43" fmla="*/ 3623582 w 3650031"/>
              <a:gd name="connsiteY43"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45469 w 3650031"/>
              <a:gd name="connsiteY7" fmla="*/ 3429613 h 4284618"/>
              <a:gd name="connsiteX8" fmla="*/ 1837508 w 3650031"/>
              <a:gd name="connsiteY8" fmla="*/ 3117669 h 4284618"/>
              <a:gd name="connsiteX9" fmla="*/ 1976846 w 3650031"/>
              <a:gd name="connsiteY9" fmla="*/ 2865120 h 4284618"/>
              <a:gd name="connsiteX10" fmla="*/ 2066313 w 3650031"/>
              <a:gd name="connsiteY10" fmla="*/ 2766945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81051 w 3650031"/>
              <a:gd name="connsiteY14" fmla="*/ 2455818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16183 w 3650031"/>
              <a:gd name="connsiteY30" fmla="*/ 2203269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51314 w 3650031"/>
              <a:gd name="connsiteY35" fmla="*/ 2473235 h 4284618"/>
              <a:gd name="connsiteX36" fmla="*/ 2447108 w 3650031"/>
              <a:gd name="connsiteY36" fmla="*/ 2560320 h 4284618"/>
              <a:gd name="connsiteX37" fmla="*/ 2656114 w 3650031"/>
              <a:gd name="connsiteY37" fmla="*/ 2412275 h 4284618"/>
              <a:gd name="connsiteX38" fmla="*/ 2969623 w 3650031"/>
              <a:gd name="connsiteY38" fmla="*/ 2447109 h 4284618"/>
              <a:gd name="connsiteX39" fmla="*/ 3201557 w 3650031"/>
              <a:gd name="connsiteY39" fmla="*/ 2576989 h 4284618"/>
              <a:gd name="connsiteX40" fmla="*/ 3444648 w 3650031"/>
              <a:gd name="connsiteY40" fmla="*/ 2838995 h 4284618"/>
              <a:gd name="connsiteX41" fmla="*/ 3640183 w 3650031"/>
              <a:gd name="connsiteY41" fmla="*/ 3204755 h 4284618"/>
              <a:gd name="connsiteX42" fmla="*/ 3646509 w 3650031"/>
              <a:gd name="connsiteY42" fmla="*/ 3480163 h 4284618"/>
              <a:gd name="connsiteX43" fmla="*/ 3623582 w 3650031"/>
              <a:gd name="connsiteY43"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45469 w 3650031"/>
              <a:gd name="connsiteY7" fmla="*/ 3429613 h 4284618"/>
              <a:gd name="connsiteX8" fmla="*/ 1837508 w 3650031"/>
              <a:gd name="connsiteY8" fmla="*/ 3117669 h 4284618"/>
              <a:gd name="connsiteX9" fmla="*/ 1976846 w 3650031"/>
              <a:gd name="connsiteY9" fmla="*/ 2865120 h 4284618"/>
              <a:gd name="connsiteX10" fmla="*/ 2066313 w 3650031"/>
              <a:gd name="connsiteY10" fmla="*/ 2766945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66764 w 3650031"/>
              <a:gd name="connsiteY14" fmla="*/ 2458200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16183 w 3650031"/>
              <a:gd name="connsiteY30" fmla="*/ 2203269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51314 w 3650031"/>
              <a:gd name="connsiteY35" fmla="*/ 2473235 h 4284618"/>
              <a:gd name="connsiteX36" fmla="*/ 2447108 w 3650031"/>
              <a:gd name="connsiteY36" fmla="*/ 2560320 h 4284618"/>
              <a:gd name="connsiteX37" fmla="*/ 2656114 w 3650031"/>
              <a:gd name="connsiteY37" fmla="*/ 2412275 h 4284618"/>
              <a:gd name="connsiteX38" fmla="*/ 2969623 w 3650031"/>
              <a:gd name="connsiteY38" fmla="*/ 2447109 h 4284618"/>
              <a:gd name="connsiteX39" fmla="*/ 3201557 w 3650031"/>
              <a:gd name="connsiteY39" fmla="*/ 2576989 h 4284618"/>
              <a:gd name="connsiteX40" fmla="*/ 3444648 w 3650031"/>
              <a:gd name="connsiteY40" fmla="*/ 2838995 h 4284618"/>
              <a:gd name="connsiteX41" fmla="*/ 3640183 w 3650031"/>
              <a:gd name="connsiteY41" fmla="*/ 3204755 h 4284618"/>
              <a:gd name="connsiteX42" fmla="*/ 3646509 w 3650031"/>
              <a:gd name="connsiteY42" fmla="*/ 3480163 h 4284618"/>
              <a:gd name="connsiteX43" fmla="*/ 3623582 w 3650031"/>
              <a:gd name="connsiteY43"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45469 w 3650031"/>
              <a:gd name="connsiteY7" fmla="*/ 3429613 h 4284618"/>
              <a:gd name="connsiteX8" fmla="*/ 1837508 w 3650031"/>
              <a:gd name="connsiteY8" fmla="*/ 3117669 h 4284618"/>
              <a:gd name="connsiteX9" fmla="*/ 1976846 w 3650031"/>
              <a:gd name="connsiteY9" fmla="*/ 2865120 h 4284618"/>
              <a:gd name="connsiteX10" fmla="*/ 2066313 w 3650031"/>
              <a:gd name="connsiteY10" fmla="*/ 2766945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66764 w 3650031"/>
              <a:gd name="connsiteY14" fmla="*/ 2458200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16183 w 3650031"/>
              <a:gd name="connsiteY30" fmla="*/ 2203269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51314 w 3650031"/>
              <a:gd name="connsiteY35" fmla="*/ 2473235 h 4284618"/>
              <a:gd name="connsiteX36" fmla="*/ 2447108 w 3650031"/>
              <a:gd name="connsiteY36" fmla="*/ 2560320 h 4284618"/>
              <a:gd name="connsiteX37" fmla="*/ 2656114 w 3650031"/>
              <a:gd name="connsiteY37" fmla="*/ 2412275 h 4284618"/>
              <a:gd name="connsiteX38" fmla="*/ 2969623 w 3650031"/>
              <a:gd name="connsiteY38" fmla="*/ 2447109 h 4284618"/>
              <a:gd name="connsiteX39" fmla="*/ 3201557 w 3650031"/>
              <a:gd name="connsiteY39" fmla="*/ 2576989 h 4284618"/>
              <a:gd name="connsiteX40" fmla="*/ 3444648 w 3650031"/>
              <a:gd name="connsiteY40" fmla="*/ 2838995 h 4284618"/>
              <a:gd name="connsiteX41" fmla="*/ 3640183 w 3650031"/>
              <a:gd name="connsiteY41" fmla="*/ 3204755 h 4284618"/>
              <a:gd name="connsiteX42" fmla="*/ 3646509 w 3650031"/>
              <a:gd name="connsiteY42" fmla="*/ 3480163 h 4284618"/>
              <a:gd name="connsiteX43" fmla="*/ 3623582 w 3650031"/>
              <a:gd name="connsiteY43"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45469 w 3650031"/>
              <a:gd name="connsiteY7" fmla="*/ 3429613 h 4284618"/>
              <a:gd name="connsiteX8" fmla="*/ 1837508 w 3650031"/>
              <a:gd name="connsiteY8" fmla="*/ 3117669 h 4284618"/>
              <a:gd name="connsiteX9" fmla="*/ 1976846 w 3650031"/>
              <a:gd name="connsiteY9" fmla="*/ 2865120 h 4284618"/>
              <a:gd name="connsiteX10" fmla="*/ 2066313 w 3650031"/>
              <a:gd name="connsiteY10" fmla="*/ 2766945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66764 w 3650031"/>
              <a:gd name="connsiteY14" fmla="*/ 2458200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16183 w 3650031"/>
              <a:gd name="connsiteY30" fmla="*/ 2203269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51314 w 3650031"/>
              <a:gd name="connsiteY35" fmla="*/ 2473235 h 4284618"/>
              <a:gd name="connsiteX36" fmla="*/ 2447108 w 3650031"/>
              <a:gd name="connsiteY36" fmla="*/ 2560320 h 4284618"/>
              <a:gd name="connsiteX37" fmla="*/ 2656114 w 3650031"/>
              <a:gd name="connsiteY37" fmla="*/ 2412275 h 4284618"/>
              <a:gd name="connsiteX38" fmla="*/ 2969623 w 3650031"/>
              <a:gd name="connsiteY38" fmla="*/ 2447109 h 4284618"/>
              <a:gd name="connsiteX39" fmla="*/ 3201557 w 3650031"/>
              <a:gd name="connsiteY39" fmla="*/ 2576989 h 4284618"/>
              <a:gd name="connsiteX40" fmla="*/ 3444648 w 3650031"/>
              <a:gd name="connsiteY40" fmla="*/ 2838995 h 4284618"/>
              <a:gd name="connsiteX41" fmla="*/ 3640183 w 3650031"/>
              <a:gd name="connsiteY41" fmla="*/ 3204755 h 4284618"/>
              <a:gd name="connsiteX42" fmla="*/ 3646509 w 3650031"/>
              <a:gd name="connsiteY42" fmla="*/ 3480163 h 4284618"/>
              <a:gd name="connsiteX43" fmla="*/ 3623582 w 3650031"/>
              <a:gd name="connsiteY43"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45469 w 3650031"/>
              <a:gd name="connsiteY7" fmla="*/ 3429613 h 4284618"/>
              <a:gd name="connsiteX8" fmla="*/ 1837508 w 3650031"/>
              <a:gd name="connsiteY8" fmla="*/ 3117669 h 4284618"/>
              <a:gd name="connsiteX9" fmla="*/ 1976846 w 3650031"/>
              <a:gd name="connsiteY9" fmla="*/ 2865120 h 4284618"/>
              <a:gd name="connsiteX10" fmla="*/ 2066313 w 3650031"/>
              <a:gd name="connsiteY10" fmla="*/ 2766945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66764 w 3650031"/>
              <a:gd name="connsiteY14" fmla="*/ 2458200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06658 w 3650031"/>
              <a:gd name="connsiteY30" fmla="*/ 2153262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51314 w 3650031"/>
              <a:gd name="connsiteY35" fmla="*/ 2473235 h 4284618"/>
              <a:gd name="connsiteX36" fmla="*/ 2447108 w 3650031"/>
              <a:gd name="connsiteY36" fmla="*/ 2560320 h 4284618"/>
              <a:gd name="connsiteX37" fmla="*/ 2656114 w 3650031"/>
              <a:gd name="connsiteY37" fmla="*/ 2412275 h 4284618"/>
              <a:gd name="connsiteX38" fmla="*/ 2969623 w 3650031"/>
              <a:gd name="connsiteY38" fmla="*/ 2447109 h 4284618"/>
              <a:gd name="connsiteX39" fmla="*/ 3201557 w 3650031"/>
              <a:gd name="connsiteY39" fmla="*/ 2576989 h 4284618"/>
              <a:gd name="connsiteX40" fmla="*/ 3444648 w 3650031"/>
              <a:gd name="connsiteY40" fmla="*/ 2838995 h 4284618"/>
              <a:gd name="connsiteX41" fmla="*/ 3640183 w 3650031"/>
              <a:gd name="connsiteY41" fmla="*/ 3204755 h 4284618"/>
              <a:gd name="connsiteX42" fmla="*/ 3646509 w 3650031"/>
              <a:gd name="connsiteY42" fmla="*/ 3480163 h 4284618"/>
              <a:gd name="connsiteX43" fmla="*/ 3623582 w 3650031"/>
              <a:gd name="connsiteY43"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45469 w 3650031"/>
              <a:gd name="connsiteY7" fmla="*/ 3429613 h 4284618"/>
              <a:gd name="connsiteX8" fmla="*/ 1837508 w 3650031"/>
              <a:gd name="connsiteY8" fmla="*/ 3117669 h 4284618"/>
              <a:gd name="connsiteX9" fmla="*/ 1976846 w 3650031"/>
              <a:gd name="connsiteY9" fmla="*/ 2865120 h 4284618"/>
              <a:gd name="connsiteX10" fmla="*/ 2066313 w 3650031"/>
              <a:gd name="connsiteY10" fmla="*/ 2766945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66764 w 3650031"/>
              <a:gd name="connsiteY14" fmla="*/ 2458200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06658 w 3650031"/>
              <a:gd name="connsiteY30" fmla="*/ 2153262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51314 w 3650031"/>
              <a:gd name="connsiteY35" fmla="*/ 2473235 h 4284618"/>
              <a:gd name="connsiteX36" fmla="*/ 2447108 w 3650031"/>
              <a:gd name="connsiteY36" fmla="*/ 2560320 h 4284618"/>
              <a:gd name="connsiteX37" fmla="*/ 2656114 w 3650031"/>
              <a:gd name="connsiteY37" fmla="*/ 2412275 h 4284618"/>
              <a:gd name="connsiteX38" fmla="*/ 2969623 w 3650031"/>
              <a:gd name="connsiteY38" fmla="*/ 2447109 h 4284618"/>
              <a:gd name="connsiteX39" fmla="*/ 3201557 w 3650031"/>
              <a:gd name="connsiteY39" fmla="*/ 2576989 h 4284618"/>
              <a:gd name="connsiteX40" fmla="*/ 3444648 w 3650031"/>
              <a:gd name="connsiteY40" fmla="*/ 2838995 h 4284618"/>
              <a:gd name="connsiteX41" fmla="*/ 3640183 w 3650031"/>
              <a:gd name="connsiteY41" fmla="*/ 3204755 h 4284618"/>
              <a:gd name="connsiteX42" fmla="*/ 3646509 w 3650031"/>
              <a:gd name="connsiteY42" fmla="*/ 3480163 h 4284618"/>
              <a:gd name="connsiteX43" fmla="*/ 3623582 w 3650031"/>
              <a:gd name="connsiteY43"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45469 w 3650031"/>
              <a:gd name="connsiteY7" fmla="*/ 3429613 h 4284618"/>
              <a:gd name="connsiteX8" fmla="*/ 1837508 w 3650031"/>
              <a:gd name="connsiteY8" fmla="*/ 3117669 h 4284618"/>
              <a:gd name="connsiteX9" fmla="*/ 1976846 w 3650031"/>
              <a:gd name="connsiteY9" fmla="*/ 2865120 h 4284618"/>
              <a:gd name="connsiteX10" fmla="*/ 2066313 w 3650031"/>
              <a:gd name="connsiteY10" fmla="*/ 2766945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66764 w 3650031"/>
              <a:gd name="connsiteY14" fmla="*/ 2458200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06658 w 3650031"/>
              <a:gd name="connsiteY30" fmla="*/ 2153262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51314 w 3650031"/>
              <a:gd name="connsiteY35" fmla="*/ 2473235 h 4284618"/>
              <a:gd name="connsiteX36" fmla="*/ 2447108 w 3650031"/>
              <a:gd name="connsiteY36" fmla="*/ 2560320 h 4284618"/>
              <a:gd name="connsiteX37" fmla="*/ 2656114 w 3650031"/>
              <a:gd name="connsiteY37" fmla="*/ 2412275 h 4284618"/>
              <a:gd name="connsiteX38" fmla="*/ 2969623 w 3650031"/>
              <a:gd name="connsiteY38" fmla="*/ 2447109 h 4284618"/>
              <a:gd name="connsiteX39" fmla="*/ 3201557 w 3650031"/>
              <a:gd name="connsiteY39" fmla="*/ 2576989 h 4284618"/>
              <a:gd name="connsiteX40" fmla="*/ 3444648 w 3650031"/>
              <a:gd name="connsiteY40" fmla="*/ 2838995 h 4284618"/>
              <a:gd name="connsiteX41" fmla="*/ 3640183 w 3650031"/>
              <a:gd name="connsiteY41" fmla="*/ 3204755 h 4284618"/>
              <a:gd name="connsiteX42" fmla="*/ 3646509 w 3650031"/>
              <a:gd name="connsiteY42" fmla="*/ 3480163 h 4284618"/>
              <a:gd name="connsiteX43" fmla="*/ 3623582 w 3650031"/>
              <a:gd name="connsiteY43"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45469 w 3650031"/>
              <a:gd name="connsiteY7" fmla="*/ 3429613 h 4284618"/>
              <a:gd name="connsiteX8" fmla="*/ 1837508 w 3650031"/>
              <a:gd name="connsiteY8" fmla="*/ 3117669 h 4284618"/>
              <a:gd name="connsiteX9" fmla="*/ 1976846 w 3650031"/>
              <a:gd name="connsiteY9" fmla="*/ 2865120 h 4284618"/>
              <a:gd name="connsiteX10" fmla="*/ 2066313 w 3650031"/>
              <a:gd name="connsiteY10" fmla="*/ 2766945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66764 w 3650031"/>
              <a:gd name="connsiteY14" fmla="*/ 2458200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06658 w 3650031"/>
              <a:gd name="connsiteY30" fmla="*/ 2153262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51314 w 3650031"/>
              <a:gd name="connsiteY35" fmla="*/ 2473235 h 4284618"/>
              <a:gd name="connsiteX36" fmla="*/ 2447108 w 3650031"/>
              <a:gd name="connsiteY36" fmla="*/ 2560320 h 4284618"/>
              <a:gd name="connsiteX37" fmla="*/ 2656114 w 3650031"/>
              <a:gd name="connsiteY37" fmla="*/ 2412275 h 4284618"/>
              <a:gd name="connsiteX38" fmla="*/ 2969623 w 3650031"/>
              <a:gd name="connsiteY38" fmla="*/ 2447109 h 4284618"/>
              <a:gd name="connsiteX39" fmla="*/ 3201557 w 3650031"/>
              <a:gd name="connsiteY39" fmla="*/ 2576989 h 4284618"/>
              <a:gd name="connsiteX40" fmla="*/ 3444648 w 3650031"/>
              <a:gd name="connsiteY40" fmla="*/ 2838995 h 4284618"/>
              <a:gd name="connsiteX41" fmla="*/ 3640183 w 3650031"/>
              <a:gd name="connsiteY41" fmla="*/ 3204755 h 4284618"/>
              <a:gd name="connsiteX42" fmla="*/ 3646509 w 3650031"/>
              <a:gd name="connsiteY42" fmla="*/ 3480163 h 4284618"/>
              <a:gd name="connsiteX43" fmla="*/ 3623582 w 3650031"/>
              <a:gd name="connsiteY43"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45469 w 3650031"/>
              <a:gd name="connsiteY7" fmla="*/ 3429613 h 4284618"/>
              <a:gd name="connsiteX8" fmla="*/ 1837508 w 3650031"/>
              <a:gd name="connsiteY8" fmla="*/ 3117669 h 4284618"/>
              <a:gd name="connsiteX9" fmla="*/ 1976846 w 3650031"/>
              <a:gd name="connsiteY9" fmla="*/ 2865120 h 4284618"/>
              <a:gd name="connsiteX10" fmla="*/ 2066313 w 3650031"/>
              <a:gd name="connsiteY10" fmla="*/ 2766945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66764 w 3650031"/>
              <a:gd name="connsiteY14" fmla="*/ 2458200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06658 w 3650031"/>
              <a:gd name="connsiteY30" fmla="*/ 2153262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51314 w 3650031"/>
              <a:gd name="connsiteY35" fmla="*/ 2473235 h 4284618"/>
              <a:gd name="connsiteX36" fmla="*/ 2447108 w 3650031"/>
              <a:gd name="connsiteY36" fmla="*/ 2560320 h 4284618"/>
              <a:gd name="connsiteX37" fmla="*/ 2656114 w 3650031"/>
              <a:gd name="connsiteY37" fmla="*/ 2412275 h 4284618"/>
              <a:gd name="connsiteX38" fmla="*/ 2969623 w 3650031"/>
              <a:gd name="connsiteY38" fmla="*/ 2447109 h 4284618"/>
              <a:gd name="connsiteX39" fmla="*/ 3201557 w 3650031"/>
              <a:gd name="connsiteY39" fmla="*/ 2576989 h 4284618"/>
              <a:gd name="connsiteX40" fmla="*/ 3444648 w 3650031"/>
              <a:gd name="connsiteY40" fmla="*/ 2838995 h 4284618"/>
              <a:gd name="connsiteX41" fmla="*/ 3640183 w 3650031"/>
              <a:gd name="connsiteY41" fmla="*/ 3204755 h 4284618"/>
              <a:gd name="connsiteX42" fmla="*/ 3646509 w 3650031"/>
              <a:gd name="connsiteY42" fmla="*/ 3480163 h 4284618"/>
              <a:gd name="connsiteX43" fmla="*/ 3623582 w 3650031"/>
              <a:gd name="connsiteY43"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45469 w 3650031"/>
              <a:gd name="connsiteY7" fmla="*/ 3429613 h 4284618"/>
              <a:gd name="connsiteX8" fmla="*/ 1837508 w 3650031"/>
              <a:gd name="connsiteY8" fmla="*/ 3117669 h 4284618"/>
              <a:gd name="connsiteX9" fmla="*/ 1976846 w 3650031"/>
              <a:gd name="connsiteY9" fmla="*/ 2865120 h 4284618"/>
              <a:gd name="connsiteX10" fmla="*/ 2066313 w 3650031"/>
              <a:gd name="connsiteY10" fmla="*/ 2766945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66764 w 3650031"/>
              <a:gd name="connsiteY14" fmla="*/ 2458200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06658 w 3650031"/>
              <a:gd name="connsiteY30" fmla="*/ 2153262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72745 w 3650031"/>
              <a:gd name="connsiteY35" fmla="*/ 2444660 h 4284618"/>
              <a:gd name="connsiteX36" fmla="*/ 2447108 w 3650031"/>
              <a:gd name="connsiteY36" fmla="*/ 2560320 h 4284618"/>
              <a:gd name="connsiteX37" fmla="*/ 2656114 w 3650031"/>
              <a:gd name="connsiteY37" fmla="*/ 2412275 h 4284618"/>
              <a:gd name="connsiteX38" fmla="*/ 2969623 w 3650031"/>
              <a:gd name="connsiteY38" fmla="*/ 2447109 h 4284618"/>
              <a:gd name="connsiteX39" fmla="*/ 3201557 w 3650031"/>
              <a:gd name="connsiteY39" fmla="*/ 2576989 h 4284618"/>
              <a:gd name="connsiteX40" fmla="*/ 3444648 w 3650031"/>
              <a:gd name="connsiteY40" fmla="*/ 2838995 h 4284618"/>
              <a:gd name="connsiteX41" fmla="*/ 3640183 w 3650031"/>
              <a:gd name="connsiteY41" fmla="*/ 3204755 h 4284618"/>
              <a:gd name="connsiteX42" fmla="*/ 3646509 w 3650031"/>
              <a:gd name="connsiteY42" fmla="*/ 3480163 h 4284618"/>
              <a:gd name="connsiteX43" fmla="*/ 3623582 w 3650031"/>
              <a:gd name="connsiteY43"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45469 w 3650031"/>
              <a:gd name="connsiteY7" fmla="*/ 3429613 h 4284618"/>
              <a:gd name="connsiteX8" fmla="*/ 1837508 w 3650031"/>
              <a:gd name="connsiteY8" fmla="*/ 3117669 h 4284618"/>
              <a:gd name="connsiteX9" fmla="*/ 1976846 w 3650031"/>
              <a:gd name="connsiteY9" fmla="*/ 2865120 h 4284618"/>
              <a:gd name="connsiteX10" fmla="*/ 2066313 w 3650031"/>
              <a:gd name="connsiteY10" fmla="*/ 2766945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66764 w 3650031"/>
              <a:gd name="connsiteY14" fmla="*/ 2458200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06658 w 3650031"/>
              <a:gd name="connsiteY30" fmla="*/ 2153262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72745 w 3650031"/>
              <a:gd name="connsiteY35" fmla="*/ 2444660 h 4284618"/>
              <a:gd name="connsiteX36" fmla="*/ 2447108 w 3650031"/>
              <a:gd name="connsiteY36" fmla="*/ 2526982 h 4284618"/>
              <a:gd name="connsiteX37" fmla="*/ 2656114 w 3650031"/>
              <a:gd name="connsiteY37" fmla="*/ 2412275 h 4284618"/>
              <a:gd name="connsiteX38" fmla="*/ 2969623 w 3650031"/>
              <a:gd name="connsiteY38" fmla="*/ 2447109 h 4284618"/>
              <a:gd name="connsiteX39" fmla="*/ 3201557 w 3650031"/>
              <a:gd name="connsiteY39" fmla="*/ 2576989 h 4284618"/>
              <a:gd name="connsiteX40" fmla="*/ 3444648 w 3650031"/>
              <a:gd name="connsiteY40" fmla="*/ 2838995 h 4284618"/>
              <a:gd name="connsiteX41" fmla="*/ 3640183 w 3650031"/>
              <a:gd name="connsiteY41" fmla="*/ 3204755 h 4284618"/>
              <a:gd name="connsiteX42" fmla="*/ 3646509 w 3650031"/>
              <a:gd name="connsiteY42" fmla="*/ 3480163 h 4284618"/>
              <a:gd name="connsiteX43" fmla="*/ 3623582 w 3650031"/>
              <a:gd name="connsiteY43"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45469 w 3650031"/>
              <a:gd name="connsiteY7" fmla="*/ 3429613 h 4284618"/>
              <a:gd name="connsiteX8" fmla="*/ 1837508 w 3650031"/>
              <a:gd name="connsiteY8" fmla="*/ 3117669 h 4284618"/>
              <a:gd name="connsiteX9" fmla="*/ 1976846 w 3650031"/>
              <a:gd name="connsiteY9" fmla="*/ 2865120 h 4284618"/>
              <a:gd name="connsiteX10" fmla="*/ 2066313 w 3650031"/>
              <a:gd name="connsiteY10" fmla="*/ 2766945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66764 w 3650031"/>
              <a:gd name="connsiteY14" fmla="*/ 2458200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06658 w 3650031"/>
              <a:gd name="connsiteY30" fmla="*/ 2153262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72745 w 3650031"/>
              <a:gd name="connsiteY35" fmla="*/ 2444660 h 4284618"/>
              <a:gd name="connsiteX36" fmla="*/ 2447108 w 3650031"/>
              <a:gd name="connsiteY36" fmla="*/ 2526982 h 4284618"/>
              <a:gd name="connsiteX37" fmla="*/ 2535351 w 3650031"/>
              <a:gd name="connsiteY37" fmla="*/ 2495687 h 4284618"/>
              <a:gd name="connsiteX38" fmla="*/ 2656114 w 3650031"/>
              <a:gd name="connsiteY38" fmla="*/ 2412275 h 4284618"/>
              <a:gd name="connsiteX39" fmla="*/ 2969623 w 3650031"/>
              <a:gd name="connsiteY39" fmla="*/ 2447109 h 4284618"/>
              <a:gd name="connsiteX40" fmla="*/ 3201557 w 3650031"/>
              <a:gd name="connsiteY40" fmla="*/ 2576989 h 4284618"/>
              <a:gd name="connsiteX41" fmla="*/ 3444648 w 3650031"/>
              <a:gd name="connsiteY41" fmla="*/ 2838995 h 4284618"/>
              <a:gd name="connsiteX42" fmla="*/ 3640183 w 3650031"/>
              <a:gd name="connsiteY42" fmla="*/ 3204755 h 4284618"/>
              <a:gd name="connsiteX43" fmla="*/ 3646509 w 3650031"/>
              <a:gd name="connsiteY43" fmla="*/ 3480163 h 4284618"/>
              <a:gd name="connsiteX44" fmla="*/ 3623582 w 3650031"/>
              <a:gd name="connsiteY44"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45469 w 3650031"/>
              <a:gd name="connsiteY7" fmla="*/ 3429613 h 4284618"/>
              <a:gd name="connsiteX8" fmla="*/ 1837508 w 3650031"/>
              <a:gd name="connsiteY8" fmla="*/ 3117669 h 4284618"/>
              <a:gd name="connsiteX9" fmla="*/ 1976846 w 3650031"/>
              <a:gd name="connsiteY9" fmla="*/ 2865120 h 4284618"/>
              <a:gd name="connsiteX10" fmla="*/ 2066313 w 3650031"/>
              <a:gd name="connsiteY10" fmla="*/ 2766945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66764 w 3650031"/>
              <a:gd name="connsiteY14" fmla="*/ 2458200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06658 w 3650031"/>
              <a:gd name="connsiteY30" fmla="*/ 2153262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72745 w 3650031"/>
              <a:gd name="connsiteY35" fmla="*/ 2444660 h 4284618"/>
              <a:gd name="connsiteX36" fmla="*/ 2447108 w 3650031"/>
              <a:gd name="connsiteY36" fmla="*/ 2526982 h 4284618"/>
              <a:gd name="connsiteX37" fmla="*/ 2535351 w 3650031"/>
              <a:gd name="connsiteY37" fmla="*/ 2495687 h 4284618"/>
              <a:gd name="connsiteX38" fmla="*/ 2665639 w 3650031"/>
              <a:gd name="connsiteY38" fmla="*/ 2426562 h 4284618"/>
              <a:gd name="connsiteX39" fmla="*/ 2969623 w 3650031"/>
              <a:gd name="connsiteY39" fmla="*/ 2447109 h 4284618"/>
              <a:gd name="connsiteX40" fmla="*/ 3201557 w 3650031"/>
              <a:gd name="connsiteY40" fmla="*/ 2576989 h 4284618"/>
              <a:gd name="connsiteX41" fmla="*/ 3444648 w 3650031"/>
              <a:gd name="connsiteY41" fmla="*/ 2838995 h 4284618"/>
              <a:gd name="connsiteX42" fmla="*/ 3640183 w 3650031"/>
              <a:gd name="connsiteY42" fmla="*/ 3204755 h 4284618"/>
              <a:gd name="connsiteX43" fmla="*/ 3646509 w 3650031"/>
              <a:gd name="connsiteY43" fmla="*/ 3480163 h 4284618"/>
              <a:gd name="connsiteX44" fmla="*/ 3623582 w 3650031"/>
              <a:gd name="connsiteY44"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45469 w 3650031"/>
              <a:gd name="connsiteY7" fmla="*/ 3429613 h 4284618"/>
              <a:gd name="connsiteX8" fmla="*/ 1837508 w 3650031"/>
              <a:gd name="connsiteY8" fmla="*/ 3117669 h 4284618"/>
              <a:gd name="connsiteX9" fmla="*/ 1976846 w 3650031"/>
              <a:gd name="connsiteY9" fmla="*/ 2865120 h 4284618"/>
              <a:gd name="connsiteX10" fmla="*/ 2066313 w 3650031"/>
              <a:gd name="connsiteY10" fmla="*/ 2766945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66764 w 3650031"/>
              <a:gd name="connsiteY14" fmla="*/ 2458200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06658 w 3650031"/>
              <a:gd name="connsiteY30" fmla="*/ 2153262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72745 w 3650031"/>
              <a:gd name="connsiteY35" fmla="*/ 2444660 h 4284618"/>
              <a:gd name="connsiteX36" fmla="*/ 2447108 w 3650031"/>
              <a:gd name="connsiteY36" fmla="*/ 2526982 h 4284618"/>
              <a:gd name="connsiteX37" fmla="*/ 2502013 w 3650031"/>
              <a:gd name="connsiteY37" fmla="*/ 2486162 h 4284618"/>
              <a:gd name="connsiteX38" fmla="*/ 2535351 w 3650031"/>
              <a:gd name="connsiteY38" fmla="*/ 2495687 h 4284618"/>
              <a:gd name="connsiteX39" fmla="*/ 2665639 w 3650031"/>
              <a:gd name="connsiteY39" fmla="*/ 2426562 h 4284618"/>
              <a:gd name="connsiteX40" fmla="*/ 2969623 w 3650031"/>
              <a:gd name="connsiteY40" fmla="*/ 2447109 h 4284618"/>
              <a:gd name="connsiteX41" fmla="*/ 3201557 w 3650031"/>
              <a:gd name="connsiteY41" fmla="*/ 2576989 h 4284618"/>
              <a:gd name="connsiteX42" fmla="*/ 3444648 w 3650031"/>
              <a:gd name="connsiteY42" fmla="*/ 2838995 h 4284618"/>
              <a:gd name="connsiteX43" fmla="*/ 3640183 w 3650031"/>
              <a:gd name="connsiteY43" fmla="*/ 3204755 h 4284618"/>
              <a:gd name="connsiteX44" fmla="*/ 3646509 w 3650031"/>
              <a:gd name="connsiteY44" fmla="*/ 3480163 h 4284618"/>
              <a:gd name="connsiteX45" fmla="*/ 3623582 w 3650031"/>
              <a:gd name="connsiteY45"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45469 w 3650031"/>
              <a:gd name="connsiteY7" fmla="*/ 3429613 h 4284618"/>
              <a:gd name="connsiteX8" fmla="*/ 1837508 w 3650031"/>
              <a:gd name="connsiteY8" fmla="*/ 3117669 h 4284618"/>
              <a:gd name="connsiteX9" fmla="*/ 1976846 w 3650031"/>
              <a:gd name="connsiteY9" fmla="*/ 2865120 h 4284618"/>
              <a:gd name="connsiteX10" fmla="*/ 2066313 w 3650031"/>
              <a:gd name="connsiteY10" fmla="*/ 2766945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66764 w 3650031"/>
              <a:gd name="connsiteY14" fmla="*/ 2458200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06658 w 3650031"/>
              <a:gd name="connsiteY30" fmla="*/ 2153262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72745 w 3650031"/>
              <a:gd name="connsiteY35" fmla="*/ 2444660 h 4284618"/>
              <a:gd name="connsiteX36" fmla="*/ 2402001 w 3650031"/>
              <a:gd name="connsiteY36" fmla="*/ 2505212 h 4284618"/>
              <a:gd name="connsiteX37" fmla="*/ 2447108 w 3650031"/>
              <a:gd name="connsiteY37" fmla="*/ 2526982 h 4284618"/>
              <a:gd name="connsiteX38" fmla="*/ 2502013 w 3650031"/>
              <a:gd name="connsiteY38" fmla="*/ 2486162 h 4284618"/>
              <a:gd name="connsiteX39" fmla="*/ 2535351 w 3650031"/>
              <a:gd name="connsiteY39" fmla="*/ 2495687 h 4284618"/>
              <a:gd name="connsiteX40" fmla="*/ 2665639 w 3650031"/>
              <a:gd name="connsiteY40" fmla="*/ 2426562 h 4284618"/>
              <a:gd name="connsiteX41" fmla="*/ 2969623 w 3650031"/>
              <a:gd name="connsiteY41" fmla="*/ 2447109 h 4284618"/>
              <a:gd name="connsiteX42" fmla="*/ 3201557 w 3650031"/>
              <a:gd name="connsiteY42" fmla="*/ 2576989 h 4284618"/>
              <a:gd name="connsiteX43" fmla="*/ 3444648 w 3650031"/>
              <a:gd name="connsiteY43" fmla="*/ 2838995 h 4284618"/>
              <a:gd name="connsiteX44" fmla="*/ 3640183 w 3650031"/>
              <a:gd name="connsiteY44" fmla="*/ 3204755 h 4284618"/>
              <a:gd name="connsiteX45" fmla="*/ 3646509 w 3650031"/>
              <a:gd name="connsiteY45" fmla="*/ 3480163 h 4284618"/>
              <a:gd name="connsiteX46" fmla="*/ 3623582 w 3650031"/>
              <a:gd name="connsiteY46"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45469 w 3650031"/>
              <a:gd name="connsiteY7" fmla="*/ 3429613 h 4284618"/>
              <a:gd name="connsiteX8" fmla="*/ 1837508 w 3650031"/>
              <a:gd name="connsiteY8" fmla="*/ 3117669 h 4284618"/>
              <a:gd name="connsiteX9" fmla="*/ 1976846 w 3650031"/>
              <a:gd name="connsiteY9" fmla="*/ 2865120 h 4284618"/>
              <a:gd name="connsiteX10" fmla="*/ 2066313 w 3650031"/>
              <a:gd name="connsiteY10" fmla="*/ 2766945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66764 w 3650031"/>
              <a:gd name="connsiteY14" fmla="*/ 2458200 h 4284618"/>
              <a:gd name="connsiteX15" fmla="*/ 1602377 w 3650031"/>
              <a:gd name="connsiteY15" fmla="*/ 2090058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06658 w 3650031"/>
              <a:gd name="connsiteY30" fmla="*/ 2153262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72745 w 3650031"/>
              <a:gd name="connsiteY35" fmla="*/ 2444660 h 4284618"/>
              <a:gd name="connsiteX36" fmla="*/ 2402001 w 3650031"/>
              <a:gd name="connsiteY36" fmla="*/ 2505212 h 4284618"/>
              <a:gd name="connsiteX37" fmla="*/ 2447108 w 3650031"/>
              <a:gd name="connsiteY37" fmla="*/ 2526982 h 4284618"/>
              <a:gd name="connsiteX38" fmla="*/ 2502013 w 3650031"/>
              <a:gd name="connsiteY38" fmla="*/ 2486162 h 4284618"/>
              <a:gd name="connsiteX39" fmla="*/ 2535351 w 3650031"/>
              <a:gd name="connsiteY39" fmla="*/ 2495687 h 4284618"/>
              <a:gd name="connsiteX40" fmla="*/ 2665639 w 3650031"/>
              <a:gd name="connsiteY40" fmla="*/ 2426562 h 4284618"/>
              <a:gd name="connsiteX41" fmla="*/ 2969623 w 3650031"/>
              <a:gd name="connsiteY41" fmla="*/ 2447109 h 4284618"/>
              <a:gd name="connsiteX42" fmla="*/ 3201557 w 3650031"/>
              <a:gd name="connsiteY42" fmla="*/ 2576989 h 4284618"/>
              <a:gd name="connsiteX43" fmla="*/ 3444648 w 3650031"/>
              <a:gd name="connsiteY43" fmla="*/ 2838995 h 4284618"/>
              <a:gd name="connsiteX44" fmla="*/ 3640183 w 3650031"/>
              <a:gd name="connsiteY44" fmla="*/ 3204755 h 4284618"/>
              <a:gd name="connsiteX45" fmla="*/ 3646509 w 3650031"/>
              <a:gd name="connsiteY45" fmla="*/ 3480163 h 4284618"/>
              <a:gd name="connsiteX46" fmla="*/ 3623582 w 3650031"/>
              <a:gd name="connsiteY46"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45469 w 3650031"/>
              <a:gd name="connsiteY7" fmla="*/ 3429613 h 4284618"/>
              <a:gd name="connsiteX8" fmla="*/ 1837508 w 3650031"/>
              <a:gd name="connsiteY8" fmla="*/ 3117669 h 4284618"/>
              <a:gd name="connsiteX9" fmla="*/ 1976846 w 3650031"/>
              <a:gd name="connsiteY9" fmla="*/ 2865120 h 4284618"/>
              <a:gd name="connsiteX10" fmla="*/ 2066313 w 3650031"/>
              <a:gd name="connsiteY10" fmla="*/ 2766945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66764 w 3650031"/>
              <a:gd name="connsiteY14" fmla="*/ 2458200 h 4284618"/>
              <a:gd name="connsiteX15" fmla="*/ 1616665 w 3650031"/>
              <a:gd name="connsiteY15" fmla="*/ 2085295 h 4284618"/>
              <a:gd name="connsiteX16" fmla="*/ 1254034 w 3650031"/>
              <a:gd name="connsiteY16" fmla="*/ 1602378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06658 w 3650031"/>
              <a:gd name="connsiteY30" fmla="*/ 2153262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72745 w 3650031"/>
              <a:gd name="connsiteY35" fmla="*/ 2444660 h 4284618"/>
              <a:gd name="connsiteX36" fmla="*/ 2402001 w 3650031"/>
              <a:gd name="connsiteY36" fmla="*/ 2505212 h 4284618"/>
              <a:gd name="connsiteX37" fmla="*/ 2447108 w 3650031"/>
              <a:gd name="connsiteY37" fmla="*/ 2526982 h 4284618"/>
              <a:gd name="connsiteX38" fmla="*/ 2502013 w 3650031"/>
              <a:gd name="connsiteY38" fmla="*/ 2486162 h 4284618"/>
              <a:gd name="connsiteX39" fmla="*/ 2535351 w 3650031"/>
              <a:gd name="connsiteY39" fmla="*/ 2495687 h 4284618"/>
              <a:gd name="connsiteX40" fmla="*/ 2665639 w 3650031"/>
              <a:gd name="connsiteY40" fmla="*/ 2426562 h 4284618"/>
              <a:gd name="connsiteX41" fmla="*/ 2969623 w 3650031"/>
              <a:gd name="connsiteY41" fmla="*/ 2447109 h 4284618"/>
              <a:gd name="connsiteX42" fmla="*/ 3201557 w 3650031"/>
              <a:gd name="connsiteY42" fmla="*/ 2576989 h 4284618"/>
              <a:gd name="connsiteX43" fmla="*/ 3444648 w 3650031"/>
              <a:gd name="connsiteY43" fmla="*/ 2838995 h 4284618"/>
              <a:gd name="connsiteX44" fmla="*/ 3640183 w 3650031"/>
              <a:gd name="connsiteY44" fmla="*/ 3204755 h 4284618"/>
              <a:gd name="connsiteX45" fmla="*/ 3646509 w 3650031"/>
              <a:gd name="connsiteY45" fmla="*/ 3480163 h 4284618"/>
              <a:gd name="connsiteX46" fmla="*/ 3623582 w 3650031"/>
              <a:gd name="connsiteY46"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45469 w 3650031"/>
              <a:gd name="connsiteY7" fmla="*/ 3429613 h 4284618"/>
              <a:gd name="connsiteX8" fmla="*/ 1837508 w 3650031"/>
              <a:gd name="connsiteY8" fmla="*/ 3117669 h 4284618"/>
              <a:gd name="connsiteX9" fmla="*/ 1976846 w 3650031"/>
              <a:gd name="connsiteY9" fmla="*/ 2865120 h 4284618"/>
              <a:gd name="connsiteX10" fmla="*/ 2066313 w 3650031"/>
              <a:gd name="connsiteY10" fmla="*/ 2766945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66764 w 3650031"/>
              <a:gd name="connsiteY14" fmla="*/ 2458200 h 4284618"/>
              <a:gd name="connsiteX15" fmla="*/ 1616665 w 3650031"/>
              <a:gd name="connsiteY15" fmla="*/ 2085295 h 4284618"/>
              <a:gd name="connsiteX16" fmla="*/ 1282609 w 3650031"/>
              <a:gd name="connsiteY16" fmla="*/ 1609522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50126 w 3650031"/>
              <a:gd name="connsiteY29" fmla="*/ 1358538 h 4284618"/>
              <a:gd name="connsiteX30" fmla="*/ 2106658 w 3650031"/>
              <a:gd name="connsiteY30" fmla="*/ 2153262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72745 w 3650031"/>
              <a:gd name="connsiteY35" fmla="*/ 2444660 h 4284618"/>
              <a:gd name="connsiteX36" fmla="*/ 2402001 w 3650031"/>
              <a:gd name="connsiteY36" fmla="*/ 2505212 h 4284618"/>
              <a:gd name="connsiteX37" fmla="*/ 2447108 w 3650031"/>
              <a:gd name="connsiteY37" fmla="*/ 2526982 h 4284618"/>
              <a:gd name="connsiteX38" fmla="*/ 2502013 w 3650031"/>
              <a:gd name="connsiteY38" fmla="*/ 2486162 h 4284618"/>
              <a:gd name="connsiteX39" fmla="*/ 2535351 w 3650031"/>
              <a:gd name="connsiteY39" fmla="*/ 2495687 h 4284618"/>
              <a:gd name="connsiteX40" fmla="*/ 2665639 w 3650031"/>
              <a:gd name="connsiteY40" fmla="*/ 2426562 h 4284618"/>
              <a:gd name="connsiteX41" fmla="*/ 2969623 w 3650031"/>
              <a:gd name="connsiteY41" fmla="*/ 2447109 h 4284618"/>
              <a:gd name="connsiteX42" fmla="*/ 3201557 w 3650031"/>
              <a:gd name="connsiteY42" fmla="*/ 2576989 h 4284618"/>
              <a:gd name="connsiteX43" fmla="*/ 3444648 w 3650031"/>
              <a:gd name="connsiteY43" fmla="*/ 2838995 h 4284618"/>
              <a:gd name="connsiteX44" fmla="*/ 3640183 w 3650031"/>
              <a:gd name="connsiteY44" fmla="*/ 3204755 h 4284618"/>
              <a:gd name="connsiteX45" fmla="*/ 3646509 w 3650031"/>
              <a:gd name="connsiteY45" fmla="*/ 3480163 h 4284618"/>
              <a:gd name="connsiteX46" fmla="*/ 3623582 w 3650031"/>
              <a:gd name="connsiteY46"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45469 w 3650031"/>
              <a:gd name="connsiteY7" fmla="*/ 3429613 h 4284618"/>
              <a:gd name="connsiteX8" fmla="*/ 1837508 w 3650031"/>
              <a:gd name="connsiteY8" fmla="*/ 3117669 h 4284618"/>
              <a:gd name="connsiteX9" fmla="*/ 1976846 w 3650031"/>
              <a:gd name="connsiteY9" fmla="*/ 2865120 h 4284618"/>
              <a:gd name="connsiteX10" fmla="*/ 2066313 w 3650031"/>
              <a:gd name="connsiteY10" fmla="*/ 2766945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66764 w 3650031"/>
              <a:gd name="connsiteY14" fmla="*/ 2458200 h 4284618"/>
              <a:gd name="connsiteX15" fmla="*/ 1616665 w 3650031"/>
              <a:gd name="connsiteY15" fmla="*/ 2085295 h 4284618"/>
              <a:gd name="connsiteX16" fmla="*/ 1282609 w 3650031"/>
              <a:gd name="connsiteY16" fmla="*/ 1609522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81082 w 3650031"/>
              <a:gd name="connsiteY29" fmla="*/ 1427594 h 4284618"/>
              <a:gd name="connsiteX30" fmla="*/ 2106658 w 3650031"/>
              <a:gd name="connsiteY30" fmla="*/ 2153262 h 4284618"/>
              <a:gd name="connsiteX31" fmla="*/ 2211977 w 3650031"/>
              <a:gd name="connsiteY31" fmla="*/ 2203269 h 4284618"/>
              <a:gd name="connsiteX32" fmla="*/ 2342606 w 3650031"/>
              <a:gd name="connsiteY32" fmla="*/ 2220686 h 4284618"/>
              <a:gd name="connsiteX33" fmla="*/ 2412274 w 3650031"/>
              <a:gd name="connsiteY33" fmla="*/ 2325189 h 4284618"/>
              <a:gd name="connsiteX34" fmla="*/ 2386148 w 3650031"/>
              <a:gd name="connsiteY34" fmla="*/ 2394858 h 4284618"/>
              <a:gd name="connsiteX35" fmla="*/ 2372745 w 3650031"/>
              <a:gd name="connsiteY35" fmla="*/ 2444660 h 4284618"/>
              <a:gd name="connsiteX36" fmla="*/ 2402001 w 3650031"/>
              <a:gd name="connsiteY36" fmla="*/ 2505212 h 4284618"/>
              <a:gd name="connsiteX37" fmla="*/ 2447108 w 3650031"/>
              <a:gd name="connsiteY37" fmla="*/ 2526982 h 4284618"/>
              <a:gd name="connsiteX38" fmla="*/ 2502013 w 3650031"/>
              <a:gd name="connsiteY38" fmla="*/ 2486162 h 4284618"/>
              <a:gd name="connsiteX39" fmla="*/ 2535351 w 3650031"/>
              <a:gd name="connsiteY39" fmla="*/ 2495687 h 4284618"/>
              <a:gd name="connsiteX40" fmla="*/ 2665639 w 3650031"/>
              <a:gd name="connsiteY40" fmla="*/ 2426562 h 4284618"/>
              <a:gd name="connsiteX41" fmla="*/ 2969623 w 3650031"/>
              <a:gd name="connsiteY41" fmla="*/ 2447109 h 4284618"/>
              <a:gd name="connsiteX42" fmla="*/ 3201557 w 3650031"/>
              <a:gd name="connsiteY42" fmla="*/ 2576989 h 4284618"/>
              <a:gd name="connsiteX43" fmla="*/ 3444648 w 3650031"/>
              <a:gd name="connsiteY43" fmla="*/ 2838995 h 4284618"/>
              <a:gd name="connsiteX44" fmla="*/ 3640183 w 3650031"/>
              <a:gd name="connsiteY44" fmla="*/ 3204755 h 4284618"/>
              <a:gd name="connsiteX45" fmla="*/ 3646509 w 3650031"/>
              <a:gd name="connsiteY45" fmla="*/ 3480163 h 4284618"/>
              <a:gd name="connsiteX46" fmla="*/ 3623582 w 3650031"/>
              <a:gd name="connsiteY46"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45469 w 3650031"/>
              <a:gd name="connsiteY7" fmla="*/ 3429613 h 4284618"/>
              <a:gd name="connsiteX8" fmla="*/ 1837508 w 3650031"/>
              <a:gd name="connsiteY8" fmla="*/ 3117669 h 4284618"/>
              <a:gd name="connsiteX9" fmla="*/ 1976846 w 3650031"/>
              <a:gd name="connsiteY9" fmla="*/ 2865120 h 4284618"/>
              <a:gd name="connsiteX10" fmla="*/ 2066313 w 3650031"/>
              <a:gd name="connsiteY10" fmla="*/ 2766945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66764 w 3650031"/>
              <a:gd name="connsiteY14" fmla="*/ 2458200 h 4284618"/>
              <a:gd name="connsiteX15" fmla="*/ 1616665 w 3650031"/>
              <a:gd name="connsiteY15" fmla="*/ 2085295 h 4284618"/>
              <a:gd name="connsiteX16" fmla="*/ 1282609 w 3650031"/>
              <a:gd name="connsiteY16" fmla="*/ 1609522 h 4284618"/>
              <a:gd name="connsiteX17" fmla="*/ 548640 w 3650031"/>
              <a:gd name="connsiteY17" fmla="*/ 513806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81082 w 3650031"/>
              <a:gd name="connsiteY29" fmla="*/ 1427594 h 4284618"/>
              <a:gd name="connsiteX30" fmla="*/ 1854313 w 3650031"/>
              <a:gd name="connsiteY30" fmla="*/ 1824174 h 4284618"/>
              <a:gd name="connsiteX31" fmla="*/ 2106658 w 3650031"/>
              <a:gd name="connsiteY31" fmla="*/ 2153262 h 4284618"/>
              <a:gd name="connsiteX32" fmla="*/ 2211977 w 3650031"/>
              <a:gd name="connsiteY32" fmla="*/ 2203269 h 4284618"/>
              <a:gd name="connsiteX33" fmla="*/ 2342606 w 3650031"/>
              <a:gd name="connsiteY33" fmla="*/ 2220686 h 4284618"/>
              <a:gd name="connsiteX34" fmla="*/ 2412274 w 3650031"/>
              <a:gd name="connsiteY34" fmla="*/ 2325189 h 4284618"/>
              <a:gd name="connsiteX35" fmla="*/ 2386148 w 3650031"/>
              <a:gd name="connsiteY35" fmla="*/ 2394858 h 4284618"/>
              <a:gd name="connsiteX36" fmla="*/ 2372745 w 3650031"/>
              <a:gd name="connsiteY36" fmla="*/ 2444660 h 4284618"/>
              <a:gd name="connsiteX37" fmla="*/ 2402001 w 3650031"/>
              <a:gd name="connsiteY37" fmla="*/ 2505212 h 4284618"/>
              <a:gd name="connsiteX38" fmla="*/ 2447108 w 3650031"/>
              <a:gd name="connsiteY38" fmla="*/ 2526982 h 4284618"/>
              <a:gd name="connsiteX39" fmla="*/ 2502013 w 3650031"/>
              <a:gd name="connsiteY39" fmla="*/ 2486162 h 4284618"/>
              <a:gd name="connsiteX40" fmla="*/ 2535351 w 3650031"/>
              <a:gd name="connsiteY40" fmla="*/ 2495687 h 4284618"/>
              <a:gd name="connsiteX41" fmla="*/ 2665639 w 3650031"/>
              <a:gd name="connsiteY41" fmla="*/ 2426562 h 4284618"/>
              <a:gd name="connsiteX42" fmla="*/ 2969623 w 3650031"/>
              <a:gd name="connsiteY42" fmla="*/ 2447109 h 4284618"/>
              <a:gd name="connsiteX43" fmla="*/ 3201557 w 3650031"/>
              <a:gd name="connsiteY43" fmla="*/ 2576989 h 4284618"/>
              <a:gd name="connsiteX44" fmla="*/ 3444648 w 3650031"/>
              <a:gd name="connsiteY44" fmla="*/ 2838995 h 4284618"/>
              <a:gd name="connsiteX45" fmla="*/ 3640183 w 3650031"/>
              <a:gd name="connsiteY45" fmla="*/ 3204755 h 4284618"/>
              <a:gd name="connsiteX46" fmla="*/ 3646509 w 3650031"/>
              <a:gd name="connsiteY46" fmla="*/ 3480163 h 4284618"/>
              <a:gd name="connsiteX47" fmla="*/ 3623582 w 3650031"/>
              <a:gd name="connsiteY47"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45469 w 3650031"/>
              <a:gd name="connsiteY7" fmla="*/ 3429613 h 4284618"/>
              <a:gd name="connsiteX8" fmla="*/ 1837508 w 3650031"/>
              <a:gd name="connsiteY8" fmla="*/ 3117669 h 4284618"/>
              <a:gd name="connsiteX9" fmla="*/ 1976846 w 3650031"/>
              <a:gd name="connsiteY9" fmla="*/ 2865120 h 4284618"/>
              <a:gd name="connsiteX10" fmla="*/ 2066313 w 3650031"/>
              <a:gd name="connsiteY10" fmla="*/ 2766945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66764 w 3650031"/>
              <a:gd name="connsiteY14" fmla="*/ 2458200 h 4284618"/>
              <a:gd name="connsiteX15" fmla="*/ 1616665 w 3650031"/>
              <a:gd name="connsiteY15" fmla="*/ 2085295 h 4284618"/>
              <a:gd name="connsiteX16" fmla="*/ 1282609 w 3650031"/>
              <a:gd name="connsiteY16" fmla="*/ 1609522 h 4284618"/>
              <a:gd name="connsiteX17" fmla="*/ 529590 w 3650031"/>
              <a:gd name="connsiteY17" fmla="*/ 520949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914400 w 3650031"/>
              <a:gd name="connsiteY27" fmla="*/ 461555 h 4284618"/>
              <a:gd name="connsiteX28" fmla="*/ 1489166 w 3650031"/>
              <a:gd name="connsiteY28" fmla="*/ 1306286 h 4284618"/>
              <a:gd name="connsiteX29" fmla="*/ 1581082 w 3650031"/>
              <a:gd name="connsiteY29" fmla="*/ 1427594 h 4284618"/>
              <a:gd name="connsiteX30" fmla="*/ 1854313 w 3650031"/>
              <a:gd name="connsiteY30" fmla="*/ 1824174 h 4284618"/>
              <a:gd name="connsiteX31" fmla="*/ 2106658 w 3650031"/>
              <a:gd name="connsiteY31" fmla="*/ 2153262 h 4284618"/>
              <a:gd name="connsiteX32" fmla="*/ 2211977 w 3650031"/>
              <a:gd name="connsiteY32" fmla="*/ 2203269 h 4284618"/>
              <a:gd name="connsiteX33" fmla="*/ 2342606 w 3650031"/>
              <a:gd name="connsiteY33" fmla="*/ 2220686 h 4284618"/>
              <a:gd name="connsiteX34" fmla="*/ 2412274 w 3650031"/>
              <a:gd name="connsiteY34" fmla="*/ 2325189 h 4284618"/>
              <a:gd name="connsiteX35" fmla="*/ 2386148 w 3650031"/>
              <a:gd name="connsiteY35" fmla="*/ 2394858 h 4284618"/>
              <a:gd name="connsiteX36" fmla="*/ 2372745 w 3650031"/>
              <a:gd name="connsiteY36" fmla="*/ 2444660 h 4284618"/>
              <a:gd name="connsiteX37" fmla="*/ 2402001 w 3650031"/>
              <a:gd name="connsiteY37" fmla="*/ 2505212 h 4284618"/>
              <a:gd name="connsiteX38" fmla="*/ 2447108 w 3650031"/>
              <a:gd name="connsiteY38" fmla="*/ 2526982 h 4284618"/>
              <a:gd name="connsiteX39" fmla="*/ 2502013 w 3650031"/>
              <a:gd name="connsiteY39" fmla="*/ 2486162 h 4284618"/>
              <a:gd name="connsiteX40" fmla="*/ 2535351 w 3650031"/>
              <a:gd name="connsiteY40" fmla="*/ 2495687 h 4284618"/>
              <a:gd name="connsiteX41" fmla="*/ 2665639 w 3650031"/>
              <a:gd name="connsiteY41" fmla="*/ 2426562 h 4284618"/>
              <a:gd name="connsiteX42" fmla="*/ 2969623 w 3650031"/>
              <a:gd name="connsiteY42" fmla="*/ 2447109 h 4284618"/>
              <a:gd name="connsiteX43" fmla="*/ 3201557 w 3650031"/>
              <a:gd name="connsiteY43" fmla="*/ 2576989 h 4284618"/>
              <a:gd name="connsiteX44" fmla="*/ 3444648 w 3650031"/>
              <a:gd name="connsiteY44" fmla="*/ 2838995 h 4284618"/>
              <a:gd name="connsiteX45" fmla="*/ 3640183 w 3650031"/>
              <a:gd name="connsiteY45" fmla="*/ 3204755 h 4284618"/>
              <a:gd name="connsiteX46" fmla="*/ 3646509 w 3650031"/>
              <a:gd name="connsiteY46" fmla="*/ 3480163 h 4284618"/>
              <a:gd name="connsiteX47" fmla="*/ 3623582 w 3650031"/>
              <a:gd name="connsiteY47"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45469 w 3650031"/>
              <a:gd name="connsiteY7" fmla="*/ 3429613 h 4284618"/>
              <a:gd name="connsiteX8" fmla="*/ 1837508 w 3650031"/>
              <a:gd name="connsiteY8" fmla="*/ 3117669 h 4284618"/>
              <a:gd name="connsiteX9" fmla="*/ 1976846 w 3650031"/>
              <a:gd name="connsiteY9" fmla="*/ 2865120 h 4284618"/>
              <a:gd name="connsiteX10" fmla="*/ 2066313 w 3650031"/>
              <a:gd name="connsiteY10" fmla="*/ 2766945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66764 w 3650031"/>
              <a:gd name="connsiteY14" fmla="*/ 2458200 h 4284618"/>
              <a:gd name="connsiteX15" fmla="*/ 1616665 w 3650031"/>
              <a:gd name="connsiteY15" fmla="*/ 2085295 h 4284618"/>
              <a:gd name="connsiteX16" fmla="*/ 1282609 w 3650031"/>
              <a:gd name="connsiteY16" fmla="*/ 1609522 h 4284618"/>
              <a:gd name="connsiteX17" fmla="*/ 529590 w 3650031"/>
              <a:gd name="connsiteY17" fmla="*/ 520949 h 4284618"/>
              <a:gd name="connsiteX18" fmla="*/ 235131 w 3650031"/>
              <a:gd name="connsiteY18" fmla="*/ 679269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897732 w 3650031"/>
              <a:gd name="connsiteY27" fmla="*/ 466317 h 4284618"/>
              <a:gd name="connsiteX28" fmla="*/ 1489166 w 3650031"/>
              <a:gd name="connsiteY28" fmla="*/ 1306286 h 4284618"/>
              <a:gd name="connsiteX29" fmla="*/ 1581082 w 3650031"/>
              <a:gd name="connsiteY29" fmla="*/ 1427594 h 4284618"/>
              <a:gd name="connsiteX30" fmla="*/ 1854313 w 3650031"/>
              <a:gd name="connsiteY30" fmla="*/ 1824174 h 4284618"/>
              <a:gd name="connsiteX31" fmla="*/ 2106658 w 3650031"/>
              <a:gd name="connsiteY31" fmla="*/ 2153262 h 4284618"/>
              <a:gd name="connsiteX32" fmla="*/ 2211977 w 3650031"/>
              <a:gd name="connsiteY32" fmla="*/ 2203269 h 4284618"/>
              <a:gd name="connsiteX33" fmla="*/ 2342606 w 3650031"/>
              <a:gd name="connsiteY33" fmla="*/ 2220686 h 4284618"/>
              <a:gd name="connsiteX34" fmla="*/ 2412274 w 3650031"/>
              <a:gd name="connsiteY34" fmla="*/ 2325189 h 4284618"/>
              <a:gd name="connsiteX35" fmla="*/ 2386148 w 3650031"/>
              <a:gd name="connsiteY35" fmla="*/ 2394858 h 4284618"/>
              <a:gd name="connsiteX36" fmla="*/ 2372745 w 3650031"/>
              <a:gd name="connsiteY36" fmla="*/ 2444660 h 4284618"/>
              <a:gd name="connsiteX37" fmla="*/ 2402001 w 3650031"/>
              <a:gd name="connsiteY37" fmla="*/ 2505212 h 4284618"/>
              <a:gd name="connsiteX38" fmla="*/ 2447108 w 3650031"/>
              <a:gd name="connsiteY38" fmla="*/ 2526982 h 4284618"/>
              <a:gd name="connsiteX39" fmla="*/ 2502013 w 3650031"/>
              <a:gd name="connsiteY39" fmla="*/ 2486162 h 4284618"/>
              <a:gd name="connsiteX40" fmla="*/ 2535351 w 3650031"/>
              <a:gd name="connsiteY40" fmla="*/ 2495687 h 4284618"/>
              <a:gd name="connsiteX41" fmla="*/ 2665639 w 3650031"/>
              <a:gd name="connsiteY41" fmla="*/ 2426562 h 4284618"/>
              <a:gd name="connsiteX42" fmla="*/ 2969623 w 3650031"/>
              <a:gd name="connsiteY42" fmla="*/ 2447109 h 4284618"/>
              <a:gd name="connsiteX43" fmla="*/ 3201557 w 3650031"/>
              <a:gd name="connsiteY43" fmla="*/ 2576989 h 4284618"/>
              <a:gd name="connsiteX44" fmla="*/ 3444648 w 3650031"/>
              <a:gd name="connsiteY44" fmla="*/ 2838995 h 4284618"/>
              <a:gd name="connsiteX45" fmla="*/ 3640183 w 3650031"/>
              <a:gd name="connsiteY45" fmla="*/ 3204755 h 4284618"/>
              <a:gd name="connsiteX46" fmla="*/ 3646509 w 3650031"/>
              <a:gd name="connsiteY46" fmla="*/ 3480163 h 4284618"/>
              <a:gd name="connsiteX47" fmla="*/ 3623582 w 3650031"/>
              <a:gd name="connsiteY47" fmla="*/ 3642564 h 4284618"/>
              <a:gd name="connsiteX0" fmla="*/ 3623582 w 3650031"/>
              <a:gd name="connsiteY0" fmla="*/ 3642564 h 4284618"/>
              <a:gd name="connsiteX1" fmla="*/ 3526971 w 3650031"/>
              <a:gd name="connsiteY1" fmla="*/ 3884023 h 4284618"/>
              <a:gd name="connsiteX2" fmla="*/ 3415597 w 3650031"/>
              <a:gd name="connsiteY2" fmla="*/ 4006623 h 4284618"/>
              <a:gd name="connsiteX3" fmla="*/ 3161211 w 3650031"/>
              <a:gd name="connsiteY3" fmla="*/ 4206240 h 4284618"/>
              <a:gd name="connsiteX4" fmla="*/ 2743200 w 3650031"/>
              <a:gd name="connsiteY4" fmla="*/ 4284618 h 4284618"/>
              <a:gd name="connsiteX5" fmla="*/ 2307022 w 3650031"/>
              <a:gd name="connsiteY5" fmla="*/ 4143648 h 4284618"/>
              <a:gd name="connsiteX6" fmla="*/ 2055223 w 3650031"/>
              <a:gd name="connsiteY6" fmla="*/ 3866606 h 4284618"/>
              <a:gd name="connsiteX7" fmla="*/ 1845469 w 3650031"/>
              <a:gd name="connsiteY7" fmla="*/ 3429613 h 4284618"/>
              <a:gd name="connsiteX8" fmla="*/ 1837508 w 3650031"/>
              <a:gd name="connsiteY8" fmla="*/ 3117669 h 4284618"/>
              <a:gd name="connsiteX9" fmla="*/ 1976846 w 3650031"/>
              <a:gd name="connsiteY9" fmla="*/ 2865120 h 4284618"/>
              <a:gd name="connsiteX10" fmla="*/ 2066313 w 3650031"/>
              <a:gd name="connsiteY10" fmla="*/ 2766945 h 4284618"/>
              <a:gd name="connsiteX11" fmla="*/ 2002971 w 3650031"/>
              <a:gd name="connsiteY11" fmla="*/ 2673532 h 4284618"/>
              <a:gd name="connsiteX12" fmla="*/ 1881051 w 3650031"/>
              <a:gd name="connsiteY12" fmla="*/ 2673532 h 4284618"/>
              <a:gd name="connsiteX13" fmla="*/ 1837508 w 3650031"/>
              <a:gd name="connsiteY13" fmla="*/ 2603863 h 4284618"/>
              <a:gd name="connsiteX14" fmla="*/ 1866764 w 3650031"/>
              <a:gd name="connsiteY14" fmla="*/ 2458200 h 4284618"/>
              <a:gd name="connsiteX15" fmla="*/ 1616665 w 3650031"/>
              <a:gd name="connsiteY15" fmla="*/ 2085295 h 4284618"/>
              <a:gd name="connsiteX16" fmla="*/ 1282609 w 3650031"/>
              <a:gd name="connsiteY16" fmla="*/ 1609522 h 4284618"/>
              <a:gd name="connsiteX17" fmla="*/ 529590 w 3650031"/>
              <a:gd name="connsiteY17" fmla="*/ 520949 h 4284618"/>
              <a:gd name="connsiteX18" fmla="*/ 204175 w 3650031"/>
              <a:gd name="connsiteY18" fmla="*/ 712606 h 4284618"/>
              <a:gd name="connsiteX19" fmla="*/ 156754 w 3650031"/>
              <a:gd name="connsiteY19" fmla="*/ 574766 h 4284618"/>
              <a:gd name="connsiteX20" fmla="*/ 200297 w 3650031"/>
              <a:gd name="connsiteY20" fmla="*/ 478972 h 4284618"/>
              <a:gd name="connsiteX21" fmla="*/ 95794 w 3650031"/>
              <a:gd name="connsiteY21" fmla="*/ 539932 h 4284618"/>
              <a:gd name="connsiteX22" fmla="*/ 0 w 3650031"/>
              <a:gd name="connsiteY22" fmla="*/ 374469 h 4284618"/>
              <a:gd name="connsiteX23" fmla="*/ 52251 w 3650031"/>
              <a:gd name="connsiteY23" fmla="*/ 287383 h 4284618"/>
              <a:gd name="connsiteX24" fmla="*/ 348343 w 3650031"/>
              <a:gd name="connsiteY24" fmla="*/ 139338 h 4284618"/>
              <a:gd name="connsiteX25" fmla="*/ 383177 w 3650031"/>
              <a:gd name="connsiteY25" fmla="*/ 130629 h 4284618"/>
              <a:gd name="connsiteX26" fmla="*/ 531223 w 3650031"/>
              <a:gd name="connsiteY26" fmla="*/ 0 h 4284618"/>
              <a:gd name="connsiteX27" fmla="*/ 897732 w 3650031"/>
              <a:gd name="connsiteY27" fmla="*/ 466317 h 4284618"/>
              <a:gd name="connsiteX28" fmla="*/ 1489166 w 3650031"/>
              <a:gd name="connsiteY28" fmla="*/ 1306286 h 4284618"/>
              <a:gd name="connsiteX29" fmla="*/ 1581082 w 3650031"/>
              <a:gd name="connsiteY29" fmla="*/ 1427594 h 4284618"/>
              <a:gd name="connsiteX30" fmla="*/ 1854313 w 3650031"/>
              <a:gd name="connsiteY30" fmla="*/ 1824174 h 4284618"/>
              <a:gd name="connsiteX31" fmla="*/ 2106658 w 3650031"/>
              <a:gd name="connsiteY31" fmla="*/ 2153262 h 4284618"/>
              <a:gd name="connsiteX32" fmla="*/ 2211977 w 3650031"/>
              <a:gd name="connsiteY32" fmla="*/ 2203269 h 4284618"/>
              <a:gd name="connsiteX33" fmla="*/ 2342606 w 3650031"/>
              <a:gd name="connsiteY33" fmla="*/ 2220686 h 4284618"/>
              <a:gd name="connsiteX34" fmla="*/ 2412274 w 3650031"/>
              <a:gd name="connsiteY34" fmla="*/ 2325189 h 4284618"/>
              <a:gd name="connsiteX35" fmla="*/ 2386148 w 3650031"/>
              <a:gd name="connsiteY35" fmla="*/ 2394858 h 4284618"/>
              <a:gd name="connsiteX36" fmla="*/ 2372745 w 3650031"/>
              <a:gd name="connsiteY36" fmla="*/ 2444660 h 4284618"/>
              <a:gd name="connsiteX37" fmla="*/ 2402001 w 3650031"/>
              <a:gd name="connsiteY37" fmla="*/ 2505212 h 4284618"/>
              <a:gd name="connsiteX38" fmla="*/ 2447108 w 3650031"/>
              <a:gd name="connsiteY38" fmla="*/ 2526982 h 4284618"/>
              <a:gd name="connsiteX39" fmla="*/ 2502013 w 3650031"/>
              <a:gd name="connsiteY39" fmla="*/ 2486162 h 4284618"/>
              <a:gd name="connsiteX40" fmla="*/ 2535351 w 3650031"/>
              <a:gd name="connsiteY40" fmla="*/ 2495687 h 4284618"/>
              <a:gd name="connsiteX41" fmla="*/ 2665639 w 3650031"/>
              <a:gd name="connsiteY41" fmla="*/ 2426562 h 4284618"/>
              <a:gd name="connsiteX42" fmla="*/ 2969623 w 3650031"/>
              <a:gd name="connsiteY42" fmla="*/ 2447109 h 4284618"/>
              <a:gd name="connsiteX43" fmla="*/ 3201557 w 3650031"/>
              <a:gd name="connsiteY43" fmla="*/ 2576989 h 4284618"/>
              <a:gd name="connsiteX44" fmla="*/ 3444648 w 3650031"/>
              <a:gd name="connsiteY44" fmla="*/ 2838995 h 4284618"/>
              <a:gd name="connsiteX45" fmla="*/ 3640183 w 3650031"/>
              <a:gd name="connsiteY45" fmla="*/ 3204755 h 4284618"/>
              <a:gd name="connsiteX46" fmla="*/ 3646509 w 3650031"/>
              <a:gd name="connsiteY46" fmla="*/ 3480163 h 4284618"/>
              <a:gd name="connsiteX47" fmla="*/ 3623582 w 3650031"/>
              <a:gd name="connsiteY47" fmla="*/ 3642564 h 4284618"/>
              <a:gd name="connsiteX0" fmla="*/ 3623582 w 3650031"/>
              <a:gd name="connsiteY0" fmla="*/ 3652089 h 4294143"/>
              <a:gd name="connsiteX1" fmla="*/ 3526971 w 3650031"/>
              <a:gd name="connsiteY1" fmla="*/ 3893548 h 4294143"/>
              <a:gd name="connsiteX2" fmla="*/ 3415597 w 3650031"/>
              <a:gd name="connsiteY2" fmla="*/ 4016148 h 4294143"/>
              <a:gd name="connsiteX3" fmla="*/ 3161211 w 3650031"/>
              <a:gd name="connsiteY3" fmla="*/ 4215765 h 4294143"/>
              <a:gd name="connsiteX4" fmla="*/ 2743200 w 3650031"/>
              <a:gd name="connsiteY4" fmla="*/ 4294143 h 4294143"/>
              <a:gd name="connsiteX5" fmla="*/ 2307022 w 3650031"/>
              <a:gd name="connsiteY5" fmla="*/ 4153173 h 4294143"/>
              <a:gd name="connsiteX6" fmla="*/ 2055223 w 3650031"/>
              <a:gd name="connsiteY6" fmla="*/ 3876131 h 4294143"/>
              <a:gd name="connsiteX7" fmla="*/ 1845469 w 3650031"/>
              <a:gd name="connsiteY7" fmla="*/ 3439138 h 4294143"/>
              <a:gd name="connsiteX8" fmla="*/ 1837508 w 3650031"/>
              <a:gd name="connsiteY8" fmla="*/ 3127194 h 4294143"/>
              <a:gd name="connsiteX9" fmla="*/ 1976846 w 3650031"/>
              <a:gd name="connsiteY9" fmla="*/ 2874645 h 4294143"/>
              <a:gd name="connsiteX10" fmla="*/ 2066313 w 3650031"/>
              <a:gd name="connsiteY10" fmla="*/ 2776470 h 4294143"/>
              <a:gd name="connsiteX11" fmla="*/ 2002971 w 3650031"/>
              <a:gd name="connsiteY11" fmla="*/ 2683057 h 4294143"/>
              <a:gd name="connsiteX12" fmla="*/ 1881051 w 3650031"/>
              <a:gd name="connsiteY12" fmla="*/ 2683057 h 4294143"/>
              <a:gd name="connsiteX13" fmla="*/ 1837508 w 3650031"/>
              <a:gd name="connsiteY13" fmla="*/ 2613388 h 4294143"/>
              <a:gd name="connsiteX14" fmla="*/ 1866764 w 3650031"/>
              <a:gd name="connsiteY14" fmla="*/ 2467725 h 4294143"/>
              <a:gd name="connsiteX15" fmla="*/ 1616665 w 3650031"/>
              <a:gd name="connsiteY15" fmla="*/ 2094820 h 4294143"/>
              <a:gd name="connsiteX16" fmla="*/ 1282609 w 3650031"/>
              <a:gd name="connsiteY16" fmla="*/ 1619047 h 4294143"/>
              <a:gd name="connsiteX17" fmla="*/ 529590 w 3650031"/>
              <a:gd name="connsiteY17" fmla="*/ 530474 h 4294143"/>
              <a:gd name="connsiteX18" fmla="*/ 204175 w 3650031"/>
              <a:gd name="connsiteY18" fmla="*/ 722131 h 4294143"/>
              <a:gd name="connsiteX19" fmla="*/ 156754 w 3650031"/>
              <a:gd name="connsiteY19" fmla="*/ 584291 h 4294143"/>
              <a:gd name="connsiteX20" fmla="*/ 200297 w 3650031"/>
              <a:gd name="connsiteY20" fmla="*/ 488497 h 4294143"/>
              <a:gd name="connsiteX21" fmla="*/ 95794 w 3650031"/>
              <a:gd name="connsiteY21" fmla="*/ 549457 h 4294143"/>
              <a:gd name="connsiteX22" fmla="*/ 0 w 3650031"/>
              <a:gd name="connsiteY22" fmla="*/ 383994 h 4294143"/>
              <a:gd name="connsiteX23" fmla="*/ 52251 w 3650031"/>
              <a:gd name="connsiteY23" fmla="*/ 296908 h 4294143"/>
              <a:gd name="connsiteX24" fmla="*/ 348343 w 3650031"/>
              <a:gd name="connsiteY24" fmla="*/ 148863 h 4294143"/>
              <a:gd name="connsiteX25" fmla="*/ 383177 w 3650031"/>
              <a:gd name="connsiteY25" fmla="*/ 140154 h 4294143"/>
              <a:gd name="connsiteX26" fmla="*/ 566942 w 3650031"/>
              <a:gd name="connsiteY26" fmla="*/ 0 h 4294143"/>
              <a:gd name="connsiteX27" fmla="*/ 897732 w 3650031"/>
              <a:gd name="connsiteY27" fmla="*/ 475842 h 4294143"/>
              <a:gd name="connsiteX28" fmla="*/ 1489166 w 3650031"/>
              <a:gd name="connsiteY28" fmla="*/ 1315811 h 4294143"/>
              <a:gd name="connsiteX29" fmla="*/ 1581082 w 3650031"/>
              <a:gd name="connsiteY29" fmla="*/ 1437119 h 4294143"/>
              <a:gd name="connsiteX30" fmla="*/ 1854313 w 3650031"/>
              <a:gd name="connsiteY30" fmla="*/ 1833699 h 4294143"/>
              <a:gd name="connsiteX31" fmla="*/ 2106658 w 3650031"/>
              <a:gd name="connsiteY31" fmla="*/ 2162787 h 4294143"/>
              <a:gd name="connsiteX32" fmla="*/ 2211977 w 3650031"/>
              <a:gd name="connsiteY32" fmla="*/ 2212794 h 4294143"/>
              <a:gd name="connsiteX33" fmla="*/ 2342606 w 3650031"/>
              <a:gd name="connsiteY33" fmla="*/ 2230211 h 4294143"/>
              <a:gd name="connsiteX34" fmla="*/ 2412274 w 3650031"/>
              <a:gd name="connsiteY34" fmla="*/ 2334714 h 4294143"/>
              <a:gd name="connsiteX35" fmla="*/ 2386148 w 3650031"/>
              <a:gd name="connsiteY35" fmla="*/ 2404383 h 4294143"/>
              <a:gd name="connsiteX36" fmla="*/ 2372745 w 3650031"/>
              <a:gd name="connsiteY36" fmla="*/ 2454185 h 4294143"/>
              <a:gd name="connsiteX37" fmla="*/ 2402001 w 3650031"/>
              <a:gd name="connsiteY37" fmla="*/ 2514737 h 4294143"/>
              <a:gd name="connsiteX38" fmla="*/ 2447108 w 3650031"/>
              <a:gd name="connsiteY38" fmla="*/ 2536507 h 4294143"/>
              <a:gd name="connsiteX39" fmla="*/ 2502013 w 3650031"/>
              <a:gd name="connsiteY39" fmla="*/ 2495687 h 4294143"/>
              <a:gd name="connsiteX40" fmla="*/ 2535351 w 3650031"/>
              <a:gd name="connsiteY40" fmla="*/ 2505212 h 4294143"/>
              <a:gd name="connsiteX41" fmla="*/ 2665639 w 3650031"/>
              <a:gd name="connsiteY41" fmla="*/ 2436087 h 4294143"/>
              <a:gd name="connsiteX42" fmla="*/ 2969623 w 3650031"/>
              <a:gd name="connsiteY42" fmla="*/ 2456634 h 4294143"/>
              <a:gd name="connsiteX43" fmla="*/ 3201557 w 3650031"/>
              <a:gd name="connsiteY43" fmla="*/ 2586514 h 4294143"/>
              <a:gd name="connsiteX44" fmla="*/ 3444648 w 3650031"/>
              <a:gd name="connsiteY44" fmla="*/ 2848520 h 4294143"/>
              <a:gd name="connsiteX45" fmla="*/ 3640183 w 3650031"/>
              <a:gd name="connsiteY45" fmla="*/ 3214280 h 4294143"/>
              <a:gd name="connsiteX46" fmla="*/ 3646509 w 3650031"/>
              <a:gd name="connsiteY46" fmla="*/ 3489688 h 4294143"/>
              <a:gd name="connsiteX47" fmla="*/ 3623582 w 3650031"/>
              <a:gd name="connsiteY47" fmla="*/ 3652089 h 4294143"/>
              <a:gd name="connsiteX0" fmla="*/ 3623582 w 3650031"/>
              <a:gd name="connsiteY0" fmla="*/ 3652089 h 4294143"/>
              <a:gd name="connsiteX1" fmla="*/ 3526971 w 3650031"/>
              <a:gd name="connsiteY1" fmla="*/ 3893548 h 4294143"/>
              <a:gd name="connsiteX2" fmla="*/ 3415597 w 3650031"/>
              <a:gd name="connsiteY2" fmla="*/ 4016148 h 4294143"/>
              <a:gd name="connsiteX3" fmla="*/ 3161211 w 3650031"/>
              <a:gd name="connsiteY3" fmla="*/ 4215765 h 4294143"/>
              <a:gd name="connsiteX4" fmla="*/ 2743200 w 3650031"/>
              <a:gd name="connsiteY4" fmla="*/ 4294143 h 4294143"/>
              <a:gd name="connsiteX5" fmla="*/ 2307022 w 3650031"/>
              <a:gd name="connsiteY5" fmla="*/ 4153173 h 4294143"/>
              <a:gd name="connsiteX6" fmla="*/ 2055223 w 3650031"/>
              <a:gd name="connsiteY6" fmla="*/ 3876131 h 4294143"/>
              <a:gd name="connsiteX7" fmla="*/ 1845469 w 3650031"/>
              <a:gd name="connsiteY7" fmla="*/ 3439138 h 4294143"/>
              <a:gd name="connsiteX8" fmla="*/ 1837508 w 3650031"/>
              <a:gd name="connsiteY8" fmla="*/ 3127194 h 4294143"/>
              <a:gd name="connsiteX9" fmla="*/ 1976846 w 3650031"/>
              <a:gd name="connsiteY9" fmla="*/ 2874645 h 4294143"/>
              <a:gd name="connsiteX10" fmla="*/ 2066313 w 3650031"/>
              <a:gd name="connsiteY10" fmla="*/ 2776470 h 4294143"/>
              <a:gd name="connsiteX11" fmla="*/ 2002971 w 3650031"/>
              <a:gd name="connsiteY11" fmla="*/ 2683057 h 4294143"/>
              <a:gd name="connsiteX12" fmla="*/ 1881051 w 3650031"/>
              <a:gd name="connsiteY12" fmla="*/ 2683057 h 4294143"/>
              <a:gd name="connsiteX13" fmla="*/ 1837508 w 3650031"/>
              <a:gd name="connsiteY13" fmla="*/ 2613388 h 4294143"/>
              <a:gd name="connsiteX14" fmla="*/ 1866764 w 3650031"/>
              <a:gd name="connsiteY14" fmla="*/ 2467725 h 4294143"/>
              <a:gd name="connsiteX15" fmla="*/ 1616665 w 3650031"/>
              <a:gd name="connsiteY15" fmla="*/ 2094820 h 4294143"/>
              <a:gd name="connsiteX16" fmla="*/ 1282609 w 3650031"/>
              <a:gd name="connsiteY16" fmla="*/ 1619047 h 4294143"/>
              <a:gd name="connsiteX17" fmla="*/ 529590 w 3650031"/>
              <a:gd name="connsiteY17" fmla="*/ 530474 h 4294143"/>
              <a:gd name="connsiteX18" fmla="*/ 204175 w 3650031"/>
              <a:gd name="connsiteY18" fmla="*/ 722131 h 4294143"/>
              <a:gd name="connsiteX19" fmla="*/ 156754 w 3650031"/>
              <a:gd name="connsiteY19" fmla="*/ 584291 h 4294143"/>
              <a:gd name="connsiteX20" fmla="*/ 200297 w 3650031"/>
              <a:gd name="connsiteY20" fmla="*/ 488497 h 4294143"/>
              <a:gd name="connsiteX21" fmla="*/ 95794 w 3650031"/>
              <a:gd name="connsiteY21" fmla="*/ 549457 h 4294143"/>
              <a:gd name="connsiteX22" fmla="*/ 0 w 3650031"/>
              <a:gd name="connsiteY22" fmla="*/ 383994 h 4294143"/>
              <a:gd name="connsiteX23" fmla="*/ 52251 w 3650031"/>
              <a:gd name="connsiteY23" fmla="*/ 296908 h 4294143"/>
              <a:gd name="connsiteX24" fmla="*/ 348343 w 3650031"/>
              <a:gd name="connsiteY24" fmla="*/ 148863 h 4294143"/>
              <a:gd name="connsiteX25" fmla="*/ 366508 w 3650031"/>
              <a:gd name="connsiteY25" fmla="*/ 187779 h 4294143"/>
              <a:gd name="connsiteX26" fmla="*/ 566942 w 3650031"/>
              <a:gd name="connsiteY26" fmla="*/ 0 h 4294143"/>
              <a:gd name="connsiteX27" fmla="*/ 897732 w 3650031"/>
              <a:gd name="connsiteY27" fmla="*/ 475842 h 4294143"/>
              <a:gd name="connsiteX28" fmla="*/ 1489166 w 3650031"/>
              <a:gd name="connsiteY28" fmla="*/ 1315811 h 4294143"/>
              <a:gd name="connsiteX29" fmla="*/ 1581082 w 3650031"/>
              <a:gd name="connsiteY29" fmla="*/ 1437119 h 4294143"/>
              <a:gd name="connsiteX30" fmla="*/ 1854313 w 3650031"/>
              <a:gd name="connsiteY30" fmla="*/ 1833699 h 4294143"/>
              <a:gd name="connsiteX31" fmla="*/ 2106658 w 3650031"/>
              <a:gd name="connsiteY31" fmla="*/ 2162787 h 4294143"/>
              <a:gd name="connsiteX32" fmla="*/ 2211977 w 3650031"/>
              <a:gd name="connsiteY32" fmla="*/ 2212794 h 4294143"/>
              <a:gd name="connsiteX33" fmla="*/ 2342606 w 3650031"/>
              <a:gd name="connsiteY33" fmla="*/ 2230211 h 4294143"/>
              <a:gd name="connsiteX34" fmla="*/ 2412274 w 3650031"/>
              <a:gd name="connsiteY34" fmla="*/ 2334714 h 4294143"/>
              <a:gd name="connsiteX35" fmla="*/ 2386148 w 3650031"/>
              <a:gd name="connsiteY35" fmla="*/ 2404383 h 4294143"/>
              <a:gd name="connsiteX36" fmla="*/ 2372745 w 3650031"/>
              <a:gd name="connsiteY36" fmla="*/ 2454185 h 4294143"/>
              <a:gd name="connsiteX37" fmla="*/ 2402001 w 3650031"/>
              <a:gd name="connsiteY37" fmla="*/ 2514737 h 4294143"/>
              <a:gd name="connsiteX38" fmla="*/ 2447108 w 3650031"/>
              <a:gd name="connsiteY38" fmla="*/ 2536507 h 4294143"/>
              <a:gd name="connsiteX39" fmla="*/ 2502013 w 3650031"/>
              <a:gd name="connsiteY39" fmla="*/ 2495687 h 4294143"/>
              <a:gd name="connsiteX40" fmla="*/ 2535351 w 3650031"/>
              <a:gd name="connsiteY40" fmla="*/ 2505212 h 4294143"/>
              <a:gd name="connsiteX41" fmla="*/ 2665639 w 3650031"/>
              <a:gd name="connsiteY41" fmla="*/ 2436087 h 4294143"/>
              <a:gd name="connsiteX42" fmla="*/ 2969623 w 3650031"/>
              <a:gd name="connsiteY42" fmla="*/ 2456634 h 4294143"/>
              <a:gd name="connsiteX43" fmla="*/ 3201557 w 3650031"/>
              <a:gd name="connsiteY43" fmla="*/ 2586514 h 4294143"/>
              <a:gd name="connsiteX44" fmla="*/ 3444648 w 3650031"/>
              <a:gd name="connsiteY44" fmla="*/ 2848520 h 4294143"/>
              <a:gd name="connsiteX45" fmla="*/ 3640183 w 3650031"/>
              <a:gd name="connsiteY45" fmla="*/ 3214280 h 4294143"/>
              <a:gd name="connsiteX46" fmla="*/ 3646509 w 3650031"/>
              <a:gd name="connsiteY46" fmla="*/ 3489688 h 4294143"/>
              <a:gd name="connsiteX47" fmla="*/ 3623582 w 3650031"/>
              <a:gd name="connsiteY47" fmla="*/ 3652089 h 4294143"/>
              <a:gd name="connsiteX0" fmla="*/ 3623582 w 3650031"/>
              <a:gd name="connsiteY0" fmla="*/ 3652089 h 4294143"/>
              <a:gd name="connsiteX1" fmla="*/ 3526971 w 3650031"/>
              <a:gd name="connsiteY1" fmla="*/ 3893548 h 4294143"/>
              <a:gd name="connsiteX2" fmla="*/ 3415597 w 3650031"/>
              <a:gd name="connsiteY2" fmla="*/ 4016148 h 4294143"/>
              <a:gd name="connsiteX3" fmla="*/ 3161211 w 3650031"/>
              <a:gd name="connsiteY3" fmla="*/ 4215765 h 4294143"/>
              <a:gd name="connsiteX4" fmla="*/ 2743200 w 3650031"/>
              <a:gd name="connsiteY4" fmla="*/ 4294143 h 4294143"/>
              <a:gd name="connsiteX5" fmla="*/ 2307022 w 3650031"/>
              <a:gd name="connsiteY5" fmla="*/ 4153173 h 4294143"/>
              <a:gd name="connsiteX6" fmla="*/ 2055223 w 3650031"/>
              <a:gd name="connsiteY6" fmla="*/ 3876131 h 4294143"/>
              <a:gd name="connsiteX7" fmla="*/ 1845469 w 3650031"/>
              <a:gd name="connsiteY7" fmla="*/ 3439138 h 4294143"/>
              <a:gd name="connsiteX8" fmla="*/ 1837508 w 3650031"/>
              <a:gd name="connsiteY8" fmla="*/ 3127194 h 4294143"/>
              <a:gd name="connsiteX9" fmla="*/ 1976846 w 3650031"/>
              <a:gd name="connsiteY9" fmla="*/ 2874645 h 4294143"/>
              <a:gd name="connsiteX10" fmla="*/ 2066313 w 3650031"/>
              <a:gd name="connsiteY10" fmla="*/ 2776470 h 4294143"/>
              <a:gd name="connsiteX11" fmla="*/ 2002971 w 3650031"/>
              <a:gd name="connsiteY11" fmla="*/ 2683057 h 4294143"/>
              <a:gd name="connsiteX12" fmla="*/ 1881051 w 3650031"/>
              <a:gd name="connsiteY12" fmla="*/ 2683057 h 4294143"/>
              <a:gd name="connsiteX13" fmla="*/ 1837508 w 3650031"/>
              <a:gd name="connsiteY13" fmla="*/ 2613388 h 4294143"/>
              <a:gd name="connsiteX14" fmla="*/ 1866764 w 3650031"/>
              <a:gd name="connsiteY14" fmla="*/ 2467725 h 4294143"/>
              <a:gd name="connsiteX15" fmla="*/ 1616665 w 3650031"/>
              <a:gd name="connsiteY15" fmla="*/ 2094820 h 4294143"/>
              <a:gd name="connsiteX16" fmla="*/ 1282609 w 3650031"/>
              <a:gd name="connsiteY16" fmla="*/ 1619047 h 4294143"/>
              <a:gd name="connsiteX17" fmla="*/ 529590 w 3650031"/>
              <a:gd name="connsiteY17" fmla="*/ 530474 h 4294143"/>
              <a:gd name="connsiteX18" fmla="*/ 204175 w 3650031"/>
              <a:gd name="connsiteY18" fmla="*/ 722131 h 4294143"/>
              <a:gd name="connsiteX19" fmla="*/ 156754 w 3650031"/>
              <a:gd name="connsiteY19" fmla="*/ 584291 h 4294143"/>
              <a:gd name="connsiteX20" fmla="*/ 200297 w 3650031"/>
              <a:gd name="connsiteY20" fmla="*/ 488497 h 4294143"/>
              <a:gd name="connsiteX21" fmla="*/ 95794 w 3650031"/>
              <a:gd name="connsiteY21" fmla="*/ 549457 h 4294143"/>
              <a:gd name="connsiteX22" fmla="*/ 0 w 3650031"/>
              <a:gd name="connsiteY22" fmla="*/ 383994 h 4294143"/>
              <a:gd name="connsiteX23" fmla="*/ 52251 w 3650031"/>
              <a:gd name="connsiteY23" fmla="*/ 296908 h 4294143"/>
              <a:gd name="connsiteX24" fmla="*/ 348343 w 3650031"/>
              <a:gd name="connsiteY24" fmla="*/ 148863 h 4294143"/>
              <a:gd name="connsiteX25" fmla="*/ 366508 w 3650031"/>
              <a:gd name="connsiteY25" fmla="*/ 187779 h 4294143"/>
              <a:gd name="connsiteX26" fmla="*/ 444613 w 3650031"/>
              <a:gd name="connsiteY26" fmla="*/ 85863 h 4294143"/>
              <a:gd name="connsiteX27" fmla="*/ 566942 w 3650031"/>
              <a:gd name="connsiteY27" fmla="*/ 0 h 4294143"/>
              <a:gd name="connsiteX28" fmla="*/ 897732 w 3650031"/>
              <a:gd name="connsiteY28" fmla="*/ 475842 h 4294143"/>
              <a:gd name="connsiteX29" fmla="*/ 1489166 w 3650031"/>
              <a:gd name="connsiteY29" fmla="*/ 1315811 h 4294143"/>
              <a:gd name="connsiteX30" fmla="*/ 1581082 w 3650031"/>
              <a:gd name="connsiteY30" fmla="*/ 1437119 h 4294143"/>
              <a:gd name="connsiteX31" fmla="*/ 1854313 w 3650031"/>
              <a:gd name="connsiteY31" fmla="*/ 1833699 h 4294143"/>
              <a:gd name="connsiteX32" fmla="*/ 2106658 w 3650031"/>
              <a:gd name="connsiteY32" fmla="*/ 2162787 h 4294143"/>
              <a:gd name="connsiteX33" fmla="*/ 2211977 w 3650031"/>
              <a:gd name="connsiteY33" fmla="*/ 2212794 h 4294143"/>
              <a:gd name="connsiteX34" fmla="*/ 2342606 w 3650031"/>
              <a:gd name="connsiteY34" fmla="*/ 2230211 h 4294143"/>
              <a:gd name="connsiteX35" fmla="*/ 2412274 w 3650031"/>
              <a:gd name="connsiteY35" fmla="*/ 2334714 h 4294143"/>
              <a:gd name="connsiteX36" fmla="*/ 2386148 w 3650031"/>
              <a:gd name="connsiteY36" fmla="*/ 2404383 h 4294143"/>
              <a:gd name="connsiteX37" fmla="*/ 2372745 w 3650031"/>
              <a:gd name="connsiteY37" fmla="*/ 2454185 h 4294143"/>
              <a:gd name="connsiteX38" fmla="*/ 2402001 w 3650031"/>
              <a:gd name="connsiteY38" fmla="*/ 2514737 h 4294143"/>
              <a:gd name="connsiteX39" fmla="*/ 2447108 w 3650031"/>
              <a:gd name="connsiteY39" fmla="*/ 2536507 h 4294143"/>
              <a:gd name="connsiteX40" fmla="*/ 2502013 w 3650031"/>
              <a:gd name="connsiteY40" fmla="*/ 2495687 h 4294143"/>
              <a:gd name="connsiteX41" fmla="*/ 2535351 w 3650031"/>
              <a:gd name="connsiteY41" fmla="*/ 2505212 h 4294143"/>
              <a:gd name="connsiteX42" fmla="*/ 2665639 w 3650031"/>
              <a:gd name="connsiteY42" fmla="*/ 2436087 h 4294143"/>
              <a:gd name="connsiteX43" fmla="*/ 2969623 w 3650031"/>
              <a:gd name="connsiteY43" fmla="*/ 2456634 h 4294143"/>
              <a:gd name="connsiteX44" fmla="*/ 3201557 w 3650031"/>
              <a:gd name="connsiteY44" fmla="*/ 2586514 h 4294143"/>
              <a:gd name="connsiteX45" fmla="*/ 3444648 w 3650031"/>
              <a:gd name="connsiteY45" fmla="*/ 2848520 h 4294143"/>
              <a:gd name="connsiteX46" fmla="*/ 3640183 w 3650031"/>
              <a:gd name="connsiteY46" fmla="*/ 3214280 h 4294143"/>
              <a:gd name="connsiteX47" fmla="*/ 3646509 w 3650031"/>
              <a:gd name="connsiteY47" fmla="*/ 3489688 h 4294143"/>
              <a:gd name="connsiteX48" fmla="*/ 3623582 w 3650031"/>
              <a:gd name="connsiteY48" fmla="*/ 3652089 h 4294143"/>
              <a:gd name="connsiteX0" fmla="*/ 3623582 w 3650031"/>
              <a:gd name="connsiteY0" fmla="*/ 3633039 h 4275093"/>
              <a:gd name="connsiteX1" fmla="*/ 3526971 w 3650031"/>
              <a:gd name="connsiteY1" fmla="*/ 3874498 h 4275093"/>
              <a:gd name="connsiteX2" fmla="*/ 3415597 w 3650031"/>
              <a:gd name="connsiteY2" fmla="*/ 3997098 h 4275093"/>
              <a:gd name="connsiteX3" fmla="*/ 3161211 w 3650031"/>
              <a:gd name="connsiteY3" fmla="*/ 4196715 h 4275093"/>
              <a:gd name="connsiteX4" fmla="*/ 2743200 w 3650031"/>
              <a:gd name="connsiteY4" fmla="*/ 4275093 h 4275093"/>
              <a:gd name="connsiteX5" fmla="*/ 2307022 w 3650031"/>
              <a:gd name="connsiteY5" fmla="*/ 4134123 h 4275093"/>
              <a:gd name="connsiteX6" fmla="*/ 2055223 w 3650031"/>
              <a:gd name="connsiteY6" fmla="*/ 3857081 h 4275093"/>
              <a:gd name="connsiteX7" fmla="*/ 1845469 w 3650031"/>
              <a:gd name="connsiteY7" fmla="*/ 3420088 h 4275093"/>
              <a:gd name="connsiteX8" fmla="*/ 1837508 w 3650031"/>
              <a:gd name="connsiteY8" fmla="*/ 3108144 h 4275093"/>
              <a:gd name="connsiteX9" fmla="*/ 1976846 w 3650031"/>
              <a:gd name="connsiteY9" fmla="*/ 2855595 h 4275093"/>
              <a:gd name="connsiteX10" fmla="*/ 2066313 w 3650031"/>
              <a:gd name="connsiteY10" fmla="*/ 2757420 h 4275093"/>
              <a:gd name="connsiteX11" fmla="*/ 2002971 w 3650031"/>
              <a:gd name="connsiteY11" fmla="*/ 2664007 h 4275093"/>
              <a:gd name="connsiteX12" fmla="*/ 1881051 w 3650031"/>
              <a:gd name="connsiteY12" fmla="*/ 2664007 h 4275093"/>
              <a:gd name="connsiteX13" fmla="*/ 1837508 w 3650031"/>
              <a:gd name="connsiteY13" fmla="*/ 2594338 h 4275093"/>
              <a:gd name="connsiteX14" fmla="*/ 1866764 w 3650031"/>
              <a:gd name="connsiteY14" fmla="*/ 2448675 h 4275093"/>
              <a:gd name="connsiteX15" fmla="*/ 1616665 w 3650031"/>
              <a:gd name="connsiteY15" fmla="*/ 2075770 h 4275093"/>
              <a:gd name="connsiteX16" fmla="*/ 1282609 w 3650031"/>
              <a:gd name="connsiteY16" fmla="*/ 1599997 h 4275093"/>
              <a:gd name="connsiteX17" fmla="*/ 529590 w 3650031"/>
              <a:gd name="connsiteY17" fmla="*/ 511424 h 4275093"/>
              <a:gd name="connsiteX18" fmla="*/ 204175 w 3650031"/>
              <a:gd name="connsiteY18" fmla="*/ 703081 h 4275093"/>
              <a:gd name="connsiteX19" fmla="*/ 156754 w 3650031"/>
              <a:gd name="connsiteY19" fmla="*/ 565241 h 4275093"/>
              <a:gd name="connsiteX20" fmla="*/ 200297 w 3650031"/>
              <a:gd name="connsiteY20" fmla="*/ 469447 h 4275093"/>
              <a:gd name="connsiteX21" fmla="*/ 95794 w 3650031"/>
              <a:gd name="connsiteY21" fmla="*/ 530407 h 4275093"/>
              <a:gd name="connsiteX22" fmla="*/ 0 w 3650031"/>
              <a:gd name="connsiteY22" fmla="*/ 364944 h 4275093"/>
              <a:gd name="connsiteX23" fmla="*/ 52251 w 3650031"/>
              <a:gd name="connsiteY23" fmla="*/ 277858 h 4275093"/>
              <a:gd name="connsiteX24" fmla="*/ 348343 w 3650031"/>
              <a:gd name="connsiteY24" fmla="*/ 129813 h 4275093"/>
              <a:gd name="connsiteX25" fmla="*/ 366508 w 3650031"/>
              <a:gd name="connsiteY25" fmla="*/ 168729 h 4275093"/>
              <a:gd name="connsiteX26" fmla="*/ 444613 w 3650031"/>
              <a:gd name="connsiteY26" fmla="*/ 66813 h 4275093"/>
              <a:gd name="connsiteX27" fmla="*/ 550273 w 3650031"/>
              <a:gd name="connsiteY27" fmla="*/ 0 h 4275093"/>
              <a:gd name="connsiteX28" fmla="*/ 897732 w 3650031"/>
              <a:gd name="connsiteY28" fmla="*/ 456792 h 4275093"/>
              <a:gd name="connsiteX29" fmla="*/ 1489166 w 3650031"/>
              <a:gd name="connsiteY29" fmla="*/ 1296761 h 4275093"/>
              <a:gd name="connsiteX30" fmla="*/ 1581082 w 3650031"/>
              <a:gd name="connsiteY30" fmla="*/ 1418069 h 4275093"/>
              <a:gd name="connsiteX31" fmla="*/ 1854313 w 3650031"/>
              <a:gd name="connsiteY31" fmla="*/ 1814649 h 4275093"/>
              <a:gd name="connsiteX32" fmla="*/ 2106658 w 3650031"/>
              <a:gd name="connsiteY32" fmla="*/ 2143737 h 4275093"/>
              <a:gd name="connsiteX33" fmla="*/ 2211977 w 3650031"/>
              <a:gd name="connsiteY33" fmla="*/ 2193744 h 4275093"/>
              <a:gd name="connsiteX34" fmla="*/ 2342606 w 3650031"/>
              <a:gd name="connsiteY34" fmla="*/ 2211161 h 4275093"/>
              <a:gd name="connsiteX35" fmla="*/ 2412274 w 3650031"/>
              <a:gd name="connsiteY35" fmla="*/ 2315664 h 4275093"/>
              <a:gd name="connsiteX36" fmla="*/ 2386148 w 3650031"/>
              <a:gd name="connsiteY36" fmla="*/ 2385333 h 4275093"/>
              <a:gd name="connsiteX37" fmla="*/ 2372745 w 3650031"/>
              <a:gd name="connsiteY37" fmla="*/ 2435135 h 4275093"/>
              <a:gd name="connsiteX38" fmla="*/ 2402001 w 3650031"/>
              <a:gd name="connsiteY38" fmla="*/ 2495687 h 4275093"/>
              <a:gd name="connsiteX39" fmla="*/ 2447108 w 3650031"/>
              <a:gd name="connsiteY39" fmla="*/ 2517457 h 4275093"/>
              <a:gd name="connsiteX40" fmla="*/ 2502013 w 3650031"/>
              <a:gd name="connsiteY40" fmla="*/ 2476637 h 4275093"/>
              <a:gd name="connsiteX41" fmla="*/ 2535351 w 3650031"/>
              <a:gd name="connsiteY41" fmla="*/ 2486162 h 4275093"/>
              <a:gd name="connsiteX42" fmla="*/ 2665639 w 3650031"/>
              <a:gd name="connsiteY42" fmla="*/ 2417037 h 4275093"/>
              <a:gd name="connsiteX43" fmla="*/ 2969623 w 3650031"/>
              <a:gd name="connsiteY43" fmla="*/ 2437584 h 4275093"/>
              <a:gd name="connsiteX44" fmla="*/ 3201557 w 3650031"/>
              <a:gd name="connsiteY44" fmla="*/ 2567464 h 4275093"/>
              <a:gd name="connsiteX45" fmla="*/ 3444648 w 3650031"/>
              <a:gd name="connsiteY45" fmla="*/ 2829470 h 4275093"/>
              <a:gd name="connsiteX46" fmla="*/ 3640183 w 3650031"/>
              <a:gd name="connsiteY46" fmla="*/ 3195230 h 4275093"/>
              <a:gd name="connsiteX47" fmla="*/ 3646509 w 3650031"/>
              <a:gd name="connsiteY47" fmla="*/ 3470638 h 4275093"/>
              <a:gd name="connsiteX48" fmla="*/ 3623582 w 3650031"/>
              <a:gd name="connsiteY48" fmla="*/ 3633039 h 4275093"/>
              <a:gd name="connsiteX0" fmla="*/ 3623582 w 3650031"/>
              <a:gd name="connsiteY0" fmla="*/ 3633039 h 4275093"/>
              <a:gd name="connsiteX1" fmla="*/ 3526971 w 3650031"/>
              <a:gd name="connsiteY1" fmla="*/ 3874498 h 4275093"/>
              <a:gd name="connsiteX2" fmla="*/ 3415597 w 3650031"/>
              <a:gd name="connsiteY2" fmla="*/ 3997098 h 4275093"/>
              <a:gd name="connsiteX3" fmla="*/ 3161211 w 3650031"/>
              <a:gd name="connsiteY3" fmla="*/ 4196715 h 4275093"/>
              <a:gd name="connsiteX4" fmla="*/ 2743200 w 3650031"/>
              <a:gd name="connsiteY4" fmla="*/ 4275093 h 4275093"/>
              <a:gd name="connsiteX5" fmla="*/ 2307022 w 3650031"/>
              <a:gd name="connsiteY5" fmla="*/ 4134123 h 4275093"/>
              <a:gd name="connsiteX6" fmla="*/ 2055223 w 3650031"/>
              <a:gd name="connsiteY6" fmla="*/ 3857081 h 4275093"/>
              <a:gd name="connsiteX7" fmla="*/ 1845469 w 3650031"/>
              <a:gd name="connsiteY7" fmla="*/ 3420088 h 4275093"/>
              <a:gd name="connsiteX8" fmla="*/ 1837508 w 3650031"/>
              <a:gd name="connsiteY8" fmla="*/ 3108144 h 4275093"/>
              <a:gd name="connsiteX9" fmla="*/ 1976846 w 3650031"/>
              <a:gd name="connsiteY9" fmla="*/ 2855595 h 4275093"/>
              <a:gd name="connsiteX10" fmla="*/ 2066313 w 3650031"/>
              <a:gd name="connsiteY10" fmla="*/ 2757420 h 4275093"/>
              <a:gd name="connsiteX11" fmla="*/ 2002971 w 3650031"/>
              <a:gd name="connsiteY11" fmla="*/ 2664007 h 4275093"/>
              <a:gd name="connsiteX12" fmla="*/ 1881051 w 3650031"/>
              <a:gd name="connsiteY12" fmla="*/ 2664007 h 4275093"/>
              <a:gd name="connsiteX13" fmla="*/ 1837508 w 3650031"/>
              <a:gd name="connsiteY13" fmla="*/ 2594338 h 4275093"/>
              <a:gd name="connsiteX14" fmla="*/ 1866764 w 3650031"/>
              <a:gd name="connsiteY14" fmla="*/ 2448675 h 4275093"/>
              <a:gd name="connsiteX15" fmla="*/ 1616665 w 3650031"/>
              <a:gd name="connsiteY15" fmla="*/ 2075770 h 4275093"/>
              <a:gd name="connsiteX16" fmla="*/ 1282609 w 3650031"/>
              <a:gd name="connsiteY16" fmla="*/ 1599997 h 4275093"/>
              <a:gd name="connsiteX17" fmla="*/ 529590 w 3650031"/>
              <a:gd name="connsiteY17" fmla="*/ 511424 h 4275093"/>
              <a:gd name="connsiteX18" fmla="*/ 204175 w 3650031"/>
              <a:gd name="connsiteY18" fmla="*/ 703081 h 4275093"/>
              <a:gd name="connsiteX19" fmla="*/ 156754 w 3650031"/>
              <a:gd name="connsiteY19" fmla="*/ 565241 h 4275093"/>
              <a:gd name="connsiteX20" fmla="*/ 200297 w 3650031"/>
              <a:gd name="connsiteY20" fmla="*/ 469447 h 4275093"/>
              <a:gd name="connsiteX21" fmla="*/ 95794 w 3650031"/>
              <a:gd name="connsiteY21" fmla="*/ 530407 h 4275093"/>
              <a:gd name="connsiteX22" fmla="*/ 0 w 3650031"/>
              <a:gd name="connsiteY22" fmla="*/ 364944 h 4275093"/>
              <a:gd name="connsiteX23" fmla="*/ 52251 w 3650031"/>
              <a:gd name="connsiteY23" fmla="*/ 277858 h 4275093"/>
              <a:gd name="connsiteX24" fmla="*/ 348343 w 3650031"/>
              <a:gd name="connsiteY24" fmla="*/ 129813 h 4275093"/>
              <a:gd name="connsiteX25" fmla="*/ 366508 w 3650031"/>
              <a:gd name="connsiteY25" fmla="*/ 168729 h 4275093"/>
              <a:gd name="connsiteX26" fmla="*/ 444613 w 3650031"/>
              <a:gd name="connsiteY26" fmla="*/ 66813 h 4275093"/>
              <a:gd name="connsiteX27" fmla="*/ 550273 w 3650031"/>
              <a:gd name="connsiteY27" fmla="*/ 0 h 4275093"/>
              <a:gd name="connsiteX28" fmla="*/ 706551 w 3650031"/>
              <a:gd name="connsiteY28" fmla="*/ 190638 h 4275093"/>
              <a:gd name="connsiteX29" fmla="*/ 897732 w 3650031"/>
              <a:gd name="connsiteY29" fmla="*/ 456792 h 4275093"/>
              <a:gd name="connsiteX30" fmla="*/ 1489166 w 3650031"/>
              <a:gd name="connsiteY30" fmla="*/ 1296761 h 4275093"/>
              <a:gd name="connsiteX31" fmla="*/ 1581082 w 3650031"/>
              <a:gd name="connsiteY31" fmla="*/ 1418069 h 4275093"/>
              <a:gd name="connsiteX32" fmla="*/ 1854313 w 3650031"/>
              <a:gd name="connsiteY32" fmla="*/ 1814649 h 4275093"/>
              <a:gd name="connsiteX33" fmla="*/ 2106658 w 3650031"/>
              <a:gd name="connsiteY33" fmla="*/ 2143737 h 4275093"/>
              <a:gd name="connsiteX34" fmla="*/ 2211977 w 3650031"/>
              <a:gd name="connsiteY34" fmla="*/ 2193744 h 4275093"/>
              <a:gd name="connsiteX35" fmla="*/ 2342606 w 3650031"/>
              <a:gd name="connsiteY35" fmla="*/ 2211161 h 4275093"/>
              <a:gd name="connsiteX36" fmla="*/ 2412274 w 3650031"/>
              <a:gd name="connsiteY36" fmla="*/ 2315664 h 4275093"/>
              <a:gd name="connsiteX37" fmla="*/ 2386148 w 3650031"/>
              <a:gd name="connsiteY37" fmla="*/ 2385333 h 4275093"/>
              <a:gd name="connsiteX38" fmla="*/ 2372745 w 3650031"/>
              <a:gd name="connsiteY38" fmla="*/ 2435135 h 4275093"/>
              <a:gd name="connsiteX39" fmla="*/ 2402001 w 3650031"/>
              <a:gd name="connsiteY39" fmla="*/ 2495687 h 4275093"/>
              <a:gd name="connsiteX40" fmla="*/ 2447108 w 3650031"/>
              <a:gd name="connsiteY40" fmla="*/ 2517457 h 4275093"/>
              <a:gd name="connsiteX41" fmla="*/ 2502013 w 3650031"/>
              <a:gd name="connsiteY41" fmla="*/ 2476637 h 4275093"/>
              <a:gd name="connsiteX42" fmla="*/ 2535351 w 3650031"/>
              <a:gd name="connsiteY42" fmla="*/ 2486162 h 4275093"/>
              <a:gd name="connsiteX43" fmla="*/ 2665639 w 3650031"/>
              <a:gd name="connsiteY43" fmla="*/ 2417037 h 4275093"/>
              <a:gd name="connsiteX44" fmla="*/ 2969623 w 3650031"/>
              <a:gd name="connsiteY44" fmla="*/ 2437584 h 4275093"/>
              <a:gd name="connsiteX45" fmla="*/ 3201557 w 3650031"/>
              <a:gd name="connsiteY45" fmla="*/ 2567464 h 4275093"/>
              <a:gd name="connsiteX46" fmla="*/ 3444648 w 3650031"/>
              <a:gd name="connsiteY46" fmla="*/ 2829470 h 4275093"/>
              <a:gd name="connsiteX47" fmla="*/ 3640183 w 3650031"/>
              <a:gd name="connsiteY47" fmla="*/ 3195230 h 4275093"/>
              <a:gd name="connsiteX48" fmla="*/ 3646509 w 3650031"/>
              <a:gd name="connsiteY48" fmla="*/ 3470638 h 4275093"/>
              <a:gd name="connsiteX49" fmla="*/ 3623582 w 3650031"/>
              <a:gd name="connsiteY49" fmla="*/ 3633039 h 4275093"/>
              <a:gd name="connsiteX0" fmla="*/ 3623582 w 3650031"/>
              <a:gd name="connsiteY0" fmla="*/ 3633039 h 4275093"/>
              <a:gd name="connsiteX1" fmla="*/ 3526971 w 3650031"/>
              <a:gd name="connsiteY1" fmla="*/ 3874498 h 4275093"/>
              <a:gd name="connsiteX2" fmla="*/ 3415597 w 3650031"/>
              <a:gd name="connsiteY2" fmla="*/ 3997098 h 4275093"/>
              <a:gd name="connsiteX3" fmla="*/ 3161211 w 3650031"/>
              <a:gd name="connsiteY3" fmla="*/ 4196715 h 4275093"/>
              <a:gd name="connsiteX4" fmla="*/ 2743200 w 3650031"/>
              <a:gd name="connsiteY4" fmla="*/ 4275093 h 4275093"/>
              <a:gd name="connsiteX5" fmla="*/ 2307022 w 3650031"/>
              <a:gd name="connsiteY5" fmla="*/ 4134123 h 4275093"/>
              <a:gd name="connsiteX6" fmla="*/ 2055223 w 3650031"/>
              <a:gd name="connsiteY6" fmla="*/ 3857081 h 4275093"/>
              <a:gd name="connsiteX7" fmla="*/ 1845469 w 3650031"/>
              <a:gd name="connsiteY7" fmla="*/ 3420088 h 4275093"/>
              <a:gd name="connsiteX8" fmla="*/ 1837508 w 3650031"/>
              <a:gd name="connsiteY8" fmla="*/ 3108144 h 4275093"/>
              <a:gd name="connsiteX9" fmla="*/ 1976846 w 3650031"/>
              <a:gd name="connsiteY9" fmla="*/ 2855595 h 4275093"/>
              <a:gd name="connsiteX10" fmla="*/ 2066313 w 3650031"/>
              <a:gd name="connsiteY10" fmla="*/ 2757420 h 4275093"/>
              <a:gd name="connsiteX11" fmla="*/ 2002971 w 3650031"/>
              <a:gd name="connsiteY11" fmla="*/ 2664007 h 4275093"/>
              <a:gd name="connsiteX12" fmla="*/ 1881051 w 3650031"/>
              <a:gd name="connsiteY12" fmla="*/ 2664007 h 4275093"/>
              <a:gd name="connsiteX13" fmla="*/ 1837508 w 3650031"/>
              <a:gd name="connsiteY13" fmla="*/ 2594338 h 4275093"/>
              <a:gd name="connsiteX14" fmla="*/ 1866764 w 3650031"/>
              <a:gd name="connsiteY14" fmla="*/ 2448675 h 4275093"/>
              <a:gd name="connsiteX15" fmla="*/ 1616665 w 3650031"/>
              <a:gd name="connsiteY15" fmla="*/ 2075770 h 4275093"/>
              <a:gd name="connsiteX16" fmla="*/ 1282609 w 3650031"/>
              <a:gd name="connsiteY16" fmla="*/ 1599997 h 4275093"/>
              <a:gd name="connsiteX17" fmla="*/ 529590 w 3650031"/>
              <a:gd name="connsiteY17" fmla="*/ 511424 h 4275093"/>
              <a:gd name="connsiteX18" fmla="*/ 204175 w 3650031"/>
              <a:gd name="connsiteY18" fmla="*/ 703081 h 4275093"/>
              <a:gd name="connsiteX19" fmla="*/ 140085 w 3650031"/>
              <a:gd name="connsiteY19" fmla="*/ 593816 h 4275093"/>
              <a:gd name="connsiteX20" fmla="*/ 200297 w 3650031"/>
              <a:gd name="connsiteY20" fmla="*/ 469447 h 4275093"/>
              <a:gd name="connsiteX21" fmla="*/ 95794 w 3650031"/>
              <a:gd name="connsiteY21" fmla="*/ 530407 h 4275093"/>
              <a:gd name="connsiteX22" fmla="*/ 0 w 3650031"/>
              <a:gd name="connsiteY22" fmla="*/ 364944 h 4275093"/>
              <a:gd name="connsiteX23" fmla="*/ 52251 w 3650031"/>
              <a:gd name="connsiteY23" fmla="*/ 277858 h 4275093"/>
              <a:gd name="connsiteX24" fmla="*/ 348343 w 3650031"/>
              <a:gd name="connsiteY24" fmla="*/ 129813 h 4275093"/>
              <a:gd name="connsiteX25" fmla="*/ 366508 w 3650031"/>
              <a:gd name="connsiteY25" fmla="*/ 168729 h 4275093"/>
              <a:gd name="connsiteX26" fmla="*/ 444613 w 3650031"/>
              <a:gd name="connsiteY26" fmla="*/ 66813 h 4275093"/>
              <a:gd name="connsiteX27" fmla="*/ 550273 w 3650031"/>
              <a:gd name="connsiteY27" fmla="*/ 0 h 4275093"/>
              <a:gd name="connsiteX28" fmla="*/ 706551 w 3650031"/>
              <a:gd name="connsiteY28" fmla="*/ 190638 h 4275093"/>
              <a:gd name="connsiteX29" fmla="*/ 897732 w 3650031"/>
              <a:gd name="connsiteY29" fmla="*/ 456792 h 4275093"/>
              <a:gd name="connsiteX30" fmla="*/ 1489166 w 3650031"/>
              <a:gd name="connsiteY30" fmla="*/ 1296761 h 4275093"/>
              <a:gd name="connsiteX31" fmla="*/ 1581082 w 3650031"/>
              <a:gd name="connsiteY31" fmla="*/ 1418069 h 4275093"/>
              <a:gd name="connsiteX32" fmla="*/ 1854313 w 3650031"/>
              <a:gd name="connsiteY32" fmla="*/ 1814649 h 4275093"/>
              <a:gd name="connsiteX33" fmla="*/ 2106658 w 3650031"/>
              <a:gd name="connsiteY33" fmla="*/ 2143737 h 4275093"/>
              <a:gd name="connsiteX34" fmla="*/ 2211977 w 3650031"/>
              <a:gd name="connsiteY34" fmla="*/ 2193744 h 4275093"/>
              <a:gd name="connsiteX35" fmla="*/ 2342606 w 3650031"/>
              <a:gd name="connsiteY35" fmla="*/ 2211161 h 4275093"/>
              <a:gd name="connsiteX36" fmla="*/ 2412274 w 3650031"/>
              <a:gd name="connsiteY36" fmla="*/ 2315664 h 4275093"/>
              <a:gd name="connsiteX37" fmla="*/ 2386148 w 3650031"/>
              <a:gd name="connsiteY37" fmla="*/ 2385333 h 4275093"/>
              <a:gd name="connsiteX38" fmla="*/ 2372745 w 3650031"/>
              <a:gd name="connsiteY38" fmla="*/ 2435135 h 4275093"/>
              <a:gd name="connsiteX39" fmla="*/ 2402001 w 3650031"/>
              <a:gd name="connsiteY39" fmla="*/ 2495687 h 4275093"/>
              <a:gd name="connsiteX40" fmla="*/ 2447108 w 3650031"/>
              <a:gd name="connsiteY40" fmla="*/ 2517457 h 4275093"/>
              <a:gd name="connsiteX41" fmla="*/ 2502013 w 3650031"/>
              <a:gd name="connsiteY41" fmla="*/ 2476637 h 4275093"/>
              <a:gd name="connsiteX42" fmla="*/ 2535351 w 3650031"/>
              <a:gd name="connsiteY42" fmla="*/ 2486162 h 4275093"/>
              <a:gd name="connsiteX43" fmla="*/ 2665639 w 3650031"/>
              <a:gd name="connsiteY43" fmla="*/ 2417037 h 4275093"/>
              <a:gd name="connsiteX44" fmla="*/ 2969623 w 3650031"/>
              <a:gd name="connsiteY44" fmla="*/ 2437584 h 4275093"/>
              <a:gd name="connsiteX45" fmla="*/ 3201557 w 3650031"/>
              <a:gd name="connsiteY45" fmla="*/ 2567464 h 4275093"/>
              <a:gd name="connsiteX46" fmla="*/ 3444648 w 3650031"/>
              <a:gd name="connsiteY46" fmla="*/ 2829470 h 4275093"/>
              <a:gd name="connsiteX47" fmla="*/ 3640183 w 3650031"/>
              <a:gd name="connsiteY47" fmla="*/ 3195230 h 4275093"/>
              <a:gd name="connsiteX48" fmla="*/ 3646509 w 3650031"/>
              <a:gd name="connsiteY48" fmla="*/ 3470638 h 4275093"/>
              <a:gd name="connsiteX49" fmla="*/ 3623582 w 3650031"/>
              <a:gd name="connsiteY49" fmla="*/ 3633039 h 4275093"/>
              <a:gd name="connsiteX0" fmla="*/ 3623582 w 3650031"/>
              <a:gd name="connsiteY0" fmla="*/ 3633039 h 4275093"/>
              <a:gd name="connsiteX1" fmla="*/ 3526971 w 3650031"/>
              <a:gd name="connsiteY1" fmla="*/ 3874498 h 4275093"/>
              <a:gd name="connsiteX2" fmla="*/ 3415597 w 3650031"/>
              <a:gd name="connsiteY2" fmla="*/ 3997098 h 4275093"/>
              <a:gd name="connsiteX3" fmla="*/ 3161211 w 3650031"/>
              <a:gd name="connsiteY3" fmla="*/ 4196715 h 4275093"/>
              <a:gd name="connsiteX4" fmla="*/ 2743200 w 3650031"/>
              <a:gd name="connsiteY4" fmla="*/ 4275093 h 4275093"/>
              <a:gd name="connsiteX5" fmla="*/ 2307022 w 3650031"/>
              <a:gd name="connsiteY5" fmla="*/ 4134123 h 4275093"/>
              <a:gd name="connsiteX6" fmla="*/ 2055223 w 3650031"/>
              <a:gd name="connsiteY6" fmla="*/ 3857081 h 4275093"/>
              <a:gd name="connsiteX7" fmla="*/ 1845469 w 3650031"/>
              <a:gd name="connsiteY7" fmla="*/ 3420088 h 4275093"/>
              <a:gd name="connsiteX8" fmla="*/ 1837508 w 3650031"/>
              <a:gd name="connsiteY8" fmla="*/ 3108144 h 4275093"/>
              <a:gd name="connsiteX9" fmla="*/ 1976846 w 3650031"/>
              <a:gd name="connsiteY9" fmla="*/ 2855595 h 4275093"/>
              <a:gd name="connsiteX10" fmla="*/ 2066313 w 3650031"/>
              <a:gd name="connsiteY10" fmla="*/ 2757420 h 4275093"/>
              <a:gd name="connsiteX11" fmla="*/ 2002971 w 3650031"/>
              <a:gd name="connsiteY11" fmla="*/ 2664007 h 4275093"/>
              <a:gd name="connsiteX12" fmla="*/ 1881051 w 3650031"/>
              <a:gd name="connsiteY12" fmla="*/ 2664007 h 4275093"/>
              <a:gd name="connsiteX13" fmla="*/ 1837508 w 3650031"/>
              <a:gd name="connsiteY13" fmla="*/ 2594338 h 4275093"/>
              <a:gd name="connsiteX14" fmla="*/ 1866764 w 3650031"/>
              <a:gd name="connsiteY14" fmla="*/ 2448675 h 4275093"/>
              <a:gd name="connsiteX15" fmla="*/ 1616665 w 3650031"/>
              <a:gd name="connsiteY15" fmla="*/ 2075770 h 4275093"/>
              <a:gd name="connsiteX16" fmla="*/ 1282609 w 3650031"/>
              <a:gd name="connsiteY16" fmla="*/ 1599997 h 4275093"/>
              <a:gd name="connsiteX17" fmla="*/ 529590 w 3650031"/>
              <a:gd name="connsiteY17" fmla="*/ 511424 h 4275093"/>
              <a:gd name="connsiteX18" fmla="*/ 204175 w 3650031"/>
              <a:gd name="connsiteY18" fmla="*/ 703081 h 4275093"/>
              <a:gd name="connsiteX19" fmla="*/ 140085 w 3650031"/>
              <a:gd name="connsiteY19" fmla="*/ 593816 h 4275093"/>
              <a:gd name="connsiteX20" fmla="*/ 166959 w 3650031"/>
              <a:gd name="connsiteY20" fmla="*/ 488497 h 4275093"/>
              <a:gd name="connsiteX21" fmla="*/ 95794 w 3650031"/>
              <a:gd name="connsiteY21" fmla="*/ 530407 h 4275093"/>
              <a:gd name="connsiteX22" fmla="*/ 0 w 3650031"/>
              <a:gd name="connsiteY22" fmla="*/ 364944 h 4275093"/>
              <a:gd name="connsiteX23" fmla="*/ 52251 w 3650031"/>
              <a:gd name="connsiteY23" fmla="*/ 277858 h 4275093"/>
              <a:gd name="connsiteX24" fmla="*/ 348343 w 3650031"/>
              <a:gd name="connsiteY24" fmla="*/ 129813 h 4275093"/>
              <a:gd name="connsiteX25" fmla="*/ 366508 w 3650031"/>
              <a:gd name="connsiteY25" fmla="*/ 168729 h 4275093"/>
              <a:gd name="connsiteX26" fmla="*/ 444613 w 3650031"/>
              <a:gd name="connsiteY26" fmla="*/ 66813 h 4275093"/>
              <a:gd name="connsiteX27" fmla="*/ 550273 w 3650031"/>
              <a:gd name="connsiteY27" fmla="*/ 0 h 4275093"/>
              <a:gd name="connsiteX28" fmla="*/ 706551 w 3650031"/>
              <a:gd name="connsiteY28" fmla="*/ 190638 h 4275093"/>
              <a:gd name="connsiteX29" fmla="*/ 897732 w 3650031"/>
              <a:gd name="connsiteY29" fmla="*/ 456792 h 4275093"/>
              <a:gd name="connsiteX30" fmla="*/ 1489166 w 3650031"/>
              <a:gd name="connsiteY30" fmla="*/ 1296761 h 4275093"/>
              <a:gd name="connsiteX31" fmla="*/ 1581082 w 3650031"/>
              <a:gd name="connsiteY31" fmla="*/ 1418069 h 4275093"/>
              <a:gd name="connsiteX32" fmla="*/ 1854313 w 3650031"/>
              <a:gd name="connsiteY32" fmla="*/ 1814649 h 4275093"/>
              <a:gd name="connsiteX33" fmla="*/ 2106658 w 3650031"/>
              <a:gd name="connsiteY33" fmla="*/ 2143737 h 4275093"/>
              <a:gd name="connsiteX34" fmla="*/ 2211977 w 3650031"/>
              <a:gd name="connsiteY34" fmla="*/ 2193744 h 4275093"/>
              <a:gd name="connsiteX35" fmla="*/ 2342606 w 3650031"/>
              <a:gd name="connsiteY35" fmla="*/ 2211161 h 4275093"/>
              <a:gd name="connsiteX36" fmla="*/ 2412274 w 3650031"/>
              <a:gd name="connsiteY36" fmla="*/ 2315664 h 4275093"/>
              <a:gd name="connsiteX37" fmla="*/ 2386148 w 3650031"/>
              <a:gd name="connsiteY37" fmla="*/ 2385333 h 4275093"/>
              <a:gd name="connsiteX38" fmla="*/ 2372745 w 3650031"/>
              <a:gd name="connsiteY38" fmla="*/ 2435135 h 4275093"/>
              <a:gd name="connsiteX39" fmla="*/ 2402001 w 3650031"/>
              <a:gd name="connsiteY39" fmla="*/ 2495687 h 4275093"/>
              <a:gd name="connsiteX40" fmla="*/ 2447108 w 3650031"/>
              <a:gd name="connsiteY40" fmla="*/ 2517457 h 4275093"/>
              <a:gd name="connsiteX41" fmla="*/ 2502013 w 3650031"/>
              <a:gd name="connsiteY41" fmla="*/ 2476637 h 4275093"/>
              <a:gd name="connsiteX42" fmla="*/ 2535351 w 3650031"/>
              <a:gd name="connsiteY42" fmla="*/ 2486162 h 4275093"/>
              <a:gd name="connsiteX43" fmla="*/ 2665639 w 3650031"/>
              <a:gd name="connsiteY43" fmla="*/ 2417037 h 4275093"/>
              <a:gd name="connsiteX44" fmla="*/ 2969623 w 3650031"/>
              <a:gd name="connsiteY44" fmla="*/ 2437584 h 4275093"/>
              <a:gd name="connsiteX45" fmla="*/ 3201557 w 3650031"/>
              <a:gd name="connsiteY45" fmla="*/ 2567464 h 4275093"/>
              <a:gd name="connsiteX46" fmla="*/ 3444648 w 3650031"/>
              <a:gd name="connsiteY46" fmla="*/ 2829470 h 4275093"/>
              <a:gd name="connsiteX47" fmla="*/ 3640183 w 3650031"/>
              <a:gd name="connsiteY47" fmla="*/ 3195230 h 4275093"/>
              <a:gd name="connsiteX48" fmla="*/ 3646509 w 3650031"/>
              <a:gd name="connsiteY48" fmla="*/ 3470638 h 4275093"/>
              <a:gd name="connsiteX49" fmla="*/ 3623582 w 3650031"/>
              <a:gd name="connsiteY49" fmla="*/ 3633039 h 4275093"/>
              <a:gd name="connsiteX0" fmla="*/ 3628344 w 3654793"/>
              <a:gd name="connsiteY0" fmla="*/ 3633039 h 4275093"/>
              <a:gd name="connsiteX1" fmla="*/ 3531733 w 3654793"/>
              <a:gd name="connsiteY1" fmla="*/ 3874498 h 4275093"/>
              <a:gd name="connsiteX2" fmla="*/ 3420359 w 3654793"/>
              <a:gd name="connsiteY2" fmla="*/ 3997098 h 4275093"/>
              <a:gd name="connsiteX3" fmla="*/ 3165973 w 3654793"/>
              <a:gd name="connsiteY3" fmla="*/ 4196715 h 4275093"/>
              <a:gd name="connsiteX4" fmla="*/ 2747962 w 3654793"/>
              <a:gd name="connsiteY4" fmla="*/ 4275093 h 4275093"/>
              <a:gd name="connsiteX5" fmla="*/ 2311784 w 3654793"/>
              <a:gd name="connsiteY5" fmla="*/ 4134123 h 4275093"/>
              <a:gd name="connsiteX6" fmla="*/ 2059985 w 3654793"/>
              <a:gd name="connsiteY6" fmla="*/ 3857081 h 4275093"/>
              <a:gd name="connsiteX7" fmla="*/ 1850231 w 3654793"/>
              <a:gd name="connsiteY7" fmla="*/ 3420088 h 4275093"/>
              <a:gd name="connsiteX8" fmla="*/ 1842270 w 3654793"/>
              <a:gd name="connsiteY8" fmla="*/ 3108144 h 4275093"/>
              <a:gd name="connsiteX9" fmla="*/ 1981608 w 3654793"/>
              <a:gd name="connsiteY9" fmla="*/ 2855595 h 4275093"/>
              <a:gd name="connsiteX10" fmla="*/ 2071075 w 3654793"/>
              <a:gd name="connsiteY10" fmla="*/ 2757420 h 4275093"/>
              <a:gd name="connsiteX11" fmla="*/ 2007733 w 3654793"/>
              <a:gd name="connsiteY11" fmla="*/ 2664007 h 4275093"/>
              <a:gd name="connsiteX12" fmla="*/ 1885813 w 3654793"/>
              <a:gd name="connsiteY12" fmla="*/ 2664007 h 4275093"/>
              <a:gd name="connsiteX13" fmla="*/ 1842270 w 3654793"/>
              <a:gd name="connsiteY13" fmla="*/ 2594338 h 4275093"/>
              <a:gd name="connsiteX14" fmla="*/ 1871526 w 3654793"/>
              <a:gd name="connsiteY14" fmla="*/ 2448675 h 4275093"/>
              <a:gd name="connsiteX15" fmla="*/ 1621427 w 3654793"/>
              <a:gd name="connsiteY15" fmla="*/ 2075770 h 4275093"/>
              <a:gd name="connsiteX16" fmla="*/ 1287371 w 3654793"/>
              <a:gd name="connsiteY16" fmla="*/ 1599997 h 4275093"/>
              <a:gd name="connsiteX17" fmla="*/ 534352 w 3654793"/>
              <a:gd name="connsiteY17" fmla="*/ 511424 h 4275093"/>
              <a:gd name="connsiteX18" fmla="*/ 208937 w 3654793"/>
              <a:gd name="connsiteY18" fmla="*/ 703081 h 4275093"/>
              <a:gd name="connsiteX19" fmla="*/ 144847 w 3654793"/>
              <a:gd name="connsiteY19" fmla="*/ 593816 h 4275093"/>
              <a:gd name="connsiteX20" fmla="*/ 171721 w 3654793"/>
              <a:gd name="connsiteY20" fmla="*/ 488497 h 4275093"/>
              <a:gd name="connsiteX21" fmla="*/ 100556 w 3654793"/>
              <a:gd name="connsiteY21" fmla="*/ 530407 h 4275093"/>
              <a:gd name="connsiteX22" fmla="*/ 0 w 3654793"/>
              <a:gd name="connsiteY22" fmla="*/ 419713 h 4275093"/>
              <a:gd name="connsiteX23" fmla="*/ 57013 w 3654793"/>
              <a:gd name="connsiteY23" fmla="*/ 277858 h 4275093"/>
              <a:gd name="connsiteX24" fmla="*/ 353105 w 3654793"/>
              <a:gd name="connsiteY24" fmla="*/ 129813 h 4275093"/>
              <a:gd name="connsiteX25" fmla="*/ 371270 w 3654793"/>
              <a:gd name="connsiteY25" fmla="*/ 168729 h 4275093"/>
              <a:gd name="connsiteX26" fmla="*/ 449375 w 3654793"/>
              <a:gd name="connsiteY26" fmla="*/ 66813 h 4275093"/>
              <a:gd name="connsiteX27" fmla="*/ 555035 w 3654793"/>
              <a:gd name="connsiteY27" fmla="*/ 0 h 4275093"/>
              <a:gd name="connsiteX28" fmla="*/ 711313 w 3654793"/>
              <a:gd name="connsiteY28" fmla="*/ 190638 h 4275093"/>
              <a:gd name="connsiteX29" fmla="*/ 902494 w 3654793"/>
              <a:gd name="connsiteY29" fmla="*/ 456792 h 4275093"/>
              <a:gd name="connsiteX30" fmla="*/ 1493928 w 3654793"/>
              <a:gd name="connsiteY30" fmla="*/ 1296761 h 4275093"/>
              <a:gd name="connsiteX31" fmla="*/ 1585844 w 3654793"/>
              <a:gd name="connsiteY31" fmla="*/ 1418069 h 4275093"/>
              <a:gd name="connsiteX32" fmla="*/ 1859075 w 3654793"/>
              <a:gd name="connsiteY32" fmla="*/ 1814649 h 4275093"/>
              <a:gd name="connsiteX33" fmla="*/ 2111420 w 3654793"/>
              <a:gd name="connsiteY33" fmla="*/ 2143737 h 4275093"/>
              <a:gd name="connsiteX34" fmla="*/ 2216739 w 3654793"/>
              <a:gd name="connsiteY34" fmla="*/ 2193744 h 4275093"/>
              <a:gd name="connsiteX35" fmla="*/ 2347368 w 3654793"/>
              <a:gd name="connsiteY35" fmla="*/ 2211161 h 4275093"/>
              <a:gd name="connsiteX36" fmla="*/ 2417036 w 3654793"/>
              <a:gd name="connsiteY36" fmla="*/ 2315664 h 4275093"/>
              <a:gd name="connsiteX37" fmla="*/ 2390910 w 3654793"/>
              <a:gd name="connsiteY37" fmla="*/ 2385333 h 4275093"/>
              <a:gd name="connsiteX38" fmla="*/ 2377507 w 3654793"/>
              <a:gd name="connsiteY38" fmla="*/ 2435135 h 4275093"/>
              <a:gd name="connsiteX39" fmla="*/ 2406763 w 3654793"/>
              <a:gd name="connsiteY39" fmla="*/ 2495687 h 4275093"/>
              <a:gd name="connsiteX40" fmla="*/ 2451870 w 3654793"/>
              <a:gd name="connsiteY40" fmla="*/ 2517457 h 4275093"/>
              <a:gd name="connsiteX41" fmla="*/ 2506775 w 3654793"/>
              <a:gd name="connsiteY41" fmla="*/ 2476637 h 4275093"/>
              <a:gd name="connsiteX42" fmla="*/ 2540113 w 3654793"/>
              <a:gd name="connsiteY42" fmla="*/ 2486162 h 4275093"/>
              <a:gd name="connsiteX43" fmla="*/ 2670401 w 3654793"/>
              <a:gd name="connsiteY43" fmla="*/ 2417037 h 4275093"/>
              <a:gd name="connsiteX44" fmla="*/ 2974385 w 3654793"/>
              <a:gd name="connsiteY44" fmla="*/ 2437584 h 4275093"/>
              <a:gd name="connsiteX45" fmla="*/ 3206319 w 3654793"/>
              <a:gd name="connsiteY45" fmla="*/ 2567464 h 4275093"/>
              <a:gd name="connsiteX46" fmla="*/ 3449410 w 3654793"/>
              <a:gd name="connsiteY46" fmla="*/ 2829470 h 4275093"/>
              <a:gd name="connsiteX47" fmla="*/ 3644945 w 3654793"/>
              <a:gd name="connsiteY47" fmla="*/ 3195230 h 4275093"/>
              <a:gd name="connsiteX48" fmla="*/ 3651271 w 3654793"/>
              <a:gd name="connsiteY48" fmla="*/ 3470638 h 4275093"/>
              <a:gd name="connsiteX49" fmla="*/ 3628344 w 3654793"/>
              <a:gd name="connsiteY49" fmla="*/ 3633039 h 4275093"/>
              <a:gd name="connsiteX0" fmla="*/ 3628344 w 3654793"/>
              <a:gd name="connsiteY0" fmla="*/ 3633039 h 4275093"/>
              <a:gd name="connsiteX1" fmla="*/ 3531733 w 3654793"/>
              <a:gd name="connsiteY1" fmla="*/ 3874498 h 4275093"/>
              <a:gd name="connsiteX2" fmla="*/ 3420359 w 3654793"/>
              <a:gd name="connsiteY2" fmla="*/ 3997098 h 4275093"/>
              <a:gd name="connsiteX3" fmla="*/ 3165973 w 3654793"/>
              <a:gd name="connsiteY3" fmla="*/ 4196715 h 4275093"/>
              <a:gd name="connsiteX4" fmla="*/ 2747962 w 3654793"/>
              <a:gd name="connsiteY4" fmla="*/ 4275093 h 4275093"/>
              <a:gd name="connsiteX5" fmla="*/ 2311784 w 3654793"/>
              <a:gd name="connsiteY5" fmla="*/ 4134123 h 4275093"/>
              <a:gd name="connsiteX6" fmla="*/ 2059985 w 3654793"/>
              <a:gd name="connsiteY6" fmla="*/ 3857081 h 4275093"/>
              <a:gd name="connsiteX7" fmla="*/ 1850231 w 3654793"/>
              <a:gd name="connsiteY7" fmla="*/ 3420088 h 4275093"/>
              <a:gd name="connsiteX8" fmla="*/ 1842270 w 3654793"/>
              <a:gd name="connsiteY8" fmla="*/ 3108144 h 4275093"/>
              <a:gd name="connsiteX9" fmla="*/ 1981608 w 3654793"/>
              <a:gd name="connsiteY9" fmla="*/ 2855595 h 4275093"/>
              <a:gd name="connsiteX10" fmla="*/ 2071075 w 3654793"/>
              <a:gd name="connsiteY10" fmla="*/ 2757420 h 4275093"/>
              <a:gd name="connsiteX11" fmla="*/ 2007733 w 3654793"/>
              <a:gd name="connsiteY11" fmla="*/ 2664007 h 4275093"/>
              <a:gd name="connsiteX12" fmla="*/ 1885813 w 3654793"/>
              <a:gd name="connsiteY12" fmla="*/ 2664007 h 4275093"/>
              <a:gd name="connsiteX13" fmla="*/ 1842270 w 3654793"/>
              <a:gd name="connsiteY13" fmla="*/ 2594338 h 4275093"/>
              <a:gd name="connsiteX14" fmla="*/ 1871526 w 3654793"/>
              <a:gd name="connsiteY14" fmla="*/ 2448675 h 4275093"/>
              <a:gd name="connsiteX15" fmla="*/ 1621427 w 3654793"/>
              <a:gd name="connsiteY15" fmla="*/ 2075770 h 4275093"/>
              <a:gd name="connsiteX16" fmla="*/ 1287371 w 3654793"/>
              <a:gd name="connsiteY16" fmla="*/ 1599997 h 4275093"/>
              <a:gd name="connsiteX17" fmla="*/ 534352 w 3654793"/>
              <a:gd name="connsiteY17" fmla="*/ 511424 h 4275093"/>
              <a:gd name="connsiteX18" fmla="*/ 208937 w 3654793"/>
              <a:gd name="connsiteY18" fmla="*/ 703081 h 4275093"/>
              <a:gd name="connsiteX19" fmla="*/ 144847 w 3654793"/>
              <a:gd name="connsiteY19" fmla="*/ 593816 h 4275093"/>
              <a:gd name="connsiteX20" fmla="*/ 171721 w 3654793"/>
              <a:gd name="connsiteY20" fmla="*/ 488497 h 4275093"/>
              <a:gd name="connsiteX21" fmla="*/ 100556 w 3654793"/>
              <a:gd name="connsiteY21" fmla="*/ 530407 h 4275093"/>
              <a:gd name="connsiteX22" fmla="*/ 0 w 3654793"/>
              <a:gd name="connsiteY22" fmla="*/ 419713 h 4275093"/>
              <a:gd name="connsiteX23" fmla="*/ 42726 w 3654793"/>
              <a:gd name="connsiteY23" fmla="*/ 315958 h 4275093"/>
              <a:gd name="connsiteX24" fmla="*/ 353105 w 3654793"/>
              <a:gd name="connsiteY24" fmla="*/ 129813 h 4275093"/>
              <a:gd name="connsiteX25" fmla="*/ 371270 w 3654793"/>
              <a:gd name="connsiteY25" fmla="*/ 168729 h 4275093"/>
              <a:gd name="connsiteX26" fmla="*/ 449375 w 3654793"/>
              <a:gd name="connsiteY26" fmla="*/ 66813 h 4275093"/>
              <a:gd name="connsiteX27" fmla="*/ 555035 w 3654793"/>
              <a:gd name="connsiteY27" fmla="*/ 0 h 4275093"/>
              <a:gd name="connsiteX28" fmla="*/ 711313 w 3654793"/>
              <a:gd name="connsiteY28" fmla="*/ 190638 h 4275093"/>
              <a:gd name="connsiteX29" fmla="*/ 902494 w 3654793"/>
              <a:gd name="connsiteY29" fmla="*/ 456792 h 4275093"/>
              <a:gd name="connsiteX30" fmla="*/ 1493928 w 3654793"/>
              <a:gd name="connsiteY30" fmla="*/ 1296761 h 4275093"/>
              <a:gd name="connsiteX31" fmla="*/ 1585844 w 3654793"/>
              <a:gd name="connsiteY31" fmla="*/ 1418069 h 4275093"/>
              <a:gd name="connsiteX32" fmla="*/ 1859075 w 3654793"/>
              <a:gd name="connsiteY32" fmla="*/ 1814649 h 4275093"/>
              <a:gd name="connsiteX33" fmla="*/ 2111420 w 3654793"/>
              <a:gd name="connsiteY33" fmla="*/ 2143737 h 4275093"/>
              <a:gd name="connsiteX34" fmla="*/ 2216739 w 3654793"/>
              <a:gd name="connsiteY34" fmla="*/ 2193744 h 4275093"/>
              <a:gd name="connsiteX35" fmla="*/ 2347368 w 3654793"/>
              <a:gd name="connsiteY35" fmla="*/ 2211161 h 4275093"/>
              <a:gd name="connsiteX36" fmla="*/ 2417036 w 3654793"/>
              <a:gd name="connsiteY36" fmla="*/ 2315664 h 4275093"/>
              <a:gd name="connsiteX37" fmla="*/ 2390910 w 3654793"/>
              <a:gd name="connsiteY37" fmla="*/ 2385333 h 4275093"/>
              <a:gd name="connsiteX38" fmla="*/ 2377507 w 3654793"/>
              <a:gd name="connsiteY38" fmla="*/ 2435135 h 4275093"/>
              <a:gd name="connsiteX39" fmla="*/ 2406763 w 3654793"/>
              <a:gd name="connsiteY39" fmla="*/ 2495687 h 4275093"/>
              <a:gd name="connsiteX40" fmla="*/ 2451870 w 3654793"/>
              <a:gd name="connsiteY40" fmla="*/ 2517457 h 4275093"/>
              <a:gd name="connsiteX41" fmla="*/ 2506775 w 3654793"/>
              <a:gd name="connsiteY41" fmla="*/ 2476637 h 4275093"/>
              <a:gd name="connsiteX42" fmla="*/ 2540113 w 3654793"/>
              <a:gd name="connsiteY42" fmla="*/ 2486162 h 4275093"/>
              <a:gd name="connsiteX43" fmla="*/ 2670401 w 3654793"/>
              <a:gd name="connsiteY43" fmla="*/ 2417037 h 4275093"/>
              <a:gd name="connsiteX44" fmla="*/ 2974385 w 3654793"/>
              <a:gd name="connsiteY44" fmla="*/ 2437584 h 4275093"/>
              <a:gd name="connsiteX45" fmla="*/ 3206319 w 3654793"/>
              <a:gd name="connsiteY45" fmla="*/ 2567464 h 4275093"/>
              <a:gd name="connsiteX46" fmla="*/ 3449410 w 3654793"/>
              <a:gd name="connsiteY46" fmla="*/ 2829470 h 4275093"/>
              <a:gd name="connsiteX47" fmla="*/ 3644945 w 3654793"/>
              <a:gd name="connsiteY47" fmla="*/ 3195230 h 4275093"/>
              <a:gd name="connsiteX48" fmla="*/ 3651271 w 3654793"/>
              <a:gd name="connsiteY48" fmla="*/ 3470638 h 4275093"/>
              <a:gd name="connsiteX49" fmla="*/ 3628344 w 3654793"/>
              <a:gd name="connsiteY49" fmla="*/ 3633039 h 427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54793" h="4275093">
                <a:moveTo>
                  <a:pt x="3628344" y="3633039"/>
                </a:moveTo>
                <a:cubicBezTo>
                  <a:pt x="3608840" y="3719081"/>
                  <a:pt x="3582193" y="3802743"/>
                  <a:pt x="3531733" y="3874498"/>
                </a:cubicBezTo>
                <a:lnTo>
                  <a:pt x="3420359" y="3997098"/>
                </a:lnTo>
                <a:cubicBezTo>
                  <a:pt x="3341914" y="4066018"/>
                  <a:pt x="3270612" y="4142082"/>
                  <a:pt x="3165973" y="4196715"/>
                </a:cubicBezTo>
                <a:cubicBezTo>
                  <a:pt x="3029017" y="4246653"/>
                  <a:pt x="2923017" y="4270398"/>
                  <a:pt x="2747962" y="4275093"/>
                </a:cubicBezTo>
                <a:cubicBezTo>
                  <a:pt x="2556532" y="4260647"/>
                  <a:pt x="2450826" y="4210482"/>
                  <a:pt x="2311784" y="4134123"/>
                </a:cubicBezTo>
                <a:lnTo>
                  <a:pt x="2059985" y="3857081"/>
                </a:lnTo>
                <a:cubicBezTo>
                  <a:pt x="1968636" y="3728086"/>
                  <a:pt x="1896337" y="3599089"/>
                  <a:pt x="1850231" y="3420088"/>
                </a:cubicBezTo>
                <a:cubicBezTo>
                  <a:pt x="1847577" y="3316107"/>
                  <a:pt x="1823493" y="3233556"/>
                  <a:pt x="1842270" y="3108144"/>
                </a:cubicBezTo>
                <a:cubicBezTo>
                  <a:pt x="1874428" y="2981099"/>
                  <a:pt x="1916112" y="2932635"/>
                  <a:pt x="1981608" y="2855595"/>
                </a:cubicBezTo>
                <a:lnTo>
                  <a:pt x="2071075" y="2757420"/>
                </a:lnTo>
                <a:lnTo>
                  <a:pt x="2007733" y="2664007"/>
                </a:lnTo>
                <a:cubicBezTo>
                  <a:pt x="1967093" y="2664007"/>
                  <a:pt x="1919310" y="2687820"/>
                  <a:pt x="1885813" y="2664007"/>
                </a:cubicBezTo>
                <a:cubicBezTo>
                  <a:pt x="1871299" y="2640784"/>
                  <a:pt x="1844878" y="2631849"/>
                  <a:pt x="1842270" y="2594338"/>
                </a:cubicBezTo>
                <a:cubicBezTo>
                  <a:pt x="1823447" y="2557690"/>
                  <a:pt x="1835580" y="2516279"/>
                  <a:pt x="1871526" y="2448675"/>
                </a:cubicBezTo>
                <a:lnTo>
                  <a:pt x="1621427" y="2075770"/>
                </a:lnTo>
                <a:lnTo>
                  <a:pt x="1287371" y="1599997"/>
                </a:lnTo>
                <a:lnTo>
                  <a:pt x="534352" y="511424"/>
                </a:lnTo>
                <a:lnTo>
                  <a:pt x="208937" y="703081"/>
                </a:lnTo>
                <a:lnTo>
                  <a:pt x="144847" y="593816"/>
                </a:lnTo>
                <a:lnTo>
                  <a:pt x="171721" y="488497"/>
                </a:lnTo>
                <a:lnTo>
                  <a:pt x="100556" y="530407"/>
                </a:lnTo>
                <a:lnTo>
                  <a:pt x="0" y="419713"/>
                </a:lnTo>
                <a:lnTo>
                  <a:pt x="42726" y="315958"/>
                </a:lnTo>
                <a:lnTo>
                  <a:pt x="353105" y="129813"/>
                </a:lnTo>
                <a:lnTo>
                  <a:pt x="371270" y="168729"/>
                </a:lnTo>
                <a:cubicBezTo>
                  <a:pt x="404449" y="137138"/>
                  <a:pt x="416196" y="98404"/>
                  <a:pt x="449375" y="66813"/>
                </a:cubicBezTo>
                <a:lnTo>
                  <a:pt x="555035" y="0"/>
                </a:lnTo>
                <a:cubicBezTo>
                  <a:pt x="602365" y="65927"/>
                  <a:pt x="663983" y="124711"/>
                  <a:pt x="711313" y="190638"/>
                </a:cubicBezTo>
                <a:lnTo>
                  <a:pt x="902494" y="456792"/>
                </a:lnTo>
                <a:lnTo>
                  <a:pt x="1493928" y="1296761"/>
                </a:lnTo>
                <a:lnTo>
                  <a:pt x="1585844" y="1418069"/>
                </a:lnTo>
                <a:cubicBezTo>
                  <a:pt x="1678509" y="1544706"/>
                  <a:pt x="1766410" y="1688012"/>
                  <a:pt x="1859075" y="1814649"/>
                </a:cubicBezTo>
                <a:lnTo>
                  <a:pt x="2111420" y="2143737"/>
                </a:lnTo>
                <a:lnTo>
                  <a:pt x="2216739" y="2193744"/>
                </a:lnTo>
                <a:cubicBezTo>
                  <a:pt x="2274570" y="2178118"/>
                  <a:pt x="2308588" y="2195830"/>
                  <a:pt x="2347368" y="2211161"/>
                </a:cubicBezTo>
                <a:cubicBezTo>
                  <a:pt x="2370591" y="2245995"/>
                  <a:pt x="2410482" y="2266542"/>
                  <a:pt x="2417036" y="2315664"/>
                </a:cubicBezTo>
                <a:lnTo>
                  <a:pt x="2390910" y="2385333"/>
                </a:lnTo>
                <a:lnTo>
                  <a:pt x="2377507" y="2435135"/>
                </a:lnTo>
                <a:cubicBezTo>
                  <a:pt x="2390434" y="2449763"/>
                  <a:pt x="2393836" y="2481059"/>
                  <a:pt x="2406763" y="2495687"/>
                </a:cubicBezTo>
                <a:lnTo>
                  <a:pt x="2451870" y="2517457"/>
                </a:lnTo>
                <a:cubicBezTo>
                  <a:pt x="2471430" y="2528343"/>
                  <a:pt x="2492068" y="2481853"/>
                  <a:pt x="2506775" y="2476637"/>
                </a:cubicBezTo>
                <a:cubicBezTo>
                  <a:pt x="2521482" y="2471421"/>
                  <a:pt x="2510858" y="2500064"/>
                  <a:pt x="2540113" y="2486162"/>
                </a:cubicBezTo>
                <a:lnTo>
                  <a:pt x="2670401" y="2417037"/>
                </a:lnTo>
                <a:cubicBezTo>
                  <a:pt x="2808242" y="2397692"/>
                  <a:pt x="2888932" y="2402161"/>
                  <a:pt x="2974385" y="2437584"/>
                </a:cubicBezTo>
                <a:cubicBezTo>
                  <a:pt x="3068365" y="2478495"/>
                  <a:pt x="3129008" y="2524171"/>
                  <a:pt x="3206319" y="2567464"/>
                </a:cubicBezTo>
                <a:cubicBezTo>
                  <a:pt x="3287349" y="2654799"/>
                  <a:pt x="3385049" y="2742135"/>
                  <a:pt x="3449410" y="2829470"/>
                </a:cubicBezTo>
                <a:cubicBezTo>
                  <a:pt x="3514588" y="2951390"/>
                  <a:pt x="3601199" y="3049497"/>
                  <a:pt x="3644945" y="3195230"/>
                </a:cubicBezTo>
                <a:cubicBezTo>
                  <a:pt x="3664517" y="3304496"/>
                  <a:pt x="3648368" y="3366135"/>
                  <a:pt x="3651271" y="3470638"/>
                </a:cubicBezTo>
                <a:lnTo>
                  <a:pt x="3628344" y="3633039"/>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C4CC886-37F9-4E5C-9A8A-DBDC43B0E895}"/>
              </a:ext>
            </a:extLst>
          </p:cNvPr>
          <p:cNvSpPr txBox="1">
            <a:spLocks/>
          </p:cNvSpPr>
          <p:nvPr/>
        </p:nvSpPr>
        <p:spPr>
          <a:xfrm>
            <a:off x="2302221" y="151398"/>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37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13" name="Title 1">
            <a:extLst>
              <a:ext uri="{FF2B5EF4-FFF2-40B4-BE49-F238E27FC236}">
                <a16:creationId xmlns:a16="http://schemas.microsoft.com/office/drawing/2014/main" id="{58F3ACBE-AD7D-4B3F-90E2-D6520D9AA477}"/>
              </a:ext>
            </a:extLst>
          </p:cNvPr>
          <p:cNvSpPr txBox="1">
            <a:spLocks/>
          </p:cNvSpPr>
          <p:nvPr/>
        </p:nvSpPr>
        <p:spPr>
          <a:xfrm>
            <a:off x="3926358" y="3530015"/>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understanding</a:t>
            </a:r>
          </a:p>
        </p:txBody>
      </p:sp>
      <p:sp>
        <p:nvSpPr>
          <p:cNvPr id="14" name="Title 1">
            <a:extLst>
              <a:ext uri="{FF2B5EF4-FFF2-40B4-BE49-F238E27FC236}">
                <a16:creationId xmlns:a16="http://schemas.microsoft.com/office/drawing/2014/main" id="{5B681754-EA7C-4143-A6E5-683D4C56B024}"/>
              </a:ext>
            </a:extLst>
          </p:cNvPr>
          <p:cNvSpPr txBox="1">
            <a:spLocks/>
          </p:cNvSpPr>
          <p:nvPr/>
        </p:nvSpPr>
        <p:spPr>
          <a:xfrm>
            <a:off x="6186613" y="4198895"/>
            <a:ext cx="2091610" cy="7174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37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son, keep my words, And treasure my commands within you. Keep my commands and live, And my law as the apple of your eye. Bind them on your fingers; Write them on the tablet of your heart. Say to wisdom, "You are my sister," And call understanding your nearest kin, That they may keep you from the immoral woman, From the seductress who flatters with her words.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7:1-5 </a:t>
            </a:r>
            <a:r>
              <a:rPr lang="en-US" altLang="en-US" sz="37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8" name="Rectangle 2">
            <a:extLst>
              <a:ext uri="{FF2B5EF4-FFF2-40B4-BE49-F238E27FC236}">
                <a16:creationId xmlns:a16="http://schemas.microsoft.com/office/drawing/2014/main" id="{33F69310-D7A4-409A-B991-6840B5A481BB}"/>
              </a:ext>
            </a:extLst>
          </p:cNvPr>
          <p:cNvSpPr txBox="1">
            <a:spLocks noChangeArrowheads="1"/>
          </p:cNvSpPr>
          <p:nvPr/>
        </p:nvSpPr>
        <p:spPr bwMode="auto">
          <a:xfrm>
            <a:off x="6458709" y="223317"/>
            <a:ext cx="1998659" cy="73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treasure</a:t>
            </a:r>
            <a:endParaRPr lang="en-US" altLang="en-US" sz="37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20BDC6CA-AB53-43E6-96AB-0902A19537C0}"/>
              </a:ext>
            </a:extLst>
          </p:cNvPr>
          <p:cNvSpPr txBox="1">
            <a:spLocks noChangeArrowheads="1"/>
          </p:cNvSpPr>
          <p:nvPr/>
        </p:nvSpPr>
        <p:spPr bwMode="auto">
          <a:xfrm>
            <a:off x="2362522" y="211010"/>
            <a:ext cx="331161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keep my words</a:t>
            </a:r>
            <a:endParaRPr lang="en-US" altLang="en-US" sz="37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3" name="!!Keep2">
            <a:extLst>
              <a:ext uri="{FF2B5EF4-FFF2-40B4-BE49-F238E27FC236}">
                <a16:creationId xmlns:a16="http://schemas.microsoft.com/office/drawing/2014/main" id="{0CFCE154-C738-4882-86E1-D4F2964BCF61}"/>
              </a:ext>
            </a:extLst>
          </p:cNvPr>
          <p:cNvSpPr txBox="1">
            <a:spLocks noChangeArrowheads="1"/>
          </p:cNvSpPr>
          <p:nvPr/>
        </p:nvSpPr>
        <p:spPr bwMode="auto">
          <a:xfrm>
            <a:off x="2411476" y="233146"/>
            <a:ext cx="1187892"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sz="37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463ECA3F-3DEB-4B8E-9D12-EE54E187387C}"/>
              </a:ext>
            </a:extLst>
          </p:cNvPr>
          <p:cNvSpPr txBox="1">
            <a:spLocks noChangeArrowheads="1"/>
          </p:cNvSpPr>
          <p:nvPr/>
        </p:nvSpPr>
        <p:spPr bwMode="auto">
          <a:xfrm>
            <a:off x="6195046" y="4211272"/>
            <a:ext cx="2075936" cy="660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keep you</a:t>
            </a:r>
            <a:endParaRPr lang="en-US" altLang="en-US" sz="37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4" name="!!Keep1">
            <a:extLst>
              <a:ext uri="{FF2B5EF4-FFF2-40B4-BE49-F238E27FC236}">
                <a16:creationId xmlns:a16="http://schemas.microsoft.com/office/drawing/2014/main" id="{01021D7B-287C-4B7A-8213-F98F51374A22}"/>
              </a:ext>
            </a:extLst>
          </p:cNvPr>
          <p:cNvSpPr txBox="1">
            <a:spLocks noChangeArrowheads="1"/>
          </p:cNvSpPr>
          <p:nvPr/>
        </p:nvSpPr>
        <p:spPr bwMode="auto">
          <a:xfrm>
            <a:off x="6219095" y="4181260"/>
            <a:ext cx="1187892"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sz="37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8A98128A-59B3-4F69-BA9F-686379853E06}"/>
              </a:ext>
            </a:extLst>
          </p:cNvPr>
          <p:cNvSpPr txBox="1">
            <a:spLocks noChangeArrowheads="1"/>
          </p:cNvSpPr>
          <p:nvPr/>
        </p:nvSpPr>
        <p:spPr bwMode="auto">
          <a:xfrm>
            <a:off x="4203616" y="2008617"/>
            <a:ext cx="1187892"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keep</a:t>
            </a:r>
            <a:endParaRPr lang="en-US" altLang="en-US" sz="37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508D1525-1008-4BE9-90D1-A6D43716A487}"/>
              </a:ext>
            </a:extLst>
          </p:cNvPr>
          <p:cNvSpPr txBox="1">
            <a:spLocks noChangeArrowheads="1"/>
          </p:cNvSpPr>
          <p:nvPr/>
        </p:nvSpPr>
        <p:spPr bwMode="auto">
          <a:xfrm>
            <a:off x="4203616" y="2008617"/>
            <a:ext cx="1187892"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keep</a:t>
            </a:r>
            <a:endParaRPr lang="en-US" altLang="en-US" sz="3700"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965048F6-8CEB-4245-84E5-235C13222422}"/>
              </a:ext>
            </a:extLst>
          </p:cNvPr>
          <p:cNvSpPr txBox="1">
            <a:spLocks noChangeArrowheads="1"/>
          </p:cNvSpPr>
          <p:nvPr/>
        </p:nvSpPr>
        <p:spPr bwMode="auto">
          <a:xfrm>
            <a:off x="4068657" y="3599143"/>
            <a:ext cx="316332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understanding</a:t>
            </a:r>
            <a:endParaRPr lang="en-US" altLang="en-US" sz="37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99A896FB-56BD-4555-B9C6-143F8E4E70A7}"/>
              </a:ext>
            </a:extLst>
          </p:cNvPr>
          <p:cNvSpPr txBox="1">
            <a:spLocks noChangeArrowheads="1"/>
          </p:cNvSpPr>
          <p:nvPr/>
        </p:nvSpPr>
        <p:spPr bwMode="auto">
          <a:xfrm>
            <a:off x="2230734" y="5581315"/>
            <a:ext cx="4622242" cy="1276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800" b="1" dirty="0">
                <a:ln w="6350" cmpd="sng">
                  <a:solidFill>
                    <a:srgbClr val="FFC000"/>
                  </a:solidFill>
                  <a:prstDash val="solid"/>
                  <a:miter lim="800000"/>
                </a:ln>
                <a:solidFill>
                  <a:srgbClr val="FF0000"/>
                </a:solidFill>
                <a:effectLst>
                  <a:glow rad="63500">
                    <a:schemeClr val="tx1"/>
                  </a:glow>
                  <a:outerShdw blurRad="50800" algn="tl" rotWithShape="0">
                    <a:srgbClr val="000000"/>
                  </a:outerShdw>
                </a:effectLst>
                <a:latin typeface="Chiller" panose="04020404031007020602" pitchFamily="82" charset="0"/>
              </a:rPr>
              <a:t>Temptations</a:t>
            </a:r>
            <a:endParaRPr lang="en-US" altLang="en-US" sz="8000" b="1" i="1" kern="0" dirty="0">
              <a:ln w="6350" cmpd="sng">
                <a:solidFill>
                  <a:srgbClr val="FFC000"/>
                </a:solidFill>
                <a:prstDash val="solid"/>
                <a:miter lim="800000"/>
              </a:ln>
              <a:solidFill>
                <a:srgbClr val="FF0000"/>
              </a:solidFill>
              <a:effectLst>
                <a:glow rad="63500">
                  <a:schemeClr val="tx1"/>
                </a:glow>
                <a:outerShdw blurRad="50800" algn="tl" rotWithShape="0">
                  <a:srgbClr val="000000"/>
                </a:outerShdw>
              </a:effectLst>
              <a:latin typeface="Chiller" panose="04020404031007020602" pitchFamily="82" charset="0"/>
            </a:endParaRPr>
          </a:p>
        </p:txBody>
      </p:sp>
      <p:sp>
        <p:nvSpPr>
          <p:cNvPr id="7" name="Rectangle 2" hidden="1">
            <a:extLst>
              <a:ext uri="{FF2B5EF4-FFF2-40B4-BE49-F238E27FC236}">
                <a16:creationId xmlns:a16="http://schemas.microsoft.com/office/drawing/2014/main" id="{A6508A3B-28E6-4A21-B176-68E62D322877}"/>
              </a:ext>
            </a:extLst>
          </p:cNvPr>
          <p:cNvSpPr txBox="1">
            <a:spLocks noChangeArrowheads="1"/>
          </p:cNvSpPr>
          <p:nvPr/>
        </p:nvSpPr>
        <p:spPr bwMode="auto">
          <a:xfrm>
            <a:off x="3410117" y="3651293"/>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6669DA37-54AB-4D0B-89AE-29E915F2C7EE}"/>
              </a:ext>
            </a:extLst>
          </p:cNvPr>
          <p:cNvSpPr txBox="1">
            <a:spLocks noChangeArrowheads="1"/>
          </p:cNvSpPr>
          <p:nvPr/>
        </p:nvSpPr>
        <p:spPr bwMode="auto">
          <a:xfrm>
            <a:off x="4672257" y="1642247"/>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395BB215-92E9-402C-B602-8D347A43826F}"/>
              </a:ext>
            </a:extLst>
          </p:cNvPr>
          <p:cNvSpPr txBox="1">
            <a:spLocks noChangeArrowheads="1"/>
          </p:cNvSpPr>
          <p:nvPr/>
        </p:nvSpPr>
        <p:spPr bwMode="auto">
          <a:xfrm>
            <a:off x="4207414" y="2014841"/>
            <a:ext cx="1187892"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sz="37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9702118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2" nodeType="withEffect">
                                  <p:stCondLst>
                                    <p:cond delay="0"/>
                                  </p:stCondLst>
                                  <p:childTnLst>
                                    <p:animMotion origin="layout" path="M -2.77778E-6 2.59259E-6 L 0.22049 0.3169 " pathEditMode="relative" rAng="0" ptsTypes="AA">
                                      <p:cBhvr>
                                        <p:cTn id="6" dur="1750" fill="hold"/>
                                        <p:tgtEl>
                                          <p:spTgt spid="10"/>
                                        </p:tgtEl>
                                        <p:attrNameLst>
                                          <p:attrName>ppt_x</p:attrName>
                                          <p:attrName>ppt_y</p:attrName>
                                        </p:attrNameLst>
                                      </p:cBhvr>
                                      <p:rCtr x="11024" y="15833"/>
                                    </p:animMotion>
                                  </p:childTnLst>
                                </p:cTn>
                              </p:par>
                              <p:par>
                                <p:cTn id="7" presetID="42" presetClass="path" presetSubtype="0" accel="50000" decel="50000" fill="hold" grpId="2" nodeType="withEffect">
                                  <p:stCondLst>
                                    <p:cond delay="0"/>
                                  </p:stCondLst>
                                  <p:childTnLst>
                                    <p:animMotion origin="layout" path="M -2.77778E-6 2.59259E-6 L -0.196 -0.2588 " pathEditMode="relative" rAng="0" ptsTypes="AA">
                                      <p:cBhvr>
                                        <p:cTn id="8" dur="1750" fill="hold"/>
                                        <p:tgtEl>
                                          <p:spTgt spid="11"/>
                                        </p:tgtEl>
                                        <p:attrNameLst>
                                          <p:attrName>ppt_x</p:attrName>
                                          <p:attrName>ppt_y</p:attrName>
                                        </p:attrNameLst>
                                      </p:cBhvr>
                                      <p:rCtr x="-9705" y="-12940"/>
                                    </p:animMotion>
                                  </p:childTnLst>
                                </p:cTn>
                              </p:par>
                              <p:par>
                                <p:cTn id="9" presetID="8" presetClass="entr" presetSubtype="16" fill="hold" grpId="0" nodeType="withEffect">
                                  <p:stCondLst>
                                    <p:cond delay="1000"/>
                                  </p:stCondLst>
                                  <p:childTnLst>
                                    <p:set>
                                      <p:cBhvr>
                                        <p:cTn id="10" dur="1" fill="hold">
                                          <p:stCondLst>
                                            <p:cond delay="0"/>
                                          </p:stCondLst>
                                        </p:cTn>
                                        <p:tgtEl>
                                          <p:spTgt spid="3074"/>
                                        </p:tgtEl>
                                        <p:attrNameLst>
                                          <p:attrName>style.visibility</p:attrName>
                                        </p:attrNameLst>
                                      </p:cBhvr>
                                      <p:to>
                                        <p:strVal val="visible"/>
                                      </p:to>
                                    </p:set>
                                    <p:animEffect transition="in" filter="diamond(in)">
                                      <p:cBhvr>
                                        <p:cTn id="11" dur="1000"/>
                                        <p:tgtEl>
                                          <p:spTgt spid="3074"/>
                                        </p:tgtEl>
                                      </p:cBhvr>
                                    </p:animEffect>
                                  </p:childTnLst>
                                </p:cTn>
                              </p:par>
                            </p:childTnLst>
                          </p:cTn>
                        </p:par>
                        <p:par>
                          <p:cTn id="12" fill="hold">
                            <p:stCondLst>
                              <p:cond delay="2000"/>
                            </p:stCondLst>
                            <p:childTnLst>
                              <p:par>
                                <p:cTn id="13" presetID="10" presetClass="exit" presetSubtype="0" fill="hold" grpId="1" nodeType="afterEffect">
                                  <p:stCondLst>
                                    <p:cond delay="0"/>
                                  </p:stCondLst>
                                  <p:childTnLst>
                                    <p:animEffect transition="out" filter="fade">
                                      <p:cBhvr>
                                        <p:cTn id="14" dur="250"/>
                                        <p:tgtEl>
                                          <p:spTgt spid="10"/>
                                        </p:tgtEl>
                                      </p:cBhvr>
                                    </p:animEffect>
                                    <p:set>
                                      <p:cBhvr>
                                        <p:cTn id="15" dur="1" fill="hold">
                                          <p:stCondLst>
                                            <p:cond delay="249"/>
                                          </p:stCondLst>
                                        </p:cTn>
                                        <p:tgtEl>
                                          <p:spTgt spid="10"/>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250"/>
                                        <p:tgtEl>
                                          <p:spTgt spid="11"/>
                                        </p:tgtEl>
                                      </p:cBhvr>
                                    </p:animEffect>
                                    <p:set>
                                      <p:cBhvr>
                                        <p:cTn id="18" dur="1" fill="hold">
                                          <p:stCondLst>
                                            <p:cond delay="249"/>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18" presetClass="emph" presetSubtype="0" fill="hold" grpId="1" nodeType="withEffect">
                                  <p:stCondLst>
                                    <p:cond delay="0"/>
                                  </p:stCondLst>
                                  <p:childTnLst>
                                    <p:set>
                                      <p:cBhvr override="childStyle">
                                        <p:cTn id="25" dur="500" fill="hold"/>
                                        <p:tgtEl>
                                          <p:spTgt spid="12"/>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par>
                                <p:cTn id="34" presetID="18" presetClass="emph" presetSubtype="0" fill="hold" grpId="1" nodeType="withEffect">
                                  <p:stCondLst>
                                    <p:cond delay="0"/>
                                  </p:stCondLst>
                                  <p:childTnLst>
                                    <p:set>
                                      <p:cBhvr override="childStyle">
                                        <p:cTn id="35" dur="500" fill="hold"/>
                                        <p:tgtEl>
                                          <p:spTgt spid="13"/>
                                        </p:tgtEl>
                                        <p:attrNameLst>
                                          <p:attrName>style.textDecorationUnderline</p:attrName>
                                        </p:attrNameLst>
                                      </p:cBhvr>
                                      <p:to>
                                        <p:strVal val="true"/>
                                      </p:to>
                                    </p:set>
                                  </p:childTnLst>
                                </p:cTn>
                              </p:par>
                              <p:par>
                                <p:cTn id="36" presetID="22" presetClass="entr" presetSubtype="8"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par>
                                <p:cTn id="39" presetID="22" presetClass="entr" presetSubtype="8" fill="hold" grpId="0" nodeType="withEffect">
                                  <p:stCondLst>
                                    <p:cond delay="40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par>
                                <p:cTn id="42" presetID="18" presetClass="emph" presetSubtype="0" fill="hold" grpId="1" nodeType="withEffect">
                                  <p:stCondLst>
                                    <p:cond delay="400"/>
                                  </p:stCondLst>
                                  <p:childTnLst>
                                    <p:set>
                                      <p:cBhvr override="childStyle">
                                        <p:cTn id="43" dur="500" fill="hold"/>
                                        <p:tgtEl>
                                          <p:spTgt spid="14"/>
                                        </p:tgtEl>
                                        <p:attrNameLst>
                                          <p:attrName>style.textDecorationUnderline</p:attrName>
                                        </p:attrNameLst>
                                      </p:cBhvr>
                                      <p:to>
                                        <p:strVal val="true"/>
                                      </p:to>
                                    </p:set>
                                  </p:childTnLst>
                                </p:cTn>
                              </p:par>
                              <p:par>
                                <p:cTn id="44" presetID="22" presetClass="entr" presetSubtype="8" fill="hold" grpId="0" nodeType="withEffect">
                                  <p:stCondLst>
                                    <p:cond delay="40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19">
                                            <p:txEl>
                                              <p:pRg st="0" end="0"/>
                                            </p:txEl>
                                          </p:spTgt>
                                        </p:tgtEl>
                                        <p:attrNameLst>
                                          <p:attrName>style.visibility</p:attrName>
                                        </p:attrNameLst>
                                      </p:cBhvr>
                                      <p:to>
                                        <p:strVal val="visible"/>
                                      </p:to>
                                    </p:set>
                                    <p:animEffect transition="in" filter="fade">
                                      <p:cBhvr>
                                        <p:cTn id="51" dur="1000"/>
                                        <p:tgtEl>
                                          <p:spTgt spid="19">
                                            <p:txEl>
                                              <p:pRg st="0" end="0"/>
                                            </p:txEl>
                                          </p:spTgt>
                                        </p:tgtEl>
                                      </p:cBhvr>
                                    </p:animEffect>
                                    <p:anim calcmode="lin" valueType="num">
                                      <p:cBhvr>
                                        <p:cTn id="52"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250"/>
                                        <p:tgtEl>
                                          <p:spTgt spid="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250"/>
                                        <p:tgtEl>
                                          <p:spTgt spid="4"/>
                                        </p:tgtEl>
                                      </p:cBhvr>
                                    </p:animEffect>
                                  </p:childTnLst>
                                </p:cTn>
                              </p:par>
                              <p:par>
                                <p:cTn id="62" presetID="6" presetClass="emph" presetSubtype="0" fill="hold" grpId="3" nodeType="withEffect">
                                  <p:stCondLst>
                                    <p:cond delay="0"/>
                                  </p:stCondLst>
                                  <p:childTnLst>
                                    <p:animScale>
                                      <p:cBhvr>
                                        <p:cTn id="63" dur="2000" fill="hold"/>
                                        <p:tgtEl>
                                          <p:spTgt spid="3"/>
                                        </p:tgtEl>
                                      </p:cBhvr>
                                      <p:by x="118000" y="118000"/>
                                    </p:animScale>
                                  </p:childTnLst>
                                </p:cTn>
                              </p:par>
                              <p:par>
                                <p:cTn id="64" presetID="6" presetClass="emph" presetSubtype="0" fill="hold" grpId="3" nodeType="withEffect">
                                  <p:stCondLst>
                                    <p:cond delay="0"/>
                                  </p:stCondLst>
                                  <p:childTnLst>
                                    <p:animScale>
                                      <p:cBhvr>
                                        <p:cTn id="65" dur="2000" fill="hold"/>
                                        <p:tgtEl>
                                          <p:spTgt spid="4"/>
                                        </p:tgtEl>
                                      </p:cBhvr>
                                      <p:by x="118000" y="118000"/>
                                    </p:animScale>
                                  </p:childTnLst>
                                </p:cTn>
                              </p:par>
                              <p:par>
                                <p:cTn id="66" presetID="42" presetClass="path" presetSubtype="0" accel="50000" decel="50000" fill="hold" grpId="2" nodeType="withEffect">
                                  <p:stCondLst>
                                    <p:cond delay="0"/>
                                  </p:stCondLst>
                                  <p:childTnLst>
                                    <p:animMotion origin="layout" path="M 4.16667E-6 -1.11111E-6 L 0.27291 0.20718 " pathEditMode="relative" rAng="0" ptsTypes="AA">
                                      <p:cBhvr>
                                        <p:cTn id="67" dur="2000" fill="hold"/>
                                        <p:tgtEl>
                                          <p:spTgt spid="3"/>
                                        </p:tgtEl>
                                        <p:attrNameLst>
                                          <p:attrName>ppt_x</p:attrName>
                                          <p:attrName>ppt_y</p:attrName>
                                        </p:attrNameLst>
                                      </p:cBhvr>
                                      <p:rCtr x="13646" y="10347"/>
                                    </p:animMotion>
                                  </p:childTnLst>
                                </p:cTn>
                              </p:par>
                              <p:par>
                                <p:cTn id="68" presetID="42" presetClass="path" presetSubtype="0" accel="50000" decel="50000" fill="hold" grpId="2" nodeType="withEffect">
                                  <p:stCondLst>
                                    <p:cond delay="0"/>
                                  </p:stCondLst>
                                  <p:childTnLst>
                                    <p:animMotion origin="layout" path="M 1.11111E-6 4.44444E-6 L -0.28142 -0.07732 " pathEditMode="relative" rAng="0" ptsTypes="AA">
                                      <p:cBhvr>
                                        <p:cTn id="69" dur="2000" fill="hold"/>
                                        <p:tgtEl>
                                          <p:spTgt spid="4"/>
                                        </p:tgtEl>
                                        <p:attrNameLst>
                                          <p:attrName>ppt_x</p:attrName>
                                          <p:attrName>ppt_y</p:attrName>
                                        </p:attrNameLst>
                                      </p:cBhvr>
                                      <p:rCtr x="-14080" y="-3866"/>
                                    </p:animMotion>
                                  </p:childTnLst>
                                </p:cTn>
                              </p:par>
                              <p:par>
                                <p:cTn id="70" presetID="10" presetClass="exit" presetSubtype="0" fill="hold" grpId="1" nodeType="withEffect">
                                  <p:stCondLst>
                                    <p:cond delay="0"/>
                                  </p:stCondLst>
                                  <p:childTnLst>
                                    <p:animEffect transition="out" filter="fade">
                                      <p:cBhvr>
                                        <p:cTn id="71" dur="1250"/>
                                        <p:tgtEl>
                                          <p:spTgt spid="3074"/>
                                        </p:tgtEl>
                                      </p:cBhvr>
                                    </p:animEffect>
                                    <p:set>
                                      <p:cBhvr>
                                        <p:cTn id="72" dur="1" fill="hold">
                                          <p:stCondLst>
                                            <p:cond delay="1249"/>
                                          </p:stCondLst>
                                        </p:cTn>
                                        <p:tgtEl>
                                          <p:spTgt spid="3074"/>
                                        </p:tgtEl>
                                        <p:attrNameLst>
                                          <p:attrName>style.visibility</p:attrName>
                                        </p:attrNameLst>
                                      </p:cBhvr>
                                      <p:to>
                                        <p:strVal val="hidden"/>
                                      </p:to>
                                    </p:set>
                                  </p:childTnLst>
                                </p:cTn>
                              </p:par>
                              <p:par>
                                <p:cTn id="73" presetID="42" presetClass="exit" presetSubtype="0" fill="hold" grpId="0" nodeType="withEffect">
                                  <p:stCondLst>
                                    <p:cond delay="0"/>
                                  </p:stCondLst>
                                  <p:childTnLst>
                                    <p:animEffect transition="out" filter="fade">
                                      <p:cBhvr>
                                        <p:cTn id="74" dur="1000"/>
                                        <p:tgtEl>
                                          <p:spTgt spid="19">
                                            <p:txEl>
                                              <p:pRg st="0" end="0"/>
                                            </p:txEl>
                                          </p:spTgt>
                                        </p:tgtEl>
                                      </p:cBhvr>
                                    </p:animEffect>
                                    <p:anim calcmode="lin" valueType="num">
                                      <p:cBhvr>
                                        <p:cTn id="75" dur="1000"/>
                                        <p:tgtEl>
                                          <p:spTgt spid="19">
                                            <p:txEl>
                                              <p:pRg st="0" end="0"/>
                                            </p:txEl>
                                          </p:spTgt>
                                        </p:tgtEl>
                                        <p:attrNameLst>
                                          <p:attrName>ppt_x</p:attrName>
                                        </p:attrNameLst>
                                      </p:cBhvr>
                                      <p:tavLst>
                                        <p:tav tm="0">
                                          <p:val>
                                            <p:strVal val="ppt_x"/>
                                          </p:val>
                                        </p:tav>
                                        <p:tav tm="100000">
                                          <p:val>
                                            <p:strVal val="ppt_x"/>
                                          </p:val>
                                        </p:tav>
                                      </p:tavLst>
                                    </p:anim>
                                    <p:anim calcmode="lin" valueType="num">
                                      <p:cBhvr>
                                        <p:cTn id="76" dur="1000"/>
                                        <p:tgtEl>
                                          <p:spTgt spid="19">
                                            <p:txEl>
                                              <p:pRg st="0" end="0"/>
                                            </p:txEl>
                                          </p:spTgt>
                                        </p:tgtEl>
                                        <p:attrNameLst>
                                          <p:attrName>ppt_y</p:attrName>
                                        </p:attrNameLst>
                                      </p:cBhvr>
                                      <p:tavLst>
                                        <p:tav tm="0">
                                          <p:val>
                                            <p:strVal val="ppt_y"/>
                                          </p:val>
                                        </p:tav>
                                        <p:tav tm="100000">
                                          <p:val>
                                            <p:strVal val="ppt_y+.1"/>
                                          </p:val>
                                        </p:tav>
                                      </p:tavLst>
                                    </p:anim>
                                    <p:set>
                                      <p:cBhvr>
                                        <p:cTn id="77" dur="1" fill="hold">
                                          <p:stCondLst>
                                            <p:cond delay="999"/>
                                          </p:stCondLst>
                                        </p:cTn>
                                        <p:tgtEl>
                                          <p:spTgt spid="19">
                                            <p:txEl>
                                              <p:pRg st="0" end="0"/>
                                            </p:txEl>
                                          </p:spTgt>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5"/>
                                        </p:tgtEl>
                                      </p:cBhvr>
                                    </p:animEffect>
                                    <p:set>
                                      <p:cBhvr>
                                        <p:cTn id="80" dur="1" fill="hold">
                                          <p:stCondLst>
                                            <p:cond delay="499"/>
                                          </p:stCondLst>
                                        </p:cTn>
                                        <p:tgtEl>
                                          <p:spTgt spid="15"/>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12"/>
                                        </p:tgtEl>
                                      </p:cBhvr>
                                    </p:animEffect>
                                    <p:set>
                                      <p:cBhvr>
                                        <p:cTn id="83" dur="1" fill="hold">
                                          <p:stCondLst>
                                            <p:cond delay="499"/>
                                          </p:stCondLst>
                                        </p:cTn>
                                        <p:tgtEl>
                                          <p:spTgt spid="12"/>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13"/>
                                        </p:tgtEl>
                                      </p:cBhvr>
                                    </p:animEffect>
                                    <p:set>
                                      <p:cBhvr>
                                        <p:cTn id="86" dur="1" fill="hold">
                                          <p:stCondLst>
                                            <p:cond delay="499"/>
                                          </p:stCondLst>
                                        </p:cTn>
                                        <p:tgtEl>
                                          <p:spTgt spid="13"/>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500"/>
                                        <p:tgtEl>
                                          <p:spTgt spid="14"/>
                                        </p:tgtEl>
                                      </p:cBhvr>
                                    </p:animEffect>
                                    <p:set>
                                      <p:cBhvr>
                                        <p:cTn id="89" dur="1" fill="hold">
                                          <p:stCondLst>
                                            <p:cond delay="499"/>
                                          </p:stCondLst>
                                        </p:cTn>
                                        <p:tgtEl>
                                          <p:spTgt spid="14"/>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6"/>
                                        </p:tgtEl>
                                      </p:cBhvr>
                                    </p:animEffect>
                                    <p:set>
                                      <p:cBhvr>
                                        <p:cTn id="92" dur="1" fill="hold">
                                          <p:stCondLst>
                                            <p:cond delay="499"/>
                                          </p:stCondLst>
                                        </p:cTn>
                                        <p:tgtEl>
                                          <p:spTgt spid="16"/>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7"/>
                                        </p:tgtEl>
                                      </p:cBhvr>
                                    </p:animEffect>
                                    <p:set>
                                      <p:cBhvr>
                                        <p:cTn id="95" dur="1" fill="hold">
                                          <p:stCondLst>
                                            <p:cond delay="499"/>
                                          </p:stCondLst>
                                        </p:cTn>
                                        <p:tgtEl>
                                          <p:spTgt spid="17"/>
                                        </p:tgtEl>
                                        <p:attrNameLst>
                                          <p:attrName>style.visibility</p:attrName>
                                        </p:attrNameLst>
                                      </p:cBhvr>
                                      <p:to>
                                        <p:strVal val="hidden"/>
                                      </p:to>
                                    </p:set>
                                  </p:childTnLst>
                                </p:cTn>
                              </p:par>
                              <p:par>
                                <p:cTn id="96" presetID="10" presetClass="entr" presetSubtype="0" fill="hold" grpId="0" nodeType="withEffect">
                                  <p:stCondLst>
                                    <p:cond delay="0"/>
                                  </p:stCondLst>
                                  <p:childTnLst>
                                    <p:set>
                                      <p:cBhvr>
                                        <p:cTn id="97" dur="1" fill="hold">
                                          <p:stCondLst>
                                            <p:cond delay="0"/>
                                          </p:stCondLst>
                                        </p:cTn>
                                        <p:tgtEl>
                                          <p:spTgt spid="18"/>
                                        </p:tgtEl>
                                        <p:attrNameLst>
                                          <p:attrName>style.visibility</p:attrName>
                                        </p:attrNameLst>
                                      </p:cBhvr>
                                      <p:to>
                                        <p:strVal val="visible"/>
                                      </p:to>
                                    </p:set>
                                    <p:animEffect transition="in" filter="fade">
                                      <p:cBhvr>
                                        <p:cTn id="98" dur="250"/>
                                        <p:tgtEl>
                                          <p:spTgt spid="18"/>
                                        </p:tgtEl>
                                      </p:cBhvr>
                                    </p:animEffect>
                                  </p:childTnLst>
                                </p:cTn>
                              </p:par>
                              <p:par>
                                <p:cTn id="99" presetID="42" presetClass="path" presetSubtype="0" accel="50000" decel="50000" fill="hold" grpId="1" nodeType="withEffect">
                                  <p:stCondLst>
                                    <p:cond delay="250"/>
                                  </p:stCondLst>
                                  <p:childTnLst>
                                    <p:animMotion origin="layout" path="M -1.38889E-6 3.7037E-7 L -0.31163 0.33241 " pathEditMode="relative" rAng="0" ptsTypes="AA">
                                      <p:cBhvr>
                                        <p:cTn id="100" dur="2250" fill="hold"/>
                                        <p:tgtEl>
                                          <p:spTgt spid="18"/>
                                        </p:tgtEl>
                                        <p:attrNameLst>
                                          <p:attrName>ppt_x</p:attrName>
                                          <p:attrName>ppt_y</p:attrName>
                                        </p:attrNameLst>
                                      </p:cBhvr>
                                      <p:rCtr x="-15590" y="16620"/>
                                    </p:animMotion>
                                  </p:childTnLst>
                                </p:cTn>
                              </p:par>
                              <p:par>
                                <p:cTn id="101" presetID="3" presetClass="emph" presetSubtype="10" fill="hold" grpId="4" nodeType="withEffect">
                                  <p:stCondLst>
                                    <p:cond delay="250"/>
                                  </p:stCondLst>
                                  <p:childTnLst>
                                    <p:animClr clrSpc="hsl" dir="ccw">
                                      <p:cBhvr override="childStyle">
                                        <p:cTn id="102" dur="2250" fill="hold"/>
                                        <p:tgtEl>
                                          <p:spTgt spid="18"/>
                                        </p:tgtEl>
                                        <p:attrNameLst>
                                          <p:attrName>style.color</p:attrName>
                                        </p:attrNameLst>
                                      </p:cBhvr>
                                      <p:to>
                                        <a:srgbClr val="FF0000"/>
                                      </p:to>
                                    </p:animClr>
                                  </p:childTnLst>
                                </p:cTn>
                              </p:par>
                              <p:par>
                                <p:cTn id="103" presetID="10" presetClass="exit" presetSubtype="0" fill="hold" grpId="2" nodeType="withEffect">
                                  <p:stCondLst>
                                    <p:cond delay="1250"/>
                                  </p:stCondLst>
                                  <p:childTnLst>
                                    <p:animEffect transition="out" filter="fade">
                                      <p:cBhvr>
                                        <p:cTn id="104" dur="1250"/>
                                        <p:tgtEl>
                                          <p:spTgt spid="18"/>
                                        </p:tgtEl>
                                      </p:cBhvr>
                                    </p:animEffect>
                                    <p:set>
                                      <p:cBhvr>
                                        <p:cTn id="105" dur="1" fill="hold">
                                          <p:stCondLst>
                                            <p:cond delay="1249"/>
                                          </p:stCondLst>
                                        </p:cTn>
                                        <p:tgtEl>
                                          <p:spTgt spid="18"/>
                                        </p:tgtEl>
                                        <p:attrNameLst>
                                          <p:attrName>style.visibility</p:attrName>
                                        </p:attrNameLst>
                                      </p:cBhvr>
                                      <p:to>
                                        <p:strVal val="hidden"/>
                                      </p:to>
                                    </p:set>
                                  </p:childTnLst>
                                </p:cTn>
                              </p:par>
                              <p:par>
                                <p:cTn id="106" presetID="23" presetClass="exit" presetSubtype="16" fill="hold" grpId="3" nodeType="withEffect">
                                  <p:stCondLst>
                                    <p:cond delay="250"/>
                                  </p:stCondLst>
                                  <p:childTnLst>
                                    <p:anim calcmode="lin" valueType="num">
                                      <p:cBhvr>
                                        <p:cTn id="107" dur="2250"/>
                                        <p:tgtEl>
                                          <p:spTgt spid="18"/>
                                        </p:tgtEl>
                                        <p:attrNameLst>
                                          <p:attrName>ppt_w</p:attrName>
                                        </p:attrNameLst>
                                      </p:cBhvr>
                                      <p:tavLst>
                                        <p:tav tm="0">
                                          <p:val>
                                            <p:strVal val="ppt_w"/>
                                          </p:val>
                                        </p:tav>
                                        <p:tav tm="100000">
                                          <p:val>
                                            <p:strVal val="4*ppt_w"/>
                                          </p:val>
                                        </p:tav>
                                      </p:tavLst>
                                    </p:anim>
                                    <p:anim calcmode="lin" valueType="num">
                                      <p:cBhvr>
                                        <p:cTn id="108" dur="2250"/>
                                        <p:tgtEl>
                                          <p:spTgt spid="18"/>
                                        </p:tgtEl>
                                        <p:attrNameLst>
                                          <p:attrName>ppt_h</p:attrName>
                                        </p:attrNameLst>
                                      </p:cBhvr>
                                      <p:tavLst>
                                        <p:tav tm="0">
                                          <p:val>
                                            <p:strVal val="ppt_h"/>
                                          </p:val>
                                        </p:tav>
                                        <p:tav tm="100000">
                                          <p:val>
                                            <p:strVal val="4*ppt_h"/>
                                          </p:val>
                                        </p:tav>
                                      </p:tavLst>
                                    </p:anim>
                                    <p:set>
                                      <p:cBhvr>
                                        <p:cTn id="109" dur="1" fill="hold">
                                          <p:stCondLst>
                                            <p:cond delay="224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3" grpId="0"/>
      <p:bldP spid="13" grpId="1"/>
      <p:bldP spid="13" grpId="2"/>
      <p:bldP spid="14" grpId="0"/>
      <p:bldP spid="14" grpId="1"/>
      <p:bldP spid="14" grpId="2"/>
      <p:bldP spid="3074" grpId="0"/>
      <p:bldP spid="3074" grpId="1"/>
      <p:bldP spid="18" grpId="0"/>
      <p:bldP spid="18" grpId="1"/>
      <p:bldP spid="18" grpId="2"/>
      <p:bldP spid="18" grpId="3"/>
      <p:bldP spid="18" grpId="4"/>
      <p:bldP spid="15" grpId="0"/>
      <p:bldP spid="15" grpId="1"/>
      <p:bldP spid="3" grpId="0"/>
      <p:bldP spid="3" grpId="2"/>
      <p:bldP spid="3" grpId="3"/>
      <p:bldP spid="17" grpId="0"/>
      <p:bldP spid="17" grpId="1"/>
      <p:bldP spid="4" grpId="0"/>
      <p:bldP spid="4" grpId="2"/>
      <p:bldP spid="4" grpId="3"/>
      <p:bldP spid="10" grpId="1"/>
      <p:bldP spid="10" grpId="2"/>
      <p:bldP spid="11" grpId="1"/>
      <p:bldP spid="11" grpId="2"/>
      <p:bldP spid="16" grpId="0"/>
      <p:bldP spid="16" grpId="1"/>
      <p:bldP spid="19"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B411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98472E-2490-44DA-B533-9672FE79D0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7" name="!!Key">
            <a:extLst>
              <a:ext uri="{FF2B5EF4-FFF2-40B4-BE49-F238E27FC236}">
                <a16:creationId xmlns:a16="http://schemas.microsoft.com/office/drawing/2014/main" id="{3FAAF633-57CF-4C06-8AC9-7E5A6550063F}"/>
              </a:ext>
            </a:extLst>
          </p:cNvPr>
          <p:cNvSpPr/>
          <p:nvPr/>
        </p:nvSpPr>
        <p:spPr>
          <a:xfrm>
            <a:off x="3297390" y="2926022"/>
            <a:ext cx="4312028" cy="3931978"/>
          </a:xfrm>
          <a:custGeom>
            <a:avLst/>
            <a:gdLst>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11086 w 4348066"/>
              <a:gd name="connsiteY6" fmla="*/ 2326433 h 3974841"/>
              <a:gd name="connsiteX7" fmla="*/ 1667070 w 4348066"/>
              <a:gd name="connsiteY7" fmla="*/ 2208245 h 3974841"/>
              <a:gd name="connsiteX8" fmla="*/ 1667070 w 4348066"/>
              <a:gd name="connsiteY8" fmla="*/ 2127380 h 3974841"/>
              <a:gd name="connsiteX9" fmla="*/ 1548882 w 4348066"/>
              <a:gd name="connsiteY9" fmla="*/ 2108719 h 3974841"/>
              <a:gd name="connsiteX10" fmla="*/ 1561323 w 4348066"/>
              <a:gd name="connsiteY10" fmla="*/ 2015413 h 3974841"/>
              <a:gd name="connsiteX11" fmla="*/ 1604866 w 4348066"/>
              <a:gd name="connsiteY11" fmla="*/ 1953209 h 3974841"/>
              <a:gd name="connsiteX12" fmla="*/ 1524000 w 4348066"/>
              <a:gd name="connsiteY12" fmla="*/ 1891004 h 3974841"/>
              <a:gd name="connsiteX13" fmla="*/ 1486678 w 4348066"/>
              <a:gd name="connsiteY13" fmla="*/ 1779037 h 3974841"/>
              <a:gd name="connsiteX14" fmla="*/ 1449355 w 4348066"/>
              <a:gd name="connsiteY14" fmla="*/ 1268964 h 3974841"/>
              <a:gd name="connsiteX15" fmla="*/ 1300066 w 4348066"/>
              <a:gd name="connsiteY15" fmla="*/ 1312507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35560 w 4348066"/>
              <a:gd name="connsiteY101" fmla="*/ 1275184 h 3974841"/>
              <a:gd name="connsiteX102" fmla="*/ 3035560 w 4348066"/>
              <a:gd name="connsiteY102" fmla="*/ 1362270 h 3974841"/>
              <a:gd name="connsiteX103" fmla="*/ 3103984 w 4348066"/>
              <a:gd name="connsiteY103" fmla="*/ 1424474 h 3974841"/>
              <a:gd name="connsiteX104" fmla="*/ 3010678 w 4348066"/>
              <a:gd name="connsiteY104" fmla="*/ 1474237 h 3974841"/>
              <a:gd name="connsiteX105" fmla="*/ 3041780 w 4348066"/>
              <a:gd name="connsiteY105" fmla="*/ 1617307 h 3974841"/>
              <a:gd name="connsiteX106" fmla="*/ 3010678 w 4348066"/>
              <a:gd name="connsiteY106" fmla="*/ 1754155 h 3974841"/>
              <a:gd name="connsiteX107" fmla="*/ 3016898 w 4348066"/>
              <a:gd name="connsiteY107" fmla="*/ 1915886 h 3974841"/>
              <a:gd name="connsiteX108" fmla="*/ 2942253 w 4348066"/>
              <a:gd name="connsiteY108" fmla="*/ 1990531 h 3974841"/>
              <a:gd name="connsiteX109" fmla="*/ 2954694 w 4348066"/>
              <a:gd name="connsiteY109" fmla="*/ 2189584 h 3974841"/>
              <a:gd name="connsiteX110" fmla="*/ 2811625 w 4348066"/>
              <a:gd name="connsiteY110" fmla="*/ 2220686 h 3974841"/>
              <a:gd name="connsiteX111" fmla="*/ 2768082 w 4348066"/>
              <a:gd name="connsiteY111" fmla="*/ 2177143 h 3974841"/>
              <a:gd name="connsiteX112" fmla="*/ 2662335 w 4348066"/>
              <a:gd name="connsiteY112" fmla="*/ 2170923 h 3974841"/>
              <a:gd name="connsiteX113" fmla="*/ 2805404 w 4348066"/>
              <a:gd name="connsiteY113" fmla="*/ 2382417 h 3974841"/>
              <a:gd name="connsiteX114" fmla="*/ 2743200 w 4348066"/>
              <a:gd name="connsiteY114" fmla="*/ 2481943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11086 w 4348066"/>
              <a:gd name="connsiteY6" fmla="*/ 2326433 h 3974841"/>
              <a:gd name="connsiteX7" fmla="*/ 1667070 w 4348066"/>
              <a:gd name="connsiteY7" fmla="*/ 2208245 h 3974841"/>
              <a:gd name="connsiteX8" fmla="*/ 1667070 w 4348066"/>
              <a:gd name="connsiteY8" fmla="*/ 2127380 h 3974841"/>
              <a:gd name="connsiteX9" fmla="*/ 1548882 w 4348066"/>
              <a:gd name="connsiteY9" fmla="*/ 2108719 h 3974841"/>
              <a:gd name="connsiteX10" fmla="*/ 1561323 w 4348066"/>
              <a:gd name="connsiteY10" fmla="*/ 2015413 h 3974841"/>
              <a:gd name="connsiteX11" fmla="*/ 1604866 w 4348066"/>
              <a:gd name="connsiteY11" fmla="*/ 1953209 h 3974841"/>
              <a:gd name="connsiteX12" fmla="*/ 1524000 w 4348066"/>
              <a:gd name="connsiteY12" fmla="*/ 1891004 h 3974841"/>
              <a:gd name="connsiteX13" fmla="*/ 1486678 w 4348066"/>
              <a:gd name="connsiteY13" fmla="*/ 1779037 h 3974841"/>
              <a:gd name="connsiteX14" fmla="*/ 1449355 w 4348066"/>
              <a:gd name="connsiteY14" fmla="*/ 1268964 h 3974841"/>
              <a:gd name="connsiteX15" fmla="*/ 1300066 w 4348066"/>
              <a:gd name="connsiteY15" fmla="*/ 1312507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35560 w 4348066"/>
              <a:gd name="connsiteY101" fmla="*/ 1275184 h 3974841"/>
              <a:gd name="connsiteX102" fmla="*/ 3035560 w 4348066"/>
              <a:gd name="connsiteY102" fmla="*/ 1362270 h 3974841"/>
              <a:gd name="connsiteX103" fmla="*/ 3103984 w 4348066"/>
              <a:gd name="connsiteY103" fmla="*/ 1424474 h 3974841"/>
              <a:gd name="connsiteX104" fmla="*/ 3010678 w 4348066"/>
              <a:gd name="connsiteY104" fmla="*/ 1474237 h 3974841"/>
              <a:gd name="connsiteX105" fmla="*/ 3041780 w 4348066"/>
              <a:gd name="connsiteY105" fmla="*/ 1617307 h 3974841"/>
              <a:gd name="connsiteX106" fmla="*/ 3010678 w 4348066"/>
              <a:gd name="connsiteY106" fmla="*/ 1754155 h 3974841"/>
              <a:gd name="connsiteX107" fmla="*/ 3016898 w 4348066"/>
              <a:gd name="connsiteY107" fmla="*/ 1915886 h 3974841"/>
              <a:gd name="connsiteX108" fmla="*/ 2942253 w 4348066"/>
              <a:gd name="connsiteY108" fmla="*/ 1990531 h 3974841"/>
              <a:gd name="connsiteX109" fmla="*/ 2954694 w 4348066"/>
              <a:gd name="connsiteY109" fmla="*/ 2189584 h 3974841"/>
              <a:gd name="connsiteX110" fmla="*/ 2811625 w 4348066"/>
              <a:gd name="connsiteY110" fmla="*/ 2220686 h 3974841"/>
              <a:gd name="connsiteX111" fmla="*/ 2775226 w 4348066"/>
              <a:gd name="connsiteY111" fmla="*/ 2153330 h 3974841"/>
              <a:gd name="connsiteX112" fmla="*/ 2662335 w 4348066"/>
              <a:gd name="connsiteY112" fmla="*/ 2170923 h 3974841"/>
              <a:gd name="connsiteX113" fmla="*/ 2805404 w 4348066"/>
              <a:gd name="connsiteY113" fmla="*/ 2382417 h 3974841"/>
              <a:gd name="connsiteX114" fmla="*/ 2743200 w 4348066"/>
              <a:gd name="connsiteY114" fmla="*/ 2481943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11086 w 4348066"/>
              <a:gd name="connsiteY6" fmla="*/ 2326433 h 3974841"/>
              <a:gd name="connsiteX7" fmla="*/ 1667070 w 4348066"/>
              <a:gd name="connsiteY7" fmla="*/ 2208245 h 3974841"/>
              <a:gd name="connsiteX8" fmla="*/ 1667070 w 4348066"/>
              <a:gd name="connsiteY8" fmla="*/ 2127380 h 3974841"/>
              <a:gd name="connsiteX9" fmla="*/ 1548882 w 4348066"/>
              <a:gd name="connsiteY9" fmla="*/ 2108719 h 3974841"/>
              <a:gd name="connsiteX10" fmla="*/ 1561323 w 4348066"/>
              <a:gd name="connsiteY10" fmla="*/ 2015413 h 3974841"/>
              <a:gd name="connsiteX11" fmla="*/ 1604866 w 4348066"/>
              <a:gd name="connsiteY11" fmla="*/ 1953209 h 3974841"/>
              <a:gd name="connsiteX12" fmla="*/ 1524000 w 4348066"/>
              <a:gd name="connsiteY12" fmla="*/ 1891004 h 3974841"/>
              <a:gd name="connsiteX13" fmla="*/ 1486678 w 4348066"/>
              <a:gd name="connsiteY13" fmla="*/ 1779037 h 3974841"/>
              <a:gd name="connsiteX14" fmla="*/ 1449355 w 4348066"/>
              <a:gd name="connsiteY14" fmla="*/ 1268964 h 3974841"/>
              <a:gd name="connsiteX15" fmla="*/ 1300066 w 4348066"/>
              <a:gd name="connsiteY15" fmla="*/ 1312507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35560 w 4348066"/>
              <a:gd name="connsiteY101" fmla="*/ 1275184 h 3974841"/>
              <a:gd name="connsiteX102" fmla="*/ 3035560 w 4348066"/>
              <a:gd name="connsiteY102" fmla="*/ 1362270 h 3974841"/>
              <a:gd name="connsiteX103" fmla="*/ 3103984 w 4348066"/>
              <a:gd name="connsiteY103" fmla="*/ 1424474 h 3974841"/>
              <a:gd name="connsiteX104" fmla="*/ 3010678 w 4348066"/>
              <a:gd name="connsiteY104" fmla="*/ 1474237 h 3974841"/>
              <a:gd name="connsiteX105" fmla="*/ 3041780 w 4348066"/>
              <a:gd name="connsiteY105" fmla="*/ 1617307 h 3974841"/>
              <a:gd name="connsiteX106" fmla="*/ 3010678 w 4348066"/>
              <a:gd name="connsiteY106" fmla="*/ 1754155 h 3974841"/>
              <a:gd name="connsiteX107" fmla="*/ 3016898 w 4348066"/>
              <a:gd name="connsiteY107" fmla="*/ 1915886 h 3974841"/>
              <a:gd name="connsiteX108" fmla="*/ 2942253 w 4348066"/>
              <a:gd name="connsiteY108" fmla="*/ 1990531 h 3974841"/>
              <a:gd name="connsiteX109" fmla="*/ 2954694 w 4348066"/>
              <a:gd name="connsiteY109" fmla="*/ 2189584 h 3974841"/>
              <a:gd name="connsiteX110" fmla="*/ 2816388 w 4348066"/>
              <a:gd name="connsiteY110" fmla="*/ 2196874 h 3974841"/>
              <a:gd name="connsiteX111" fmla="*/ 2775226 w 4348066"/>
              <a:gd name="connsiteY111" fmla="*/ 2153330 h 3974841"/>
              <a:gd name="connsiteX112" fmla="*/ 2662335 w 4348066"/>
              <a:gd name="connsiteY112" fmla="*/ 2170923 h 3974841"/>
              <a:gd name="connsiteX113" fmla="*/ 2805404 w 4348066"/>
              <a:gd name="connsiteY113" fmla="*/ 2382417 h 3974841"/>
              <a:gd name="connsiteX114" fmla="*/ 2743200 w 4348066"/>
              <a:gd name="connsiteY114" fmla="*/ 2481943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11086 w 4348066"/>
              <a:gd name="connsiteY6" fmla="*/ 2326433 h 3974841"/>
              <a:gd name="connsiteX7" fmla="*/ 1667070 w 4348066"/>
              <a:gd name="connsiteY7" fmla="*/ 2208245 h 3974841"/>
              <a:gd name="connsiteX8" fmla="*/ 1667070 w 4348066"/>
              <a:gd name="connsiteY8" fmla="*/ 2127380 h 3974841"/>
              <a:gd name="connsiteX9" fmla="*/ 1548882 w 4348066"/>
              <a:gd name="connsiteY9" fmla="*/ 2108719 h 3974841"/>
              <a:gd name="connsiteX10" fmla="*/ 1561323 w 4348066"/>
              <a:gd name="connsiteY10" fmla="*/ 2015413 h 3974841"/>
              <a:gd name="connsiteX11" fmla="*/ 1604866 w 4348066"/>
              <a:gd name="connsiteY11" fmla="*/ 1953209 h 3974841"/>
              <a:gd name="connsiteX12" fmla="*/ 1524000 w 4348066"/>
              <a:gd name="connsiteY12" fmla="*/ 1891004 h 3974841"/>
              <a:gd name="connsiteX13" fmla="*/ 1486678 w 4348066"/>
              <a:gd name="connsiteY13" fmla="*/ 1779037 h 3974841"/>
              <a:gd name="connsiteX14" fmla="*/ 1449355 w 4348066"/>
              <a:gd name="connsiteY14" fmla="*/ 1268964 h 3974841"/>
              <a:gd name="connsiteX15" fmla="*/ 1300066 w 4348066"/>
              <a:gd name="connsiteY15" fmla="*/ 1312507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35560 w 4348066"/>
              <a:gd name="connsiteY101" fmla="*/ 1275184 h 3974841"/>
              <a:gd name="connsiteX102" fmla="*/ 3035560 w 4348066"/>
              <a:gd name="connsiteY102" fmla="*/ 1362270 h 3974841"/>
              <a:gd name="connsiteX103" fmla="*/ 3103984 w 4348066"/>
              <a:gd name="connsiteY103" fmla="*/ 1424474 h 3974841"/>
              <a:gd name="connsiteX104" fmla="*/ 3010678 w 4348066"/>
              <a:gd name="connsiteY104" fmla="*/ 1474237 h 3974841"/>
              <a:gd name="connsiteX105" fmla="*/ 3041780 w 4348066"/>
              <a:gd name="connsiteY105" fmla="*/ 1617307 h 3974841"/>
              <a:gd name="connsiteX106" fmla="*/ 3010678 w 4348066"/>
              <a:gd name="connsiteY106" fmla="*/ 1754155 h 3974841"/>
              <a:gd name="connsiteX107" fmla="*/ 301689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62335 w 4348066"/>
              <a:gd name="connsiteY112" fmla="*/ 2170923 h 3974841"/>
              <a:gd name="connsiteX113" fmla="*/ 2805404 w 4348066"/>
              <a:gd name="connsiteY113" fmla="*/ 2382417 h 3974841"/>
              <a:gd name="connsiteX114" fmla="*/ 2743200 w 4348066"/>
              <a:gd name="connsiteY114" fmla="*/ 2481943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11086 w 4348066"/>
              <a:gd name="connsiteY6" fmla="*/ 2326433 h 3974841"/>
              <a:gd name="connsiteX7" fmla="*/ 1667070 w 4348066"/>
              <a:gd name="connsiteY7" fmla="*/ 2208245 h 3974841"/>
              <a:gd name="connsiteX8" fmla="*/ 1667070 w 4348066"/>
              <a:gd name="connsiteY8" fmla="*/ 2127380 h 3974841"/>
              <a:gd name="connsiteX9" fmla="*/ 1548882 w 4348066"/>
              <a:gd name="connsiteY9" fmla="*/ 2108719 h 3974841"/>
              <a:gd name="connsiteX10" fmla="*/ 1561323 w 4348066"/>
              <a:gd name="connsiteY10" fmla="*/ 2015413 h 3974841"/>
              <a:gd name="connsiteX11" fmla="*/ 1604866 w 4348066"/>
              <a:gd name="connsiteY11" fmla="*/ 1953209 h 3974841"/>
              <a:gd name="connsiteX12" fmla="*/ 1524000 w 4348066"/>
              <a:gd name="connsiteY12" fmla="*/ 1891004 h 3974841"/>
              <a:gd name="connsiteX13" fmla="*/ 1486678 w 4348066"/>
              <a:gd name="connsiteY13" fmla="*/ 1779037 h 3974841"/>
              <a:gd name="connsiteX14" fmla="*/ 1449355 w 4348066"/>
              <a:gd name="connsiteY14" fmla="*/ 1268964 h 3974841"/>
              <a:gd name="connsiteX15" fmla="*/ 1300066 w 4348066"/>
              <a:gd name="connsiteY15" fmla="*/ 1312507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35560 w 4348066"/>
              <a:gd name="connsiteY101" fmla="*/ 1275184 h 3974841"/>
              <a:gd name="connsiteX102" fmla="*/ 3035560 w 4348066"/>
              <a:gd name="connsiteY102" fmla="*/ 1362270 h 3974841"/>
              <a:gd name="connsiteX103" fmla="*/ 3103984 w 4348066"/>
              <a:gd name="connsiteY103" fmla="*/ 1424474 h 3974841"/>
              <a:gd name="connsiteX104" fmla="*/ 3010678 w 4348066"/>
              <a:gd name="connsiteY104" fmla="*/ 1474237 h 3974841"/>
              <a:gd name="connsiteX105" fmla="*/ 3041780 w 4348066"/>
              <a:gd name="connsiteY105" fmla="*/ 1617307 h 3974841"/>
              <a:gd name="connsiteX106" fmla="*/ 3010678 w 4348066"/>
              <a:gd name="connsiteY106" fmla="*/ 1754155 h 3974841"/>
              <a:gd name="connsiteX107" fmla="*/ 301689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805404 w 4348066"/>
              <a:gd name="connsiteY113" fmla="*/ 2382417 h 3974841"/>
              <a:gd name="connsiteX114" fmla="*/ 2743200 w 4348066"/>
              <a:gd name="connsiteY114" fmla="*/ 2481943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11086 w 4348066"/>
              <a:gd name="connsiteY6" fmla="*/ 2326433 h 3974841"/>
              <a:gd name="connsiteX7" fmla="*/ 1667070 w 4348066"/>
              <a:gd name="connsiteY7" fmla="*/ 2208245 h 3974841"/>
              <a:gd name="connsiteX8" fmla="*/ 1667070 w 4348066"/>
              <a:gd name="connsiteY8" fmla="*/ 2127380 h 3974841"/>
              <a:gd name="connsiteX9" fmla="*/ 1548882 w 4348066"/>
              <a:gd name="connsiteY9" fmla="*/ 2108719 h 3974841"/>
              <a:gd name="connsiteX10" fmla="*/ 1561323 w 4348066"/>
              <a:gd name="connsiteY10" fmla="*/ 2015413 h 3974841"/>
              <a:gd name="connsiteX11" fmla="*/ 1604866 w 4348066"/>
              <a:gd name="connsiteY11" fmla="*/ 1953209 h 3974841"/>
              <a:gd name="connsiteX12" fmla="*/ 1524000 w 4348066"/>
              <a:gd name="connsiteY12" fmla="*/ 1891004 h 3974841"/>
              <a:gd name="connsiteX13" fmla="*/ 1486678 w 4348066"/>
              <a:gd name="connsiteY13" fmla="*/ 1779037 h 3974841"/>
              <a:gd name="connsiteX14" fmla="*/ 1449355 w 4348066"/>
              <a:gd name="connsiteY14" fmla="*/ 1268964 h 3974841"/>
              <a:gd name="connsiteX15" fmla="*/ 1300066 w 4348066"/>
              <a:gd name="connsiteY15" fmla="*/ 1312507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35560 w 4348066"/>
              <a:gd name="connsiteY101" fmla="*/ 1275184 h 3974841"/>
              <a:gd name="connsiteX102" fmla="*/ 3035560 w 4348066"/>
              <a:gd name="connsiteY102" fmla="*/ 1362270 h 3974841"/>
              <a:gd name="connsiteX103" fmla="*/ 3103984 w 4348066"/>
              <a:gd name="connsiteY103" fmla="*/ 1424474 h 3974841"/>
              <a:gd name="connsiteX104" fmla="*/ 3010678 w 4348066"/>
              <a:gd name="connsiteY104" fmla="*/ 1474237 h 3974841"/>
              <a:gd name="connsiteX105" fmla="*/ 3041780 w 4348066"/>
              <a:gd name="connsiteY105" fmla="*/ 1617307 h 3974841"/>
              <a:gd name="connsiteX106" fmla="*/ 3010678 w 4348066"/>
              <a:gd name="connsiteY106" fmla="*/ 1754155 h 3974841"/>
              <a:gd name="connsiteX107" fmla="*/ 301689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6829 w 4348066"/>
              <a:gd name="connsiteY113" fmla="*/ 2387180 h 3974841"/>
              <a:gd name="connsiteX114" fmla="*/ 2743200 w 4348066"/>
              <a:gd name="connsiteY114" fmla="*/ 2481943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11086 w 4348066"/>
              <a:gd name="connsiteY6" fmla="*/ 2326433 h 3974841"/>
              <a:gd name="connsiteX7" fmla="*/ 1667070 w 4348066"/>
              <a:gd name="connsiteY7" fmla="*/ 2208245 h 3974841"/>
              <a:gd name="connsiteX8" fmla="*/ 1667070 w 4348066"/>
              <a:gd name="connsiteY8" fmla="*/ 2127380 h 3974841"/>
              <a:gd name="connsiteX9" fmla="*/ 1548882 w 4348066"/>
              <a:gd name="connsiteY9" fmla="*/ 2108719 h 3974841"/>
              <a:gd name="connsiteX10" fmla="*/ 1561323 w 4348066"/>
              <a:gd name="connsiteY10" fmla="*/ 2015413 h 3974841"/>
              <a:gd name="connsiteX11" fmla="*/ 1604866 w 4348066"/>
              <a:gd name="connsiteY11" fmla="*/ 1953209 h 3974841"/>
              <a:gd name="connsiteX12" fmla="*/ 1524000 w 4348066"/>
              <a:gd name="connsiteY12" fmla="*/ 1891004 h 3974841"/>
              <a:gd name="connsiteX13" fmla="*/ 1486678 w 4348066"/>
              <a:gd name="connsiteY13" fmla="*/ 1779037 h 3974841"/>
              <a:gd name="connsiteX14" fmla="*/ 1449355 w 4348066"/>
              <a:gd name="connsiteY14" fmla="*/ 1268964 h 3974841"/>
              <a:gd name="connsiteX15" fmla="*/ 1300066 w 4348066"/>
              <a:gd name="connsiteY15" fmla="*/ 1312507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35560 w 4348066"/>
              <a:gd name="connsiteY101" fmla="*/ 1275184 h 3974841"/>
              <a:gd name="connsiteX102" fmla="*/ 3035560 w 4348066"/>
              <a:gd name="connsiteY102" fmla="*/ 1362270 h 3974841"/>
              <a:gd name="connsiteX103" fmla="*/ 3103984 w 4348066"/>
              <a:gd name="connsiteY103" fmla="*/ 1424474 h 3974841"/>
              <a:gd name="connsiteX104" fmla="*/ 3010678 w 4348066"/>
              <a:gd name="connsiteY104" fmla="*/ 1474237 h 3974841"/>
              <a:gd name="connsiteX105" fmla="*/ 3041780 w 4348066"/>
              <a:gd name="connsiteY105" fmla="*/ 1617307 h 3974841"/>
              <a:gd name="connsiteX106" fmla="*/ 3010678 w 4348066"/>
              <a:gd name="connsiteY106" fmla="*/ 1754155 h 3974841"/>
              <a:gd name="connsiteX107" fmla="*/ 301689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6829 w 4348066"/>
              <a:gd name="connsiteY113" fmla="*/ 2387180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11086 w 4348066"/>
              <a:gd name="connsiteY6" fmla="*/ 2326433 h 3974841"/>
              <a:gd name="connsiteX7" fmla="*/ 1667070 w 4348066"/>
              <a:gd name="connsiteY7" fmla="*/ 2208245 h 3974841"/>
              <a:gd name="connsiteX8" fmla="*/ 1667070 w 4348066"/>
              <a:gd name="connsiteY8" fmla="*/ 2127380 h 3974841"/>
              <a:gd name="connsiteX9" fmla="*/ 1548882 w 4348066"/>
              <a:gd name="connsiteY9" fmla="*/ 2108719 h 3974841"/>
              <a:gd name="connsiteX10" fmla="*/ 1561323 w 4348066"/>
              <a:gd name="connsiteY10" fmla="*/ 2015413 h 3974841"/>
              <a:gd name="connsiteX11" fmla="*/ 1604866 w 4348066"/>
              <a:gd name="connsiteY11" fmla="*/ 1953209 h 3974841"/>
              <a:gd name="connsiteX12" fmla="*/ 1524000 w 4348066"/>
              <a:gd name="connsiteY12" fmla="*/ 1891004 h 3974841"/>
              <a:gd name="connsiteX13" fmla="*/ 1486678 w 4348066"/>
              <a:gd name="connsiteY13" fmla="*/ 1779037 h 3974841"/>
              <a:gd name="connsiteX14" fmla="*/ 1449355 w 4348066"/>
              <a:gd name="connsiteY14" fmla="*/ 1268964 h 3974841"/>
              <a:gd name="connsiteX15" fmla="*/ 1300066 w 4348066"/>
              <a:gd name="connsiteY15" fmla="*/ 1312507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35560 w 4348066"/>
              <a:gd name="connsiteY101" fmla="*/ 1275184 h 3974841"/>
              <a:gd name="connsiteX102" fmla="*/ 3035560 w 4348066"/>
              <a:gd name="connsiteY102" fmla="*/ 1362270 h 3974841"/>
              <a:gd name="connsiteX103" fmla="*/ 3103984 w 4348066"/>
              <a:gd name="connsiteY103" fmla="*/ 1424474 h 3974841"/>
              <a:gd name="connsiteX104" fmla="*/ 3010678 w 4348066"/>
              <a:gd name="connsiteY104" fmla="*/ 1474237 h 3974841"/>
              <a:gd name="connsiteX105" fmla="*/ 3041780 w 4348066"/>
              <a:gd name="connsiteY105" fmla="*/ 1617307 h 3974841"/>
              <a:gd name="connsiteX106" fmla="*/ 3010678 w 4348066"/>
              <a:gd name="connsiteY106" fmla="*/ 1754155 h 3974841"/>
              <a:gd name="connsiteX107" fmla="*/ 301689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11086 w 4348066"/>
              <a:gd name="connsiteY6" fmla="*/ 2326433 h 3974841"/>
              <a:gd name="connsiteX7" fmla="*/ 1667070 w 4348066"/>
              <a:gd name="connsiteY7" fmla="*/ 2208245 h 3974841"/>
              <a:gd name="connsiteX8" fmla="*/ 1667070 w 4348066"/>
              <a:gd name="connsiteY8" fmla="*/ 2127380 h 3974841"/>
              <a:gd name="connsiteX9" fmla="*/ 1548882 w 4348066"/>
              <a:gd name="connsiteY9" fmla="*/ 2108719 h 3974841"/>
              <a:gd name="connsiteX10" fmla="*/ 1561323 w 4348066"/>
              <a:gd name="connsiteY10" fmla="*/ 2015413 h 3974841"/>
              <a:gd name="connsiteX11" fmla="*/ 1604866 w 4348066"/>
              <a:gd name="connsiteY11" fmla="*/ 1953209 h 3974841"/>
              <a:gd name="connsiteX12" fmla="*/ 1524000 w 4348066"/>
              <a:gd name="connsiteY12" fmla="*/ 1891004 h 3974841"/>
              <a:gd name="connsiteX13" fmla="*/ 1486678 w 4348066"/>
              <a:gd name="connsiteY13" fmla="*/ 1779037 h 3974841"/>
              <a:gd name="connsiteX14" fmla="*/ 1449355 w 4348066"/>
              <a:gd name="connsiteY14" fmla="*/ 1268964 h 3974841"/>
              <a:gd name="connsiteX15" fmla="*/ 1300066 w 4348066"/>
              <a:gd name="connsiteY15" fmla="*/ 1312507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35560 w 4348066"/>
              <a:gd name="connsiteY101" fmla="*/ 1275184 h 3974841"/>
              <a:gd name="connsiteX102" fmla="*/ 3035560 w 4348066"/>
              <a:gd name="connsiteY102" fmla="*/ 1362270 h 3974841"/>
              <a:gd name="connsiteX103" fmla="*/ 3103984 w 4348066"/>
              <a:gd name="connsiteY103" fmla="*/ 1424474 h 3974841"/>
              <a:gd name="connsiteX104" fmla="*/ 3010678 w 4348066"/>
              <a:gd name="connsiteY104" fmla="*/ 1474237 h 3974841"/>
              <a:gd name="connsiteX105" fmla="*/ 3041780 w 4348066"/>
              <a:gd name="connsiteY105" fmla="*/ 1617307 h 3974841"/>
              <a:gd name="connsiteX106" fmla="*/ 3010678 w 4348066"/>
              <a:gd name="connsiteY106" fmla="*/ 1754155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11086 w 4348066"/>
              <a:gd name="connsiteY6" fmla="*/ 2326433 h 3974841"/>
              <a:gd name="connsiteX7" fmla="*/ 1667070 w 4348066"/>
              <a:gd name="connsiteY7" fmla="*/ 2208245 h 3974841"/>
              <a:gd name="connsiteX8" fmla="*/ 1667070 w 4348066"/>
              <a:gd name="connsiteY8" fmla="*/ 2127380 h 3974841"/>
              <a:gd name="connsiteX9" fmla="*/ 1548882 w 4348066"/>
              <a:gd name="connsiteY9" fmla="*/ 2108719 h 3974841"/>
              <a:gd name="connsiteX10" fmla="*/ 1561323 w 4348066"/>
              <a:gd name="connsiteY10" fmla="*/ 2015413 h 3974841"/>
              <a:gd name="connsiteX11" fmla="*/ 1604866 w 4348066"/>
              <a:gd name="connsiteY11" fmla="*/ 1953209 h 3974841"/>
              <a:gd name="connsiteX12" fmla="*/ 1524000 w 4348066"/>
              <a:gd name="connsiteY12" fmla="*/ 1891004 h 3974841"/>
              <a:gd name="connsiteX13" fmla="*/ 1486678 w 4348066"/>
              <a:gd name="connsiteY13" fmla="*/ 1779037 h 3974841"/>
              <a:gd name="connsiteX14" fmla="*/ 1449355 w 4348066"/>
              <a:gd name="connsiteY14" fmla="*/ 1268964 h 3974841"/>
              <a:gd name="connsiteX15" fmla="*/ 1300066 w 4348066"/>
              <a:gd name="connsiteY15" fmla="*/ 1312507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35560 w 4348066"/>
              <a:gd name="connsiteY101" fmla="*/ 1275184 h 3974841"/>
              <a:gd name="connsiteX102" fmla="*/ 3035560 w 4348066"/>
              <a:gd name="connsiteY102" fmla="*/ 1362270 h 3974841"/>
              <a:gd name="connsiteX103" fmla="*/ 3103984 w 4348066"/>
              <a:gd name="connsiteY103" fmla="*/ 1424474 h 3974841"/>
              <a:gd name="connsiteX104" fmla="*/ 3010678 w 4348066"/>
              <a:gd name="connsiteY104" fmla="*/ 1474237 h 3974841"/>
              <a:gd name="connsiteX105" fmla="*/ 3041780 w 4348066"/>
              <a:gd name="connsiteY105" fmla="*/ 1617307 h 3974841"/>
              <a:gd name="connsiteX106" fmla="*/ 3010678 w 4348066"/>
              <a:gd name="connsiteY106" fmla="*/ 1754155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11086 w 4348066"/>
              <a:gd name="connsiteY6" fmla="*/ 2326433 h 3974841"/>
              <a:gd name="connsiteX7" fmla="*/ 1667070 w 4348066"/>
              <a:gd name="connsiteY7" fmla="*/ 2208245 h 3974841"/>
              <a:gd name="connsiteX8" fmla="*/ 1667070 w 4348066"/>
              <a:gd name="connsiteY8" fmla="*/ 2127380 h 3974841"/>
              <a:gd name="connsiteX9" fmla="*/ 1548882 w 4348066"/>
              <a:gd name="connsiteY9" fmla="*/ 2108719 h 3974841"/>
              <a:gd name="connsiteX10" fmla="*/ 1561323 w 4348066"/>
              <a:gd name="connsiteY10" fmla="*/ 2015413 h 3974841"/>
              <a:gd name="connsiteX11" fmla="*/ 1604866 w 4348066"/>
              <a:gd name="connsiteY11" fmla="*/ 1953209 h 3974841"/>
              <a:gd name="connsiteX12" fmla="*/ 1524000 w 4348066"/>
              <a:gd name="connsiteY12" fmla="*/ 1891004 h 3974841"/>
              <a:gd name="connsiteX13" fmla="*/ 1486678 w 4348066"/>
              <a:gd name="connsiteY13" fmla="*/ 1779037 h 3974841"/>
              <a:gd name="connsiteX14" fmla="*/ 1449355 w 4348066"/>
              <a:gd name="connsiteY14" fmla="*/ 1268964 h 3974841"/>
              <a:gd name="connsiteX15" fmla="*/ 1300066 w 4348066"/>
              <a:gd name="connsiteY15" fmla="*/ 1312507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35560 w 4348066"/>
              <a:gd name="connsiteY101" fmla="*/ 1275184 h 3974841"/>
              <a:gd name="connsiteX102" fmla="*/ 3035560 w 4348066"/>
              <a:gd name="connsiteY102" fmla="*/ 1362270 h 3974841"/>
              <a:gd name="connsiteX103" fmla="*/ 3103984 w 4348066"/>
              <a:gd name="connsiteY103" fmla="*/ 1424474 h 3974841"/>
              <a:gd name="connsiteX104" fmla="*/ 3010678 w 4348066"/>
              <a:gd name="connsiteY104" fmla="*/ 1474237 h 3974841"/>
              <a:gd name="connsiteX105" fmla="*/ 3041780 w 4348066"/>
              <a:gd name="connsiteY105" fmla="*/ 1617307 h 3974841"/>
              <a:gd name="connsiteX106" fmla="*/ 3010678 w 4348066"/>
              <a:gd name="connsiteY106" fmla="*/ 1754155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11086 w 4348066"/>
              <a:gd name="connsiteY6" fmla="*/ 2326433 h 3974841"/>
              <a:gd name="connsiteX7" fmla="*/ 1667070 w 4348066"/>
              <a:gd name="connsiteY7" fmla="*/ 2208245 h 3974841"/>
              <a:gd name="connsiteX8" fmla="*/ 1667070 w 4348066"/>
              <a:gd name="connsiteY8" fmla="*/ 2127380 h 3974841"/>
              <a:gd name="connsiteX9" fmla="*/ 1548882 w 4348066"/>
              <a:gd name="connsiteY9" fmla="*/ 2108719 h 3974841"/>
              <a:gd name="connsiteX10" fmla="*/ 1561323 w 4348066"/>
              <a:gd name="connsiteY10" fmla="*/ 2015413 h 3974841"/>
              <a:gd name="connsiteX11" fmla="*/ 1604866 w 4348066"/>
              <a:gd name="connsiteY11" fmla="*/ 1953209 h 3974841"/>
              <a:gd name="connsiteX12" fmla="*/ 1524000 w 4348066"/>
              <a:gd name="connsiteY12" fmla="*/ 1891004 h 3974841"/>
              <a:gd name="connsiteX13" fmla="*/ 1486678 w 4348066"/>
              <a:gd name="connsiteY13" fmla="*/ 1779037 h 3974841"/>
              <a:gd name="connsiteX14" fmla="*/ 1449355 w 4348066"/>
              <a:gd name="connsiteY14" fmla="*/ 1268964 h 3974841"/>
              <a:gd name="connsiteX15" fmla="*/ 1300066 w 4348066"/>
              <a:gd name="connsiteY15" fmla="*/ 1312507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35560 w 4348066"/>
              <a:gd name="connsiteY101" fmla="*/ 1275184 h 3974841"/>
              <a:gd name="connsiteX102" fmla="*/ 3035560 w 4348066"/>
              <a:gd name="connsiteY102" fmla="*/ 1362270 h 3974841"/>
              <a:gd name="connsiteX103" fmla="*/ 3103984 w 4348066"/>
              <a:gd name="connsiteY103" fmla="*/ 1424474 h 3974841"/>
              <a:gd name="connsiteX104" fmla="*/ 3010678 w 4348066"/>
              <a:gd name="connsiteY104" fmla="*/ 1474237 h 3974841"/>
              <a:gd name="connsiteX105" fmla="*/ 3041780 w 4348066"/>
              <a:gd name="connsiteY105" fmla="*/ 1617307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11086 w 4348066"/>
              <a:gd name="connsiteY6" fmla="*/ 2326433 h 3974841"/>
              <a:gd name="connsiteX7" fmla="*/ 1667070 w 4348066"/>
              <a:gd name="connsiteY7" fmla="*/ 2208245 h 3974841"/>
              <a:gd name="connsiteX8" fmla="*/ 1667070 w 4348066"/>
              <a:gd name="connsiteY8" fmla="*/ 2127380 h 3974841"/>
              <a:gd name="connsiteX9" fmla="*/ 1548882 w 4348066"/>
              <a:gd name="connsiteY9" fmla="*/ 2108719 h 3974841"/>
              <a:gd name="connsiteX10" fmla="*/ 1561323 w 4348066"/>
              <a:gd name="connsiteY10" fmla="*/ 2015413 h 3974841"/>
              <a:gd name="connsiteX11" fmla="*/ 1604866 w 4348066"/>
              <a:gd name="connsiteY11" fmla="*/ 1953209 h 3974841"/>
              <a:gd name="connsiteX12" fmla="*/ 1524000 w 4348066"/>
              <a:gd name="connsiteY12" fmla="*/ 1891004 h 3974841"/>
              <a:gd name="connsiteX13" fmla="*/ 1486678 w 4348066"/>
              <a:gd name="connsiteY13" fmla="*/ 1779037 h 3974841"/>
              <a:gd name="connsiteX14" fmla="*/ 1449355 w 4348066"/>
              <a:gd name="connsiteY14" fmla="*/ 1268964 h 3974841"/>
              <a:gd name="connsiteX15" fmla="*/ 1300066 w 4348066"/>
              <a:gd name="connsiteY15" fmla="*/ 1312507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35560 w 4348066"/>
              <a:gd name="connsiteY101" fmla="*/ 1275184 h 3974841"/>
              <a:gd name="connsiteX102" fmla="*/ 3035560 w 4348066"/>
              <a:gd name="connsiteY102" fmla="*/ 1362270 h 3974841"/>
              <a:gd name="connsiteX103" fmla="*/ 3103984 w 4348066"/>
              <a:gd name="connsiteY103" fmla="*/ 1424474 h 3974841"/>
              <a:gd name="connsiteX104" fmla="*/ 3010678 w 4348066"/>
              <a:gd name="connsiteY104" fmla="*/ 1474237 h 3974841"/>
              <a:gd name="connsiteX105" fmla="*/ 3041780 w 4348066"/>
              <a:gd name="connsiteY105" fmla="*/ 1617307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11086 w 4348066"/>
              <a:gd name="connsiteY6" fmla="*/ 2326433 h 3974841"/>
              <a:gd name="connsiteX7" fmla="*/ 1667070 w 4348066"/>
              <a:gd name="connsiteY7" fmla="*/ 2208245 h 3974841"/>
              <a:gd name="connsiteX8" fmla="*/ 1667070 w 4348066"/>
              <a:gd name="connsiteY8" fmla="*/ 2127380 h 3974841"/>
              <a:gd name="connsiteX9" fmla="*/ 1548882 w 4348066"/>
              <a:gd name="connsiteY9" fmla="*/ 2108719 h 3974841"/>
              <a:gd name="connsiteX10" fmla="*/ 1561323 w 4348066"/>
              <a:gd name="connsiteY10" fmla="*/ 2015413 h 3974841"/>
              <a:gd name="connsiteX11" fmla="*/ 1604866 w 4348066"/>
              <a:gd name="connsiteY11" fmla="*/ 1953209 h 3974841"/>
              <a:gd name="connsiteX12" fmla="*/ 1524000 w 4348066"/>
              <a:gd name="connsiteY12" fmla="*/ 1891004 h 3974841"/>
              <a:gd name="connsiteX13" fmla="*/ 1486678 w 4348066"/>
              <a:gd name="connsiteY13" fmla="*/ 1779037 h 3974841"/>
              <a:gd name="connsiteX14" fmla="*/ 1449355 w 4348066"/>
              <a:gd name="connsiteY14" fmla="*/ 1268964 h 3974841"/>
              <a:gd name="connsiteX15" fmla="*/ 1300066 w 4348066"/>
              <a:gd name="connsiteY15" fmla="*/ 1312507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35560 w 4348066"/>
              <a:gd name="connsiteY101" fmla="*/ 1275184 h 3974841"/>
              <a:gd name="connsiteX102" fmla="*/ 3035560 w 4348066"/>
              <a:gd name="connsiteY102" fmla="*/ 1362270 h 3974841"/>
              <a:gd name="connsiteX103" fmla="*/ 3103984 w 4348066"/>
              <a:gd name="connsiteY103" fmla="*/ 1424474 h 3974841"/>
              <a:gd name="connsiteX104" fmla="*/ 3010678 w 4348066"/>
              <a:gd name="connsiteY104" fmla="*/ 1474237 h 3974841"/>
              <a:gd name="connsiteX105" fmla="*/ 3020348 w 4348066"/>
              <a:gd name="connsiteY105" fmla="*/ 1619689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11086 w 4348066"/>
              <a:gd name="connsiteY6" fmla="*/ 2326433 h 3974841"/>
              <a:gd name="connsiteX7" fmla="*/ 1667070 w 4348066"/>
              <a:gd name="connsiteY7" fmla="*/ 2208245 h 3974841"/>
              <a:gd name="connsiteX8" fmla="*/ 1667070 w 4348066"/>
              <a:gd name="connsiteY8" fmla="*/ 2127380 h 3974841"/>
              <a:gd name="connsiteX9" fmla="*/ 1548882 w 4348066"/>
              <a:gd name="connsiteY9" fmla="*/ 2108719 h 3974841"/>
              <a:gd name="connsiteX10" fmla="*/ 1561323 w 4348066"/>
              <a:gd name="connsiteY10" fmla="*/ 2015413 h 3974841"/>
              <a:gd name="connsiteX11" fmla="*/ 1604866 w 4348066"/>
              <a:gd name="connsiteY11" fmla="*/ 1953209 h 3974841"/>
              <a:gd name="connsiteX12" fmla="*/ 1524000 w 4348066"/>
              <a:gd name="connsiteY12" fmla="*/ 1891004 h 3974841"/>
              <a:gd name="connsiteX13" fmla="*/ 1486678 w 4348066"/>
              <a:gd name="connsiteY13" fmla="*/ 1779037 h 3974841"/>
              <a:gd name="connsiteX14" fmla="*/ 1449355 w 4348066"/>
              <a:gd name="connsiteY14" fmla="*/ 1268964 h 3974841"/>
              <a:gd name="connsiteX15" fmla="*/ 1300066 w 4348066"/>
              <a:gd name="connsiteY15" fmla="*/ 1312507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35560 w 4348066"/>
              <a:gd name="connsiteY101" fmla="*/ 1275184 h 3974841"/>
              <a:gd name="connsiteX102" fmla="*/ 3035560 w 4348066"/>
              <a:gd name="connsiteY102" fmla="*/ 1362270 h 3974841"/>
              <a:gd name="connsiteX103" fmla="*/ 3103984 w 4348066"/>
              <a:gd name="connsiteY103" fmla="*/ 1424474 h 3974841"/>
              <a:gd name="connsiteX104" fmla="*/ 3024965 w 4348066"/>
              <a:gd name="connsiteY104" fmla="*/ 1483762 h 3974841"/>
              <a:gd name="connsiteX105" fmla="*/ 3020348 w 4348066"/>
              <a:gd name="connsiteY105" fmla="*/ 1619689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11086 w 4348066"/>
              <a:gd name="connsiteY6" fmla="*/ 2326433 h 3974841"/>
              <a:gd name="connsiteX7" fmla="*/ 1667070 w 4348066"/>
              <a:gd name="connsiteY7" fmla="*/ 2208245 h 3974841"/>
              <a:gd name="connsiteX8" fmla="*/ 1667070 w 4348066"/>
              <a:gd name="connsiteY8" fmla="*/ 2127380 h 3974841"/>
              <a:gd name="connsiteX9" fmla="*/ 1548882 w 4348066"/>
              <a:gd name="connsiteY9" fmla="*/ 2108719 h 3974841"/>
              <a:gd name="connsiteX10" fmla="*/ 1561323 w 4348066"/>
              <a:gd name="connsiteY10" fmla="*/ 2015413 h 3974841"/>
              <a:gd name="connsiteX11" fmla="*/ 1604866 w 4348066"/>
              <a:gd name="connsiteY11" fmla="*/ 1953209 h 3974841"/>
              <a:gd name="connsiteX12" fmla="*/ 1524000 w 4348066"/>
              <a:gd name="connsiteY12" fmla="*/ 1891004 h 3974841"/>
              <a:gd name="connsiteX13" fmla="*/ 1486678 w 4348066"/>
              <a:gd name="connsiteY13" fmla="*/ 1779037 h 3974841"/>
              <a:gd name="connsiteX14" fmla="*/ 1449355 w 4348066"/>
              <a:gd name="connsiteY14" fmla="*/ 1268964 h 3974841"/>
              <a:gd name="connsiteX15" fmla="*/ 1300066 w 4348066"/>
              <a:gd name="connsiteY15" fmla="*/ 1312507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35560 w 4348066"/>
              <a:gd name="connsiteY101" fmla="*/ 1275184 h 3974841"/>
              <a:gd name="connsiteX102" fmla="*/ 3035560 w 4348066"/>
              <a:gd name="connsiteY102" fmla="*/ 1362270 h 3974841"/>
              <a:gd name="connsiteX103" fmla="*/ 3094459 w 4348066"/>
              <a:gd name="connsiteY103" fmla="*/ 1426855 h 3974841"/>
              <a:gd name="connsiteX104" fmla="*/ 3024965 w 4348066"/>
              <a:gd name="connsiteY104" fmla="*/ 1483762 h 3974841"/>
              <a:gd name="connsiteX105" fmla="*/ 3020348 w 4348066"/>
              <a:gd name="connsiteY105" fmla="*/ 1619689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11086 w 4348066"/>
              <a:gd name="connsiteY6" fmla="*/ 2326433 h 3974841"/>
              <a:gd name="connsiteX7" fmla="*/ 1667070 w 4348066"/>
              <a:gd name="connsiteY7" fmla="*/ 2208245 h 3974841"/>
              <a:gd name="connsiteX8" fmla="*/ 1667070 w 4348066"/>
              <a:gd name="connsiteY8" fmla="*/ 2127380 h 3974841"/>
              <a:gd name="connsiteX9" fmla="*/ 1548882 w 4348066"/>
              <a:gd name="connsiteY9" fmla="*/ 2108719 h 3974841"/>
              <a:gd name="connsiteX10" fmla="*/ 1561323 w 4348066"/>
              <a:gd name="connsiteY10" fmla="*/ 2015413 h 3974841"/>
              <a:gd name="connsiteX11" fmla="*/ 1604866 w 4348066"/>
              <a:gd name="connsiteY11" fmla="*/ 1953209 h 3974841"/>
              <a:gd name="connsiteX12" fmla="*/ 1524000 w 4348066"/>
              <a:gd name="connsiteY12" fmla="*/ 1891004 h 3974841"/>
              <a:gd name="connsiteX13" fmla="*/ 1486678 w 4348066"/>
              <a:gd name="connsiteY13" fmla="*/ 1779037 h 3974841"/>
              <a:gd name="connsiteX14" fmla="*/ 1449355 w 4348066"/>
              <a:gd name="connsiteY14" fmla="*/ 1268964 h 3974841"/>
              <a:gd name="connsiteX15" fmla="*/ 1300066 w 4348066"/>
              <a:gd name="connsiteY15" fmla="*/ 1312507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35560 w 4348066"/>
              <a:gd name="connsiteY101" fmla="*/ 1275184 h 3974841"/>
              <a:gd name="connsiteX102" fmla="*/ 3016510 w 4348066"/>
              <a:gd name="connsiteY102" fmla="*/ 1350363 h 3974841"/>
              <a:gd name="connsiteX103" fmla="*/ 3094459 w 4348066"/>
              <a:gd name="connsiteY103" fmla="*/ 1426855 h 3974841"/>
              <a:gd name="connsiteX104" fmla="*/ 3024965 w 4348066"/>
              <a:gd name="connsiteY104" fmla="*/ 1483762 h 3974841"/>
              <a:gd name="connsiteX105" fmla="*/ 3020348 w 4348066"/>
              <a:gd name="connsiteY105" fmla="*/ 1619689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11086 w 4348066"/>
              <a:gd name="connsiteY6" fmla="*/ 2326433 h 3974841"/>
              <a:gd name="connsiteX7" fmla="*/ 1667070 w 4348066"/>
              <a:gd name="connsiteY7" fmla="*/ 2208245 h 3974841"/>
              <a:gd name="connsiteX8" fmla="*/ 1667070 w 4348066"/>
              <a:gd name="connsiteY8" fmla="*/ 2127380 h 3974841"/>
              <a:gd name="connsiteX9" fmla="*/ 1548882 w 4348066"/>
              <a:gd name="connsiteY9" fmla="*/ 2108719 h 3974841"/>
              <a:gd name="connsiteX10" fmla="*/ 1561323 w 4348066"/>
              <a:gd name="connsiteY10" fmla="*/ 2015413 h 3974841"/>
              <a:gd name="connsiteX11" fmla="*/ 1604866 w 4348066"/>
              <a:gd name="connsiteY11" fmla="*/ 1953209 h 3974841"/>
              <a:gd name="connsiteX12" fmla="*/ 1524000 w 4348066"/>
              <a:gd name="connsiteY12" fmla="*/ 1891004 h 3974841"/>
              <a:gd name="connsiteX13" fmla="*/ 1486678 w 4348066"/>
              <a:gd name="connsiteY13" fmla="*/ 1779037 h 3974841"/>
              <a:gd name="connsiteX14" fmla="*/ 1449355 w 4348066"/>
              <a:gd name="connsiteY14" fmla="*/ 1268964 h 3974841"/>
              <a:gd name="connsiteX15" fmla="*/ 1300066 w 4348066"/>
              <a:gd name="connsiteY15" fmla="*/ 1312507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21273 w 4348066"/>
              <a:gd name="connsiteY101" fmla="*/ 1287090 h 3974841"/>
              <a:gd name="connsiteX102" fmla="*/ 3016510 w 4348066"/>
              <a:gd name="connsiteY102" fmla="*/ 1350363 h 3974841"/>
              <a:gd name="connsiteX103" fmla="*/ 3094459 w 4348066"/>
              <a:gd name="connsiteY103" fmla="*/ 1426855 h 3974841"/>
              <a:gd name="connsiteX104" fmla="*/ 3024965 w 4348066"/>
              <a:gd name="connsiteY104" fmla="*/ 1483762 h 3974841"/>
              <a:gd name="connsiteX105" fmla="*/ 3020348 w 4348066"/>
              <a:gd name="connsiteY105" fmla="*/ 1619689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11086 w 4348066"/>
              <a:gd name="connsiteY6" fmla="*/ 2326433 h 3974841"/>
              <a:gd name="connsiteX7" fmla="*/ 1667070 w 4348066"/>
              <a:gd name="connsiteY7" fmla="*/ 2208245 h 3974841"/>
              <a:gd name="connsiteX8" fmla="*/ 1667070 w 4348066"/>
              <a:gd name="connsiteY8" fmla="*/ 2127380 h 3974841"/>
              <a:gd name="connsiteX9" fmla="*/ 1570313 w 4348066"/>
              <a:gd name="connsiteY9" fmla="*/ 2103956 h 3974841"/>
              <a:gd name="connsiteX10" fmla="*/ 1561323 w 4348066"/>
              <a:gd name="connsiteY10" fmla="*/ 2015413 h 3974841"/>
              <a:gd name="connsiteX11" fmla="*/ 1604866 w 4348066"/>
              <a:gd name="connsiteY11" fmla="*/ 1953209 h 3974841"/>
              <a:gd name="connsiteX12" fmla="*/ 1524000 w 4348066"/>
              <a:gd name="connsiteY12" fmla="*/ 1891004 h 3974841"/>
              <a:gd name="connsiteX13" fmla="*/ 1486678 w 4348066"/>
              <a:gd name="connsiteY13" fmla="*/ 1779037 h 3974841"/>
              <a:gd name="connsiteX14" fmla="*/ 1449355 w 4348066"/>
              <a:gd name="connsiteY14" fmla="*/ 1268964 h 3974841"/>
              <a:gd name="connsiteX15" fmla="*/ 1300066 w 4348066"/>
              <a:gd name="connsiteY15" fmla="*/ 1312507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21273 w 4348066"/>
              <a:gd name="connsiteY101" fmla="*/ 1287090 h 3974841"/>
              <a:gd name="connsiteX102" fmla="*/ 3016510 w 4348066"/>
              <a:gd name="connsiteY102" fmla="*/ 1350363 h 3974841"/>
              <a:gd name="connsiteX103" fmla="*/ 3094459 w 4348066"/>
              <a:gd name="connsiteY103" fmla="*/ 1426855 h 3974841"/>
              <a:gd name="connsiteX104" fmla="*/ 3024965 w 4348066"/>
              <a:gd name="connsiteY104" fmla="*/ 1483762 h 3974841"/>
              <a:gd name="connsiteX105" fmla="*/ 3020348 w 4348066"/>
              <a:gd name="connsiteY105" fmla="*/ 1619689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11086 w 4348066"/>
              <a:gd name="connsiteY6" fmla="*/ 2326433 h 3974841"/>
              <a:gd name="connsiteX7" fmla="*/ 1667070 w 4348066"/>
              <a:gd name="connsiteY7" fmla="*/ 2208245 h 3974841"/>
              <a:gd name="connsiteX8" fmla="*/ 1686120 w 4348066"/>
              <a:gd name="connsiteY8" fmla="*/ 2148812 h 3974841"/>
              <a:gd name="connsiteX9" fmla="*/ 1570313 w 4348066"/>
              <a:gd name="connsiteY9" fmla="*/ 2103956 h 3974841"/>
              <a:gd name="connsiteX10" fmla="*/ 1561323 w 4348066"/>
              <a:gd name="connsiteY10" fmla="*/ 2015413 h 3974841"/>
              <a:gd name="connsiteX11" fmla="*/ 1604866 w 4348066"/>
              <a:gd name="connsiteY11" fmla="*/ 1953209 h 3974841"/>
              <a:gd name="connsiteX12" fmla="*/ 1524000 w 4348066"/>
              <a:gd name="connsiteY12" fmla="*/ 1891004 h 3974841"/>
              <a:gd name="connsiteX13" fmla="*/ 1486678 w 4348066"/>
              <a:gd name="connsiteY13" fmla="*/ 1779037 h 3974841"/>
              <a:gd name="connsiteX14" fmla="*/ 1449355 w 4348066"/>
              <a:gd name="connsiteY14" fmla="*/ 1268964 h 3974841"/>
              <a:gd name="connsiteX15" fmla="*/ 1300066 w 4348066"/>
              <a:gd name="connsiteY15" fmla="*/ 1312507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21273 w 4348066"/>
              <a:gd name="connsiteY101" fmla="*/ 1287090 h 3974841"/>
              <a:gd name="connsiteX102" fmla="*/ 3016510 w 4348066"/>
              <a:gd name="connsiteY102" fmla="*/ 1350363 h 3974841"/>
              <a:gd name="connsiteX103" fmla="*/ 3094459 w 4348066"/>
              <a:gd name="connsiteY103" fmla="*/ 1426855 h 3974841"/>
              <a:gd name="connsiteX104" fmla="*/ 3024965 w 4348066"/>
              <a:gd name="connsiteY104" fmla="*/ 1483762 h 3974841"/>
              <a:gd name="connsiteX105" fmla="*/ 3020348 w 4348066"/>
              <a:gd name="connsiteY105" fmla="*/ 1619689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11086 w 4348066"/>
              <a:gd name="connsiteY6" fmla="*/ 2326433 h 3974841"/>
              <a:gd name="connsiteX7" fmla="*/ 1667070 w 4348066"/>
              <a:gd name="connsiteY7" fmla="*/ 2208245 h 3974841"/>
              <a:gd name="connsiteX8" fmla="*/ 1686120 w 4348066"/>
              <a:gd name="connsiteY8" fmla="*/ 2148812 h 3974841"/>
              <a:gd name="connsiteX9" fmla="*/ 1570313 w 4348066"/>
              <a:gd name="connsiteY9" fmla="*/ 2103956 h 3974841"/>
              <a:gd name="connsiteX10" fmla="*/ 1561323 w 4348066"/>
              <a:gd name="connsiteY10" fmla="*/ 2015413 h 3974841"/>
              <a:gd name="connsiteX11" fmla="*/ 1604866 w 4348066"/>
              <a:gd name="connsiteY11" fmla="*/ 1953209 h 3974841"/>
              <a:gd name="connsiteX12" fmla="*/ 1524000 w 4348066"/>
              <a:gd name="connsiteY12" fmla="*/ 1891004 h 3974841"/>
              <a:gd name="connsiteX13" fmla="*/ 1486678 w 4348066"/>
              <a:gd name="connsiteY13" fmla="*/ 1779037 h 3974841"/>
              <a:gd name="connsiteX14" fmla="*/ 1449355 w 4348066"/>
              <a:gd name="connsiteY14" fmla="*/ 1268964 h 3974841"/>
              <a:gd name="connsiteX15" fmla="*/ 1300066 w 4348066"/>
              <a:gd name="connsiteY15" fmla="*/ 1312507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21273 w 4348066"/>
              <a:gd name="connsiteY101" fmla="*/ 1287090 h 3974841"/>
              <a:gd name="connsiteX102" fmla="*/ 3016510 w 4348066"/>
              <a:gd name="connsiteY102" fmla="*/ 1350363 h 3974841"/>
              <a:gd name="connsiteX103" fmla="*/ 3094459 w 4348066"/>
              <a:gd name="connsiteY103" fmla="*/ 1426855 h 3974841"/>
              <a:gd name="connsiteX104" fmla="*/ 3024965 w 4348066"/>
              <a:gd name="connsiteY104" fmla="*/ 1483762 h 3974841"/>
              <a:gd name="connsiteX105" fmla="*/ 3020348 w 4348066"/>
              <a:gd name="connsiteY105" fmla="*/ 1619689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11086 w 4348066"/>
              <a:gd name="connsiteY6" fmla="*/ 2326433 h 3974841"/>
              <a:gd name="connsiteX7" fmla="*/ 1667070 w 4348066"/>
              <a:gd name="connsiteY7" fmla="*/ 2208245 h 3974841"/>
              <a:gd name="connsiteX8" fmla="*/ 1686120 w 4348066"/>
              <a:gd name="connsiteY8" fmla="*/ 2148812 h 3974841"/>
              <a:gd name="connsiteX9" fmla="*/ 1570313 w 4348066"/>
              <a:gd name="connsiteY9" fmla="*/ 2103956 h 3974841"/>
              <a:gd name="connsiteX10" fmla="*/ 1561323 w 4348066"/>
              <a:gd name="connsiteY10" fmla="*/ 2015413 h 3974841"/>
              <a:gd name="connsiteX11" fmla="*/ 1604866 w 4348066"/>
              <a:gd name="connsiteY11" fmla="*/ 1953209 h 3974841"/>
              <a:gd name="connsiteX12" fmla="*/ 1524000 w 4348066"/>
              <a:gd name="connsiteY12" fmla="*/ 1891004 h 3974841"/>
              <a:gd name="connsiteX13" fmla="*/ 1486678 w 4348066"/>
              <a:gd name="connsiteY13" fmla="*/ 1779037 h 3974841"/>
              <a:gd name="connsiteX14" fmla="*/ 1449355 w 4348066"/>
              <a:gd name="connsiteY14" fmla="*/ 1268964 h 3974841"/>
              <a:gd name="connsiteX15" fmla="*/ 1300066 w 4348066"/>
              <a:gd name="connsiteY15" fmla="*/ 1312507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21273 w 4348066"/>
              <a:gd name="connsiteY101" fmla="*/ 1287090 h 3974841"/>
              <a:gd name="connsiteX102" fmla="*/ 3016510 w 4348066"/>
              <a:gd name="connsiteY102" fmla="*/ 1350363 h 3974841"/>
              <a:gd name="connsiteX103" fmla="*/ 3094459 w 4348066"/>
              <a:gd name="connsiteY103" fmla="*/ 1426855 h 3974841"/>
              <a:gd name="connsiteX104" fmla="*/ 3024965 w 4348066"/>
              <a:gd name="connsiteY104" fmla="*/ 1483762 h 3974841"/>
              <a:gd name="connsiteX105" fmla="*/ 3020348 w 4348066"/>
              <a:gd name="connsiteY105" fmla="*/ 1619689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11086 w 4348066"/>
              <a:gd name="connsiteY6" fmla="*/ 2326433 h 3974841"/>
              <a:gd name="connsiteX7" fmla="*/ 1667070 w 4348066"/>
              <a:gd name="connsiteY7" fmla="*/ 2208245 h 3974841"/>
              <a:gd name="connsiteX8" fmla="*/ 1686120 w 4348066"/>
              <a:gd name="connsiteY8" fmla="*/ 2148812 h 3974841"/>
              <a:gd name="connsiteX9" fmla="*/ 1579838 w 4348066"/>
              <a:gd name="connsiteY9" fmla="*/ 2103956 h 3974841"/>
              <a:gd name="connsiteX10" fmla="*/ 1561323 w 4348066"/>
              <a:gd name="connsiteY10" fmla="*/ 2015413 h 3974841"/>
              <a:gd name="connsiteX11" fmla="*/ 1604866 w 4348066"/>
              <a:gd name="connsiteY11" fmla="*/ 1953209 h 3974841"/>
              <a:gd name="connsiteX12" fmla="*/ 1524000 w 4348066"/>
              <a:gd name="connsiteY12" fmla="*/ 1891004 h 3974841"/>
              <a:gd name="connsiteX13" fmla="*/ 1486678 w 4348066"/>
              <a:gd name="connsiteY13" fmla="*/ 1779037 h 3974841"/>
              <a:gd name="connsiteX14" fmla="*/ 1449355 w 4348066"/>
              <a:gd name="connsiteY14" fmla="*/ 1268964 h 3974841"/>
              <a:gd name="connsiteX15" fmla="*/ 1300066 w 4348066"/>
              <a:gd name="connsiteY15" fmla="*/ 1312507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21273 w 4348066"/>
              <a:gd name="connsiteY101" fmla="*/ 1287090 h 3974841"/>
              <a:gd name="connsiteX102" fmla="*/ 3016510 w 4348066"/>
              <a:gd name="connsiteY102" fmla="*/ 1350363 h 3974841"/>
              <a:gd name="connsiteX103" fmla="*/ 3094459 w 4348066"/>
              <a:gd name="connsiteY103" fmla="*/ 1426855 h 3974841"/>
              <a:gd name="connsiteX104" fmla="*/ 3024965 w 4348066"/>
              <a:gd name="connsiteY104" fmla="*/ 1483762 h 3974841"/>
              <a:gd name="connsiteX105" fmla="*/ 3020348 w 4348066"/>
              <a:gd name="connsiteY105" fmla="*/ 1619689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11086 w 4348066"/>
              <a:gd name="connsiteY6" fmla="*/ 2326433 h 3974841"/>
              <a:gd name="connsiteX7" fmla="*/ 1667070 w 4348066"/>
              <a:gd name="connsiteY7" fmla="*/ 2208245 h 3974841"/>
              <a:gd name="connsiteX8" fmla="*/ 1686120 w 4348066"/>
              <a:gd name="connsiteY8" fmla="*/ 2148812 h 3974841"/>
              <a:gd name="connsiteX9" fmla="*/ 1579838 w 4348066"/>
              <a:gd name="connsiteY9" fmla="*/ 2103956 h 3974841"/>
              <a:gd name="connsiteX10" fmla="*/ 1561323 w 4348066"/>
              <a:gd name="connsiteY10" fmla="*/ 2015413 h 3974841"/>
              <a:gd name="connsiteX11" fmla="*/ 1604866 w 4348066"/>
              <a:gd name="connsiteY11" fmla="*/ 1953209 h 3974841"/>
              <a:gd name="connsiteX12" fmla="*/ 1524000 w 4348066"/>
              <a:gd name="connsiteY12" fmla="*/ 1891004 h 3974841"/>
              <a:gd name="connsiteX13" fmla="*/ 1486678 w 4348066"/>
              <a:gd name="connsiteY13" fmla="*/ 1779037 h 3974841"/>
              <a:gd name="connsiteX14" fmla="*/ 1449355 w 4348066"/>
              <a:gd name="connsiteY14" fmla="*/ 1268964 h 3974841"/>
              <a:gd name="connsiteX15" fmla="*/ 1300066 w 4348066"/>
              <a:gd name="connsiteY15" fmla="*/ 1312507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21273 w 4348066"/>
              <a:gd name="connsiteY101" fmla="*/ 1287090 h 3974841"/>
              <a:gd name="connsiteX102" fmla="*/ 3016510 w 4348066"/>
              <a:gd name="connsiteY102" fmla="*/ 1350363 h 3974841"/>
              <a:gd name="connsiteX103" fmla="*/ 3094459 w 4348066"/>
              <a:gd name="connsiteY103" fmla="*/ 1426855 h 3974841"/>
              <a:gd name="connsiteX104" fmla="*/ 3024965 w 4348066"/>
              <a:gd name="connsiteY104" fmla="*/ 1483762 h 3974841"/>
              <a:gd name="connsiteX105" fmla="*/ 3020348 w 4348066"/>
              <a:gd name="connsiteY105" fmla="*/ 1619689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11086 w 4348066"/>
              <a:gd name="connsiteY6" fmla="*/ 2326433 h 3974841"/>
              <a:gd name="connsiteX7" fmla="*/ 1667070 w 4348066"/>
              <a:gd name="connsiteY7" fmla="*/ 2208245 h 3974841"/>
              <a:gd name="connsiteX8" fmla="*/ 1686120 w 4348066"/>
              <a:gd name="connsiteY8" fmla="*/ 2148812 h 3974841"/>
              <a:gd name="connsiteX9" fmla="*/ 1579838 w 4348066"/>
              <a:gd name="connsiteY9" fmla="*/ 2103956 h 3974841"/>
              <a:gd name="connsiteX10" fmla="*/ 1561323 w 4348066"/>
              <a:gd name="connsiteY10" fmla="*/ 2015413 h 3974841"/>
              <a:gd name="connsiteX11" fmla="*/ 1604866 w 4348066"/>
              <a:gd name="connsiteY11" fmla="*/ 1953209 h 3974841"/>
              <a:gd name="connsiteX12" fmla="*/ 1524000 w 4348066"/>
              <a:gd name="connsiteY12" fmla="*/ 1891004 h 3974841"/>
              <a:gd name="connsiteX13" fmla="*/ 1486678 w 4348066"/>
              <a:gd name="connsiteY13" fmla="*/ 1779037 h 3974841"/>
              <a:gd name="connsiteX14" fmla="*/ 1449355 w 4348066"/>
              <a:gd name="connsiteY14" fmla="*/ 1268964 h 3974841"/>
              <a:gd name="connsiteX15" fmla="*/ 1300066 w 4348066"/>
              <a:gd name="connsiteY15" fmla="*/ 1312507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21273 w 4348066"/>
              <a:gd name="connsiteY101" fmla="*/ 1287090 h 3974841"/>
              <a:gd name="connsiteX102" fmla="*/ 3016510 w 4348066"/>
              <a:gd name="connsiteY102" fmla="*/ 1350363 h 3974841"/>
              <a:gd name="connsiteX103" fmla="*/ 3094459 w 4348066"/>
              <a:gd name="connsiteY103" fmla="*/ 1426855 h 3974841"/>
              <a:gd name="connsiteX104" fmla="*/ 3024965 w 4348066"/>
              <a:gd name="connsiteY104" fmla="*/ 1483762 h 3974841"/>
              <a:gd name="connsiteX105" fmla="*/ 3020348 w 4348066"/>
              <a:gd name="connsiteY105" fmla="*/ 1619689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11086 w 4348066"/>
              <a:gd name="connsiteY6" fmla="*/ 2326433 h 3974841"/>
              <a:gd name="connsiteX7" fmla="*/ 1667070 w 4348066"/>
              <a:gd name="connsiteY7" fmla="*/ 2208245 h 3974841"/>
              <a:gd name="connsiteX8" fmla="*/ 1686120 w 4348066"/>
              <a:gd name="connsiteY8" fmla="*/ 2148812 h 3974841"/>
              <a:gd name="connsiteX9" fmla="*/ 1579838 w 4348066"/>
              <a:gd name="connsiteY9" fmla="*/ 2103956 h 3974841"/>
              <a:gd name="connsiteX10" fmla="*/ 1566085 w 4348066"/>
              <a:gd name="connsiteY10" fmla="*/ 2017795 h 3974841"/>
              <a:gd name="connsiteX11" fmla="*/ 1604866 w 4348066"/>
              <a:gd name="connsiteY11" fmla="*/ 1953209 h 3974841"/>
              <a:gd name="connsiteX12" fmla="*/ 1524000 w 4348066"/>
              <a:gd name="connsiteY12" fmla="*/ 1891004 h 3974841"/>
              <a:gd name="connsiteX13" fmla="*/ 1486678 w 4348066"/>
              <a:gd name="connsiteY13" fmla="*/ 1779037 h 3974841"/>
              <a:gd name="connsiteX14" fmla="*/ 1449355 w 4348066"/>
              <a:gd name="connsiteY14" fmla="*/ 1268964 h 3974841"/>
              <a:gd name="connsiteX15" fmla="*/ 1300066 w 4348066"/>
              <a:gd name="connsiteY15" fmla="*/ 1312507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21273 w 4348066"/>
              <a:gd name="connsiteY101" fmla="*/ 1287090 h 3974841"/>
              <a:gd name="connsiteX102" fmla="*/ 3016510 w 4348066"/>
              <a:gd name="connsiteY102" fmla="*/ 1350363 h 3974841"/>
              <a:gd name="connsiteX103" fmla="*/ 3094459 w 4348066"/>
              <a:gd name="connsiteY103" fmla="*/ 1426855 h 3974841"/>
              <a:gd name="connsiteX104" fmla="*/ 3024965 w 4348066"/>
              <a:gd name="connsiteY104" fmla="*/ 1483762 h 3974841"/>
              <a:gd name="connsiteX105" fmla="*/ 3020348 w 4348066"/>
              <a:gd name="connsiteY105" fmla="*/ 1619689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11086 w 4348066"/>
              <a:gd name="connsiteY6" fmla="*/ 2326433 h 3974841"/>
              <a:gd name="connsiteX7" fmla="*/ 1667070 w 4348066"/>
              <a:gd name="connsiteY7" fmla="*/ 2208245 h 3974841"/>
              <a:gd name="connsiteX8" fmla="*/ 1686120 w 4348066"/>
              <a:gd name="connsiteY8" fmla="*/ 2148812 h 3974841"/>
              <a:gd name="connsiteX9" fmla="*/ 1579838 w 4348066"/>
              <a:gd name="connsiteY9" fmla="*/ 2103956 h 3974841"/>
              <a:gd name="connsiteX10" fmla="*/ 1566085 w 4348066"/>
              <a:gd name="connsiteY10" fmla="*/ 2017795 h 3974841"/>
              <a:gd name="connsiteX11" fmla="*/ 1585816 w 4348066"/>
              <a:gd name="connsiteY11" fmla="*/ 1953209 h 3974841"/>
              <a:gd name="connsiteX12" fmla="*/ 1524000 w 4348066"/>
              <a:gd name="connsiteY12" fmla="*/ 1891004 h 3974841"/>
              <a:gd name="connsiteX13" fmla="*/ 1486678 w 4348066"/>
              <a:gd name="connsiteY13" fmla="*/ 1779037 h 3974841"/>
              <a:gd name="connsiteX14" fmla="*/ 1449355 w 4348066"/>
              <a:gd name="connsiteY14" fmla="*/ 1268964 h 3974841"/>
              <a:gd name="connsiteX15" fmla="*/ 1300066 w 4348066"/>
              <a:gd name="connsiteY15" fmla="*/ 1312507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21273 w 4348066"/>
              <a:gd name="connsiteY101" fmla="*/ 1287090 h 3974841"/>
              <a:gd name="connsiteX102" fmla="*/ 3016510 w 4348066"/>
              <a:gd name="connsiteY102" fmla="*/ 1350363 h 3974841"/>
              <a:gd name="connsiteX103" fmla="*/ 3094459 w 4348066"/>
              <a:gd name="connsiteY103" fmla="*/ 1426855 h 3974841"/>
              <a:gd name="connsiteX104" fmla="*/ 3024965 w 4348066"/>
              <a:gd name="connsiteY104" fmla="*/ 1483762 h 3974841"/>
              <a:gd name="connsiteX105" fmla="*/ 3020348 w 4348066"/>
              <a:gd name="connsiteY105" fmla="*/ 1619689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11086 w 4348066"/>
              <a:gd name="connsiteY6" fmla="*/ 2326433 h 3974841"/>
              <a:gd name="connsiteX7" fmla="*/ 1667070 w 4348066"/>
              <a:gd name="connsiteY7" fmla="*/ 2208245 h 3974841"/>
              <a:gd name="connsiteX8" fmla="*/ 1686120 w 4348066"/>
              <a:gd name="connsiteY8" fmla="*/ 2148812 h 3974841"/>
              <a:gd name="connsiteX9" fmla="*/ 1579838 w 4348066"/>
              <a:gd name="connsiteY9" fmla="*/ 2103956 h 3974841"/>
              <a:gd name="connsiteX10" fmla="*/ 1566085 w 4348066"/>
              <a:gd name="connsiteY10" fmla="*/ 2017795 h 3974841"/>
              <a:gd name="connsiteX11" fmla="*/ 1585816 w 4348066"/>
              <a:gd name="connsiteY11" fmla="*/ 1953209 h 3974841"/>
              <a:gd name="connsiteX12" fmla="*/ 1524000 w 4348066"/>
              <a:gd name="connsiteY12" fmla="*/ 1891004 h 3974841"/>
              <a:gd name="connsiteX13" fmla="*/ 1491441 w 4348066"/>
              <a:gd name="connsiteY13" fmla="*/ 1779037 h 3974841"/>
              <a:gd name="connsiteX14" fmla="*/ 1449355 w 4348066"/>
              <a:gd name="connsiteY14" fmla="*/ 1268964 h 3974841"/>
              <a:gd name="connsiteX15" fmla="*/ 1300066 w 4348066"/>
              <a:gd name="connsiteY15" fmla="*/ 1312507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21273 w 4348066"/>
              <a:gd name="connsiteY101" fmla="*/ 1287090 h 3974841"/>
              <a:gd name="connsiteX102" fmla="*/ 3016510 w 4348066"/>
              <a:gd name="connsiteY102" fmla="*/ 1350363 h 3974841"/>
              <a:gd name="connsiteX103" fmla="*/ 3094459 w 4348066"/>
              <a:gd name="connsiteY103" fmla="*/ 1426855 h 3974841"/>
              <a:gd name="connsiteX104" fmla="*/ 3024965 w 4348066"/>
              <a:gd name="connsiteY104" fmla="*/ 1483762 h 3974841"/>
              <a:gd name="connsiteX105" fmla="*/ 3020348 w 4348066"/>
              <a:gd name="connsiteY105" fmla="*/ 1619689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11086 w 4348066"/>
              <a:gd name="connsiteY6" fmla="*/ 2326433 h 3974841"/>
              <a:gd name="connsiteX7" fmla="*/ 1667070 w 4348066"/>
              <a:gd name="connsiteY7" fmla="*/ 2208245 h 3974841"/>
              <a:gd name="connsiteX8" fmla="*/ 1686120 w 4348066"/>
              <a:gd name="connsiteY8" fmla="*/ 2148812 h 3974841"/>
              <a:gd name="connsiteX9" fmla="*/ 1579838 w 4348066"/>
              <a:gd name="connsiteY9" fmla="*/ 2103956 h 3974841"/>
              <a:gd name="connsiteX10" fmla="*/ 1566085 w 4348066"/>
              <a:gd name="connsiteY10" fmla="*/ 2017795 h 3974841"/>
              <a:gd name="connsiteX11" fmla="*/ 1585816 w 4348066"/>
              <a:gd name="connsiteY11" fmla="*/ 1953209 h 3974841"/>
              <a:gd name="connsiteX12" fmla="*/ 1524000 w 4348066"/>
              <a:gd name="connsiteY12" fmla="*/ 1891004 h 3974841"/>
              <a:gd name="connsiteX13" fmla="*/ 1491441 w 4348066"/>
              <a:gd name="connsiteY13" fmla="*/ 1779037 h 3974841"/>
              <a:gd name="connsiteX14" fmla="*/ 1449355 w 4348066"/>
              <a:gd name="connsiteY14" fmla="*/ 1268964 h 3974841"/>
              <a:gd name="connsiteX15" fmla="*/ 1290541 w 4348066"/>
              <a:gd name="connsiteY15" fmla="*/ 1326794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21273 w 4348066"/>
              <a:gd name="connsiteY101" fmla="*/ 1287090 h 3974841"/>
              <a:gd name="connsiteX102" fmla="*/ 3016510 w 4348066"/>
              <a:gd name="connsiteY102" fmla="*/ 1350363 h 3974841"/>
              <a:gd name="connsiteX103" fmla="*/ 3094459 w 4348066"/>
              <a:gd name="connsiteY103" fmla="*/ 1426855 h 3974841"/>
              <a:gd name="connsiteX104" fmla="*/ 3024965 w 4348066"/>
              <a:gd name="connsiteY104" fmla="*/ 1483762 h 3974841"/>
              <a:gd name="connsiteX105" fmla="*/ 3020348 w 4348066"/>
              <a:gd name="connsiteY105" fmla="*/ 1619689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11086 w 4348066"/>
              <a:gd name="connsiteY6" fmla="*/ 2326433 h 3974841"/>
              <a:gd name="connsiteX7" fmla="*/ 1667070 w 4348066"/>
              <a:gd name="connsiteY7" fmla="*/ 2208245 h 3974841"/>
              <a:gd name="connsiteX8" fmla="*/ 1686120 w 4348066"/>
              <a:gd name="connsiteY8" fmla="*/ 2148812 h 3974841"/>
              <a:gd name="connsiteX9" fmla="*/ 1579838 w 4348066"/>
              <a:gd name="connsiteY9" fmla="*/ 2103956 h 3974841"/>
              <a:gd name="connsiteX10" fmla="*/ 1566085 w 4348066"/>
              <a:gd name="connsiteY10" fmla="*/ 2017795 h 3974841"/>
              <a:gd name="connsiteX11" fmla="*/ 1585816 w 4348066"/>
              <a:gd name="connsiteY11" fmla="*/ 1953209 h 3974841"/>
              <a:gd name="connsiteX12" fmla="*/ 1524000 w 4348066"/>
              <a:gd name="connsiteY12" fmla="*/ 1891004 h 3974841"/>
              <a:gd name="connsiteX13" fmla="*/ 1491441 w 4348066"/>
              <a:gd name="connsiteY13" fmla="*/ 1779037 h 3974841"/>
              <a:gd name="connsiteX14" fmla="*/ 1449355 w 4348066"/>
              <a:gd name="connsiteY14" fmla="*/ 1268964 h 3974841"/>
              <a:gd name="connsiteX15" fmla="*/ 1290541 w 4348066"/>
              <a:gd name="connsiteY15" fmla="*/ 1326794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21273 w 4348066"/>
              <a:gd name="connsiteY101" fmla="*/ 1287090 h 3974841"/>
              <a:gd name="connsiteX102" fmla="*/ 3016510 w 4348066"/>
              <a:gd name="connsiteY102" fmla="*/ 1350363 h 3974841"/>
              <a:gd name="connsiteX103" fmla="*/ 3094459 w 4348066"/>
              <a:gd name="connsiteY103" fmla="*/ 1426855 h 3974841"/>
              <a:gd name="connsiteX104" fmla="*/ 3024965 w 4348066"/>
              <a:gd name="connsiteY104" fmla="*/ 1483762 h 3974841"/>
              <a:gd name="connsiteX105" fmla="*/ 3020348 w 4348066"/>
              <a:gd name="connsiteY105" fmla="*/ 1619689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11086 w 4348066"/>
              <a:gd name="connsiteY6" fmla="*/ 2326433 h 3974841"/>
              <a:gd name="connsiteX7" fmla="*/ 1667070 w 4348066"/>
              <a:gd name="connsiteY7" fmla="*/ 2208245 h 3974841"/>
              <a:gd name="connsiteX8" fmla="*/ 1686120 w 4348066"/>
              <a:gd name="connsiteY8" fmla="*/ 2148812 h 3974841"/>
              <a:gd name="connsiteX9" fmla="*/ 1579838 w 4348066"/>
              <a:gd name="connsiteY9" fmla="*/ 2103956 h 3974841"/>
              <a:gd name="connsiteX10" fmla="*/ 1566085 w 4348066"/>
              <a:gd name="connsiteY10" fmla="*/ 2017795 h 3974841"/>
              <a:gd name="connsiteX11" fmla="*/ 1585816 w 4348066"/>
              <a:gd name="connsiteY11" fmla="*/ 1953209 h 3974841"/>
              <a:gd name="connsiteX12" fmla="*/ 1524000 w 4348066"/>
              <a:gd name="connsiteY12" fmla="*/ 1891004 h 3974841"/>
              <a:gd name="connsiteX13" fmla="*/ 1491441 w 4348066"/>
              <a:gd name="connsiteY13" fmla="*/ 1779037 h 3974841"/>
              <a:gd name="connsiteX14" fmla="*/ 1449355 w 4348066"/>
              <a:gd name="connsiteY14" fmla="*/ 1268964 h 3974841"/>
              <a:gd name="connsiteX15" fmla="*/ 1290541 w 4348066"/>
              <a:gd name="connsiteY15" fmla="*/ 1326794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21273 w 4348066"/>
              <a:gd name="connsiteY101" fmla="*/ 1287090 h 3974841"/>
              <a:gd name="connsiteX102" fmla="*/ 3016510 w 4348066"/>
              <a:gd name="connsiteY102" fmla="*/ 1350363 h 3974841"/>
              <a:gd name="connsiteX103" fmla="*/ 3094459 w 4348066"/>
              <a:gd name="connsiteY103" fmla="*/ 1426855 h 3974841"/>
              <a:gd name="connsiteX104" fmla="*/ 3024965 w 4348066"/>
              <a:gd name="connsiteY104" fmla="*/ 1483762 h 3974841"/>
              <a:gd name="connsiteX105" fmla="*/ 3020348 w 4348066"/>
              <a:gd name="connsiteY105" fmla="*/ 1619689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25374 w 4348066"/>
              <a:gd name="connsiteY6" fmla="*/ 2335958 h 3974841"/>
              <a:gd name="connsiteX7" fmla="*/ 1667070 w 4348066"/>
              <a:gd name="connsiteY7" fmla="*/ 2208245 h 3974841"/>
              <a:gd name="connsiteX8" fmla="*/ 1686120 w 4348066"/>
              <a:gd name="connsiteY8" fmla="*/ 2148812 h 3974841"/>
              <a:gd name="connsiteX9" fmla="*/ 1579838 w 4348066"/>
              <a:gd name="connsiteY9" fmla="*/ 2103956 h 3974841"/>
              <a:gd name="connsiteX10" fmla="*/ 1566085 w 4348066"/>
              <a:gd name="connsiteY10" fmla="*/ 2017795 h 3974841"/>
              <a:gd name="connsiteX11" fmla="*/ 1585816 w 4348066"/>
              <a:gd name="connsiteY11" fmla="*/ 1953209 h 3974841"/>
              <a:gd name="connsiteX12" fmla="*/ 1524000 w 4348066"/>
              <a:gd name="connsiteY12" fmla="*/ 1891004 h 3974841"/>
              <a:gd name="connsiteX13" fmla="*/ 1491441 w 4348066"/>
              <a:gd name="connsiteY13" fmla="*/ 1779037 h 3974841"/>
              <a:gd name="connsiteX14" fmla="*/ 1449355 w 4348066"/>
              <a:gd name="connsiteY14" fmla="*/ 1268964 h 3974841"/>
              <a:gd name="connsiteX15" fmla="*/ 1290541 w 4348066"/>
              <a:gd name="connsiteY15" fmla="*/ 1326794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21273 w 4348066"/>
              <a:gd name="connsiteY101" fmla="*/ 1287090 h 3974841"/>
              <a:gd name="connsiteX102" fmla="*/ 3016510 w 4348066"/>
              <a:gd name="connsiteY102" fmla="*/ 1350363 h 3974841"/>
              <a:gd name="connsiteX103" fmla="*/ 3094459 w 4348066"/>
              <a:gd name="connsiteY103" fmla="*/ 1426855 h 3974841"/>
              <a:gd name="connsiteX104" fmla="*/ 3024965 w 4348066"/>
              <a:gd name="connsiteY104" fmla="*/ 1483762 h 3974841"/>
              <a:gd name="connsiteX105" fmla="*/ 3020348 w 4348066"/>
              <a:gd name="connsiteY105" fmla="*/ 1619689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25374 w 4348066"/>
              <a:gd name="connsiteY6" fmla="*/ 2335958 h 3974841"/>
              <a:gd name="connsiteX7" fmla="*/ 1657545 w 4348066"/>
              <a:gd name="connsiteY7" fmla="*/ 2227295 h 3974841"/>
              <a:gd name="connsiteX8" fmla="*/ 1686120 w 4348066"/>
              <a:gd name="connsiteY8" fmla="*/ 2148812 h 3974841"/>
              <a:gd name="connsiteX9" fmla="*/ 1579838 w 4348066"/>
              <a:gd name="connsiteY9" fmla="*/ 2103956 h 3974841"/>
              <a:gd name="connsiteX10" fmla="*/ 1566085 w 4348066"/>
              <a:gd name="connsiteY10" fmla="*/ 2017795 h 3974841"/>
              <a:gd name="connsiteX11" fmla="*/ 1585816 w 4348066"/>
              <a:gd name="connsiteY11" fmla="*/ 1953209 h 3974841"/>
              <a:gd name="connsiteX12" fmla="*/ 1524000 w 4348066"/>
              <a:gd name="connsiteY12" fmla="*/ 1891004 h 3974841"/>
              <a:gd name="connsiteX13" fmla="*/ 1491441 w 4348066"/>
              <a:gd name="connsiteY13" fmla="*/ 1779037 h 3974841"/>
              <a:gd name="connsiteX14" fmla="*/ 1449355 w 4348066"/>
              <a:gd name="connsiteY14" fmla="*/ 1268964 h 3974841"/>
              <a:gd name="connsiteX15" fmla="*/ 1290541 w 4348066"/>
              <a:gd name="connsiteY15" fmla="*/ 1326794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21273 w 4348066"/>
              <a:gd name="connsiteY101" fmla="*/ 1287090 h 3974841"/>
              <a:gd name="connsiteX102" fmla="*/ 3016510 w 4348066"/>
              <a:gd name="connsiteY102" fmla="*/ 1350363 h 3974841"/>
              <a:gd name="connsiteX103" fmla="*/ 3094459 w 4348066"/>
              <a:gd name="connsiteY103" fmla="*/ 1426855 h 3974841"/>
              <a:gd name="connsiteX104" fmla="*/ 3024965 w 4348066"/>
              <a:gd name="connsiteY104" fmla="*/ 1483762 h 3974841"/>
              <a:gd name="connsiteX105" fmla="*/ 3020348 w 4348066"/>
              <a:gd name="connsiteY105" fmla="*/ 1619689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598645 w 4348066"/>
              <a:gd name="connsiteY5" fmla="*/ 2500604 h 3974841"/>
              <a:gd name="connsiteX6" fmla="*/ 1625374 w 4348066"/>
              <a:gd name="connsiteY6" fmla="*/ 2335958 h 3974841"/>
              <a:gd name="connsiteX7" fmla="*/ 1664688 w 4348066"/>
              <a:gd name="connsiteY7" fmla="*/ 2227295 h 3974841"/>
              <a:gd name="connsiteX8" fmla="*/ 1686120 w 4348066"/>
              <a:gd name="connsiteY8" fmla="*/ 2148812 h 3974841"/>
              <a:gd name="connsiteX9" fmla="*/ 1579838 w 4348066"/>
              <a:gd name="connsiteY9" fmla="*/ 2103956 h 3974841"/>
              <a:gd name="connsiteX10" fmla="*/ 1566085 w 4348066"/>
              <a:gd name="connsiteY10" fmla="*/ 2017795 h 3974841"/>
              <a:gd name="connsiteX11" fmla="*/ 1585816 w 4348066"/>
              <a:gd name="connsiteY11" fmla="*/ 1953209 h 3974841"/>
              <a:gd name="connsiteX12" fmla="*/ 1524000 w 4348066"/>
              <a:gd name="connsiteY12" fmla="*/ 1891004 h 3974841"/>
              <a:gd name="connsiteX13" fmla="*/ 1491441 w 4348066"/>
              <a:gd name="connsiteY13" fmla="*/ 1779037 h 3974841"/>
              <a:gd name="connsiteX14" fmla="*/ 1449355 w 4348066"/>
              <a:gd name="connsiteY14" fmla="*/ 1268964 h 3974841"/>
              <a:gd name="connsiteX15" fmla="*/ 1290541 w 4348066"/>
              <a:gd name="connsiteY15" fmla="*/ 1326794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21273 w 4348066"/>
              <a:gd name="connsiteY101" fmla="*/ 1287090 h 3974841"/>
              <a:gd name="connsiteX102" fmla="*/ 3016510 w 4348066"/>
              <a:gd name="connsiteY102" fmla="*/ 1350363 h 3974841"/>
              <a:gd name="connsiteX103" fmla="*/ 3094459 w 4348066"/>
              <a:gd name="connsiteY103" fmla="*/ 1426855 h 3974841"/>
              <a:gd name="connsiteX104" fmla="*/ 3024965 w 4348066"/>
              <a:gd name="connsiteY104" fmla="*/ 1483762 h 3974841"/>
              <a:gd name="connsiteX105" fmla="*/ 3020348 w 4348066"/>
              <a:gd name="connsiteY105" fmla="*/ 1619689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612932 w 4348066"/>
              <a:gd name="connsiteY5" fmla="*/ 2505367 h 3974841"/>
              <a:gd name="connsiteX6" fmla="*/ 1625374 w 4348066"/>
              <a:gd name="connsiteY6" fmla="*/ 2335958 h 3974841"/>
              <a:gd name="connsiteX7" fmla="*/ 1664688 w 4348066"/>
              <a:gd name="connsiteY7" fmla="*/ 2227295 h 3974841"/>
              <a:gd name="connsiteX8" fmla="*/ 1686120 w 4348066"/>
              <a:gd name="connsiteY8" fmla="*/ 2148812 h 3974841"/>
              <a:gd name="connsiteX9" fmla="*/ 1579838 w 4348066"/>
              <a:gd name="connsiteY9" fmla="*/ 2103956 h 3974841"/>
              <a:gd name="connsiteX10" fmla="*/ 1566085 w 4348066"/>
              <a:gd name="connsiteY10" fmla="*/ 2017795 h 3974841"/>
              <a:gd name="connsiteX11" fmla="*/ 1585816 w 4348066"/>
              <a:gd name="connsiteY11" fmla="*/ 1953209 h 3974841"/>
              <a:gd name="connsiteX12" fmla="*/ 1524000 w 4348066"/>
              <a:gd name="connsiteY12" fmla="*/ 1891004 h 3974841"/>
              <a:gd name="connsiteX13" fmla="*/ 1491441 w 4348066"/>
              <a:gd name="connsiteY13" fmla="*/ 1779037 h 3974841"/>
              <a:gd name="connsiteX14" fmla="*/ 1449355 w 4348066"/>
              <a:gd name="connsiteY14" fmla="*/ 1268964 h 3974841"/>
              <a:gd name="connsiteX15" fmla="*/ 1290541 w 4348066"/>
              <a:gd name="connsiteY15" fmla="*/ 1326794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21273 w 4348066"/>
              <a:gd name="connsiteY101" fmla="*/ 1287090 h 3974841"/>
              <a:gd name="connsiteX102" fmla="*/ 3016510 w 4348066"/>
              <a:gd name="connsiteY102" fmla="*/ 1350363 h 3974841"/>
              <a:gd name="connsiteX103" fmla="*/ 3094459 w 4348066"/>
              <a:gd name="connsiteY103" fmla="*/ 1426855 h 3974841"/>
              <a:gd name="connsiteX104" fmla="*/ 3024965 w 4348066"/>
              <a:gd name="connsiteY104" fmla="*/ 1483762 h 3974841"/>
              <a:gd name="connsiteX105" fmla="*/ 3020348 w 4348066"/>
              <a:gd name="connsiteY105" fmla="*/ 1619689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9584 w 4348066"/>
              <a:gd name="connsiteY119" fmla="*/ 2705878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612932 w 4348066"/>
              <a:gd name="connsiteY5" fmla="*/ 2505367 h 3974841"/>
              <a:gd name="connsiteX6" fmla="*/ 1625374 w 4348066"/>
              <a:gd name="connsiteY6" fmla="*/ 2335958 h 3974841"/>
              <a:gd name="connsiteX7" fmla="*/ 1664688 w 4348066"/>
              <a:gd name="connsiteY7" fmla="*/ 2227295 h 3974841"/>
              <a:gd name="connsiteX8" fmla="*/ 1686120 w 4348066"/>
              <a:gd name="connsiteY8" fmla="*/ 2148812 h 3974841"/>
              <a:gd name="connsiteX9" fmla="*/ 1579838 w 4348066"/>
              <a:gd name="connsiteY9" fmla="*/ 2103956 h 3974841"/>
              <a:gd name="connsiteX10" fmla="*/ 1566085 w 4348066"/>
              <a:gd name="connsiteY10" fmla="*/ 2017795 h 3974841"/>
              <a:gd name="connsiteX11" fmla="*/ 1585816 w 4348066"/>
              <a:gd name="connsiteY11" fmla="*/ 1953209 h 3974841"/>
              <a:gd name="connsiteX12" fmla="*/ 1524000 w 4348066"/>
              <a:gd name="connsiteY12" fmla="*/ 1891004 h 3974841"/>
              <a:gd name="connsiteX13" fmla="*/ 1491441 w 4348066"/>
              <a:gd name="connsiteY13" fmla="*/ 1779037 h 3974841"/>
              <a:gd name="connsiteX14" fmla="*/ 1449355 w 4348066"/>
              <a:gd name="connsiteY14" fmla="*/ 1268964 h 3974841"/>
              <a:gd name="connsiteX15" fmla="*/ 1290541 w 4348066"/>
              <a:gd name="connsiteY15" fmla="*/ 1326794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21273 w 4348066"/>
              <a:gd name="connsiteY101" fmla="*/ 1287090 h 3974841"/>
              <a:gd name="connsiteX102" fmla="*/ 3016510 w 4348066"/>
              <a:gd name="connsiteY102" fmla="*/ 1350363 h 3974841"/>
              <a:gd name="connsiteX103" fmla="*/ 3094459 w 4348066"/>
              <a:gd name="connsiteY103" fmla="*/ 1426855 h 3974841"/>
              <a:gd name="connsiteX104" fmla="*/ 3024965 w 4348066"/>
              <a:gd name="connsiteY104" fmla="*/ 1483762 h 3974841"/>
              <a:gd name="connsiteX105" fmla="*/ 3020348 w 4348066"/>
              <a:gd name="connsiteY105" fmla="*/ 1619689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2441 w 4348066"/>
              <a:gd name="connsiteY119" fmla="*/ 2696353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612932 w 4348066"/>
              <a:gd name="connsiteY5" fmla="*/ 2505367 h 3974841"/>
              <a:gd name="connsiteX6" fmla="*/ 1625374 w 4348066"/>
              <a:gd name="connsiteY6" fmla="*/ 2335958 h 3974841"/>
              <a:gd name="connsiteX7" fmla="*/ 1664688 w 4348066"/>
              <a:gd name="connsiteY7" fmla="*/ 2227295 h 3974841"/>
              <a:gd name="connsiteX8" fmla="*/ 1686120 w 4348066"/>
              <a:gd name="connsiteY8" fmla="*/ 2148812 h 3974841"/>
              <a:gd name="connsiteX9" fmla="*/ 1579838 w 4348066"/>
              <a:gd name="connsiteY9" fmla="*/ 2103956 h 3974841"/>
              <a:gd name="connsiteX10" fmla="*/ 1566085 w 4348066"/>
              <a:gd name="connsiteY10" fmla="*/ 2017795 h 3974841"/>
              <a:gd name="connsiteX11" fmla="*/ 1585816 w 4348066"/>
              <a:gd name="connsiteY11" fmla="*/ 1953209 h 3974841"/>
              <a:gd name="connsiteX12" fmla="*/ 1524000 w 4348066"/>
              <a:gd name="connsiteY12" fmla="*/ 1891004 h 3974841"/>
              <a:gd name="connsiteX13" fmla="*/ 1491441 w 4348066"/>
              <a:gd name="connsiteY13" fmla="*/ 1779037 h 3974841"/>
              <a:gd name="connsiteX14" fmla="*/ 1449355 w 4348066"/>
              <a:gd name="connsiteY14" fmla="*/ 1268964 h 3974841"/>
              <a:gd name="connsiteX15" fmla="*/ 1290541 w 4348066"/>
              <a:gd name="connsiteY15" fmla="*/ 1326794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21273 w 4348066"/>
              <a:gd name="connsiteY101" fmla="*/ 1287090 h 3974841"/>
              <a:gd name="connsiteX102" fmla="*/ 3016510 w 4348066"/>
              <a:gd name="connsiteY102" fmla="*/ 1350363 h 3974841"/>
              <a:gd name="connsiteX103" fmla="*/ 3094459 w 4348066"/>
              <a:gd name="connsiteY103" fmla="*/ 1426855 h 3974841"/>
              <a:gd name="connsiteX104" fmla="*/ 3024965 w 4348066"/>
              <a:gd name="connsiteY104" fmla="*/ 1483762 h 3974841"/>
              <a:gd name="connsiteX105" fmla="*/ 3020348 w 4348066"/>
              <a:gd name="connsiteY105" fmla="*/ 1619689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2441 w 4348066"/>
              <a:gd name="connsiteY119" fmla="*/ 2696353 h 3974841"/>
              <a:gd name="connsiteX120" fmla="*/ 2146041 w 4348066"/>
              <a:gd name="connsiteY120" fmla="*/ 2861388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612932 w 4348066"/>
              <a:gd name="connsiteY5" fmla="*/ 2505367 h 3974841"/>
              <a:gd name="connsiteX6" fmla="*/ 1625374 w 4348066"/>
              <a:gd name="connsiteY6" fmla="*/ 2335958 h 3974841"/>
              <a:gd name="connsiteX7" fmla="*/ 1664688 w 4348066"/>
              <a:gd name="connsiteY7" fmla="*/ 2227295 h 3974841"/>
              <a:gd name="connsiteX8" fmla="*/ 1686120 w 4348066"/>
              <a:gd name="connsiteY8" fmla="*/ 2148812 h 3974841"/>
              <a:gd name="connsiteX9" fmla="*/ 1579838 w 4348066"/>
              <a:gd name="connsiteY9" fmla="*/ 2103956 h 3974841"/>
              <a:gd name="connsiteX10" fmla="*/ 1566085 w 4348066"/>
              <a:gd name="connsiteY10" fmla="*/ 2017795 h 3974841"/>
              <a:gd name="connsiteX11" fmla="*/ 1585816 w 4348066"/>
              <a:gd name="connsiteY11" fmla="*/ 1953209 h 3974841"/>
              <a:gd name="connsiteX12" fmla="*/ 1524000 w 4348066"/>
              <a:gd name="connsiteY12" fmla="*/ 1891004 h 3974841"/>
              <a:gd name="connsiteX13" fmla="*/ 1491441 w 4348066"/>
              <a:gd name="connsiteY13" fmla="*/ 1779037 h 3974841"/>
              <a:gd name="connsiteX14" fmla="*/ 1449355 w 4348066"/>
              <a:gd name="connsiteY14" fmla="*/ 1268964 h 3974841"/>
              <a:gd name="connsiteX15" fmla="*/ 1290541 w 4348066"/>
              <a:gd name="connsiteY15" fmla="*/ 1326794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21273 w 4348066"/>
              <a:gd name="connsiteY101" fmla="*/ 1287090 h 3974841"/>
              <a:gd name="connsiteX102" fmla="*/ 3016510 w 4348066"/>
              <a:gd name="connsiteY102" fmla="*/ 1350363 h 3974841"/>
              <a:gd name="connsiteX103" fmla="*/ 3094459 w 4348066"/>
              <a:gd name="connsiteY103" fmla="*/ 1426855 h 3974841"/>
              <a:gd name="connsiteX104" fmla="*/ 3024965 w 4348066"/>
              <a:gd name="connsiteY104" fmla="*/ 1483762 h 3974841"/>
              <a:gd name="connsiteX105" fmla="*/ 3020348 w 4348066"/>
              <a:gd name="connsiteY105" fmla="*/ 1619689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1551 w 4348066"/>
              <a:gd name="connsiteY118" fmla="*/ 3172409 h 3974841"/>
              <a:gd name="connsiteX119" fmla="*/ 2182441 w 4348066"/>
              <a:gd name="connsiteY119" fmla="*/ 2696353 h 3974841"/>
              <a:gd name="connsiteX120" fmla="*/ 2126991 w 4348066"/>
              <a:gd name="connsiteY120" fmla="*/ 2863770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79984 w 4348066"/>
              <a:gd name="connsiteY3" fmla="*/ 2774302 h 3974841"/>
              <a:gd name="connsiteX4" fmla="*/ 1604866 w 4348066"/>
              <a:gd name="connsiteY4" fmla="*/ 2649894 h 3974841"/>
              <a:gd name="connsiteX5" fmla="*/ 1612932 w 4348066"/>
              <a:gd name="connsiteY5" fmla="*/ 2505367 h 3974841"/>
              <a:gd name="connsiteX6" fmla="*/ 1625374 w 4348066"/>
              <a:gd name="connsiteY6" fmla="*/ 2335958 h 3974841"/>
              <a:gd name="connsiteX7" fmla="*/ 1664688 w 4348066"/>
              <a:gd name="connsiteY7" fmla="*/ 2227295 h 3974841"/>
              <a:gd name="connsiteX8" fmla="*/ 1686120 w 4348066"/>
              <a:gd name="connsiteY8" fmla="*/ 2148812 h 3974841"/>
              <a:gd name="connsiteX9" fmla="*/ 1579838 w 4348066"/>
              <a:gd name="connsiteY9" fmla="*/ 2103956 h 3974841"/>
              <a:gd name="connsiteX10" fmla="*/ 1566085 w 4348066"/>
              <a:gd name="connsiteY10" fmla="*/ 2017795 h 3974841"/>
              <a:gd name="connsiteX11" fmla="*/ 1585816 w 4348066"/>
              <a:gd name="connsiteY11" fmla="*/ 1953209 h 3974841"/>
              <a:gd name="connsiteX12" fmla="*/ 1524000 w 4348066"/>
              <a:gd name="connsiteY12" fmla="*/ 1891004 h 3974841"/>
              <a:gd name="connsiteX13" fmla="*/ 1491441 w 4348066"/>
              <a:gd name="connsiteY13" fmla="*/ 1779037 h 3974841"/>
              <a:gd name="connsiteX14" fmla="*/ 1449355 w 4348066"/>
              <a:gd name="connsiteY14" fmla="*/ 1268964 h 3974841"/>
              <a:gd name="connsiteX15" fmla="*/ 1290541 w 4348066"/>
              <a:gd name="connsiteY15" fmla="*/ 1326794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21273 w 4348066"/>
              <a:gd name="connsiteY101" fmla="*/ 1287090 h 3974841"/>
              <a:gd name="connsiteX102" fmla="*/ 3016510 w 4348066"/>
              <a:gd name="connsiteY102" fmla="*/ 1350363 h 3974841"/>
              <a:gd name="connsiteX103" fmla="*/ 3094459 w 4348066"/>
              <a:gd name="connsiteY103" fmla="*/ 1426855 h 3974841"/>
              <a:gd name="connsiteX104" fmla="*/ 3024965 w 4348066"/>
              <a:gd name="connsiteY104" fmla="*/ 1483762 h 3974841"/>
              <a:gd name="connsiteX105" fmla="*/ 3020348 w 4348066"/>
              <a:gd name="connsiteY105" fmla="*/ 1619689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8695 w 4348066"/>
              <a:gd name="connsiteY118" fmla="*/ 3170028 h 3974841"/>
              <a:gd name="connsiteX119" fmla="*/ 2182441 w 4348066"/>
              <a:gd name="connsiteY119" fmla="*/ 2696353 h 3974841"/>
              <a:gd name="connsiteX120" fmla="*/ 2126991 w 4348066"/>
              <a:gd name="connsiteY120" fmla="*/ 2863770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89509 w 4348066"/>
              <a:gd name="connsiteY3" fmla="*/ 2824308 h 3974841"/>
              <a:gd name="connsiteX4" fmla="*/ 1604866 w 4348066"/>
              <a:gd name="connsiteY4" fmla="*/ 2649894 h 3974841"/>
              <a:gd name="connsiteX5" fmla="*/ 1612932 w 4348066"/>
              <a:gd name="connsiteY5" fmla="*/ 2505367 h 3974841"/>
              <a:gd name="connsiteX6" fmla="*/ 1625374 w 4348066"/>
              <a:gd name="connsiteY6" fmla="*/ 2335958 h 3974841"/>
              <a:gd name="connsiteX7" fmla="*/ 1664688 w 4348066"/>
              <a:gd name="connsiteY7" fmla="*/ 2227295 h 3974841"/>
              <a:gd name="connsiteX8" fmla="*/ 1686120 w 4348066"/>
              <a:gd name="connsiteY8" fmla="*/ 2148812 h 3974841"/>
              <a:gd name="connsiteX9" fmla="*/ 1579838 w 4348066"/>
              <a:gd name="connsiteY9" fmla="*/ 2103956 h 3974841"/>
              <a:gd name="connsiteX10" fmla="*/ 1566085 w 4348066"/>
              <a:gd name="connsiteY10" fmla="*/ 2017795 h 3974841"/>
              <a:gd name="connsiteX11" fmla="*/ 1585816 w 4348066"/>
              <a:gd name="connsiteY11" fmla="*/ 1953209 h 3974841"/>
              <a:gd name="connsiteX12" fmla="*/ 1524000 w 4348066"/>
              <a:gd name="connsiteY12" fmla="*/ 1891004 h 3974841"/>
              <a:gd name="connsiteX13" fmla="*/ 1491441 w 4348066"/>
              <a:gd name="connsiteY13" fmla="*/ 1779037 h 3974841"/>
              <a:gd name="connsiteX14" fmla="*/ 1449355 w 4348066"/>
              <a:gd name="connsiteY14" fmla="*/ 1268964 h 3974841"/>
              <a:gd name="connsiteX15" fmla="*/ 1290541 w 4348066"/>
              <a:gd name="connsiteY15" fmla="*/ 1326794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21273 w 4348066"/>
              <a:gd name="connsiteY101" fmla="*/ 1287090 h 3974841"/>
              <a:gd name="connsiteX102" fmla="*/ 3016510 w 4348066"/>
              <a:gd name="connsiteY102" fmla="*/ 1350363 h 3974841"/>
              <a:gd name="connsiteX103" fmla="*/ 3094459 w 4348066"/>
              <a:gd name="connsiteY103" fmla="*/ 1426855 h 3974841"/>
              <a:gd name="connsiteX104" fmla="*/ 3024965 w 4348066"/>
              <a:gd name="connsiteY104" fmla="*/ 1483762 h 3974841"/>
              <a:gd name="connsiteX105" fmla="*/ 3020348 w 4348066"/>
              <a:gd name="connsiteY105" fmla="*/ 1619689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8695 w 4348066"/>
              <a:gd name="connsiteY118" fmla="*/ 3170028 h 3974841"/>
              <a:gd name="connsiteX119" fmla="*/ 2182441 w 4348066"/>
              <a:gd name="connsiteY119" fmla="*/ 2696353 h 3974841"/>
              <a:gd name="connsiteX120" fmla="*/ 2126991 w 4348066"/>
              <a:gd name="connsiteY120" fmla="*/ 2863770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89509 w 4348066"/>
              <a:gd name="connsiteY3" fmla="*/ 2824308 h 3974841"/>
              <a:gd name="connsiteX4" fmla="*/ 1604866 w 4348066"/>
              <a:gd name="connsiteY4" fmla="*/ 2649894 h 3974841"/>
              <a:gd name="connsiteX5" fmla="*/ 1612932 w 4348066"/>
              <a:gd name="connsiteY5" fmla="*/ 2505367 h 3974841"/>
              <a:gd name="connsiteX6" fmla="*/ 1625374 w 4348066"/>
              <a:gd name="connsiteY6" fmla="*/ 2335958 h 3974841"/>
              <a:gd name="connsiteX7" fmla="*/ 1664688 w 4348066"/>
              <a:gd name="connsiteY7" fmla="*/ 2227295 h 3974841"/>
              <a:gd name="connsiteX8" fmla="*/ 1686120 w 4348066"/>
              <a:gd name="connsiteY8" fmla="*/ 2148812 h 3974841"/>
              <a:gd name="connsiteX9" fmla="*/ 1579838 w 4348066"/>
              <a:gd name="connsiteY9" fmla="*/ 2103956 h 3974841"/>
              <a:gd name="connsiteX10" fmla="*/ 1566085 w 4348066"/>
              <a:gd name="connsiteY10" fmla="*/ 2017795 h 3974841"/>
              <a:gd name="connsiteX11" fmla="*/ 1585816 w 4348066"/>
              <a:gd name="connsiteY11" fmla="*/ 1953209 h 3974841"/>
              <a:gd name="connsiteX12" fmla="*/ 1524000 w 4348066"/>
              <a:gd name="connsiteY12" fmla="*/ 1891004 h 3974841"/>
              <a:gd name="connsiteX13" fmla="*/ 1491441 w 4348066"/>
              <a:gd name="connsiteY13" fmla="*/ 1779037 h 3974841"/>
              <a:gd name="connsiteX14" fmla="*/ 1449355 w 4348066"/>
              <a:gd name="connsiteY14" fmla="*/ 1268964 h 3974841"/>
              <a:gd name="connsiteX15" fmla="*/ 1290541 w 4348066"/>
              <a:gd name="connsiteY15" fmla="*/ 1326794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21273 w 4348066"/>
              <a:gd name="connsiteY101" fmla="*/ 1287090 h 3974841"/>
              <a:gd name="connsiteX102" fmla="*/ 3016510 w 4348066"/>
              <a:gd name="connsiteY102" fmla="*/ 1350363 h 3974841"/>
              <a:gd name="connsiteX103" fmla="*/ 3094459 w 4348066"/>
              <a:gd name="connsiteY103" fmla="*/ 1426855 h 3974841"/>
              <a:gd name="connsiteX104" fmla="*/ 3024965 w 4348066"/>
              <a:gd name="connsiteY104" fmla="*/ 1483762 h 3974841"/>
              <a:gd name="connsiteX105" fmla="*/ 3020348 w 4348066"/>
              <a:gd name="connsiteY105" fmla="*/ 1619689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8695 w 4348066"/>
              <a:gd name="connsiteY118" fmla="*/ 3170028 h 3974841"/>
              <a:gd name="connsiteX119" fmla="*/ 2182441 w 4348066"/>
              <a:gd name="connsiteY119" fmla="*/ 2696353 h 3974841"/>
              <a:gd name="connsiteX120" fmla="*/ 2126991 w 4348066"/>
              <a:gd name="connsiteY120" fmla="*/ 2863770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24000 w 4348066"/>
              <a:gd name="connsiteY1" fmla="*/ 3470988 h 3974841"/>
              <a:gd name="connsiteX2" fmla="*/ 1573764 w 4348066"/>
              <a:gd name="connsiteY2" fmla="*/ 3085323 h 3974841"/>
              <a:gd name="connsiteX3" fmla="*/ 1594272 w 4348066"/>
              <a:gd name="connsiteY3" fmla="*/ 2821927 h 3974841"/>
              <a:gd name="connsiteX4" fmla="*/ 1604866 w 4348066"/>
              <a:gd name="connsiteY4" fmla="*/ 2649894 h 3974841"/>
              <a:gd name="connsiteX5" fmla="*/ 1612932 w 4348066"/>
              <a:gd name="connsiteY5" fmla="*/ 2505367 h 3974841"/>
              <a:gd name="connsiteX6" fmla="*/ 1625374 w 4348066"/>
              <a:gd name="connsiteY6" fmla="*/ 2335958 h 3974841"/>
              <a:gd name="connsiteX7" fmla="*/ 1664688 w 4348066"/>
              <a:gd name="connsiteY7" fmla="*/ 2227295 h 3974841"/>
              <a:gd name="connsiteX8" fmla="*/ 1686120 w 4348066"/>
              <a:gd name="connsiteY8" fmla="*/ 2148812 h 3974841"/>
              <a:gd name="connsiteX9" fmla="*/ 1579838 w 4348066"/>
              <a:gd name="connsiteY9" fmla="*/ 2103956 h 3974841"/>
              <a:gd name="connsiteX10" fmla="*/ 1566085 w 4348066"/>
              <a:gd name="connsiteY10" fmla="*/ 2017795 h 3974841"/>
              <a:gd name="connsiteX11" fmla="*/ 1585816 w 4348066"/>
              <a:gd name="connsiteY11" fmla="*/ 1953209 h 3974841"/>
              <a:gd name="connsiteX12" fmla="*/ 1524000 w 4348066"/>
              <a:gd name="connsiteY12" fmla="*/ 1891004 h 3974841"/>
              <a:gd name="connsiteX13" fmla="*/ 1491441 w 4348066"/>
              <a:gd name="connsiteY13" fmla="*/ 1779037 h 3974841"/>
              <a:gd name="connsiteX14" fmla="*/ 1449355 w 4348066"/>
              <a:gd name="connsiteY14" fmla="*/ 1268964 h 3974841"/>
              <a:gd name="connsiteX15" fmla="*/ 1290541 w 4348066"/>
              <a:gd name="connsiteY15" fmla="*/ 1326794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21273 w 4348066"/>
              <a:gd name="connsiteY101" fmla="*/ 1287090 h 3974841"/>
              <a:gd name="connsiteX102" fmla="*/ 3016510 w 4348066"/>
              <a:gd name="connsiteY102" fmla="*/ 1350363 h 3974841"/>
              <a:gd name="connsiteX103" fmla="*/ 3094459 w 4348066"/>
              <a:gd name="connsiteY103" fmla="*/ 1426855 h 3974841"/>
              <a:gd name="connsiteX104" fmla="*/ 3024965 w 4348066"/>
              <a:gd name="connsiteY104" fmla="*/ 1483762 h 3974841"/>
              <a:gd name="connsiteX105" fmla="*/ 3020348 w 4348066"/>
              <a:gd name="connsiteY105" fmla="*/ 1619689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8695 w 4348066"/>
              <a:gd name="connsiteY118" fmla="*/ 3170028 h 3974841"/>
              <a:gd name="connsiteX119" fmla="*/ 2182441 w 4348066"/>
              <a:gd name="connsiteY119" fmla="*/ 2696353 h 3974841"/>
              <a:gd name="connsiteX120" fmla="*/ 2126991 w 4348066"/>
              <a:gd name="connsiteY120" fmla="*/ 2863770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80457 w 4348066"/>
              <a:gd name="connsiteY0" fmla="*/ 3949960 h 3974841"/>
              <a:gd name="connsiteX1" fmla="*/ 1535906 w 4348066"/>
              <a:gd name="connsiteY1" fmla="*/ 3468606 h 3974841"/>
              <a:gd name="connsiteX2" fmla="*/ 1573764 w 4348066"/>
              <a:gd name="connsiteY2" fmla="*/ 3085323 h 3974841"/>
              <a:gd name="connsiteX3" fmla="*/ 1594272 w 4348066"/>
              <a:gd name="connsiteY3" fmla="*/ 2821927 h 3974841"/>
              <a:gd name="connsiteX4" fmla="*/ 1604866 w 4348066"/>
              <a:gd name="connsiteY4" fmla="*/ 2649894 h 3974841"/>
              <a:gd name="connsiteX5" fmla="*/ 1612932 w 4348066"/>
              <a:gd name="connsiteY5" fmla="*/ 2505367 h 3974841"/>
              <a:gd name="connsiteX6" fmla="*/ 1625374 w 4348066"/>
              <a:gd name="connsiteY6" fmla="*/ 2335958 h 3974841"/>
              <a:gd name="connsiteX7" fmla="*/ 1664688 w 4348066"/>
              <a:gd name="connsiteY7" fmla="*/ 2227295 h 3974841"/>
              <a:gd name="connsiteX8" fmla="*/ 1686120 w 4348066"/>
              <a:gd name="connsiteY8" fmla="*/ 2148812 h 3974841"/>
              <a:gd name="connsiteX9" fmla="*/ 1579838 w 4348066"/>
              <a:gd name="connsiteY9" fmla="*/ 2103956 h 3974841"/>
              <a:gd name="connsiteX10" fmla="*/ 1566085 w 4348066"/>
              <a:gd name="connsiteY10" fmla="*/ 2017795 h 3974841"/>
              <a:gd name="connsiteX11" fmla="*/ 1585816 w 4348066"/>
              <a:gd name="connsiteY11" fmla="*/ 1953209 h 3974841"/>
              <a:gd name="connsiteX12" fmla="*/ 1524000 w 4348066"/>
              <a:gd name="connsiteY12" fmla="*/ 1891004 h 3974841"/>
              <a:gd name="connsiteX13" fmla="*/ 1491441 w 4348066"/>
              <a:gd name="connsiteY13" fmla="*/ 1779037 h 3974841"/>
              <a:gd name="connsiteX14" fmla="*/ 1449355 w 4348066"/>
              <a:gd name="connsiteY14" fmla="*/ 1268964 h 3974841"/>
              <a:gd name="connsiteX15" fmla="*/ 1290541 w 4348066"/>
              <a:gd name="connsiteY15" fmla="*/ 1326794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21273 w 4348066"/>
              <a:gd name="connsiteY101" fmla="*/ 1287090 h 3974841"/>
              <a:gd name="connsiteX102" fmla="*/ 3016510 w 4348066"/>
              <a:gd name="connsiteY102" fmla="*/ 1350363 h 3974841"/>
              <a:gd name="connsiteX103" fmla="*/ 3094459 w 4348066"/>
              <a:gd name="connsiteY103" fmla="*/ 1426855 h 3974841"/>
              <a:gd name="connsiteX104" fmla="*/ 3024965 w 4348066"/>
              <a:gd name="connsiteY104" fmla="*/ 1483762 h 3974841"/>
              <a:gd name="connsiteX105" fmla="*/ 3020348 w 4348066"/>
              <a:gd name="connsiteY105" fmla="*/ 1619689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8695 w 4348066"/>
              <a:gd name="connsiteY118" fmla="*/ 3170028 h 3974841"/>
              <a:gd name="connsiteX119" fmla="*/ 2182441 w 4348066"/>
              <a:gd name="connsiteY119" fmla="*/ 2696353 h 3974841"/>
              <a:gd name="connsiteX120" fmla="*/ 2126991 w 4348066"/>
              <a:gd name="connsiteY120" fmla="*/ 2863770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80457 w 4348066"/>
              <a:gd name="connsiteY124" fmla="*/ 3949960 h 3974841"/>
              <a:gd name="connsiteX0" fmla="*/ 1473314 w 4348066"/>
              <a:gd name="connsiteY0" fmla="*/ 3966629 h 3974841"/>
              <a:gd name="connsiteX1" fmla="*/ 1535906 w 4348066"/>
              <a:gd name="connsiteY1" fmla="*/ 3468606 h 3974841"/>
              <a:gd name="connsiteX2" fmla="*/ 1573764 w 4348066"/>
              <a:gd name="connsiteY2" fmla="*/ 3085323 h 3974841"/>
              <a:gd name="connsiteX3" fmla="*/ 1594272 w 4348066"/>
              <a:gd name="connsiteY3" fmla="*/ 2821927 h 3974841"/>
              <a:gd name="connsiteX4" fmla="*/ 1604866 w 4348066"/>
              <a:gd name="connsiteY4" fmla="*/ 2649894 h 3974841"/>
              <a:gd name="connsiteX5" fmla="*/ 1612932 w 4348066"/>
              <a:gd name="connsiteY5" fmla="*/ 2505367 h 3974841"/>
              <a:gd name="connsiteX6" fmla="*/ 1625374 w 4348066"/>
              <a:gd name="connsiteY6" fmla="*/ 2335958 h 3974841"/>
              <a:gd name="connsiteX7" fmla="*/ 1664688 w 4348066"/>
              <a:gd name="connsiteY7" fmla="*/ 2227295 h 3974841"/>
              <a:gd name="connsiteX8" fmla="*/ 1686120 w 4348066"/>
              <a:gd name="connsiteY8" fmla="*/ 2148812 h 3974841"/>
              <a:gd name="connsiteX9" fmla="*/ 1579838 w 4348066"/>
              <a:gd name="connsiteY9" fmla="*/ 2103956 h 3974841"/>
              <a:gd name="connsiteX10" fmla="*/ 1566085 w 4348066"/>
              <a:gd name="connsiteY10" fmla="*/ 2017795 h 3974841"/>
              <a:gd name="connsiteX11" fmla="*/ 1585816 w 4348066"/>
              <a:gd name="connsiteY11" fmla="*/ 1953209 h 3974841"/>
              <a:gd name="connsiteX12" fmla="*/ 1524000 w 4348066"/>
              <a:gd name="connsiteY12" fmla="*/ 1891004 h 3974841"/>
              <a:gd name="connsiteX13" fmla="*/ 1491441 w 4348066"/>
              <a:gd name="connsiteY13" fmla="*/ 1779037 h 3974841"/>
              <a:gd name="connsiteX14" fmla="*/ 1449355 w 4348066"/>
              <a:gd name="connsiteY14" fmla="*/ 1268964 h 3974841"/>
              <a:gd name="connsiteX15" fmla="*/ 1290541 w 4348066"/>
              <a:gd name="connsiteY15" fmla="*/ 1326794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21273 w 4348066"/>
              <a:gd name="connsiteY101" fmla="*/ 1287090 h 3974841"/>
              <a:gd name="connsiteX102" fmla="*/ 3016510 w 4348066"/>
              <a:gd name="connsiteY102" fmla="*/ 1350363 h 3974841"/>
              <a:gd name="connsiteX103" fmla="*/ 3094459 w 4348066"/>
              <a:gd name="connsiteY103" fmla="*/ 1426855 h 3974841"/>
              <a:gd name="connsiteX104" fmla="*/ 3024965 w 4348066"/>
              <a:gd name="connsiteY104" fmla="*/ 1483762 h 3974841"/>
              <a:gd name="connsiteX105" fmla="*/ 3020348 w 4348066"/>
              <a:gd name="connsiteY105" fmla="*/ 1619689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8695 w 4348066"/>
              <a:gd name="connsiteY118" fmla="*/ 3170028 h 3974841"/>
              <a:gd name="connsiteX119" fmla="*/ 2182441 w 4348066"/>
              <a:gd name="connsiteY119" fmla="*/ 2696353 h 3974841"/>
              <a:gd name="connsiteX120" fmla="*/ 2126991 w 4348066"/>
              <a:gd name="connsiteY120" fmla="*/ 2863770 h 3974841"/>
              <a:gd name="connsiteX121" fmla="*/ 2058955 w 4348066"/>
              <a:gd name="connsiteY121" fmla="*/ 3135086 h 3974841"/>
              <a:gd name="connsiteX122" fmla="*/ 1953208 w 4348066"/>
              <a:gd name="connsiteY122" fmla="*/ 3614058 h 3974841"/>
              <a:gd name="connsiteX123" fmla="*/ 1872343 w 4348066"/>
              <a:gd name="connsiteY123" fmla="*/ 3974841 h 3974841"/>
              <a:gd name="connsiteX124" fmla="*/ 1473314 w 4348066"/>
              <a:gd name="connsiteY124" fmla="*/ 3966629 h 3974841"/>
              <a:gd name="connsiteX0" fmla="*/ 1473314 w 4348066"/>
              <a:gd name="connsiteY0" fmla="*/ 3966629 h 3974841"/>
              <a:gd name="connsiteX1" fmla="*/ 1535906 w 4348066"/>
              <a:gd name="connsiteY1" fmla="*/ 3468606 h 3974841"/>
              <a:gd name="connsiteX2" fmla="*/ 1573764 w 4348066"/>
              <a:gd name="connsiteY2" fmla="*/ 3085323 h 3974841"/>
              <a:gd name="connsiteX3" fmla="*/ 1594272 w 4348066"/>
              <a:gd name="connsiteY3" fmla="*/ 2821927 h 3974841"/>
              <a:gd name="connsiteX4" fmla="*/ 1604866 w 4348066"/>
              <a:gd name="connsiteY4" fmla="*/ 2649894 h 3974841"/>
              <a:gd name="connsiteX5" fmla="*/ 1612932 w 4348066"/>
              <a:gd name="connsiteY5" fmla="*/ 2505367 h 3974841"/>
              <a:gd name="connsiteX6" fmla="*/ 1625374 w 4348066"/>
              <a:gd name="connsiteY6" fmla="*/ 2335958 h 3974841"/>
              <a:gd name="connsiteX7" fmla="*/ 1664688 w 4348066"/>
              <a:gd name="connsiteY7" fmla="*/ 2227295 h 3974841"/>
              <a:gd name="connsiteX8" fmla="*/ 1686120 w 4348066"/>
              <a:gd name="connsiteY8" fmla="*/ 2148812 h 3974841"/>
              <a:gd name="connsiteX9" fmla="*/ 1579838 w 4348066"/>
              <a:gd name="connsiteY9" fmla="*/ 2103956 h 3974841"/>
              <a:gd name="connsiteX10" fmla="*/ 1566085 w 4348066"/>
              <a:gd name="connsiteY10" fmla="*/ 2017795 h 3974841"/>
              <a:gd name="connsiteX11" fmla="*/ 1585816 w 4348066"/>
              <a:gd name="connsiteY11" fmla="*/ 1953209 h 3974841"/>
              <a:gd name="connsiteX12" fmla="*/ 1524000 w 4348066"/>
              <a:gd name="connsiteY12" fmla="*/ 1891004 h 3974841"/>
              <a:gd name="connsiteX13" fmla="*/ 1491441 w 4348066"/>
              <a:gd name="connsiteY13" fmla="*/ 1779037 h 3974841"/>
              <a:gd name="connsiteX14" fmla="*/ 1449355 w 4348066"/>
              <a:gd name="connsiteY14" fmla="*/ 1268964 h 3974841"/>
              <a:gd name="connsiteX15" fmla="*/ 1290541 w 4348066"/>
              <a:gd name="connsiteY15" fmla="*/ 1326794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21273 w 4348066"/>
              <a:gd name="connsiteY101" fmla="*/ 1287090 h 3974841"/>
              <a:gd name="connsiteX102" fmla="*/ 3016510 w 4348066"/>
              <a:gd name="connsiteY102" fmla="*/ 1350363 h 3974841"/>
              <a:gd name="connsiteX103" fmla="*/ 3094459 w 4348066"/>
              <a:gd name="connsiteY103" fmla="*/ 1426855 h 3974841"/>
              <a:gd name="connsiteX104" fmla="*/ 3024965 w 4348066"/>
              <a:gd name="connsiteY104" fmla="*/ 1483762 h 3974841"/>
              <a:gd name="connsiteX105" fmla="*/ 3020348 w 4348066"/>
              <a:gd name="connsiteY105" fmla="*/ 1619689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2400 h 3974841"/>
              <a:gd name="connsiteX118" fmla="*/ 2308695 w 4348066"/>
              <a:gd name="connsiteY118" fmla="*/ 3170028 h 3974841"/>
              <a:gd name="connsiteX119" fmla="*/ 2182441 w 4348066"/>
              <a:gd name="connsiteY119" fmla="*/ 2696353 h 3974841"/>
              <a:gd name="connsiteX120" fmla="*/ 2126991 w 4348066"/>
              <a:gd name="connsiteY120" fmla="*/ 2863770 h 3974841"/>
              <a:gd name="connsiteX121" fmla="*/ 2058955 w 4348066"/>
              <a:gd name="connsiteY121" fmla="*/ 3135086 h 3974841"/>
              <a:gd name="connsiteX122" fmla="*/ 1953208 w 4348066"/>
              <a:gd name="connsiteY122" fmla="*/ 3614058 h 3974841"/>
              <a:gd name="connsiteX123" fmla="*/ 1872343 w 4348066"/>
              <a:gd name="connsiteY123" fmla="*/ 3965316 h 3974841"/>
              <a:gd name="connsiteX124" fmla="*/ 1473314 w 4348066"/>
              <a:gd name="connsiteY124" fmla="*/ 3966629 h 3974841"/>
              <a:gd name="connsiteX0" fmla="*/ 1473314 w 4348066"/>
              <a:gd name="connsiteY0" fmla="*/ 3966629 h 3974841"/>
              <a:gd name="connsiteX1" fmla="*/ 1535906 w 4348066"/>
              <a:gd name="connsiteY1" fmla="*/ 3468606 h 3974841"/>
              <a:gd name="connsiteX2" fmla="*/ 1573764 w 4348066"/>
              <a:gd name="connsiteY2" fmla="*/ 3085323 h 3974841"/>
              <a:gd name="connsiteX3" fmla="*/ 1594272 w 4348066"/>
              <a:gd name="connsiteY3" fmla="*/ 2821927 h 3974841"/>
              <a:gd name="connsiteX4" fmla="*/ 1604866 w 4348066"/>
              <a:gd name="connsiteY4" fmla="*/ 2649894 h 3974841"/>
              <a:gd name="connsiteX5" fmla="*/ 1612932 w 4348066"/>
              <a:gd name="connsiteY5" fmla="*/ 2505367 h 3974841"/>
              <a:gd name="connsiteX6" fmla="*/ 1625374 w 4348066"/>
              <a:gd name="connsiteY6" fmla="*/ 2335958 h 3974841"/>
              <a:gd name="connsiteX7" fmla="*/ 1664688 w 4348066"/>
              <a:gd name="connsiteY7" fmla="*/ 2227295 h 3974841"/>
              <a:gd name="connsiteX8" fmla="*/ 1686120 w 4348066"/>
              <a:gd name="connsiteY8" fmla="*/ 2148812 h 3974841"/>
              <a:gd name="connsiteX9" fmla="*/ 1579838 w 4348066"/>
              <a:gd name="connsiteY9" fmla="*/ 2103956 h 3974841"/>
              <a:gd name="connsiteX10" fmla="*/ 1566085 w 4348066"/>
              <a:gd name="connsiteY10" fmla="*/ 2017795 h 3974841"/>
              <a:gd name="connsiteX11" fmla="*/ 1585816 w 4348066"/>
              <a:gd name="connsiteY11" fmla="*/ 1953209 h 3974841"/>
              <a:gd name="connsiteX12" fmla="*/ 1524000 w 4348066"/>
              <a:gd name="connsiteY12" fmla="*/ 1891004 h 3974841"/>
              <a:gd name="connsiteX13" fmla="*/ 1491441 w 4348066"/>
              <a:gd name="connsiteY13" fmla="*/ 1779037 h 3974841"/>
              <a:gd name="connsiteX14" fmla="*/ 1449355 w 4348066"/>
              <a:gd name="connsiteY14" fmla="*/ 1268964 h 3974841"/>
              <a:gd name="connsiteX15" fmla="*/ 1290541 w 4348066"/>
              <a:gd name="connsiteY15" fmla="*/ 1326794 h 3974841"/>
              <a:gd name="connsiteX16" fmla="*/ 1175657 w 4348066"/>
              <a:gd name="connsiteY16" fmla="*/ 1424474 h 3974841"/>
              <a:gd name="connsiteX17" fmla="*/ 1038808 w 4348066"/>
              <a:gd name="connsiteY17" fmla="*/ 1486678 h 3974841"/>
              <a:gd name="connsiteX18" fmla="*/ 877078 w 4348066"/>
              <a:gd name="connsiteY18" fmla="*/ 1492898 h 3974841"/>
              <a:gd name="connsiteX19" fmla="*/ 833535 w 4348066"/>
              <a:gd name="connsiteY19" fmla="*/ 1561323 h 3974841"/>
              <a:gd name="connsiteX20" fmla="*/ 783772 w 4348066"/>
              <a:gd name="connsiteY20" fmla="*/ 1548882 h 3974841"/>
              <a:gd name="connsiteX21" fmla="*/ 696686 w 4348066"/>
              <a:gd name="connsiteY21" fmla="*/ 1629747 h 3974841"/>
              <a:gd name="connsiteX22" fmla="*/ 597160 w 4348066"/>
              <a:gd name="connsiteY22" fmla="*/ 1573764 h 3974841"/>
              <a:gd name="connsiteX23" fmla="*/ 466531 w 4348066"/>
              <a:gd name="connsiteY23" fmla="*/ 1642188 h 3974841"/>
              <a:gd name="connsiteX24" fmla="*/ 422988 w 4348066"/>
              <a:gd name="connsiteY24" fmla="*/ 1648409 h 3974841"/>
              <a:gd name="connsiteX25" fmla="*/ 199053 w 4348066"/>
              <a:gd name="connsiteY25" fmla="*/ 1747935 h 3974841"/>
              <a:gd name="connsiteX26" fmla="*/ 93306 w 4348066"/>
              <a:gd name="connsiteY26" fmla="*/ 1779037 h 3974841"/>
              <a:gd name="connsiteX27" fmla="*/ 55984 w 4348066"/>
              <a:gd name="connsiteY27" fmla="*/ 1747935 h 3974841"/>
              <a:gd name="connsiteX28" fmla="*/ 0 w 4348066"/>
              <a:gd name="connsiteY28" fmla="*/ 1760376 h 3974841"/>
              <a:gd name="connsiteX29" fmla="*/ 0 w 4348066"/>
              <a:gd name="connsiteY29" fmla="*/ 1704392 h 3974841"/>
              <a:gd name="connsiteX30" fmla="*/ 62204 w 4348066"/>
              <a:gd name="connsiteY30" fmla="*/ 1660849 h 3974841"/>
              <a:gd name="connsiteX31" fmla="*/ 18662 w 4348066"/>
              <a:gd name="connsiteY31" fmla="*/ 1642188 h 3974841"/>
              <a:gd name="connsiteX32" fmla="*/ 68425 w 4348066"/>
              <a:gd name="connsiteY32" fmla="*/ 1573764 h 3974841"/>
              <a:gd name="connsiteX33" fmla="*/ 286139 w 4348066"/>
              <a:gd name="connsiteY33" fmla="*/ 1499119 h 3974841"/>
              <a:gd name="connsiteX34" fmla="*/ 199053 w 4348066"/>
              <a:gd name="connsiteY34" fmla="*/ 1455576 h 3974841"/>
              <a:gd name="connsiteX35" fmla="*/ 217715 w 4348066"/>
              <a:gd name="connsiteY35" fmla="*/ 1393372 h 3974841"/>
              <a:gd name="connsiteX36" fmla="*/ 335902 w 4348066"/>
              <a:gd name="connsiteY36" fmla="*/ 1387151 h 3974841"/>
              <a:gd name="connsiteX37" fmla="*/ 435429 w 4348066"/>
              <a:gd name="connsiteY37" fmla="*/ 1405813 h 3974841"/>
              <a:gd name="connsiteX38" fmla="*/ 435429 w 4348066"/>
              <a:gd name="connsiteY38" fmla="*/ 1405813 h 3974841"/>
              <a:gd name="connsiteX39" fmla="*/ 572278 w 4348066"/>
              <a:gd name="connsiteY39" fmla="*/ 1300066 h 3974841"/>
              <a:gd name="connsiteX40" fmla="*/ 696686 w 4348066"/>
              <a:gd name="connsiteY40" fmla="*/ 1244082 h 3974841"/>
              <a:gd name="connsiteX41" fmla="*/ 802433 w 4348066"/>
              <a:gd name="connsiteY41" fmla="*/ 1188098 h 3974841"/>
              <a:gd name="connsiteX42" fmla="*/ 951723 w 4348066"/>
              <a:gd name="connsiteY42" fmla="*/ 1132115 h 3974841"/>
              <a:gd name="connsiteX43" fmla="*/ 970384 w 4348066"/>
              <a:gd name="connsiteY43" fmla="*/ 1069911 h 3974841"/>
              <a:gd name="connsiteX44" fmla="*/ 1045029 w 4348066"/>
              <a:gd name="connsiteY44" fmla="*/ 1038809 h 3974841"/>
              <a:gd name="connsiteX45" fmla="*/ 1088572 w 4348066"/>
              <a:gd name="connsiteY45" fmla="*/ 1069911 h 3974841"/>
              <a:gd name="connsiteX46" fmla="*/ 1113453 w 4348066"/>
              <a:gd name="connsiteY46" fmla="*/ 970384 h 3974841"/>
              <a:gd name="connsiteX47" fmla="*/ 1219200 w 4348066"/>
              <a:gd name="connsiteY47" fmla="*/ 870858 h 3974841"/>
              <a:gd name="connsiteX48" fmla="*/ 1300066 w 4348066"/>
              <a:gd name="connsiteY48" fmla="*/ 858417 h 3974841"/>
              <a:gd name="connsiteX49" fmla="*/ 1399592 w 4348066"/>
              <a:gd name="connsiteY49" fmla="*/ 802433 h 3974841"/>
              <a:gd name="connsiteX50" fmla="*/ 1368490 w 4348066"/>
              <a:gd name="connsiteY50" fmla="*/ 727788 h 3974841"/>
              <a:gd name="connsiteX51" fmla="*/ 1486678 w 4348066"/>
              <a:gd name="connsiteY51" fmla="*/ 665584 h 3974841"/>
              <a:gd name="connsiteX52" fmla="*/ 1511560 w 4348066"/>
              <a:gd name="connsiteY52" fmla="*/ 541176 h 3974841"/>
              <a:gd name="connsiteX53" fmla="*/ 1635968 w 4348066"/>
              <a:gd name="connsiteY53" fmla="*/ 528735 h 3974841"/>
              <a:gd name="connsiteX54" fmla="*/ 1567543 w 4348066"/>
              <a:gd name="connsiteY54" fmla="*/ 472751 h 3974841"/>
              <a:gd name="connsiteX55" fmla="*/ 1629747 w 4348066"/>
              <a:gd name="connsiteY55" fmla="*/ 441649 h 3974841"/>
              <a:gd name="connsiteX56" fmla="*/ 1723053 w 4348066"/>
              <a:gd name="connsiteY56" fmla="*/ 447870 h 3974841"/>
              <a:gd name="connsiteX57" fmla="*/ 1903445 w 4348066"/>
              <a:gd name="connsiteY57" fmla="*/ 447870 h 3974841"/>
              <a:gd name="connsiteX58" fmla="*/ 1946988 w 4348066"/>
              <a:gd name="connsiteY58" fmla="*/ 323462 h 3974841"/>
              <a:gd name="connsiteX59" fmla="*/ 1971870 w 4348066"/>
              <a:gd name="connsiteY59" fmla="*/ 161731 h 3974841"/>
              <a:gd name="connsiteX60" fmla="*/ 2040294 w 4348066"/>
              <a:gd name="connsiteY60" fmla="*/ 105747 h 3974841"/>
              <a:gd name="connsiteX61" fmla="*/ 2083837 w 4348066"/>
              <a:gd name="connsiteY61" fmla="*/ 55984 h 3974841"/>
              <a:gd name="connsiteX62" fmla="*/ 2139821 w 4348066"/>
              <a:gd name="connsiteY62" fmla="*/ 0 h 3974841"/>
              <a:gd name="connsiteX63" fmla="*/ 2226906 w 4348066"/>
              <a:gd name="connsiteY63" fmla="*/ 74645 h 3974841"/>
              <a:gd name="connsiteX64" fmla="*/ 2295331 w 4348066"/>
              <a:gd name="connsiteY64" fmla="*/ 186613 h 3974841"/>
              <a:gd name="connsiteX65" fmla="*/ 2351315 w 4348066"/>
              <a:gd name="connsiteY65" fmla="*/ 323462 h 3974841"/>
              <a:gd name="connsiteX66" fmla="*/ 2407298 w 4348066"/>
              <a:gd name="connsiteY66" fmla="*/ 472751 h 3974841"/>
              <a:gd name="connsiteX67" fmla="*/ 2550368 w 4348066"/>
              <a:gd name="connsiteY67" fmla="*/ 454090 h 3974841"/>
              <a:gd name="connsiteX68" fmla="*/ 2643674 w 4348066"/>
              <a:gd name="connsiteY68" fmla="*/ 429209 h 3974841"/>
              <a:gd name="connsiteX69" fmla="*/ 2768082 w 4348066"/>
              <a:gd name="connsiteY69" fmla="*/ 460311 h 3974841"/>
              <a:gd name="connsiteX70" fmla="*/ 2817845 w 4348066"/>
              <a:gd name="connsiteY70" fmla="*/ 478972 h 3974841"/>
              <a:gd name="connsiteX71" fmla="*/ 2743200 w 4348066"/>
              <a:gd name="connsiteY71" fmla="*/ 510074 h 3974841"/>
              <a:gd name="connsiteX72" fmla="*/ 2668555 w 4348066"/>
              <a:gd name="connsiteY72" fmla="*/ 497633 h 3974841"/>
              <a:gd name="connsiteX73" fmla="*/ 2830286 w 4348066"/>
              <a:gd name="connsiteY73" fmla="*/ 597160 h 3974841"/>
              <a:gd name="connsiteX74" fmla="*/ 3010678 w 4348066"/>
              <a:gd name="connsiteY74" fmla="*/ 758890 h 3974841"/>
              <a:gd name="connsiteX75" fmla="*/ 3048000 w 4348066"/>
              <a:gd name="connsiteY75" fmla="*/ 877078 h 3974841"/>
              <a:gd name="connsiteX76" fmla="*/ 3178629 w 4348066"/>
              <a:gd name="connsiteY76" fmla="*/ 939282 h 3974841"/>
              <a:gd name="connsiteX77" fmla="*/ 3290596 w 4348066"/>
              <a:gd name="connsiteY77" fmla="*/ 995266 h 3974841"/>
              <a:gd name="connsiteX78" fmla="*/ 3427445 w 4348066"/>
              <a:gd name="connsiteY78" fmla="*/ 1101013 h 3974841"/>
              <a:gd name="connsiteX79" fmla="*/ 3470988 w 4348066"/>
              <a:gd name="connsiteY79" fmla="*/ 1163217 h 3974841"/>
              <a:gd name="connsiteX80" fmla="*/ 3614057 w 4348066"/>
              <a:gd name="connsiteY80" fmla="*/ 1219200 h 3974841"/>
              <a:gd name="connsiteX81" fmla="*/ 3738466 w 4348066"/>
              <a:gd name="connsiteY81" fmla="*/ 1268964 h 3974841"/>
              <a:gd name="connsiteX82" fmla="*/ 3825551 w 4348066"/>
              <a:gd name="connsiteY82" fmla="*/ 1356049 h 3974841"/>
              <a:gd name="connsiteX83" fmla="*/ 3900196 w 4348066"/>
              <a:gd name="connsiteY83" fmla="*/ 1387151 h 3974841"/>
              <a:gd name="connsiteX84" fmla="*/ 3999723 w 4348066"/>
              <a:gd name="connsiteY84" fmla="*/ 1368490 h 3974841"/>
              <a:gd name="connsiteX85" fmla="*/ 4086808 w 4348066"/>
              <a:gd name="connsiteY85" fmla="*/ 1324947 h 3974841"/>
              <a:gd name="connsiteX86" fmla="*/ 4130351 w 4348066"/>
              <a:gd name="connsiteY86" fmla="*/ 1380931 h 3974841"/>
              <a:gd name="connsiteX87" fmla="*/ 4055706 w 4348066"/>
              <a:gd name="connsiteY87" fmla="*/ 1461796 h 3974841"/>
              <a:gd name="connsiteX88" fmla="*/ 4223657 w 4348066"/>
              <a:gd name="connsiteY88" fmla="*/ 1542662 h 3974841"/>
              <a:gd name="connsiteX89" fmla="*/ 4348066 w 4348066"/>
              <a:gd name="connsiteY89" fmla="*/ 1667070 h 3974841"/>
              <a:gd name="connsiteX90" fmla="*/ 4298302 w 4348066"/>
              <a:gd name="connsiteY90" fmla="*/ 1685731 h 3974841"/>
              <a:gd name="connsiteX91" fmla="*/ 4211217 w 4348066"/>
              <a:gd name="connsiteY91" fmla="*/ 1629747 h 3974841"/>
              <a:gd name="connsiteX92" fmla="*/ 4316964 w 4348066"/>
              <a:gd name="connsiteY92" fmla="*/ 1772817 h 3974841"/>
              <a:gd name="connsiteX93" fmla="*/ 4254760 w 4348066"/>
              <a:gd name="connsiteY93" fmla="*/ 1810139 h 3974841"/>
              <a:gd name="connsiteX94" fmla="*/ 4024604 w 4348066"/>
              <a:gd name="connsiteY94" fmla="*/ 1648409 h 3974841"/>
              <a:gd name="connsiteX95" fmla="*/ 3912637 w 4348066"/>
              <a:gd name="connsiteY95" fmla="*/ 1573764 h 3974841"/>
              <a:gd name="connsiteX96" fmla="*/ 3813111 w 4348066"/>
              <a:gd name="connsiteY96" fmla="*/ 1673290 h 3974841"/>
              <a:gd name="connsiteX97" fmla="*/ 3726025 w 4348066"/>
              <a:gd name="connsiteY97" fmla="*/ 1579984 h 3974841"/>
              <a:gd name="connsiteX98" fmla="*/ 3626498 w 4348066"/>
              <a:gd name="connsiteY98" fmla="*/ 1555102 h 3974841"/>
              <a:gd name="connsiteX99" fmla="*/ 3383902 w 4348066"/>
              <a:gd name="connsiteY99" fmla="*/ 1424474 h 3974841"/>
              <a:gd name="connsiteX100" fmla="*/ 3271935 w 4348066"/>
              <a:gd name="connsiteY100" fmla="*/ 1480458 h 3974841"/>
              <a:gd name="connsiteX101" fmla="*/ 3021273 w 4348066"/>
              <a:gd name="connsiteY101" fmla="*/ 1287090 h 3974841"/>
              <a:gd name="connsiteX102" fmla="*/ 3016510 w 4348066"/>
              <a:gd name="connsiteY102" fmla="*/ 1350363 h 3974841"/>
              <a:gd name="connsiteX103" fmla="*/ 3094459 w 4348066"/>
              <a:gd name="connsiteY103" fmla="*/ 1426855 h 3974841"/>
              <a:gd name="connsiteX104" fmla="*/ 3024965 w 4348066"/>
              <a:gd name="connsiteY104" fmla="*/ 1483762 h 3974841"/>
              <a:gd name="connsiteX105" fmla="*/ 3020348 w 4348066"/>
              <a:gd name="connsiteY105" fmla="*/ 1619689 h 3974841"/>
              <a:gd name="connsiteX106" fmla="*/ 2996390 w 4348066"/>
              <a:gd name="connsiteY106" fmla="*/ 1763680 h 3974841"/>
              <a:gd name="connsiteX107" fmla="*/ 2997848 w 4348066"/>
              <a:gd name="connsiteY107" fmla="*/ 1915886 h 3974841"/>
              <a:gd name="connsiteX108" fmla="*/ 2942253 w 4348066"/>
              <a:gd name="connsiteY108" fmla="*/ 1990531 h 3974841"/>
              <a:gd name="connsiteX109" fmla="*/ 2949931 w 4348066"/>
              <a:gd name="connsiteY109" fmla="*/ 2151484 h 3974841"/>
              <a:gd name="connsiteX110" fmla="*/ 2816388 w 4348066"/>
              <a:gd name="connsiteY110" fmla="*/ 2196874 h 3974841"/>
              <a:gd name="connsiteX111" fmla="*/ 2775226 w 4348066"/>
              <a:gd name="connsiteY111" fmla="*/ 2153330 h 3974841"/>
              <a:gd name="connsiteX112" fmla="*/ 2676623 w 4348066"/>
              <a:gd name="connsiteY112" fmla="*/ 2159017 h 3974841"/>
              <a:gd name="connsiteX113" fmla="*/ 2774448 w 4348066"/>
              <a:gd name="connsiteY113" fmla="*/ 2391942 h 3974841"/>
              <a:gd name="connsiteX114" fmla="*/ 2743200 w 4348066"/>
              <a:gd name="connsiteY114" fmla="*/ 2493850 h 3974841"/>
              <a:gd name="connsiteX115" fmla="*/ 2811625 w 4348066"/>
              <a:gd name="connsiteY115" fmla="*/ 3514531 h 3974841"/>
              <a:gd name="connsiteX116" fmla="*/ 2811625 w 4348066"/>
              <a:gd name="connsiteY116" fmla="*/ 3974841 h 3974841"/>
              <a:gd name="connsiteX117" fmla="*/ 2494384 w 4348066"/>
              <a:gd name="connsiteY117" fmla="*/ 3969543 h 3974841"/>
              <a:gd name="connsiteX118" fmla="*/ 2308695 w 4348066"/>
              <a:gd name="connsiteY118" fmla="*/ 3170028 h 3974841"/>
              <a:gd name="connsiteX119" fmla="*/ 2182441 w 4348066"/>
              <a:gd name="connsiteY119" fmla="*/ 2696353 h 3974841"/>
              <a:gd name="connsiteX120" fmla="*/ 2126991 w 4348066"/>
              <a:gd name="connsiteY120" fmla="*/ 2863770 h 3974841"/>
              <a:gd name="connsiteX121" fmla="*/ 2058955 w 4348066"/>
              <a:gd name="connsiteY121" fmla="*/ 3135086 h 3974841"/>
              <a:gd name="connsiteX122" fmla="*/ 1953208 w 4348066"/>
              <a:gd name="connsiteY122" fmla="*/ 3614058 h 3974841"/>
              <a:gd name="connsiteX123" fmla="*/ 1872343 w 4348066"/>
              <a:gd name="connsiteY123" fmla="*/ 3965316 h 3974841"/>
              <a:gd name="connsiteX124" fmla="*/ 1473314 w 4348066"/>
              <a:gd name="connsiteY124" fmla="*/ 3966629 h 3974841"/>
              <a:gd name="connsiteX0" fmla="*/ 1473314 w 4348066"/>
              <a:gd name="connsiteY0" fmla="*/ 3966629 h 3970079"/>
              <a:gd name="connsiteX1" fmla="*/ 1535906 w 4348066"/>
              <a:gd name="connsiteY1" fmla="*/ 3468606 h 3970079"/>
              <a:gd name="connsiteX2" fmla="*/ 1573764 w 4348066"/>
              <a:gd name="connsiteY2" fmla="*/ 3085323 h 3970079"/>
              <a:gd name="connsiteX3" fmla="*/ 1594272 w 4348066"/>
              <a:gd name="connsiteY3" fmla="*/ 2821927 h 3970079"/>
              <a:gd name="connsiteX4" fmla="*/ 1604866 w 4348066"/>
              <a:gd name="connsiteY4" fmla="*/ 2649894 h 3970079"/>
              <a:gd name="connsiteX5" fmla="*/ 1612932 w 4348066"/>
              <a:gd name="connsiteY5" fmla="*/ 2505367 h 3970079"/>
              <a:gd name="connsiteX6" fmla="*/ 1625374 w 4348066"/>
              <a:gd name="connsiteY6" fmla="*/ 2335958 h 3970079"/>
              <a:gd name="connsiteX7" fmla="*/ 1664688 w 4348066"/>
              <a:gd name="connsiteY7" fmla="*/ 2227295 h 3970079"/>
              <a:gd name="connsiteX8" fmla="*/ 1686120 w 4348066"/>
              <a:gd name="connsiteY8" fmla="*/ 2148812 h 3970079"/>
              <a:gd name="connsiteX9" fmla="*/ 1579838 w 4348066"/>
              <a:gd name="connsiteY9" fmla="*/ 2103956 h 3970079"/>
              <a:gd name="connsiteX10" fmla="*/ 1566085 w 4348066"/>
              <a:gd name="connsiteY10" fmla="*/ 2017795 h 3970079"/>
              <a:gd name="connsiteX11" fmla="*/ 1585816 w 4348066"/>
              <a:gd name="connsiteY11" fmla="*/ 1953209 h 3970079"/>
              <a:gd name="connsiteX12" fmla="*/ 1524000 w 4348066"/>
              <a:gd name="connsiteY12" fmla="*/ 1891004 h 3970079"/>
              <a:gd name="connsiteX13" fmla="*/ 1491441 w 4348066"/>
              <a:gd name="connsiteY13" fmla="*/ 1779037 h 3970079"/>
              <a:gd name="connsiteX14" fmla="*/ 1449355 w 4348066"/>
              <a:gd name="connsiteY14" fmla="*/ 1268964 h 3970079"/>
              <a:gd name="connsiteX15" fmla="*/ 1290541 w 4348066"/>
              <a:gd name="connsiteY15" fmla="*/ 1326794 h 3970079"/>
              <a:gd name="connsiteX16" fmla="*/ 1175657 w 4348066"/>
              <a:gd name="connsiteY16" fmla="*/ 1424474 h 3970079"/>
              <a:gd name="connsiteX17" fmla="*/ 1038808 w 4348066"/>
              <a:gd name="connsiteY17" fmla="*/ 1486678 h 3970079"/>
              <a:gd name="connsiteX18" fmla="*/ 877078 w 4348066"/>
              <a:gd name="connsiteY18" fmla="*/ 1492898 h 3970079"/>
              <a:gd name="connsiteX19" fmla="*/ 833535 w 4348066"/>
              <a:gd name="connsiteY19" fmla="*/ 1561323 h 3970079"/>
              <a:gd name="connsiteX20" fmla="*/ 783772 w 4348066"/>
              <a:gd name="connsiteY20" fmla="*/ 1548882 h 3970079"/>
              <a:gd name="connsiteX21" fmla="*/ 696686 w 4348066"/>
              <a:gd name="connsiteY21" fmla="*/ 1629747 h 3970079"/>
              <a:gd name="connsiteX22" fmla="*/ 597160 w 4348066"/>
              <a:gd name="connsiteY22" fmla="*/ 1573764 h 3970079"/>
              <a:gd name="connsiteX23" fmla="*/ 466531 w 4348066"/>
              <a:gd name="connsiteY23" fmla="*/ 1642188 h 3970079"/>
              <a:gd name="connsiteX24" fmla="*/ 422988 w 4348066"/>
              <a:gd name="connsiteY24" fmla="*/ 1648409 h 3970079"/>
              <a:gd name="connsiteX25" fmla="*/ 199053 w 4348066"/>
              <a:gd name="connsiteY25" fmla="*/ 1747935 h 3970079"/>
              <a:gd name="connsiteX26" fmla="*/ 93306 w 4348066"/>
              <a:gd name="connsiteY26" fmla="*/ 1779037 h 3970079"/>
              <a:gd name="connsiteX27" fmla="*/ 55984 w 4348066"/>
              <a:gd name="connsiteY27" fmla="*/ 1747935 h 3970079"/>
              <a:gd name="connsiteX28" fmla="*/ 0 w 4348066"/>
              <a:gd name="connsiteY28" fmla="*/ 1760376 h 3970079"/>
              <a:gd name="connsiteX29" fmla="*/ 0 w 4348066"/>
              <a:gd name="connsiteY29" fmla="*/ 1704392 h 3970079"/>
              <a:gd name="connsiteX30" fmla="*/ 62204 w 4348066"/>
              <a:gd name="connsiteY30" fmla="*/ 1660849 h 3970079"/>
              <a:gd name="connsiteX31" fmla="*/ 18662 w 4348066"/>
              <a:gd name="connsiteY31" fmla="*/ 1642188 h 3970079"/>
              <a:gd name="connsiteX32" fmla="*/ 68425 w 4348066"/>
              <a:gd name="connsiteY32" fmla="*/ 1573764 h 3970079"/>
              <a:gd name="connsiteX33" fmla="*/ 286139 w 4348066"/>
              <a:gd name="connsiteY33" fmla="*/ 1499119 h 3970079"/>
              <a:gd name="connsiteX34" fmla="*/ 199053 w 4348066"/>
              <a:gd name="connsiteY34" fmla="*/ 1455576 h 3970079"/>
              <a:gd name="connsiteX35" fmla="*/ 217715 w 4348066"/>
              <a:gd name="connsiteY35" fmla="*/ 1393372 h 3970079"/>
              <a:gd name="connsiteX36" fmla="*/ 335902 w 4348066"/>
              <a:gd name="connsiteY36" fmla="*/ 1387151 h 3970079"/>
              <a:gd name="connsiteX37" fmla="*/ 435429 w 4348066"/>
              <a:gd name="connsiteY37" fmla="*/ 1405813 h 3970079"/>
              <a:gd name="connsiteX38" fmla="*/ 435429 w 4348066"/>
              <a:gd name="connsiteY38" fmla="*/ 1405813 h 3970079"/>
              <a:gd name="connsiteX39" fmla="*/ 572278 w 4348066"/>
              <a:gd name="connsiteY39" fmla="*/ 1300066 h 3970079"/>
              <a:gd name="connsiteX40" fmla="*/ 696686 w 4348066"/>
              <a:gd name="connsiteY40" fmla="*/ 1244082 h 3970079"/>
              <a:gd name="connsiteX41" fmla="*/ 802433 w 4348066"/>
              <a:gd name="connsiteY41" fmla="*/ 1188098 h 3970079"/>
              <a:gd name="connsiteX42" fmla="*/ 951723 w 4348066"/>
              <a:gd name="connsiteY42" fmla="*/ 1132115 h 3970079"/>
              <a:gd name="connsiteX43" fmla="*/ 970384 w 4348066"/>
              <a:gd name="connsiteY43" fmla="*/ 1069911 h 3970079"/>
              <a:gd name="connsiteX44" fmla="*/ 1045029 w 4348066"/>
              <a:gd name="connsiteY44" fmla="*/ 1038809 h 3970079"/>
              <a:gd name="connsiteX45" fmla="*/ 1088572 w 4348066"/>
              <a:gd name="connsiteY45" fmla="*/ 1069911 h 3970079"/>
              <a:gd name="connsiteX46" fmla="*/ 1113453 w 4348066"/>
              <a:gd name="connsiteY46" fmla="*/ 970384 h 3970079"/>
              <a:gd name="connsiteX47" fmla="*/ 1219200 w 4348066"/>
              <a:gd name="connsiteY47" fmla="*/ 870858 h 3970079"/>
              <a:gd name="connsiteX48" fmla="*/ 1300066 w 4348066"/>
              <a:gd name="connsiteY48" fmla="*/ 858417 h 3970079"/>
              <a:gd name="connsiteX49" fmla="*/ 1399592 w 4348066"/>
              <a:gd name="connsiteY49" fmla="*/ 802433 h 3970079"/>
              <a:gd name="connsiteX50" fmla="*/ 1368490 w 4348066"/>
              <a:gd name="connsiteY50" fmla="*/ 727788 h 3970079"/>
              <a:gd name="connsiteX51" fmla="*/ 1486678 w 4348066"/>
              <a:gd name="connsiteY51" fmla="*/ 665584 h 3970079"/>
              <a:gd name="connsiteX52" fmla="*/ 1511560 w 4348066"/>
              <a:gd name="connsiteY52" fmla="*/ 541176 h 3970079"/>
              <a:gd name="connsiteX53" fmla="*/ 1635968 w 4348066"/>
              <a:gd name="connsiteY53" fmla="*/ 528735 h 3970079"/>
              <a:gd name="connsiteX54" fmla="*/ 1567543 w 4348066"/>
              <a:gd name="connsiteY54" fmla="*/ 472751 h 3970079"/>
              <a:gd name="connsiteX55" fmla="*/ 1629747 w 4348066"/>
              <a:gd name="connsiteY55" fmla="*/ 441649 h 3970079"/>
              <a:gd name="connsiteX56" fmla="*/ 1723053 w 4348066"/>
              <a:gd name="connsiteY56" fmla="*/ 447870 h 3970079"/>
              <a:gd name="connsiteX57" fmla="*/ 1903445 w 4348066"/>
              <a:gd name="connsiteY57" fmla="*/ 447870 h 3970079"/>
              <a:gd name="connsiteX58" fmla="*/ 1946988 w 4348066"/>
              <a:gd name="connsiteY58" fmla="*/ 323462 h 3970079"/>
              <a:gd name="connsiteX59" fmla="*/ 1971870 w 4348066"/>
              <a:gd name="connsiteY59" fmla="*/ 161731 h 3970079"/>
              <a:gd name="connsiteX60" fmla="*/ 2040294 w 4348066"/>
              <a:gd name="connsiteY60" fmla="*/ 105747 h 3970079"/>
              <a:gd name="connsiteX61" fmla="*/ 2083837 w 4348066"/>
              <a:gd name="connsiteY61" fmla="*/ 55984 h 3970079"/>
              <a:gd name="connsiteX62" fmla="*/ 2139821 w 4348066"/>
              <a:gd name="connsiteY62" fmla="*/ 0 h 3970079"/>
              <a:gd name="connsiteX63" fmla="*/ 2226906 w 4348066"/>
              <a:gd name="connsiteY63" fmla="*/ 74645 h 3970079"/>
              <a:gd name="connsiteX64" fmla="*/ 2295331 w 4348066"/>
              <a:gd name="connsiteY64" fmla="*/ 186613 h 3970079"/>
              <a:gd name="connsiteX65" fmla="*/ 2351315 w 4348066"/>
              <a:gd name="connsiteY65" fmla="*/ 323462 h 3970079"/>
              <a:gd name="connsiteX66" fmla="*/ 2407298 w 4348066"/>
              <a:gd name="connsiteY66" fmla="*/ 472751 h 3970079"/>
              <a:gd name="connsiteX67" fmla="*/ 2550368 w 4348066"/>
              <a:gd name="connsiteY67" fmla="*/ 454090 h 3970079"/>
              <a:gd name="connsiteX68" fmla="*/ 2643674 w 4348066"/>
              <a:gd name="connsiteY68" fmla="*/ 429209 h 3970079"/>
              <a:gd name="connsiteX69" fmla="*/ 2768082 w 4348066"/>
              <a:gd name="connsiteY69" fmla="*/ 460311 h 3970079"/>
              <a:gd name="connsiteX70" fmla="*/ 2817845 w 4348066"/>
              <a:gd name="connsiteY70" fmla="*/ 478972 h 3970079"/>
              <a:gd name="connsiteX71" fmla="*/ 2743200 w 4348066"/>
              <a:gd name="connsiteY71" fmla="*/ 510074 h 3970079"/>
              <a:gd name="connsiteX72" fmla="*/ 2668555 w 4348066"/>
              <a:gd name="connsiteY72" fmla="*/ 497633 h 3970079"/>
              <a:gd name="connsiteX73" fmla="*/ 2830286 w 4348066"/>
              <a:gd name="connsiteY73" fmla="*/ 597160 h 3970079"/>
              <a:gd name="connsiteX74" fmla="*/ 3010678 w 4348066"/>
              <a:gd name="connsiteY74" fmla="*/ 758890 h 3970079"/>
              <a:gd name="connsiteX75" fmla="*/ 3048000 w 4348066"/>
              <a:gd name="connsiteY75" fmla="*/ 877078 h 3970079"/>
              <a:gd name="connsiteX76" fmla="*/ 3178629 w 4348066"/>
              <a:gd name="connsiteY76" fmla="*/ 939282 h 3970079"/>
              <a:gd name="connsiteX77" fmla="*/ 3290596 w 4348066"/>
              <a:gd name="connsiteY77" fmla="*/ 995266 h 3970079"/>
              <a:gd name="connsiteX78" fmla="*/ 3427445 w 4348066"/>
              <a:gd name="connsiteY78" fmla="*/ 1101013 h 3970079"/>
              <a:gd name="connsiteX79" fmla="*/ 3470988 w 4348066"/>
              <a:gd name="connsiteY79" fmla="*/ 1163217 h 3970079"/>
              <a:gd name="connsiteX80" fmla="*/ 3614057 w 4348066"/>
              <a:gd name="connsiteY80" fmla="*/ 1219200 h 3970079"/>
              <a:gd name="connsiteX81" fmla="*/ 3738466 w 4348066"/>
              <a:gd name="connsiteY81" fmla="*/ 1268964 h 3970079"/>
              <a:gd name="connsiteX82" fmla="*/ 3825551 w 4348066"/>
              <a:gd name="connsiteY82" fmla="*/ 1356049 h 3970079"/>
              <a:gd name="connsiteX83" fmla="*/ 3900196 w 4348066"/>
              <a:gd name="connsiteY83" fmla="*/ 1387151 h 3970079"/>
              <a:gd name="connsiteX84" fmla="*/ 3999723 w 4348066"/>
              <a:gd name="connsiteY84" fmla="*/ 1368490 h 3970079"/>
              <a:gd name="connsiteX85" fmla="*/ 4086808 w 4348066"/>
              <a:gd name="connsiteY85" fmla="*/ 1324947 h 3970079"/>
              <a:gd name="connsiteX86" fmla="*/ 4130351 w 4348066"/>
              <a:gd name="connsiteY86" fmla="*/ 1380931 h 3970079"/>
              <a:gd name="connsiteX87" fmla="*/ 4055706 w 4348066"/>
              <a:gd name="connsiteY87" fmla="*/ 1461796 h 3970079"/>
              <a:gd name="connsiteX88" fmla="*/ 4223657 w 4348066"/>
              <a:gd name="connsiteY88" fmla="*/ 1542662 h 3970079"/>
              <a:gd name="connsiteX89" fmla="*/ 4348066 w 4348066"/>
              <a:gd name="connsiteY89" fmla="*/ 1667070 h 3970079"/>
              <a:gd name="connsiteX90" fmla="*/ 4298302 w 4348066"/>
              <a:gd name="connsiteY90" fmla="*/ 1685731 h 3970079"/>
              <a:gd name="connsiteX91" fmla="*/ 4211217 w 4348066"/>
              <a:gd name="connsiteY91" fmla="*/ 1629747 h 3970079"/>
              <a:gd name="connsiteX92" fmla="*/ 4316964 w 4348066"/>
              <a:gd name="connsiteY92" fmla="*/ 1772817 h 3970079"/>
              <a:gd name="connsiteX93" fmla="*/ 4254760 w 4348066"/>
              <a:gd name="connsiteY93" fmla="*/ 1810139 h 3970079"/>
              <a:gd name="connsiteX94" fmla="*/ 4024604 w 4348066"/>
              <a:gd name="connsiteY94" fmla="*/ 1648409 h 3970079"/>
              <a:gd name="connsiteX95" fmla="*/ 3912637 w 4348066"/>
              <a:gd name="connsiteY95" fmla="*/ 1573764 h 3970079"/>
              <a:gd name="connsiteX96" fmla="*/ 3813111 w 4348066"/>
              <a:gd name="connsiteY96" fmla="*/ 1673290 h 3970079"/>
              <a:gd name="connsiteX97" fmla="*/ 3726025 w 4348066"/>
              <a:gd name="connsiteY97" fmla="*/ 1579984 h 3970079"/>
              <a:gd name="connsiteX98" fmla="*/ 3626498 w 4348066"/>
              <a:gd name="connsiteY98" fmla="*/ 1555102 h 3970079"/>
              <a:gd name="connsiteX99" fmla="*/ 3383902 w 4348066"/>
              <a:gd name="connsiteY99" fmla="*/ 1424474 h 3970079"/>
              <a:gd name="connsiteX100" fmla="*/ 3271935 w 4348066"/>
              <a:gd name="connsiteY100" fmla="*/ 1480458 h 3970079"/>
              <a:gd name="connsiteX101" fmla="*/ 3021273 w 4348066"/>
              <a:gd name="connsiteY101" fmla="*/ 1287090 h 3970079"/>
              <a:gd name="connsiteX102" fmla="*/ 3016510 w 4348066"/>
              <a:gd name="connsiteY102" fmla="*/ 1350363 h 3970079"/>
              <a:gd name="connsiteX103" fmla="*/ 3094459 w 4348066"/>
              <a:gd name="connsiteY103" fmla="*/ 1426855 h 3970079"/>
              <a:gd name="connsiteX104" fmla="*/ 3024965 w 4348066"/>
              <a:gd name="connsiteY104" fmla="*/ 1483762 h 3970079"/>
              <a:gd name="connsiteX105" fmla="*/ 3020348 w 4348066"/>
              <a:gd name="connsiteY105" fmla="*/ 1619689 h 3970079"/>
              <a:gd name="connsiteX106" fmla="*/ 2996390 w 4348066"/>
              <a:gd name="connsiteY106" fmla="*/ 1763680 h 3970079"/>
              <a:gd name="connsiteX107" fmla="*/ 2997848 w 4348066"/>
              <a:gd name="connsiteY107" fmla="*/ 1915886 h 3970079"/>
              <a:gd name="connsiteX108" fmla="*/ 2942253 w 4348066"/>
              <a:gd name="connsiteY108" fmla="*/ 1990531 h 3970079"/>
              <a:gd name="connsiteX109" fmla="*/ 2949931 w 4348066"/>
              <a:gd name="connsiteY109" fmla="*/ 2151484 h 3970079"/>
              <a:gd name="connsiteX110" fmla="*/ 2816388 w 4348066"/>
              <a:gd name="connsiteY110" fmla="*/ 2196874 h 3970079"/>
              <a:gd name="connsiteX111" fmla="*/ 2775226 w 4348066"/>
              <a:gd name="connsiteY111" fmla="*/ 2153330 h 3970079"/>
              <a:gd name="connsiteX112" fmla="*/ 2676623 w 4348066"/>
              <a:gd name="connsiteY112" fmla="*/ 2159017 h 3970079"/>
              <a:gd name="connsiteX113" fmla="*/ 2774448 w 4348066"/>
              <a:gd name="connsiteY113" fmla="*/ 2391942 h 3970079"/>
              <a:gd name="connsiteX114" fmla="*/ 2743200 w 4348066"/>
              <a:gd name="connsiteY114" fmla="*/ 2493850 h 3970079"/>
              <a:gd name="connsiteX115" fmla="*/ 2811625 w 4348066"/>
              <a:gd name="connsiteY115" fmla="*/ 3514531 h 3970079"/>
              <a:gd name="connsiteX116" fmla="*/ 2809243 w 4348066"/>
              <a:gd name="connsiteY116" fmla="*/ 3970079 h 3970079"/>
              <a:gd name="connsiteX117" fmla="*/ 2494384 w 4348066"/>
              <a:gd name="connsiteY117" fmla="*/ 3969543 h 3970079"/>
              <a:gd name="connsiteX118" fmla="*/ 2308695 w 4348066"/>
              <a:gd name="connsiteY118" fmla="*/ 3170028 h 3970079"/>
              <a:gd name="connsiteX119" fmla="*/ 2182441 w 4348066"/>
              <a:gd name="connsiteY119" fmla="*/ 2696353 h 3970079"/>
              <a:gd name="connsiteX120" fmla="*/ 2126991 w 4348066"/>
              <a:gd name="connsiteY120" fmla="*/ 2863770 h 3970079"/>
              <a:gd name="connsiteX121" fmla="*/ 2058955 w 4348066"/>
              <a:gd name="connsiteY121" fmla="*/ 3135086 h 3970079"/>
              <a:gd name="connsiteX122" fmla="*/ 1953208 w 4348066"/>
              <a:gd name="connsiteY122" fmla="*/ 3614058 h 3970079"/>
              <a:gd name="connsiteX123" fmla="*/ 1872343 w 4348066"/>
              <a:gd name="connsiteY123" fmla="*/ 3965316 h 3970079"/>
              <a:gd name="connsiteX124" fmla="*/ 1473314 w 4348066"/>
              <a:gd name="connsiteY124" fmla="*/ 3966629 h 3970079"/>
              <a:gd name="connsiteX0" fmla="*/ 1473314 w 4348066"/>
              <a:gd name="connsiteY0" fmla="*/ 3966629 h 3970079"/>
              <a:gd name="connsiteX1" fmla="*/ 1535906 w 4348066"/>
              <a:gd name="connsiteY1" fmla="*/ 3468606 h 3970079"/>
              <a:gd name="connsiteX2" fmla="*/ 1573764 w 4348066"/>
              <a:gd name="connsiteY2" fmla="*/ 3085323 h 3970079"/>
              <a:gd name="connsiteX3" fmla="*/ 1594272 w 4348066"/>
              <a:gd name="connsiteY3" fmla="*/ 2821927 h 3970079"/>
              <a:gd name="connsiteX4" fmla="*/ 1604866 w 4348066"/>
              <a:gd name="connsiteY4" fmla="*/ 2649894 h 3970079"/>
              <a:gd name="connsiteX5" fmla="*/ 1612932 w 4348066"/>
              <a:gd name="connsiteY5" fmla="*/ 2505367 h 3970079"/>
              <a:gd name="connsiteX6" fmla="*/ 1625374 w 4348066"/>
              <a:gd name="connsiteY6" fmla="*/ 2335958 h 3970079"/>
              <a:gd name="connsiteX7" fmla="*/ 1664688 w 4348066"/>
              <a:gd name="connsiteY7" fmla="*/ 2227295 h 3970079"/>
              <a:gd name="connsiteX8" fmla="*/ 1686120 w 4348066"/>
              <a:gd name="connsiteY8" fmla="*/ 2148812 h 3970079"/>
              <a:gd name="connsiteX9" fmla="*/ 1579838 w 4348066"/>
              <a:gd name="connsiteY9" fmla="*/ 2103956 h 3970079"/>
              <a:gd name="connsiteX10" fmla="*/ 1566085 w 4348066"/>
              <a:gd name="connsiteY10" fmla="*/ 2017795 h 3970079"/>
              <a:gd name="connsiteX11" fmla="*/ 1585816 w 4348066"/>
              <a:gd name="connsiteY11" fmla="*/ 1953209 h 3970079"/>
              <a:gd name="connsiteX12" fmla="*/ 1524000 w 4348066"/>
              <a:gd name="connsiteY12" fmla="*/ 1891004 h 3970079"/>
              <a:gd name="connsiteX13" fmla="*/ 1491441 w 4348066"/>
              <a:gd name="connsiteY13" fmla="*/ 1779037 h 3970079"/>
              <a:gd name="connsiteX14" fmla="*/ 1449355 w 4348066"/>
              <a:gd name="connsiteY14" fmla="*/ 1268964 h 3970079"/>
              <a:gd name="connsiteX15" fmla="*/ 1290541 w 4348066"/>
              <a:gd name="connsiteY15" fmla="*/ 1326794 h 3970079"/>
              <a:gd name="connsiteX16" fmla="*/ 1175657 w 4348066"/>
              <a:gd name="connsiteY16" fmla="*/ 1424474 h 3970079"/>
              <a:gd name="connsiteX17" fmla="*/ 1038808 w 4348066"/>
              <a:gd name="connsiteY17" fmla="*/ 1486678 h 3970079"/>
              <a:gd name="connsiteX18" fmla="*/ 877078 w 4348066"/>
              <a:gd name="connsiteY18" fmla="*/ 1492898 h 3970079"/>
              <a:gd name="connsiteX19" fmla="*/ 833535 w 4348066"/>
              <a:gd name="connsiteY19" fmla="*/ 1561323 h 3970079"/>
              <a:gd name="connsiteX20" fmla="*/ 783772 w 4348066"/>
              <a:gd name="connsiteY20" fmla="*/ 1548882 h 3970079"/>
              <a:gd name="connsiteX21" fmla="*/ 696686 w 4348066"/>
              <a:gd name="connsiteY21" fmla="*/ 1629747 h 3970079"/>
              <a:gd name="connsiteX22" fmla="*/ 597160 w 4348066"/>
              <a:gd name="connsiteY22" fmla="*/ 1573764 h 3970079"/>
              <a:gd name="connsiteX23" fmla="*/ 466531 w 4348066"/>
              <a:gd name="connsiteY23" fmla="*/ 1642188 h 3970079"/>
              <a:gd name="connsiteX24" fmla="*/ 422988 w 4348066"/>
              <a:gd name="connsiteY24" fmla="*/ 1648409 h 3970079"/>
              <a:gd name="connsiteX25" fmla="*/ 199053 w 4348066"/>
              <a:gd name="connsiteY25" fmla="*/ 1747935 h 3970079"/>
              <a:gd name="connsiteX26" fmla="*/ 93306 w 4348066"/>
              <a:gd name="connsiteY26" fmla="*/ 1779037 h 3970079"/>
              <a:gd name="connsiteX27" fmla="*/ 55984 w 4348066"/>
              <a:gd name="connsiteY27" fmla="*/ 1747935 h 3970079"/>
              <a:gd name="connsiteX28" fmla="*/ 0 w 4348066"/>
              <a:gd name="connsiteY28" fmla="*/ 1760376 h 3970079"/>
              <a:gd name="connsiteX29" fmla="*/ 0 w 4348066"/>
              <a:gd name="connsiteY29" fmla="*/ 1704392 h 3970079"/>
              <a:gd name="connsiteX30" fmla="*/ 62204 w 4348066"/>
              <a:gd name="connsiteY30" fmla="*/ 1660849 h 3970079"/>
              <a:gd name="connsiteX31" fmla="*/ 18662 w 4348066"/>
              <a:gd name="connsiteY31" fmla="*/ 1642188 h 3970079"/>
              <a:gd name="connsiteX32" fmla="*/ 68425 w 4348066"/>
              <a:gd name="connsiteY32" fmla="*/ 1573764 h 3970079"/>
              <a:gd name="connsiteX33" fmla="*/ 286139 w 4348066"/>
              <a:gd name="connsiteY33" fmla="*/ 1499119 h 3970079"/>
              <a:gd name="connsiteX34" fmla="*/ 199053 w 4348066"/>
              <a:gd name="connsiteY34" fmla="*/ 1455576 h 3970079"/>
              <a:gd name="connsiteX35" fmla="*/ 217715 w 4348066"/>
              <a:gd name="connsiteY35" fmla="*/ 1393372 h 3970079"/>
              <a:gd name="connsiteX36" fmla="*/ 335902 w 4348066"/>
              <a:gd name="connsiteY36" fmla="*/ 1387151 h 3970079"/>
              <a:gd name="connsiteX37" fmla="*/ 435429 w 4348066"/>
              <a:gd name="connsiteY37" fmla="*/ 1405813 h 3970079"/>
              <a:gd name="connsiteX38" fmla="*/ 435429 w 4348066"/>
              <a:gd name="connsiteY38" fmla="*/ 1405813 h 3970079"/>
              <a:gd name="connsiteX39" fmla="*/ 572278 w 4348066"/>
              <a:gd name="connsiteY39" fmla="*/ 1300066 h 3970079"/>
              <a:gd name="connsiteX40" fmla="*/ 696686 w 4348066"/>
              <a:gd name="connsiteY40" fmla="*/ 1244082 h 3970079"/>
              <a:gd name="connsiteX41" fmla="*/ 802433 w 4348066"/>
              <a:gd name="connsiteY41" fmla="*/ 1188098 h 3970079"/>
              <a:gd name="connsiteX42" fmla="*/ 951723 w 4348066"/>
              <a:gd name="connsiteY42" fmla="*/ 1132115 h 3970079"/>
              <a:gd name="connsiteX43" fmla="*/ 970384 w 4348066"/>
              <a:gd name="connsiteY43" fmla="*/ 1069911 h 3970079"/>
              <a:gd name="connsiteX44" fmla="*/ 1045029 w 4348066"/>
              <a:gd name="connsiteY44" fmla="*/ 1038809 h 3970079"/>
              <a:gd name="connsiteX45" fmla="*/ 1088572 w 4348066"/>
              <a:gd name="connsiteY45" fmla="*/ 1069911 h 3970079"/>
              <a:gd name="connsiteX46" fmla="*/ 1113453 w 4348066"/>
              <a:gd name="connsiteY46" fmla="*/ 970384 h 3970079"/>
              <a:gd name="connsiteX47" fmla="*/ 1219200 w 4348066"/>
              <a:gd name="connsiteY47" fmla="*/ 870858 h 3970079"/>
              <a:gd name="connsiteX48" fmla="*/ 1300066 w 4348066"/>
              <a:gd name="connsiteY48" fmla="*/ 858417 h 3970079"/>
              <a:gd name="connsiteX49" fmla="*/ 1399592 w 4348066"/>
              <a:gd name="connsiteY49" fmla="*/ 802433 h 3970079"/>
              <a:gd name="connsiteX50" fmla="*/ 1368490 w 4348066"/>
              <a:gd name="connsiteY50" fmla="*/ 727788 h 3970079"/>
              <a:gd name="connsiteX51" fmla="*/ 1486678 w 4348066"/>
              <a:gd name="connsiteY51" fmla="*/ 665584 h 3970079"/>
              <a:gd name="connsiteX52" fmla="*/ 1511560 w 4348066"/>
              <a:gd name="connsiteY52" fmla="*/ 541176 h 3970079"/>
              <a:gd name="connsiteX53" fmla="*/ 1635968 w 4348066"/>
              <a:gd name="connsiteY53" fmla="*/ 528735 h 3970079"/>
              <a:gd name="connsiteX54" fmla="*/ 1567543 w 4348066"/>
              <a:gd name="connsiteY54" fmla="*/ 472751 h 3970079"/>
              <a:gd name="connsiteX55" fmla="*/ 1629747 w 4348066"/>
              <a:gd name="connsiteY55" fmla="*/ 441649 h 3970079"/>
              <a:gd name="connsiteX56" fmla="*/ 1723053 w 4348066"/>
              <a:gd name="connsiteY56" fmla="*/ 447870 h 3970079"/>
              <a:gd name="connsiteX57" fmla="*/ 1903445 w 4348066"/>
              <a:gd name="connsiteY57" fmla="*/ 447870 h 3970079"/>
              <a:gd name="connsiteX58" fmla="*/ 1946988 w 4348066"/>
              <a:gd name="connsiteY58" fmla="*/ 323462 h 3970079"/>
              <a:gd name="connsiteX59" fmla="*/ 1971870 w 4348066"/>
              <a:gd name="connsiteY59" fmla="*/ 161731 h 3970079"/>
              <a:gd name="connsiteX60" fmla="*/ 2040294 w 4348066"/>
              <a:gd name="connsiteY60" fmla="*/ 105747 h 3970079"/>
              <a:gd name="connsiteX61" fmla="*/ 2083837 w 4348066"/>
              <a:gd name="connsiteY61" fmla="*/ 55984 h 3970079"/>
              <a:gd name="connsiteX62" fmla="*/ 2139821 w 4348066"/>
              <a:gd name="connsiteY62" fmla="*/ 0 h 3970079"/>
              <a:gd name="connsiteX63" fmla="*/ 2226906 w 4348066"/>
              <a:gd name="connsiteY63" fmla="*/ 74645 h 3970079"/>
              <a:gd name="connsiteX64" fmla="*/ 2295331 w 4348066"/>
              <a:gd name="connsiteY64" fmla="*/ 186613 h 3970079"/>
              <a:gd name="connsiteX65" fmla="*/ 2351315 w 4348066"/>
              <a:gd name="connsiteY65" fmla="*/ 323462 h 3970079"/>
              <a:gd name="connsiteX66" fmla="*/ 2407298 w 4348066"/>
              <a:gd name="connsiteY66" fmla="*/ 472751 h 3970079"/>
              <a:gd name="connsiteX67" fmla="*/ 2550368 w 4348066"/>
              <a:gd name="connsiteY67" fmla="*/ 454090 h 3970079"/>
              <a:gd name="connsiteX68" fmla="*/ 2643674 w 4348066"/>
              <a:gd name="connsiteY68" fmla="*/ 429209 h 3970079"/>
              <a:gd name="connsiteX69" fmla="*/ 2768082 w 4348066"/>
              <a:gd name="connsiteY69" fmla="*/ 460311 h 3970079"/>
              <a:gd name="connsiteX70" fmla="*/ 2817845 w 4348066"/>
              <a:gd name="connsiteY70" fmla="*/ 478972 h 3970079"/>
              <a:gd name="connsiteX71" fmla="*/ 2743200 w 4348066"/>
              <a:gd name="connsiteY71" fmla="*/ 510074 h 3970079"/>
              <a:gd name="connsiteX72" fmla="*/ 2668555 w 4348066"/>
              <a:gd name="connsiteY72" fmla="*/ 497633 h 3970079"/>
              <a:gd name="connsiteX73" fmla="*/ 2830286 w 4348066"/>
              <a:gd name="connsiteY73" fmla="*/ 597160 h 3970079"/>
              <a:gd name="connsiteX74" fmla="*/ 3010678 w 4348066"/>
              <a:gd name="connsiteY74" fmla="*/ 758890 h 3970079"/>
              <a:gd name="connsiteX75" fmla="*/ 3048000 w 4348066"/>
              <a:gd name="connsiteY75" fmla="*/ 877078 h 3970079"/>
              <a:gd name="connsiteX76" fmla="*/ 3178629 w 4348066"/>
              <a:gd name="connsiteY76" fmla="*/ 939282 h 3970079"/>
              <a:gd name="connsiteX77" fmla="*/ 3290596 w 4348066"/>
              <a:gd name="connsiteY77" fmla="*/ 995266 h 3970079"/>
              <a:gd name="connsiteX78" fmla="*/ 3427445 w 4348066"/>
              <a:gd name="connsiteY78" fmla="*/ 1101013 h 3970079"/>
              <a:gd name="connsiteX79" fmla="*/ 3470988 w 4348066"/>
              <a:gd name="connsiteY79" fmla="*/ 1163217 h 3970079"/>
              <a:gd name="connsiteX80" fmla="*/ 3614057 w 4348066"/>
              <a:gd name="connsiteY80" fmla="*/ 1219200 h 3970079"/>
              <a:gd name="connsiteX81" fmla="*/ 3738466 w 4348066"/>
              <a:gd name="connsiteY81" fmla="*/ 1268964 h 3970079"/>
              <a:gd name="connsiteX82" fmla="*/ 3825551 w 4348066"/>
              <a:gd name="connsiteY82" fmla="*/ 1356049 h 3970079"/>
              <a:gd name="connsiteX83" fmla="*/ 3900196 w 4348066"/>
              <a:gd name="connsiteY83" fmla="*/ 1387151 h 3970079"/>
              <a:gd name="connsiteX84" fmla="*/ 3999723 w 4348066"/>
              <a:gd name="connsiteY84" fmla="*/ 1368490 h 3970079"/>
              <a:gd name="connsiteX85" fmla="*/ 4086808 w 4348066"/>
              <a:gd name="connsiteY85" fmla="*/ 1324947 h 3970079"/>
              <a:gd name="connsiteX86" fmla="*/ 4130351 w 4348066"/>
              <a:gd name="connsiteY86" fmla="*/ 1380931 h 3970079"/>
              <a:gd name="connsiteX87" fmla="*/ 4055706 w 4348066"/>
              <a:gd name="connsiteY87" fmla="*/ 1461796 h 3970079"/>
              <a:gd name="connsiteX88" fmla="*/ 4223657 w 4348066"/>
              <a:gd name="connsiteY88" fmla="*/ 1542662 h 3970079"/>
              <a:gd name="connsiteX89" fmla="*/ 4348066 w 4348066"/>
              <a:gd name="connsiteY89" fmla="*/ 1667070 h 3970079"/>
              <a:gd name="connsiteX90" fmla="*/ 4298302 w 4348066"/>
              <a:gd name="connsiteY90" fmla="*/ 1685731 h 3970079"/>
              <a:gd name="connsiteX91" fmla="*/ 4211217 w 4348066"/>
              <a:gd name="connsiteY91" fmla="*/ 1629747 h 3970079"/>
              <a:gd name="connsiteX92" fmla="*/ 4316964 w 4348066"/>
              <a:gd name="connsiteY92" fmla="*/ 1772817 h 3970079"/>
              <a:gd name="connsiteX93" fmla="*/ 4254760 w 4348066"/>
              <a:gd name="connsiteY93" fmla="*/ 1810139 h 3970079"/>
              <a:gd name="connsiteX94" fmla="*/ 4024604 w 4348066"/>
              <a:gd name="connsiteY94" fmla="*/ 1648409 h 3970079"/>
              <a:gd name="connsiteX95" fmla="*/ 3912637 w 4348066"/>
              <a:gd name="connsiteY95" fmla="*/ 1573764 h 3970079"/>
              <a:gd name="connsiteX96" fmla="*/ 3813111 w 4348066"/>
              <a:gd name="connsiteY96" fmla="*/ 1673290 h 3970079"/>
              <a:gd name="connsiteX97" fmla="*/ 3726025 w 4348066"/>
              <a:gd name="connsiteY97" fmla="*/ 1579984 h 3970079"/>
              <a:gd name="connsiteX98" fmla="*/ 3626498 w 4348066"/>
              <a:gd name="connsiteY98" fmla="*/ 1555102 h 3970079"/>
              <a:gd name="connsiteX99" fmla="*/ 3383902 w 4348066"/>
              <a:gd name="connsiteY99" fmla="*/ 1424474 h 3970079"/>
              <a:gd name="connsiteX100" fmla="*/ 3271935 w 4348066"/>
              <a:gd name="connsiteY100" fmla="*/ 1480458 h 3970079"/>
              <a:gd name="connsiteX101" fmla="*/ 3021273 w 4348066"/>
              <a:gd name="connsiteY101" fmla="*/ 1287090 h 3970079"/>
              <a:gd name="connsiteX102" fmla="*/ 3016510 w 4348066"/>
              <a:gd name="connsiteY102" fmla="*/ 1350363 h 3970079"/>
              <a:gd name="connsiteX103" fmla="*/ 3094459 w 4348066"/>
              <a:gd name="connsiteY103" fmla="*/ 1426855 h 3970079"/>
              <a:gd name="connsiteX104" fmla="*/ 3024965 w 4348066"/>
              <a:gd name="connsiteY104" fmla="*/ 1483762 h 3970079"/>
              <a:gd name="connsiteX105" fmla="*/ 3020348 w 4348066"/>
              <a:gd name="connsiteY105" fmla="*/ 1619689 h 3970079"/>
              <a:gd name="connsiteX106" fmla="*/ 2996390 w 4348066"/>
              <a:gd name="connsiteY106" fmla="*/ 1763680 h 3970079"/>
              <a:gd name="connsiteX107" fmla="*/ 2997848 w 4348066"/>
              <a:gd name="connsiteY107" fmla="*/ 1915886 h 3970079"/>
              <a:gd name="connsiteX108" fmla="*/ 2942253 w 4348066"/>
              <a:gd name="connsiteY108" fmla="*/ 1990531 h 3970079"/>
              <a:gd name="connsiteX109" fmla="*/ 2949931 w 4348066"/>
              <a:gd name="connsiteY109" fmla="*/ 2151484 h 3970079"/>
              <a:gd name="connsiteX110" fmla="*/ 2816388 w 4348066"/>
              <a:gd name="connsiteY110" fmla="*/ 2196874 h 3970079"/>
              <a:gd name="connsiteX111" fmla="*/ 2775226 w 4348066"/>
              <a:gd name="connsiteY111" fmla="*/ 2153330 h 3970079"/>
              <a:gd name="connsiteX112" fmla="*/ 2676623 w 4348066"/>
              <a:gd name="connsiteY112" fmla="*/ 2159017 h 3970079"/>
              <a:gd name="connsiteX113" fmla="*/ 2774448 w 4348066"/>
              <a:gd name="connsiteY113" fmla="*/ 2391942 h 3970079"/>
              <a:gd name="connsiteX114" fmla="*/ 2743200 w 4348066"/>
              <a:gd name="connsiteY114" fmla="*/ 2493850 h 3970079"/>
              <a:gd name="connsiteX115" fmla="*/ 2811625 w 4348066"/>
              <a:gd name="connsiteY115" fmla="*/ 3514531 h 3970079"/>
              <a:gd name="connsiteX116" fmla="*/ 2809243 w 4348066"/>
              <a:gd name="connsiteY116" fmla="*/ 3970079 h 3970079"/>
              <a:gd name="connsiteX117" fmla="*/ 2494384 w 4348066"/>
              <a:gd name="connsiteY117" fmla="*/ 3969543 h 3970079"/>
              <a:gd name="connsiteX118" fmla="*/ 2315839 w 4348066"/>
              <a:gd name="connsiteY118" fmla="*/ 3179553 h 3970079"/>
              <a:gd name="connsiteX119" fmla="*/ 2182441 w 4348066"/>
              <a:gd name="connsiteY119" fmla="*/ 2696353 h 3970079"/>
              <a:gd name="connsiteX120" fmla="*/ 2126991 w 4348066"/>
              <a:gd name="connsiteY120" fmla="*/ 2863770 h 3970079"/>
              <a:gd name="connsiteX121" fmla="*/ 2058955 w 4348066"/>
              <a:gd name="connsiteY121" fmla="*/ 3135086 h 3970079"/>
              <a:gd name="connsiteX122" fmla="*/ 1953208 w 4348066"/>
              <a:gd name="connsiteY122" fmla="*/ 3614058 h 3970079"/>
              <a:gd name="connsiteX123" fmla="*/ 1872343 w 4348066"/>
              <a:gd name="connsiteY123" fmla="*/ 3965316 h 3970079"/>
              <a:gd name="connsiteX124" fmla="*/ 1473314 w 4348066"/>
              <a:gd name="connsiteY124" fmla="*/ 3966629 h 3970079"/>
              <a:gd name="connsiteX0" fmla="*/ 1473314 w 4348066"/>
              <a:gd name="connsiteY0" fmla="*/ 3966629 h 3970079"/>
              <a:gd name="connsiteX1" fmla="*/ 1535906 w 4348066"/>
              <a:gd name="connsiteY1" fmla="*/ 3468606 h 3970079"/>
              <a:gd name="connsiteX2" fmla="*/ 1573764 w 4348066"/>
              <a:gd name="connsiteY2" fmla="*/ 3085323 h 3970079"/>
              <a:gd name="connsiteX3" fmla="*/ 1594272 w 4348066"/>
              <a:gd name="connsiteY3" fmla="*/ 2821927 h 3970079"/>
              <a:gd name="connsiteX4" fmla="*/ 1604866 w 4348066"/>
              <a:gd name="connsiteY4" fmla="*/ 2649894 h 3970079"/>
              <a:gd name="connsiteX5" fmla="*/ 1612932 w 4348066"/>
              <a:gd name="connsiteY5" fmla="*/ 2505367 h 3970079"/>
              <a:gd name="connsiteX6" fmla="*/ 1625374 w 4348066"/>
              <a:gd name="connsiteY6" fmla="*/ 2335958 h 3970079"/>
              <a:gd name="connsiteX7" fmla="*/ 1664688 w 4348066"/>
              <a:gd name="connsiteY7" fmla="*/ 2227295 h 3970079"/>
              <a:gd name="connsiteX8" fmla="*/ 1686120 w 4348066"/>
              <a:gd name="connsiteY8" fmla="*/ 2148812 h 3970079"/>
              <a:gd name="connsiteX9" fmla="*/ 1579838 w 4348066"/>
              <a:gd name="connsiteY9" fmla="*/ 2103956 h 3970079"/>
              <a:gd name="connsiteX10" fmla="*/ 1566085 w 4348066"/>
              <a:gd name="connsiteY10" fmla="*/ 2017795 h 3970079"/>
              <a:gd name="connsiteX11" fmla="*/ 1585816 w 4348066"/>
              <a:gd name="connsiteY11" fmla="*/ 1953209 h 3970079"/>
              <a:gd name="connsiteX12" fmla="*/ 1524000 w 4348066"/>
              <a:gd name="connsiteY12" fmla="*/ 1891004 h 3970079"/>
              <a:gd name="connsiteX13" fmla="*/ 1491441 w 4348066"/>
              <a:gd name="connsiteY13" fmla="*/ 1779037 h 3970079"/>
              <a:gd name="connsiteX14" fmla="*/ 1449355 w 4348066"/>
              <a:gd name="connsiteY14" fmla="*/ 1268964 h 3970079"/>
              <a:gd name="connsiteX15" fmla="*/ 1290541 w 4348066"/>
              <a:gd name="connsiteY15" fmla="*/ 1326794 h 3970079"/>
              <a:gd name="connsiteX16" fmla="*/ 1175657 w 4348066"/>
              <a:gd name="connsiteY16" fmla="*/ 1424474 h 3970079"/>
              <a:gd name="connsiteX17" fmla="*/ 1038808 w 4348066"/>
              <a:gd name="connsiteY17" fmla="*/ 1486678 h 3970079"/>
              <a:gd name="connsiteX18" fmla="*/ 877078 w 4348066"/>
              <a:gd name="connsiteY18" fmla="*/ 1492898 h 3970079"/>
              <a:gd name="connsiteX19" fmla="*/ 833535 w 4348066"/>
              <a:gd name="connsiteY19" fmla="*/ 1561323 h 3970079"/>
              <a:gd name="connsiteX20" fmla="*/ 783772 w 4348066"/>
              <a:gd name="connsiteY20" fmla="*/ 1548882 h 3970079"/>
              <a:gd name="connsiteX21" fmla="*/ 696686 w 4348066"/>
              <a:gd name="connsiteY21" fmla="*/ 1629747 h 3970079"/>
              <a:gd name="connsiteX22" fmla="*/ 597160 w 4348066"/>
              <a:gd name="connsiteY22" fmla="*/ 1573764 h 3970079"/>
              <a:gd name="connsiteX23" fmla="*/ 466531 w 4348066"/>
              <a:gd name="connsiteY23" fmla="*/ 1642188 h 3970079"/>
              <a:gd name="connsiteX24" fmla="*/ 422988 w 4348066"/>
              <a:gd name="connsiteY24" fmla="*/ 1648409 h 3970079"/>
              <a:gd name="connsiteX25" fmla="*/ 199053 w 4348066"/>
              <a:gd name="connsiteY25" fmla="*/ 1747935 h 3970079"/>
              <a:gd name="connsiteX26" fmla="*/ 93306 w 4348066"/>
              <a:gd name="connsiteY26" fmla="*/ 1779037 h 3970079"/>
              <a:gd name="connsiteX27" fmla="*/ 55984 w 4348066"/>
              <a:gd name="connsiteY27" fmla="*/ 1747935 h 3970079"/>
              <a:gd name="connsiteX28" fmla="*/ 0 w 4348066"/>
              <a:gd name="connsiteY28" fmla="*/ 1760376 h 3970079"/>
              <a:gd name="connsiteX29" fmla="*/ 0 w 4348066"/>
              <a:gd name="connsiteY29" fmla="*/ 1704392 h 3970079"/>
              <a:gd name="connsiteX30" fmla="*/ 62204 w 4348066"/>
              <a:gd name="connsiteY30" fmla="*/ 1660849 h 3970079"/>
              <a:gd name="connsiteX31" fmla="*/ 18662 w 4348066"/>
              <a:gd name="connsiteY31" fmla="*/ 1642188 h 3970079"/>
              <a:gd name="connsiteX32" fmla="*/ 68425 w 4348066"/>
              <a:gd name="connsiteY32" fmla="*/ 1573764 h 3970079"/>
              <a:gd name="connsiteX33" fmla="*/ 286139 w 4348066"/>
              <a:gd name="connsiteY33" fmla="*/ 1499119 h 3970079"/>
              <a:gd name="connsiteX34" fmla="*/ 199053 w 4348066"/>
              <a:gd name="connsiteY34" fmla="*/ 1455576 h 3970079"/>
              <a:gd name="connsiteX35" fmla="*/ 217715 w 4348066"/>
              <a:gd name="connsiteY35" fmla="*/ 1393372 h 3970079"/>
              <a:gd name="connsiteX36" fmla="*/ 335902 w 4348066"/>
              <a:gd name="connsiteY36" fmla="*/ 1387151 h 3970079"/>
              <a:gd name="connsiteX37" fmla="*/ 435429 w 4348066"/>
              <a:gd name="connsiteY37" fmla="*/ 1405813 h 3970079"/>
              <a:gd name="connsiteX38" fmla="*/ 435429 w 4348066"/>
              <a:gd name="connsiteY38" fmla="*/ 1405813 h 3970079"/>
              <a:gd name="connsiteX39" fmla="*/ 572278 w 4348066"/>
              <a:gd name="connsiteY39" fmla="*/ 1300066 h 3970079"/>
              <a:gd name="connsiteX40" fmla="*/ 696686 w 4348066"/>
              <a:gd name="connsiteY40" fmla="*/ 1244082 h 3970079"/>
              <a:gd name="connsiteX41" fmla="*/ 802433 w 4348066"/>
              <a:gd name="connsiteY41" fmla="*/ 1188098 h 3970079"/>
              <a:gd name="connsiteX42" fmla="*/ 951723 w 4348066"/>
              <a:gd name="connsiteY42" fmla="*/ 1132115 h 3970079"/>
              <a:gd name="connsiteX43" fmla="*/ 970384 w 4348066"/>
              <a:gd name="connsiteY43" fmla="*/ 1069911 h 3970079"/>
              <a:gd name="connsiteX44" fmla="*/ 1045029 w 4348066"/>
              <a:gd name="connsiteY44" fmla="*/ 1038809 h 3970079"/>
              <a:gd name="connsiteX45" fmla="*/ 1088572 w 4348066"/>
              <a:gd name="connsiteY45" fmla="*/ 1069911 h 3970079"/>
              <a:gd name="connsiteX46" fmla="*/ 1113453 w 4348066"/>
              <a:gd name="connsiteY46" fmla="*/ 970384 h 3970079"/>
              <a:gd name="connsiteX47" fmla="*/ 1219200 w 4348066"/>
              <a:gd name="connsiteY47" fmla="*/ 870858 h 3970079"/>
              <a:gd name="connsiteX48" fmla="*/ 1300066 w 4348066"/>
              <a:gd name="connsiteY48" fmla="*/ 858417 h 3970079"/>
              <a:gd name="connsiteX49" fmla="*/ 1399592 w 4348066"/>
              <a:gd name="connsiteY49" fmla="*/ 802433 h 3970079"/>
              <a:gd name="connsiteX50" fmla="*/ 1368490 w 4348066"/>
              <a:gd name="connsiteY50" fmla="*/ 727788 h 3970079"/>
              <a:gd name="connsiteX51" fmla="*/ 1486678 w 4348066"/>
              <a:gd name="connsiteY51" fmla="*/ 665584 h 3970079"/>
              <a:gd name="connsiteX52" fmla="*/ 1511560 w 4348066"/>
              <a:gd name="connsiteY52" fmla="*/ 541176 h 3970079"/>
              <a:gd name="connsiteX53" fmla="*/ 1635968 w 4348066"/>
              <a:gd name="connsiteY53" fmla="*/ 528735 h 3970079"/>
              <a:gd name="connsiteX54" fmla="*/ 1567543 w 4348066"/>
              <a:gd name="connsiteY54" fmla="*/ 472751 h 3970079"/>
              <a:gd name="connsiteX55" fmla="*/ 1629747 w 4348066"/>
              <a:gd name="connsiteY55" fmla="*/ 441649 h 3970079"/>
              <a:gd name="connsiteX56" fmla="*/ 1723053 w 4348066"/>
              <a:gd name="connsiteY56" fmla="*/ 447870 h 3970079"/>
              <a:gd name="connsiteX57" fmla="*/ 1903445 w 4348066"/>
              <a:gd name="connsiteY57" fmla="*/ 447870 h 3970079"/>
              <a:gd name="connsiteX58" fmla="*/ 1946988 w 4348066"/>
              <a:gd name="connsiteY58" fmla="*/ 323462 h 3970079"/>
              <a:gd name="connsiteX59" fmla="*/ 1971870 w 4348066"/>
              <a:gd name="connsiteY59" fmla="*/ 161731 h 3970079"/>
              <a:gd name="connsiteX60" fmla="*/ 2040294 w 4348066"/>
              <a:gd name="connsiteY60" fmla="*/ 105747 h 3970079"/>
              <a:gd name="connsiteX61" fmla="*/ 2083837 w 4348066"/>
              <a:gd name="connsiteY61" fmla="*/ 55984 h 3970079"/>
              <a:gd name="connsiteX62" fmla="*/ 2139821 w 4348066"/>
              <a:gd name="connsiteY62" fmla="*/ 0 h 3970079"/>
              <a:gd name="connsiteX63" fmla="*/ 2226906 w 4348066"/>
              <a:gd name="connsiteY63" fmla="*/ 74645 h 3970079"/>
              <a:gd name="connsiteX64" fmla="*/ 2295331 w 4348066"/>
              <a:gd name="connsiteY64" fmla="*/ 186613 h 3970079"/>
              <a:gd name="connsiteX65" fmla="*/ 2351315 w 4348066"/>
              <a:gd name="connsiteY65" fmla="*/ 323462 h 3970079"/>
              <a:gd name="connsiteX66" fmla="*/ 2407298 w 4348066"/>
              <a:gd name="connsiteY66" fmla="*/ 472751 h 3970079"/>
              <a:gd name="connsiteX67" fmla="*/ 2550368 w 4348066"/>
              <a:gd name="connsiteY67" fmla="*/ 454090 h 3970079"/>
              <a:gd name="connsiteX68" fmla="*/ 2643674 w 4348066"/>
              <a:gd name="connsiteY68" fmla="*/ 429209 h 3970079"/>
              <a:gd name="connsiteX69" fmla="*/ 2768082 w 4348066"/>
              <a:gd name="connsiteY69" fmla="*/ 460311 h 3970079"/>
              <a:gd name="connsiteX70" fmla="*/ 2817845 w 4348066"/>
              <a:gd name="connsiteY70" fmla="*/ 478972 h 3970079"/>
              <a:gd name="connsiteX71" fmla="*/ 2743200 w 4348066"/>
              <a:gd name="connsiteY71" fmla="*/ 510074 h 3970079"/>
              <a:gd name="connsiteX72" fmla="*/ 2668555 w 4348066"/>
              <a:gd name="connsiteY72" fmla="*/ 497633 h 3970079"/>
              <a:gd name="connsiteX73" fmla="*/ 2830286 w 4348066"/>
              <a:gd name="connsiteY73" fmla="*/ 597160 h 3970079"/>
              <a:gd name="connsiteX74" fmla="*/ 3010678 w 4348066"/>
              <a:gd name="connsiteY74" fmla="*/ 758890 h 3970079"/>
              <a:gd name="connsiteX75" fmla="*/ 3048000 w 4348066"/>
              <a:gd name="connsiteY75" fmla="*/ 877078 h 3970079"/>
              <a:gd name="connsiteX76" fmla="*/ 3178629 w 4348066"/>
              <a:gd name="connsiteY76" fmla="*/ 939282 h 3970079"/>
              <a:gd name="connsiteX77" fmla="*/ 3290596 w 4348066"/>
              <a:gd name="connsiteY77" fmla="*/ 995266 h 3970079"/>
              <a:gd name="connsiteX78" fmla="*/ 3427445 w 4348066"/>
              <a:gd name="connsiteY78" fmla="*/ 1101013 h 3970079"/>
              <a:gd name="connsiteX79" fmla="*/ 3470988 w 4348066"/>
              <a:gd name="connsiteY79" fmla="*/ 1163217 h 3970079"/>
              <a:gd name="connsiteX80" fmla="*/ 3614057 w 4348066"/>
              <a:gd name="connsiteY80" fmla="*/ 1219200 h 3970079"/>
              <a:gd name="connsiteX81" fmla="*/ 3738466 w 4348066"/>
              <a:gd name="connsiteY81" fmla="*/ 1268964 h 3970079"/>
              <a:gd name="connsiteX82" fmla="*/ 3825551 w 4348066"/>
              <a:gd name="connsiteY82" fmla="*/ 1356049 h 3970079"/>
              <a:gd name="connsiteX83" fmla="*/ 3900196 w 4348066"/>
              <a:gd name="connsiteY83" fmla="*/ 1387151 h 3970079"/>
              <a:gd name="connsiteX84" fmla="*/ 3999723 w 4348066"/>
              <a:gd name="connsiteY84" fmla="*/ 1368490 h 3970079"/>
              <a:gd name="connsiteX85" fmla="*/ 4086808 w 4348066"/>
              <a:gd name="connsiteY85" fmla="*/ 1324947 h 3970079"/>
              <a:gd name="connsiteX86" fmla="*/ 4130351 w 4348066"/>
              <a:gd name="connsiteY86" fmla="*/ 1380931 h 3970079"/>
              <a:gd name="connsiteX87" fmla="*/ 4055706 w 4348066"/>
              <a:gd name="connsiteY87" fmla="*/ 1461796 h 3970079"/>
              <a:gd name="connsiteX88" fmla="*/ 4223657 w 4348066"/>
              <a:gd name="connsiteY88" fmla="*/ 1542662 h 3970079"/>
              <a:gd name="connsiteX89" fmla="*/ 4348066 w 4348066"/>
              <a:gd name="connsiteY89" fmla="*/ 1667070 h 3970079"/>
              <a:gd name="connsiteX90" fmla="*/ 4298302 w 4348066"/>
              <a:gd name="connsiteY90" fmla="*/ 1685731 h 3970079"/>
              <a:gd name="connsiteX91" fmla="*/ 4211217 w 4348066"/>
              <a:gd name="connsiteY91" fmla="*/ 1629747 h 3970079"/>
              <a:gd name="connsiteX92" fmla="*/ 4316964 w 4348066"/>
              <a:gd name="connsiteY92" fmla="*/ 1772817 h 3970079"/>
              <a:gd name="connsiteX93" fmla="*/ 4254760 w 4348066"/>
              <a:gd name="connsiteY93" fmla="*/ 1810139 h 3970079"/>
              <a:gd name="connsiteX94" fmla="*/ 4024604 w 4348066"/>
              <a:gd name="connsiteY94" fmla="*/ 1648409 h 3970079"/>
              <a:gd name="connsiteX95" fmla="*/ 3912637 w 4348066"/>
              <a:gd name="connsiteY95" fmla="*/ 1573764 h 3970079"/>
              <a:gd name="connsiteX96" fmla="*/ 3813111 w 4348066"/>
              <a:gd name="connsiteY96" fmla="*/ 1673290 h 3970079"/>
              <a:gd name="connsiteX97" fmla="*/ 3726025 w 4348066"/>
              <a:gd name="connsiteY97" fmla="*/ 1579984 h 3970079"/>
              <a:gd name="connsiteX98" fmla="*/ 3626498 w 4348066"/>
              <a:gd name="connsiteY98" fmla="*/ 1555102 h 3970079"/>
              <a:gd name="connsiteX99" fmla="*/ 3383902 w 4348066"/>
              <a:gd name="connsiteY99" fmla="*/ 1424474 h 3970079"/>
              <a:gd name="connsiteX100" fmla="*/ 3271935 w 4348066"/>
              <a:gd name="connsiteY100" fmla="*/ 1480458 h 3970079"/>
              <a:gd name="connsiteX101" fmla="*/ 3021273 w 4348066"/>
              <a:gd name="connsiteY101" fmla="*/ 1287090 h 3970079"/>
              <a:gd name="connsiteX102" fmla="*/ 3016510 w 4348066"/>
              <a:gd name="connsiteY102" fmla="*/ 1350363 h 3970079"/>
              <a:gd name="connsiteX103" fmla="*/ 3094459 w 4348066"/>
              <a:gd name="connsiteY103" fmla="*/ 1426855 h 3970079"/>
              <a:gd name="connsiteX104" fmla="*/ 3024965 w 4348066"/>
              <a:gd name="connsiteY104" fmla="*/ 1483762 h 3970079"/>
              <a:gd name="connsiteX105" fmla="*/ 3020348 w 4348066"/>
              <a:gd name="connsiteY105" fmla="*/ 1619689 h 3970079"/>
              <a:gd name="connsiteX106" fmla="*/ 2996390 w 4348066"/>
              <a:gd name="connsiteY106" fmla="*/ 1763680 h 3970079"/>
              <a:gd name="connsiteX107" fmla="*/ 2997848 w 4348066"/>
              <a:gd name="connsiteY107" fmla="*/ 1915886 h 3970079"/>
              <a:gd name="connsiteX108" fmla="*/ 2942253 w 4348066"/>
              <a:gd name="connsiteY108" fmla="*/ 1990531 h 3970079"/>
              <a:gd name="connsiteX109" fmla="*/ 2949931 w 4348066"/>
              <a:gd name="connsiteY109" fmla="*/ 2151484 h 3970079"/>
              <a:gd name="connsiteX110" fmla="*/ 2816388 w 4348066"/>
              <a:gd name="connsiteY110" fmla="*/ 2196874 h 3970079"/>
              <a:gd name="connsiteX111" fmla="*/ 2775226 w 4348066"/>
              <a:gd name="connsiteY111" fmla="*/ 2153330 h 3970079"/>
              <a:gd name="connsiteX112" fmla="*/ 2676623 w 4348066"/>
              <a:gd name="connsiteY112" fmla="*/ 2159017 h 3970079"/>
              <a:gd name="connsiteX113" fmla="*/ 2774448 w 4348066"/>
              <a:gd name="connsiteY113" fmla="*/ 2391942 h 3970079"/>
              <a:gd name="connsiteX114" fmla="*/ 2743200 w 4348066"/>
              <a:gd name="connsiteY114" fmla="*/ 2493850 h 3970079"/>
              <a:gd name="connsiteX115" fmla="*/ 2811625 w 4348066"/>
              <a:gd name="connsiteY115" fmla="*/ 3514531 h 3970079"/>
              <a:gd name="connsiteX116" fmla="*/ 2809243 w 4348066"/>
              <a:gd name="connsiteY116" fmla="*/ 3970079 h 3970079"/>
              <a:gd name="connsiteX117" fmla="*/ 2494384 w 4348066"/>
              <a:gd name="connsiteY117" fmla="*/ 3969543 h 3970079"/>
              <a:gd name="connsiteX118" fmla="*/ 2315839 w 4348066"/>
              <a:gd name="connsiteY118" fmla="*/ 3179553 h 3970079"/>
              <a:gd name="connsiteX119" fmla="*/ 2182441 w 4348066"/>
              <a:gd name="connsiteY119" fmla="*/ 2696353 h 3970079"/>
              <a:gd name="connsiteX120" fmla="*/ 2126991 w 4348066"/>
              <a:gd name="connsiteY120" fmla="*/ 2863770 h 3970079"/>
              <a:gd name="connsiteX121" fmla="*/ 2058955 w 4348066"/>
              <a:gd name="connsiteY121" fmla="*/ 3135086 h 3970079"/>
              <a:gd name="connsiteX122" fmla="*/ 1953208 w 4348066"/>
              <a:gd name="connsiteY122" fmla="*/ 3614058 h 3970079"/>
              <a:gd name="connsiteX123" fmla="*/ 1872343 w 4348066"/>
              <a:gd name="connsiteY123" fmla="*/ 3965316 h 3970079"/>
              <a:gd name="connsiteX124" fmla="*/ 1473314 w 4348066"/>
              <a:gd name="connsiteY124" fmla="*/ 3966629 h 3970079"/>
              <a:gd name="connsiteX0" fmla="*/ 1473314 w 4348066"/>
              <a:gd name="connsiteY0" fmla="*/ 3966629 h 3970079"/>
              <a:gd name="connsiteX1" fmla="*/ 1535906 w 4348066"/>
              <a:gd name="connsiteY1" fmla="*/ 3468606 h 3970079"/>
              <a:gd name="connsiteX2" fmla="*/ 1573764 w 4348066"/>
              <a:gd name="connsiteY2" fmla="*/ 3085323 h 3970079"/>
              <a:gd name="connsiteX3" fmla="*/ 1594272 w 4348066"/>
              <a:gd name="connsiteY3" fmla="*/ 2821927 h 3970079"/>
              <a:gd name="connsiteX4" fmla="*/ 1604866 w 4348066"/>
              <a:gd name="connsiteY4" fmla="*/ 2649894 h 3970079"/>
              <a:gd name="connsiteX5" fmla="*/ 1612932 w 4348066"/>
              <a:gd name="connsiteY5" fmla="*/ 2505367 h 3970079"/>
              <a:gd name="connsiteX6" fmla="*/ 1625374 w 4348066"/>
              <a:gd name="connsiteY6" fmla="*/ 2335958 h 3970079"/>
              <a:gd name="connsiteX7" fmla="*/ 1664688 w 4348066"/>
              <a:gd name="connsiteY7" fmla="*/ 2227295 h 3970079"/>
              <a:gd name="connsiteX8" fmla="*/ 1686120 w 4348066"/>
              <a:gd name="connsiteY8" fmla="*/ 2148812 h 3970079"/>
              <a:gd name="connsiteX9" fmla="*/ 1579838 w 4348066"/>
              <a:gd name="connsiteY9" fmla="*/ 2103956 h 3970079"/>
              <a:gd name="connsiteX10" fmla="*/ 1566085 w 4348066"/>
              <a:gd name="connsiteY10" fmla="*/ 2017795 h 3970079"/>
              <a:gd name="connsiteX11" fmla="*/ 1585816 w 4348066"/>
              <a:gd name="connsiteY11" fmla="*/ 1953209 h 3970079"/>
              <a:gd name="connsiteX12" fmla="*/ 1524000 w 4348066"/>
              <a:gd name="connsiteY12" fmla="*/ 1891004 h 3970079"/>
              <a:gd name="connsiteX13" fmla="*/ 1491441 w 4348066"/>
              <a:gd name="connsiteY13" fmla="*/ 1779037 h 3970079"/>
              <a:gd name="connsiteX14" fmla="*/ 1449355 w 4348066"/>
              <a:gd name="connsiteY14" fmla="*/ 1268964 h 3970079"/>
              <a:gd name="connsiteX15" fmla="*/ 1290541 w 4348066"/>
              <a:gd name="connsiteY15" fmla="*/ 1326794 h 3970079"/>
              <a:gd name="connsiteX16" fmla="*/ 1175657 w 4348066"/>
              <a:gd name="connsiteY16" fmla="*/ 1424474 h 3970079"/>
              <a:gd name="connsiteX17" fmla="*/ 1038808 w 4348066"/>
              <a:gd name="connsiteY17" fmla="*/ 1486678 h 3970079"/>
              <a:gd name="connsiteX18" fmla="*/ 877078 w 4348066"/>
              <a:gd name="connsiteY18" fmla="*/ 1492898 h 3970079"/>
              <a:gd name="connsiteX19" fmla="*/ 833535 w 4348066"/>
              <a:gd name="connsiteY19" fmla="*/ 1561323 h 3970079"/>
              <a:gd name="connsiteX20" fmla="*/ 783772 w 4348066"/>
              <a:gd name="connsiteY20" fmla="*/ 1548882 h 3970079"/>
              <a:gd name="connsiteX21" fmla="*/ 696686 w 4348066"/>
              <a:gd name="connsiteY21" fmla="*/ 1629747 h 3970079"/>
              <a:gd name="connsiteX22" fmla="*/ 597160 w 4348066"/>
              <a:gd name="connsiteY22" fmla="*/ 1573764 h 3970079"/>
              <a:gd name="connsiteX23" fmla="*/ 466531 w 4348066"/>
              <a:gd name="connsiteY23" fmla="*/ 1642188 h 3970079"/>
              <a:gd name="connsiteX24" fmla="*/ 422988 w 4348066"/>
              <a:gd name="connsiteY24" fmla="*/ 1648409 h 3970079"/>
              <a:gd name="connsiteX25" fmla="*/ 199053 w 4348066"/>
              <a:gd name="connsiteY25" fmla="*/ 1747935 h 3970079"/>
              <a:gd name="connsiteX26" fmla="*/ 93306 w 4348066"/>
              <a:gd name="connsiteY26" fmla="*/ 1779037 h 3970079"/>
              <a:gd name="connsiteX27" fmla="*/ 55984 w 4348066"/>
              <a:gd name="connsiteY27" fmla="*/ 1747935 h 3970079"/>
              <a:gd name="connsiteX28" fmla="*/ 0 w 4348066"/>
              <a:gd name="connsiteY28" fmla="*/ 1760376 h 3970079"/>
              <a:gd name="connsiteX29" fmla="*/ 0 w 4348066"/>
              <a:gd name="connsiteY29" fmla="*/ 1704392 h 3970079"/>
              <a:gd name="connsiteX30" fmla="*/ 62204 w 4348066"/>
              <a:gd name="connsiteY30" fmla="*/ 1660849 h 3970079"/>
              <a:gd name="connsiteX31" fmla="*/ 18662 w 4348066"/>
              <a:gd name="connsiteY31" fmla="*/ 1642188 h 3970079"/>
              <a:gd name="connsiteX32" fmla="*/ 68425 w 4348066"/>
              <a:gd name="connsiteY32" fmla="*/ 1573764 h 3970079"/>
              <a:gd name="connsiteX33" fmla="*/ 286139 w 4348066"/>
              <a:gd name="connsiteY33" fmla="*/ 1499119 h 3970079"/>
              <a:gd name="connsiteX34" fmla="*/ 199053 w 4348066"/>
              <a:gd name="connsiteY34" fmla="*/ 1455576 h 3970079"/>
              <a:gd name="connsiteX35" fmla="*/ 217715 w 4348066"/>
              <a:gd name="connsiteY35" fmla="*/ 1393372 h 3970079"/>
              <a:gd name="connsiteX36" fmla="*/ 335902 w 4348066"/>
              <a:gd name="connsiteY36" fmla="*/ 1387151 h 3970079"/>
              <a:gd name="connsiteX37" fmla="*/ 435429 w 4348066"/>
              <a:gd name="connsiteY37" fmla="*/ 1405813 h 3970079"/>
              <a:gd name="connsiteX38" fmla="*/ 435429 w 4348066"/>
              <a:gd name="connsiteY38" fmla="*/ 1405813 h 3970079"/>
              <a:gd name="connsiteX39" fmla="*/ 572278 w 4348066"/>
              <a:gd name="connsiteY39" fmla="*/ 1300066 h 3970079"/>
              <a:gd name="connsiteX40" fmla="*/ 696686 w 4348066"/>
              <a:gd name="connsiteY40" fmla="*/ 1244082 h 3970079"/>
              <a:gd name="connsiteX41" fmla="*/ 802433 w 4348066"/>
              <a:gd name="connsiteY41" fmla="*/ 1188098 h 3970079"/>
              <a:gd name="connsiteX42" fmla="*/ 951723 w 4348066"/>
              <a:gd name="connsiteY42" fmla="*/ 1132115 h 3970079"/>
              <a:gd name="connsiteX43" fmla="*/ 970384 w 4348066"/>
              <a:gd name="connsiteY43" fmla="*/ 1069911 h 3970079"/>
              <a:gd name="connsiteX44" fmla="*/ 1045029 w 4348066"/>
              <a:gd name="connsiteY44" fmla="*/ 1038809 h 3970079"/>
              <a:gd name="connsiteX45" fmla="*/ 1088572 w 4348066"/>
              <a:gd name="connsiteY45" fmla="*/ 1069911 h 3970079"/>
              <a:gd name="connsiteX46" fmla="*/ 1113453 w 4348066"/>
              <a:gd name="connsiteY46" fmla="*/ 970384 h 3970079"/>
              <a:gd name="connsiteX47" fmla="*/ 1219200 w 4348066"/>
              <a:gd name="connsiteY47" fmla="*/ 870858 h 3970079"/>
              <a:gd name="connsiteX48" fmla="*/ 1300066 w 4348066"/>
              <a:gd name="connsiteY48" fmla="*/ 858417 h 3970079"/>
              <a:gd name="connsiteX49" fmla="*/ 1399592 w 4348066"/>
              <a:gd name="connsiteY49" fmla="*/ 802433 h 3970079"/>
              <a:gd name="connsiteX50" fmla="*/ 1368490 w 4348066"/>
              <a:gd name="connsiteY50" fmla="*/ 727788 h 3970079"/>
              <a:gd name="connsiteX51" fmla="*/ 1486678 w 4348066"/>
              <a:gd name="connsiteY51" fmla="*/ 665584 h 3970079"/>
              <a:gd name="connsiteX52" fmla="*/ 1511560 w 4348066"/>
              <a:gd name="connsiteY52" fmla="*/ 541176 h 3970079"/>
              <a:gd name="connsiteX53" fmla="*/ 1635968 w 4348066"/>
              <a:gd name="connsiteY53" fmla="*/ 528735 h 3970079"/>
              <a:gd name="connsiteX54" fmla="*/ 1567543 w 4348066"/>
              <a:gd name="connsiteY54" fmla="*/ 472751 h 3970079"/>
              <a:gd name="connsiteX55" fmla="*/ 1629747 w 4348066"/>
              <a:gd name="connsiteY55" fmla="*/ 441649 h 3970079"/>
              <a:gd name="connsiteX56" fmla="*/ 1723053 w 4348066"/>
              <a:gd name="connsiteY56" fmla="*/ 447870 h 3970079"/>
              <a:gd name="connsiteX57" fmla="*/ 1903445 w 4348066"/>
              <a:gd name="connsiteY57" fmla="*/ 447870 h 3970079"/>
              <a:gd name="connsiteX58" fmla="*/ 1946988 w 4348066"/>
              <a:gd name="connsiteY58" fmla="*/ 323462 h 3970079"/>
              <a:gd name="connsiteX59" fmla="*/ 1971870 w 4348066"/>
              <a:gd name="connsiteY59" fmla="*/ 161731 h 3970079"/>
              <a:gd name="connsiteX60" fmla="*/ 2040294 w 4348066"/>
              <a:gd name="connsiteY60" fmla="*/ 105747 h 3970079"/>
              <a:gd name="connsiteX61" fmla="*/ 2083837 w 4348066"/>
              <a:gd name="connsiteY61" fmla="*/ 55984 h 3970079"/>
              <a:gd name="connsiteX62" fmla="*/ 2139821 w 4348066"/>
              <a:gd name="connsiteY62" fmla="*/ 0 h 3970079"/>
              <a:gd name="connsiteX63" fmla="*/ 2226906 w 4348066"/>
              <a:gd name="connsiteY63" fmla="*/ 74645 h 3970079"/>
              <a:gd name="connsiteX64" fmla="*/ 2295331 w 4348066"/>
              <a:gd name="connsiteY64" fmla="*/ 186613 h 3970079"/>
              <a:gd name="connsiteX65" fmla="*/ 2351315 w 4348066"/>
              <a:gd name="connsiteY65" fmla="*/ 323462 h 3970079"/>
              <a:gd name="connsiteX66" fmla="*/ 2407298 w 4348066"/>
              <a:gd name="connsiteY66" fmla="*/ 472751 h 3970079"/>
              <a:gd name="connsiteX67" fmla="*/ 2550368 w 4348066"/>
              <a:gd name="connsiteY67" fmla="*/ 454090 h 3970079"/>
              <a:gd name="connsiteX68" fmla="*/ 2643674 w 4348066"/>
              <a:gd name="connsiteY68" fmla="*/ 429209 h 3970079"/>
              <a:gd name="connsiteX69" fmla="*/ 2768082 w 4348066"/>
              <a:gd name="connsiteY69" fmla="*/ 460311 h 3970079"/>
              <a:gd name="connsiteX70" fmla="*/ 2817845 w 4348066"/>
              <a:gd name="connsiteY70" fmla="*/ 478972 h 3970079"/>
              <a:gd name="connsiteX71" fmla="*/ 2743200 w 4348066"/>
              <a:gd name="connsiteY71" fmla="*/ 510074 h 3970079"/>
              <a:gd name="connsiteX72" fmla="*/ 2668555 w 4348066"/>
              <a:gd name="connsiteY72" fmla="*/ 497633 h 3970079"/>
              <a:gd name="connsiteX73" fmla="*/ 2830286 w 4348066"/>
              <a:gd name="connsiteY73" fmla="*/ 597160 h 3970079"/>
              <a:gd name="connsiteX74" fmla="*/ 3010678 w 4348066"/>
              <a:gd name="connsiteY74" fmla="*/ 758890 h 3970079"/>
              <a:gd name="connsiteX75" fmla="*/ 3048000 w 4348066"/>
              <a:gd name="connsiteY75" fmla="*/ 877078 h 3970079"/>
              <a:gd name="connsiteX76" fmla="*/ 3178629 w 4348066"/>
              <a:gd name="connsiteY76" fmla="*/ 939282 h 3970079"/>
              <a:gd name="connsiteX77" fmla="*/ 3290596 w 4348066"/>
              <a:gd name="connsiteY77" fmla="*/ 995266 h 3970079"/>
              <a:gd name="connsiteX78" fmla="*/ 3427445 w 4348066"/>
              <a:gd name="connsiteY78" fmla="*/ 1101013 h 3970079"/>
              <a:gd name="connsiteX79" fmla="*/ 3470988 w 4348066"/>
              <a:gd name="connsiteY79" fmla="*/ 1163217 h 3970079"/>
              <a:gd name="connsiteX80" fmla="*/ 3614057 w 4348066"/>
              <a:gd name="connsiteY80" fmla="*/ 1219200 h 3970079"/>
              <a:gd name="connsiteX81" fmla="*/ 3738466 w 4348066"/>
              <a:gd name="connsiteY81" fmla="*/ 1268964 h 3970079"/>
              <a:gd name="connsiteX82" fmla="*/ 3825551 w 4348066"/>
              <a:gd name="connsiteY82" fmla="*/ 1356049 h 3970079"/>
              <a:gd name="connsiteX83" fmla="*/ 3900196 w 4348066"/>
              <a:gd name="connsiteY83" fmla="*/ 1387151 h 3970079"/>
              <a:gd name="connsiteX84" fmla="*/ 3999723 w 4348066"/>
              <a:gd name="connsiteY84" fmla="*/ 1368490 h 3970079"/>
              <a:gd name="connsiteX85" fmla="*/ 4086808 w 4348066"/>
              <a:gd name="connsiteY85" fmla="*/ 1324947 h 3970079"/>
              <a:gd name="connsiteX86" fmla="*/ 4130351 w 4348066"/>
              <a:gd name="connsiteY86" fmla="*/ 1380931 h 3970079"/>
              <a:gd name="connsiteX87" fmla="*/ 4055706 w 4348066"/>
              <a:gd name="connsiteY87" fmla="*/ 1461796 h 3970079"/>
              <a:gd name="connsiteX88" fmla="*/ 4223657 w 4348066"/>
              <a:gd name="connsiteY88" fmla="*/ 1542662 h 3970079"/>
              <a:gd name="connsiteX89" fmla="*/ 4348066 w 4348066"/>
              <a:gd name="connsiteY89" fmla="*/ 1667070 h 3970079"/>
              <a:gd name="connsiteX90" fmla="*/ 4298302 w 4348066"/>
              <a:gd name="connsiteY90" fmla="*/ 1685731 h 3970079"/>
              <a:gd name="connsiteX91" fmla="*/ 4211217 w 4348066"/>
              <a:gd name="connsiteY91" fmla="*/ 1629747 h 3970079"/>
              <a:gd name="connsiteX92" fmla="*/ 4316964 w 4348066"/>
              <a:gd name="connsiteY92" fmla="*/ 1772817 h 3970079"/>
              <a:gd name="connsiteX93" fmla="*/ 4254760 w 4348066"/>
              <a:gd name="connsiteY93" fmla="*/ 1810139 h 3970079"/>
              <a:gd name="connsiteX94" fmla="*/ 4024604 w 4348066"/>
              <a:gd name="connsiteY94" fmla="*/ 1648409 h 3970079"/>
              <a:gd name="connsiteX95" fmla="*/ 3912637 w 4348066"/>
              <a:gd name="connsiteY95" fmla="*/ 1573764 h 3970079"/>
              <a:gd name="connsiteX96" fmla="*/ 3813111 w 4348066"/>
              <a:gd name="connsiteY96" fmla="*/ 1673290 h 3970079"/>
              <a:gd name="connsiteX97" fmla="*/ 3726025 w 4348066"/>
              <a:gd name="connsiteY97" fmla="*/ 1579984 h 3970079"/>
              <a:gd name="connsiteX98" fmla="*/ 3626498 w 4348066"/>
              <a:gd name="connsiteY98" fmla="*/ 1555102 h 3970079"/>
              <a:gd name="connsiteX99" fmla="*/ 3383902 w 4348066"/>
              <a:gd name="connsiteY99" fmla="*/ 1424474 h 3970079"/>
              <a:gd name="connsiteX100" fmla="*/ 3288604 w 4348066"/>
              <a:gd name="connsiteY100" fmla="*/ 1473315 h 3970079"/>
              <a:gd name="connsiteX101" fmla="*/ 3021273 w 4348066"/>
              <a:gd name="connsiteY101" fmla="*/ 1287090 h 3970079"/>
              <a:gd name="connsiteX102" fmla="*/ 3016510 w 4348066"/>
              <a:gd name="connsiteY102" fmla="*/ 1350363 h 3970079"/>
              <a:gd name="connsiteX103" fmla="*/ 3094459 w 4348066"/>
              <a:gd name="connsiteY103" fmla="*/ 1426855 h 3970079"/>
              <a:gd name="connsiteX104" fmla="*/ 3024965 w 4348066"/>
              <a:gd name="connsiteY104" fmla="*/ 1483762 h 3970079"/>
              <a:gd name="connsiteX105" fmla="*/ 3020348 w 4348066"/>
              <a:gd name="connsiteY105" fmla="*/ 1619689 h 3970079"/>
              <a:gd name="connsiteX106" fmla="*/ 2996390 w 4348066"/>
              <a:gd name="connsiteY106" fmla="*/ 1763680 h 3970079"/>
              <a:gd name="connsiteX107" fmla="*/ 2997848 w 4348066"/>
              <a:gd name="connsiteY107" fmla="*/ 1915886 h 3970079"/>
              <a:gd name="connsiteX108" fmla="*/ 2942253 w 4348066"/>
              <a:gd name="connsiteY108" fmla="*/ 1990531 h 3970079"/>
              <a:gd name="connsiteX109" fmla="*/ 2949931 w 4348066"/>
              <a:gd name="connsiteY109" fmla="*/ 2151484 h 3970079"/>
              <a:gd name="connsiteX110" fmla="*/ 2816388 w 4348066"/>
              <a:gd name="connsiteY110" fmla="*/ 2196874 h 3970079"/>
              <a:gd name="connsiteX111" fmla="*/ 2775226 w 4348066"/>
              <a:gd name="connsiteY111" fmla="*/ 2153330 h 3970079"/>
              <a:gd name="connsiteX112" fmla="*/ 2676623 w 4348066"/>
              <a:gd name="connsiteY112" fmla="*/ 2159017 h 3970079"/>
              <a:gd name="connsiteX113" fmla="*/ 2774448 w 4348066"/>
              <a:gd name="connsiteY113" fmla="*/ 2391942 h 3970079"/>
              <a:gd name="connsiteX114" fmla="*/ 2743200 w 4348066"/>
              <a:gd name="connsiteY114" fmla="*/ 2493850 h 3970079"/>
              <a:gd name="connsiteX115" fmla="*/ 2811625 w 4348066"/>
              <a:gd name="connsiteY115" fmla="*/ 3514531 h 3970079"/>
              <a:gd name="connsiteX116" fmla="*/ 2809243 w 4348066"/>
              <a:gd name="connsiteY116" fmla="*/ 3970079 h 3970079"/>
              <a:gd name="connsiteX117" fmla="*/ 2494384 w 4348066"/>
              <a:gd name="connsiteY117" fmla="*/ 3969543 h 3970079"/>
              <a:gd name="connsiteX118" fmla="*/ 2315839 w 4348066"/>
              <a:gd name="connsiteY118" fmla="*/ 3179553 h 3970079"/>
              <a:gd name="connsiteX119" fmla="*/ 2182441 w 4348066"/>
              <a:gd name="connsiteY119" fmla="*/ 2696353 h 3970079"/>
              <a:gd name="connsiteX120" fmla="*/ 2126991 w 4348066"/>
              <a:gd name="connsiteY120" fmla="*/ 2863770 h 3970079"/>
              <a:gd name="connsiteX121" fmla="*/ 2058955 w 4348066"/>
              <a:gd name="connsiteY121" fmla="*/ 3135086 h 3970079"/>
              <a:gd name="connsiteX122" fmla="*/ 1953208 w 4348066"/>
              <a:gd name="connsiteY122" fmla="*/ 3614058 h 3970079"/>
              <a:gd name="connsiteX123" fmla="*/ 1872343 w 4348066"/>
              <a:gd name="connsiteY123" fmla="*/ 3965316 h 3970079"/>
              <a:gd name="connsiteX124" fmla="*/ 1473314 w 4348066"/>
              <a:gd name="connsiteY124" fmla="*/ 3966629 h 3970079"/>
              <a:gd name="connsiteX0" fmla="*/ 1473314 w 4348066"/>
              <a:gd name="connsiteY0" fmla="*/ 3966629 h 3970079"/>
              <a:gd name="connsiteX1" fmla="*/ 1535906 w 4348066"/>
              <a:gd name="connsiteY1" fmla="*/ 3468606 h 3970079"/>
              <a:gd name="connsiteX2" fmla="*/ 1573764 w 4348066"/>
              <a:gd name="connsiteY2" fmla="*/ 3085323 h 3970079"/>
              <a:gd name="connsiteX3" fmla="*/ 1594272 w 4348066"/>
              <a:gd name="connsiteY3" fmla="*/ 2821927 h 3970079"/>
              <a:gd name="connsiteX4" fmla="*/ 1604866 w 4348066"/>
              <a:gd name="connsiteY4" fmla="*/ 2649894 h 3970079"/>
              <a:gd name="connsiteX5" fmla="*/ 1612932 w 4348066"/>
              <a:gd name="connsiteY5" fmla="*/ 2505367 h 3970079"/>
              <a:gd name="connsiteX6" fmla="*/ 1625374 w 4348066"/>
              <a:gd name="connsiteY6" fmla="*/ 2335958 h 3970079"/>
              <a:gd name="connsiteX7" fmla="*/ 1664688 w 4348066"/>
              <a:gd name="connsiteY7" fmla="*/ 2227295 h 3970079"/>
              <a:gd name="connsiteX8" fmla="*/ 1686120 w 4348066"/>
              <a:gd name="connsiteY8" fmla="*/ 2148812 h 3970079"/>
              <a:gd name="connsiteX9" fmla="*/ 1579838 w 4348066"/>
              <a:gd name="connsiteY9" fmla="*/ 2103956 h 3970079"/>
              <a:gd name="connsiteX10" fmla="*/ 1566085 w 4348066"/>
              <a:gd name="connsiteY10" fmla="*/ 2017795 h 3970079"/>
              <a:gd name="connsiteX11" fmla="*/ 1585816 w 4348066"/>
              <a:gd name="connsiteY11" fmla="*/ 1953209 h 3970079"/>
              <a:gd name="connsiteX12" fmla="*/ 1524000 w 4348066"/>
              <a:gd name="connsiteY12" fmla="*/ 1891004 h 3970079"/>
              <a:gd name="connsiteX13" fmla="*/ 1491441 w 4348066"/>
              <a:gd name="connsiteY13" fmla="*/ 1779037 h 3970079"/>
              <a:gd name="connsiteX14" fmla="*/ 1449355 w 4348066"/>
              <a:gd name="connsiteY14" fmla="*/ 1268964 h 3970079"/>
              <a:gd name="connsiteX15" fmla="*/ 1290541 w 4348066"/>
              <a:gd name="connsiteY15" fmla="*/ 1326794 h 3970079"/>
              <a:gd name="connsiteX16" fmla="*/ 1175657 w 4348066"/>
              <a:gd name="connsiteY16" fmla="*/ 1424474 h 3970079"/>
              <a:gd name="connsiteX17" fmla="*/ 1038808 w 4348066"/>
              <a:gd name="connsiteY17" fmla="*/ 1486678 h 3970079"/>
              <a:gd name="connsiteX18" fmla="*/ 877078 w 4348066"/>
              <a:gd name="connsiteY18" fmla="*/ 1492898 h 3970079"/>
              <a:gd name="connsiteX19" fmla="*/ 833535 w 4348066"/>
              <a:gd name="connsiteY19" fmla="*/ 1561323 h 3970079"/>
              <a:gd name="connsiteX20" fmla="*/ 783772 w 4348066"/>
              <a:gd name="connsiteY20" fmla="*/ 1548882 h 3970079"/>
              <a:gd name="connsiteX21" fmla="*/ 696686 w 4348066"/>
              <a:gd name="connsiteY21" fmla="*/ 1629747 h 3970079"/>
              <a:gd name="connsiteX22" fmla="*/ 597160 w 4348066"/>
              <a:gd name="connsiteY22" fmla="*/ 1573764 h 3970079"/>
              <a:gd name="connsiteX23" fmla="*/ 466531 w 4348066"/>
              <a:gd name="connsiteY23" fmla="*/ 1642188 h 3970079"/>
              <a:gd name="connsiteX24" fmla="*/ 422988 w 4348066"/>
              <a:gd name="connsiteY24" fmla="*/ 1648409 h 3970079"/>
              <a:gd name="connsiteX25" fmla="*/ 199053 w 4348066"/>
              <a:gd name="connsiteY25" fmla="*/ 1747935 h 3970079"/>
              <a:gd name="connsiteX26" fmla="*/ 93306 w 4348066"/>
              <a:gd name="connsiteY26" fmla="*/ 1779037 h 3970079"/>
              <a:gd name="connsiteX27" fmla="*/ 55984 w 4348066"/>
              <a:gd name="connsiteY27" fmla="*/ 1747935 h 3970079"/>
              <a:gd name="connsiteX28" fmla="*/ 0 w 4348066"/>
              <a:gd name="connsiteY28" fmla="*/ 1760376 h 3970079"/>
              <a:gd name="connsiteX29" fmla="*/ 0 w 4348066"/>
              <a:gd name="connsiteY29" fmla="*/ 1704392 h 3970079"/>
              <a:gd name="connsiteX30" fmla="*/ 62204 w 4348066"/>
              <a:gd name="connsiteY30" fmla="*/ 1660849 h 3970079"/>
              <a:gd name="connsiteX31" fmla="*/ 18662 w 4348066"/>
              <a:gd name="connsiteY31" fmla="*/ 1642188 h 3970079"/>
              <a:gd name="connsiteX32" fmla="*/ 68425 w 4348066"/>
              <a:gd name="connsiteY32" fmla="*/ 1573764 h 3970079"/>
              <a:gd name="connsiteX33" fmla="*/ 286139 w 4348066"/>
              <a:gd name="connsiteY33" fmla="*/ 1499119 h 3970079"/>
              <a:gd name="connsiteX34" fmla="*/ 199053 w 4348066"/>
              <a:gd name="connsiteY34" fmla="*/ 1455576 h 3970079"/>
              <a:gd name="connsiteX35" fmla="*/ 217715 w 4348066"/>
              <a:gd name="connsiteY35" fmla="*/ 1393372 h 3970079"/>
              <a:gd name="connsiteX36" fmla="*/ 335902 w 4348066"/>
              <a:gd name="connsiteY36" fmla="*/ 1387151 h 3970079"/>
              <a:gd name="connsiteX37" fmla="*/ 435429 w 4348066"/>
              <a:gd name="connsiteY37" fmla="*/ 1405813 h 3970079"/>
              <a:gd name="connsiteX38" fmla="*/ 435429 w 4348066"/>
              <a:gd name="connsiteY38" fmla="*/ 1405813 h 3970079"/>
              <a:gd name="connsiteX39" fmla="*/ 572278 w 4348066"/>
              <a:gd name="connsiteY39" fmla="*/ 1300066 h 3970079"/>
              <a:gd name="connsiteX40" fmla="*/ 696686 w 4348066"/>
              <a:gd name="connsiteY40" fmla="*/ 1244082 h 3970079"/>
              <a:gd name="connsiteX41" fmla="*/ 802433 w 4348066"/>
              <a:gd name="connsiteY41" fmla="*/ 1188098 h 3970079"/>
              <a:gd name="connsiteX42" fmla="*/ 951723 w 4348066"/>
              <a:gd name="connsiteY42" fmla="*/ 1132115 h 3970079"/>
              <a:gd name="connsiteX43" fmla="*/ 970384 w 4348066"/>
              <a:gd name="connsiteY43" fmla="*/ 1069911 h 3970079"/>
              <a:gd name="connsiteX44" fmla="*/ 1045029 w 4348066"/>
              <a:gd name="connsiteY44" fmla="*/ 1038809 h 3970079"/>
              <a:gd name="connsiteX45" fmla="*/ 1088572 w 4348066"/>
              <a:gd name="connsiteY45" fmla="*/ 1069911 h 3970079"/>
              <a:gd name="connsiteX46" fmla="*/ 1113453 w 4348066"/>
              <a:gd name="connsiteY46" fmla="*/ 970384 h 3970079"/>
              <a:gd name="connsiteX47" fmla="*/ 1219200 w 4348066"/>
              <a:gd name="connsiteY47" fmla="*/ 870858 h 3970079"/>
              <a:gd name="connsiteX48" fmla="*/ 1300066 w 4348066"/>
              <a:gd name="connsiteY48" fmla="*/ 858417 h 3970079"/>
              <a:gd name="connsiteX49" fmla="*/ 1399592 w 4348066"/>
              <a:gd name="connsiteY49" fmla="*/ 802433 h 3970079"/>
              <a:gd name="connsiteX50" fmla="*/ 1368490 w 4348066"/>
              <a:gd name="connsiteY50" fmla="*/ 727788 h 3970079"/>
              <a:gd name="connsiteX51" fmla="*/ 1486678 w 4348066"/>
              <a:gd name="connsiteY51" fmla="*/ 665584 h 3970079"/>
              <a:gd name="connsiteX52" fmla="*/ 1511560 w 4348066"/>
              <a:gd name="connsiteY52" fmla="*/ 541176 h 3970079"/>
              <a:gd name="connsiteX53" fmla="*/ 1635968 w 4348066"/>
              <a:gd name="connsiteY53" fmla="*/ 528735 h 3970079"/>
              <a:gd name="connsiteX54" fmla="*/ 1567543 w 4348066"/>
              <a:gd name="connsiteY54" fmla="*/ 472751 h 3970079"/>
              <a:gd name="connsiteX55" fmla="*/ 1629747 w 4348066"/>
              <a:gd name="connsiteY55" fmla="*/ 441649 h 3970079"/>
              <a:gd name="connsiteX56" fmla="*/ 1723053 w 4348066"/>
              <a:gd name="connsiteY56" fmla="*/ 447870 h 3970079"/>
              <a:gd name="connsiteX57" fmla="*/ 1903445 w 4348066"/>
              <a:gd name="connsiteY57" fmla="*/ 447870 h 3970079"/>
              <a:gd name="connsiteX58" fmla="*/ 1946988 w 4348066"/>
              <a:gd name="connsiteY58" fmla="*/ 323462 h 3970079"/>
              <a:gd name="connsiteX59" fmla="*/ 1971870 w 4348066"/>
              <a:gd name="connsiteY59" fmla="*/ 161731 h 3970079"/>
              <a:gd name="connsiteX60" fmla="*/ 2040294 w 4348066"/>
              <a:gd name="connsiteY60" fmla="*/ 105747 h 3970079"/>
              <a:gd name="connsiteX61" fmla="*/ 2083837 w 4348066"/>
              <a:gd name="connsiteY61" fmla="*/ 55984 h 3970079"/>
              <a:gd name="connsiteX62" fmla="*/ 2139821 w 4348066"/>
              <a:gd name="connsiteY62" fmla="*/ 0 h 3970079"/>
              <a:gd name="connsiteX63" fmla="*/ 2226906 w 4348066"/>
              <a:gd name="connsiteY63" fmla="*/ 74645 h 3970079"/>
              <a:gd name="connsiteX64" fmla="*/ 2295331 w 4348066"/>
              <a:gd name="connsiteY64" fmla="*/ 186613 h 3970079"/>
              <a:gd name="connsiteX65" fmla="*/ 2351315 w 4348066"/>
              <a:gd name="connsiteY65" fmla="*/ 323462 h 3970079"/>
              <a:gd name="connsiteX66" fmla="*/ 2407298 w 4348066"/>
              <a:gd name="connsiteY66" fmla="*/ 472751 h 3970079"/>
              <a:gd name="connsiteX67" fmla="*/ 2550368 w 4348066"/>
              <a:gd name="connsiteY67" fmla="*/ 454090 h 3970079"/>
              <a:gd name="connsiteX68" fmla="*/ 2643674 w 4348066"/>
              <a:gd name="connsiteY68" fmla="*/ 429209 h 3970079"/>
              <a:gd name="connsiteX69" fmla="*/ 2768082 w 4348066"/>
              <a:gd name="connsiteY69" fmla="*/ 460311 h 3970079"/>
              <a:gd name="connsiteX70" fmla="*/ 2817845 w 4348066"/>
              <a:gd name="connsiteY70" fmla="*/ 478972 h 3970079"/>
              <a:gd name="connsiteX71" fmla="*/ 2743200 w 4348066"/>
              <a:gd name="connsiteY71" fmla="*/ 510074 h 3970079"/>
              <a:gd name="connsiteX72" fmla="*/ 2668555 w 4348066"/>
              <a:gd name="connsiteY72" fmla="*/ 497633 h 3970079"/>
              <a:gd name="connsiteX73" fmla="*/ 2830286 w 4348066"/>
              <a:gd name="connsiteY73" fmla="*/ 597160 h 3970079"/>
              <a:gd name="connsiteX74" fmla="*/ 3010678 w 4348066"/>
              <a:gd name="connsiteY74" fmla="*/ 758890 h 3970079"/>
              <a:gd name="connsiteX75" fmla="*/ 3048000 w 4348066"/>
              <a:gd name="connsiteY75" fmla="*/ 877078 h 3970079"/>
              <a:gd name="connsiteX76" fmla="*/ 3178629 w 4348066"/>
              <a:gd name="connsiteY76" fmla="*/ 939282 h 3970079"/>
              <a:gd name="connsiteX77" fmla="*/ 3290596 w 4348066"/>
              <a:gd name="connsiteY77" fmla="*/ 995266 h 3970079"/>
              <a:gd name="connsiteX78" fmla="*/ 3427445 w 4348066"/>
              <a:gd name="connsiteY78" fmla="*/ 1101013 h 3970079"/>
              <a:gd name="connsiteX79" fmla="*/ 3470988 w 4348066"/>
              <a:gd name="connsiteY79" fmla="*/ 1163217 h 3970079"/>
              <a:gd name="connsiteX80" fmla="*/ 3614057 w 4348066"/>
              <a:gd name="connsiteY80" fmla="*/ 1219200 h 3970079"/>
              <a:gd name="connsiteX81" fmla="*/ 3738466 w 4348066"/>
              <a:gd name="connsiteY81" fmla="*/ 1268964 h 3970079"/>
              <a:gd name="connsiteX82" fmla="*/ 3825551 w 4348066"/>
              <a:gd name="connsiteY82" fmla="*/ 1356049 h 3970079"/>
              <a:gd name="connsiteX83" fmla="*/ 3900196 w 4348066"/>
              <a:gd name="connsiteY83" fmla="*/ 1387151 h 3970079"/>
              <a:gd name="connsiteX84" fmla="*/ 3999723 w 4348066"/>
              <a:gd name="connsiteY84" fmla="*/ 1368490 h 3970079"/>
              <a:gd name="connsiteX85" fmla="*/ 4086808 w 4348066"/>
              <a:gd name="connsiteY85" fmla="*/ 1324947 h 3970079"/>
              <a:gd name="connsiteX86" fmla="*/ 4130351 w 4348066"/>
              <a:gd name="connsiteY86" fmla="*/ 1380931 h 3970079"/>
              <a:gd name="connsiteX87" fmla="*/ 4055706 w 4348066"/>
              <a:gd name="connsiteY87" fmla="*/ 1461796 h 3970079"/>
              <a:gd name="connsiteX88" fmla="*/ 4223657 w 4348066"/>
              <a:gd name="connsiteY88" fmla="*/ 1542662 h 3970079"/>
              <a:gd name="connsiteX89" fmla="*/ 4348066 w 4348066"/>
              <a:gd name="connsiteY89" fmla="*/ 1667070 h 3970079"/>
              <a:gd name="connsiteX90" fmla="*/ 4298302 w 4348066"/>
              <a:gd name="connsiteY90" fmla="*/ 1685731 h 3970079"/>
              <a:gd name="connsiteX91" fmla="*/ 4211217 w 4348066"/>
              <a:gd name="connsiteY91" fmla="*/ 1629747 h 3970079"/>
              <a:gd name="connsiteX92" fmla="*/ 4316964 w 4348066"/>
              <a:gd name="connsiteY92" fmla="*/ 1772817 h 3970079"/>
              <a:gd name="connsiteX93" fmla="*/ 4254760 w 4348066"/>
              <a:gd name="connsiteY93" fmla="*/ 1810139 h 3970079"/>
              <a:gd name="connsiteX94" fmla="*/ 4024604 w 4348066"/>
              <a:gd name="connsiteY94" fmla="*/ 1648409 h 3970079"/>
              <a:gd name="connsiteX95" fmla="*/ 3912637 w 4348066"/>
              <a:gd name="connsiteY95" fmla="*/ 1573764 h 3970079"/>
              <a:gd name="connsiteX96" fmla="*/ 3813111 w 4348066"/>
              <a:gd name="connsiteY96" fmla="*/ 1673290 h 3970079"/>
              <a:gd name="connsiteX97" fmla="*/ 3726025 w 4348066"/>
              <a:gd name="connsiteY97" fmla="*/ 1579984 h 3970079"/>
              <a:gd name="connsiteX98" fmla="*/ 3626498 w 4348066"/>
              <a:gd name="connsiteY98" fmla="*/ 1555102 h 3970079"/>
              <a:gd name="connsiteX99" fmla="*/ 3383902 w 4348066"/>
              <a:gd name="connsiteY99" fmla="*/ 1424474 h 3970079"/>
              <a:gd name="connsiteX100" fmla="*/ 3288604 w 4348066"/>
              <a:gd name="connsiteY100" fmla="*/ 1473315 h 3970079"/>
              <a:gd name="connsiteX101" fmla="*/ 3021273 w 4348066"/>
              <a:gd name="connsiteY101" fmla="*/ 1287090 h 3970079"/>
              <a:gd name="connsiteX102" fmla="*/ 3016510 w 4348066"/>
              <a:gd name="connsiteY102" fmla="*/ 1350363 h 3970079"/>
              <a:gd name="connsiteX103" fmla="*/ 3094459 w 4348066"/>
              <a:gd name="connsiteY103" fmla="*/ 1426855 h 3970079"/>
              <a:gd name="connsiteX104" fmla="*/ 3024965 w 4348066"/>
              <a:gd name="connsiteY104" fmla="*/ 1483762 h 3970079"/>
              <a:gd name="connsiteX105" fmla="*/ 3020348 w 4348066"/>
              <a:gd name="connsiteY105" fmla="*/ 1619689 h 3970079"/>
              <a:gd name="connsiteX106" fmla="*/ 2996390 w 4348066"/>
              <a:gd name="connsiteY106" fmla="*/ 1763680 h 3970079"/>
              <a:gd name="connsiteX107" fmla="*/ 2997848 w 4348066"/>
              <a:gd name="connsiteY107" fmla="*/ 1915886 h 3970079"/>
              <a:gd name="connsiteX108" fmla="*/ 2942253 w 4348066"/>
              <a:gd name="connsiteY108" fmla="*/ 1990531 h 3970079"/>
              <a:gd name="connsiteX109" fmla="*/ 2949931 w 4348066"/>
              <a:gd name="connsiteY109" fmla="*/ 2151484 h 3970079"/>
              <a:gd name="connsiteX110" fmla="*/ 2816388 w 4348066"/>
              <a:gd name="connsiteY110" fmla="*/ 2196874 h 3970079"/>
              <a:gd name="connsiteX111" fmla="*/ 2775226 w 4348066"/>
              <a:gd name="connsiteY111" fmla="*/ 2153330 h 3970079"/>
              <a:gd name="connsiteX112" fmla="*/ 2676623 w 4348066"/>
              <a:gd name="connsiteY112" fmla="*/ 2159017 h 3970079"/>
              <a:gd name="connsiteX113" fmla="*/ 2774448 w 4348066"/>
              <a:gd name="connsiteY113" fmla="*/ 2391942 h 3970079"/>
              <a:gd name="connsiteX114" fmla="*/ 2743200 w 4348066"/>
              <a:gd name="connsiteY114" fmla="*/ 2493850 h 3970079"/>
              <a:gd name="connsiteX115" fmla="*/ 2811625 w 4348066"/>
              <a:gd name="connsiteY115" fmla="*/ 3514531 h 3970079"/>
              <a:gd name="connsiteX116" fmla="*/ 2809243 w 4348066"/>
              <a:gd name="connsiteY116" fmla="*/ 3970079 h 3970079"/>
              <a:gd name="connsiteX117" fmla="*/ 2494384 w 4348066"/>
              <a:gd name="connsiteY117" fmla="*/ 3969543 h 3970079"/>
              <a:gd name="connsiteX118" fmla="*/ 2315839 w 4348066"/>
              <a:gd name="connsiteY118" fmla="*/ 3179553 h 3970079"/>
              <a:gd name="connsiteX119" fmla="*/ 2182441 w 4348066"/>
              <a:gd name="connsiteY119" fmla="*/ 2696353 h 3970079"/>
              <a:gd name="connsiteX120" fmla="*/ 2126991 w 4348066"/>
              <a:gd name="connsiteY120" fmla="*/ 2863770 h 3970079"/>
              <a:gd name="connsiteX121" fmla="*/ 2058955 w 4348066"/>
              <a:gd name="connsiteY121" fmla="*/ 3135086 h 3970079"/>
              <a:gd name="connsiteX122" fmla="*/ 1953208 w 4348066"/>
              <a:gd name="connsiteY122" fmla="*/ 3614058 h 3970079"/>
              <a:gd name="connsiteX123" fmla="*/ 1872343 w 4348066"/>
              <a:gd name="connsiteY123" fmla="*/ 3965316 h 3970079"/>
              <a:gd name="connsiteX124" fmla="*/ 1473314 w 4348066"/>
              <a:gd name="connsiteY124" fmla="*/ 3966629 h 3970079"/>
              <a:gd name="connsiteX0" fmla="*/ 1473314 w 4348066"/>
              <a:gd name="connsiteY0" fmla="*/ 3966629 h 3970079"/>
              <a:gd name="connsiteX1" fmla="*/ 1535906 w 4348066"/>
              <a:gd name="connsiteY1" fmla="*/ 3468606 h 3970079"/>
              <a:gd name="connsiteX2" fmla="*/ 1573764 w 4348066"/>
              <a:gd name="connsiteY2" fmla="*/ 3085323 h 3970079"/>
              <a:gd name="connsiteX3" fmla="*/ 1594272 w 4348066"/>
              <a:gd name="connsiteY3" fmla="*/ 2821927 h 3970079"/>
              <a:gd name="connsiteX4" fmla="*/ 1604866 w 4348066"/>
              <a:gd name="connsiteY4" fmla="*/ 2649894 h 3970079"/>
              <a:gd name="connsiteX5" fmla="*/ 1612932 w 4348066"/>
              <a:gd name="connsiteY5" fmla="*/ 2505367 h 3970079"/>
              <a:gd name="connsiteX6" fmla="*/ 1625374 w 4348066"/>
              <a:gd name="connsiteY6" fmla="*/ 2335958 h 3970079"/>
              <a:gd name="connsiteX7" fmla="*/ 1664688 w 4348066"/>
              <a:gd name="connsiteY7" fmla="*/ 2227295 h 3970079"/>
              <a:gd name="connsiteX8" fmla="*/ 1686120 w 4348066"/>
              <a:gd name="connsiteY8" fmla="*/ 2148812 h 3970079"/>
              <a:gd name="connsiteX9" fmla="*/ 1579838 w 4348066"/>
              <a:gd name="connsiteY9" fmla="*/ 2103956 h 3970079"/>
              <a:gd name="connsiteX10" fmla="*/ 1566085 w 4348066"/>
              <a:gd name="connsiteY10" fmla="*/ 2017795 h 3970079"/>
              <a:gd name="connsiteX11" fmla="*/ 1585816 w 4348066"/>
              <a:gd name="connsiteY11" fmla="*/ 1953209 h 3970079"/>
              <a:gd name="connsiteX12" fmla="*/ 1524000 w 4348066"/>
              <a:gd name="connsiteY12" fmla="*/ 1891004 h 3970079"/>
              <a:gd name="connsiteX13" fmla="*/ 1491441 w 4348066"/>
              <a:gd name="connsiteY13" fmla="*/ 1779037 h 3970079"/>
              <a:gd name="connsiteX14" fmla="*/ 1449355 w 4348066"/>
              <a:gd name="connsiteY14" fmla="*/ 1268964 h 3970079"/>
              <a:gd name="connsiteX15" fmla="*/ 1290541 w 4348066"/>
              <a:gd name="connsiteY15" fmla="*/ 1326794 h 3970079"/>
              <a:gd name="connsiteX16" fmla="*/ 1175657 w 4348066"/>
              <a:gd name="connsiteY16" fmla="*/ 1424474 h 3970079"/>
              <a:gd name="connsiteX17" fmla="*/ 1038808 w 4348066"/>
              <a:gd name="connsiteY17" fmla="*/ 1486678 h 3970079"/>
              <a:gd name="connsiteX18" fmla="*/ 877078 w 4348066"/>
              <a:gd name="connsiteY18" fmla="*/ 1492898 h 3970079"/>
              <a:gd name="connsiteX19" fmla="*/ 833535 w 4348066"/>
              <a:gd name="connsiteY19" fmla="*/ 1561323 h 3970079"/>
              <a:gd name="connsiteX20" fmla="*/ 783772 w 4348066"/>
              <a:gd name="connsiteY20" fmla="*/ 1548882 h 3970079"/>
              <a:gd name="connsiteX21" fmla="*/ 696686 w 4348066"/>
              <a:gd name="connsiteY21" fmla="*/ 1629747 h 3970079"/>
              <a:gd name="connsiteX22" fmla="*/ 597160 w 4348066"/>
              <a:gd name="connsiteY22" fmla="*/ 1573764 h 3970079"/>
              <a:gd name="connsiteX23" fmla="*/ 466531 w 4348066"/>
              <a:gd name="connsiteY23" fmla="*/ 1642188 h 3970079"/>
              <a:gd name="connsiteX24" fmla="*/ 422988 w 4348066"/>
              <a:gd name="connsiteY24" fmla="*/ 1648409 h 3970079"/>
              <a:gd name="connsiteX25" fmla="*/ 199053 w 4348066"/>
              <a:gd name="connsiteY25" fmla="*/ 1747935 h 3970079"/>
              <a:gd name="connsiteX26" fmla="*/ 93306 w 4348066"/>
              <a:gd name="connsiteY26" fmla="*/ 1779037 h 3970079"/>
              <a:gd name="connsiteX27" fmla="*/ 55984 w 4348066"/>
              <a:gd name="connsiteY27" fmla="*/ 1747935 h 3970079"/>
              <a:gd name="connsiteX28" fmla="*/ 0 w 4348066"/>
              <a:gd name="connsiteY28" fmla="*/ 1760376 h 3970079"/>
              <a:gd name="connsiteX29" fmla="*/ 0 w 4348066"/>
              <a:gd name="connsiteY29" fmla="*/ 1704392 h 3970079"/>
              <a:gd name="connsiteX30" fmla="*/ 62204 w 4348066"/>
              <a:gd name="connsiteY30" fmla="*/ 1660849 h 3970079"/>
              <a:gd name="connsiteX31" fmla="*/ 18662 w 4348066"/>
              <a:gd name="connsiteY31" fmla="*/ 1642188 h 3970079"/>
              <a:gd name="connsiteX32" fmla="*/ 68425 w 4348066"/>
              <a:gd name="connsiteY32" fmla="*/ 1573764 h 3970079"/>
              <a:gd name="connsiteX33" fmla="*/ 286139 w 4348066"/>
              <a:gd name="connsiteY33" fmla="*/ 1499119 h 3970079"/>
              <a:gd name="connsiteX34" fmla="*/ 199053 w 4348066"/>
              <a:gd name="connsiteY34" fmla="*/ 1455576 h 3970079"/>
              <a:gd name="connsiteX35" fmla="*/ 217715 w 4348066"/>
              <a:gd name="connsiteY35" fmla="*/ 1393372 h 3970079"/>
              <a:gd name="connsiteX36" fmla="*/ 335902 w 4348066"/>
              <a:gd name="connsiteY36" fmla="*/ 1387151 h 3970079"/>
              <a:gd name="connsiteX37" fmla="*/ 435429 w 4348066"/>
              <a:gd name="connsiteY37" fmla="*/ 1405813 h 3970079"/>
              <a:gd name="connsiteX38" fmla="*/ 435429 w 4348066"/>
              <a:gd name="connsiteY38" fmla="*/ 1405813 h 3970079"/>
              <a:gd name="connsiteX39" fmla="*/ 572278 w 4348066"/>
              <a:gd name="connsiteY39" fmla="*/ 1300066 h 3970079"/>
              <a:gd name="connsiteX40" fmla="*/ 696686 w 4348066"/>
              <a:gd name="connsiteY40" fmla="*/ 1244082 h 3970079"/>
              <a:gd name="connsiteX41" fmla="*/ 802433 w 4348066"/>
              <a:gd name="connsiteY41" fmla="*/ 1188098 h 3970079"/>
              <a:gd name="connsiteX42" fmla="*/ 951723 w 4348066"/>
              <a:gd name="connsiteY42" fmla="*/ 1132115 h 3970079"/>
              <a:gd name="connsiteX43" fmla="*/ 970384 w 4348066"/>
              <a:gd name="connsiteY43" fmla="*/ 1069911 h 3970079"/>
              <a:gd name="connsiteX44" fmla="*/ 1045029 w 4348066"/>
              <a:gd name="connsiteY44" fmla="*/ 1038809 h 3970079"/>
              <a:gd name="connsiteX45" fmla="*/ 1088572 w 4348066"/>
              <a:gd name="connsiteY45" fmla="*/ 1069911 h 3970079"/>
              <a:gd name="connsiteX46" fmla="*/ 1113453 w 4348066"/>
              <a:gd name="connsiteY46" fmla="*/ 970384 h 3970079"/>
              <a:gd name="connsiteX47" fmla="*/ 1219200 w 4348066"/>
              <a:gd name="connsiteY47" fmla="*/ 870858 h 3970079"/>
              <a:gd name="connsiteX48" fmla="*/ 1300066 w 4348066"/>
              <a:gd name="connsiteY48" fmla="*/ 858417 h 3970079"/>
              <a:gd name="connsiteX49" fmla="*/ 1399592 w 4348066"/>
              <a:gd name="connsiteY49" fmla="*/ 802433 h 3970079"/>
              <a:gd name="connsiteX50" fmla="*/ 1368490 w 4348066"/>
              <a:gd name="connsiteY50" fmla="*/ 727788 h 3970079"/>
              <a:gd name="connsiteX51" fmla="*/ 1486678 w 4348066"/>
              <a:gd name="connsiteY51" fmla="*/ 665584 h 3970079"/>
              <a:gd name="connsiteX52" fmla="*/ 1511560 w 4348066"/>
              <a:gd name="connsiteY52" fmla="*/ 541176 h 3970079"/>
              <a:gd name="connsiteX53" fmla="*/ 1635968 w 4348066"/>
              <a:gd name="connsiteY53" fmla="*/ 528735 h 3970079"/>
              <a:gd name="connsiteX54" fmla="*/ 1567543 w 4348066"/>
              <a:gd name="connsiteY54" fmla="*/ 472751 h 3970079"/>
              <a:gd name="connsiteX55" fmla="*/ 1629747 w 4348066"/>
              <a:gd name="connsiteY55" fmla="*/ 441649 h 3970079"/>
              <a:gd name="connsiteX56" fmla="*/ 1723053 w 4348066"/>
              <a:gd name="connsiteY56" fmla="*/ 447870 h 3970079"/>
              <a:gd name="connsiteX57" fmla="*/ 1903445 w 4348066"/>
              <a:gd name="connsiteY57" fmla="*/ 447870 h 3970079"/>
              <a:gd name="connsiteX58" fmla="*/ 1946988 w 4348066"/>
              <a:gd name="connsiteY58" fmla="*/ 323462 h 3970079"/>
              <a:gd name="connsiteX59" fmla="*/ 1971870 w 4348066"/>
              <a:gd name="connsiteY59" fmla="*/ 161731 h 3970079"/>
              <a:gd name="connsiteX60" fmla="*/ 2040294 w 4348066"/>
              <a:gd name="connsiteY60" fmla="*/ 105747 h 3970079"/>
              <a:gd name="connsiteX61" fmla="*/ 2083837 w 4348066"/>
              <a:gd name="connsiteY61" fmla="*/ 55984 h 3970079"/>
              <a:gd name="connsiteX62" fmla="*/ 2139821 w 4348066"/>
              <a:gd name="connsiteY62" fmla="*/ 0 h 3970079"/>
              <a:gd name="connsiteX63" fmla="*/ 2226906 w 4348066"/>
              <a:gd name="connsiteY63" fmla="*/ 74645 h 3970079"/>
              <a:gd name="connsiteX64" fmla="*/ 2295331 w 4348066"/>
              <a:gd name="connsiteY64" fmla="*/ 186613 h 3970079"/>
              <a:gd name="connsiteX65" fmla="*/ 2351315 w 4348066"/>
              <a:gd name="connsiteY65" fmla="*/ 323462 h 3970079"/>
              <a:gd name="connsiteX66" fmla="*/ 2407298 w 4348066"/>
              <a:gd name="connsiteY66" fmla="*/ 472751 h 3970079"/>
              <a:gd name="connsiteX67" fmla="*/ 2550368 w 4348066"/>
              <a:gd name="connsiteY67" fmla="*/ 454090 h 3970079"/>
              <a:gd name="connsiteX68" fmla="*/ 2643674 w 4348066"/>
              <a:gd name="connsiteY68" fmla="*/ 429209 h 3970079"/>
              <a:gd name="connsiteX69" fmla="*/ 2768082 w 4348066"/>
              <a:gd name="connsiteY69" fmla="*/ 460311 h 3970079"/>
              <a:gd name="connsiteX70" fmla="*/ 2817845 w 4348066"/>
              <a:gd name="connsiteY70" fmla="*/ 478972 h 3970079"/>
              <a:gd name="connsiteX71" fmla="*/ 2743200 w 4348066"/>
              <a:gd name="connsiteY71" fmla="*/ 510074 h 3970079"/>
              <a:gd name="connsiteX72" fmla="*/ 2668555 w 4348066"/>
              <a:gd name="connsiteY72" fmla="*/ 497633 h 3970079"/>
              <a:gd name="connsiteX73" fmla="*/ 2830286 w 4348066"/>
              <a:gd name="connsiteY73" fmla="*/ 597160 h 3970079"/>
              <a:gd name="connsiteX74" fmla="*/ 3010678 w 4348066"/>
              <a:gd name="connsiteY74" fmla="*/ 758890 h 3970079"/>
              <a:gd name="connsiteX75" fmla="*/ 3048000 w 4348066"/>
              <a:gd name="connsiteY75" fmla="*/ 877078 h 3970079"/>
              <a:gd name="connsiteX76" fmla="*/ 3178629 w 4348066"/>
              <a:gd name="connsiteY76" fmla="*/ 939282 h 3970079"/>
              <a:gd name="connsiteX77" fmla="*/ 3290596 w 4348066"/>
              <a:gd name="connsiteY77" fmla="*/ 995266 h 3970079"/>
              <a:gd name="connsiteX78" fmla="*/ 3427445 w 4348066"/>
              <a:gd name="connsiteY78" fmla="*/ 1101013 h 3970079"/>
              <a:gd name="connsiteX79" fmla="*/ 3470988 w 4348066"/>
              <a:gd name="connsiteY79" fmla="*/ 1163217 h 3970079"/>
              <a:gd name="connsiteX80" fmla="*/ 3614057 w 4348066"/>
              <a:gd name="connsiteY80" fmla="*/ 1219200 h 3970079"/>
              <a:gd name="connsiteX81" fmla="*/ 3738466 w 4348066"/>
              <a:gd name="connsiteY81" fmla="*/ 1268964 h 3970079"/>
              <a:gd name="connsiteX82" fmla="*/ 3825551 w 4348066"/>
              <a:gd name="connsiteY82" fmla="*/ 1356049 h 3970079"/>
              <a:gd name="connsiteX83" fmla="*/ 3900196 w 4348066"/>
              <a:gd name="connsiteY83" fmla="*/ 1387151 h 3970079"/>
              <a:gd name="connsiteX84" fmla="*/ 3999723 w 4348066"/>
              <a:gd name="connsiteY84" fmla="*/ 1368490 h 3970079"/>
              <a:gd name="connsiteX85" fmla="*/ 4086808 w 4348066"/>
              <a:gd name="connsiteY85" fmla="*/ 1324947 h 3970079"/>
              <a:gd name="connsiteX86" fmla="*/ 4130351 w 4348066"/>
              <a:gd name="connsiteY86" fmla="*/ 1380931 h 3970079"/>
              <a:gd name="connsiteX87" fmla="*/ 4055706 w 4348066"/>
              <a:gd name="connsiteY87" fmla="*/ 1461796 h 3970079"/>
              <a:gd name="connsiteX88" fmla="*/ 4223657 w 4348066"/>
              <a:gd name="connsiteY88" fmla="*/ 1542662 h 3970079"/>
              <a:gd name="connsiteX89" fmla="*/ 4348066 w 4348066"/>
              <a:gd name="connsiteY89" fmla="*/ 1667070 h 3970079"/>
              <a:gd name="connsiteX90" fmla="*/ 4298302 w 4348066"/>
              <a:gd name="connsiteY90" fmla="*/ 1685731 h 3970079"/>
              <a:gd name="connsiteX91" fmla="*/ 4211217 w 4348066"/>
              <a:gd name="connsiteY91" fmla="*/ 1629747 h 3970079"/>
              <a:gd name="connsiteX92" fmla="*/ 4316964 w 4348066"/>
              <a:gd name="connsiteY92" fmla="*/ 1772817 h 3970079"/>
              <a:gd name="connsiteX93" fmla="*/ 4254760 w 4348066"/>
              <a:gd name="connsiteY93" fmla="*/ 1810139 h 3970079"/>
              <a:gd name="connsiteX94" fmla="*/ 4024604 w 4348066"/>
              <a:gd name="connsiteY94" fmla="*/ 1648409 h 3970079"/>
              <a:gd name="connsiteX95" fmla="*/ 3912637 w 4348066"/>
              <a:gd name="connsiteY95" fmla="*/ 1573764 h 3970079"/>
              <a:gd name="connsiteX96" fmla="*/ 3813111 w 4348066"/>
              <a:gd name="connsiteY96" fmla="*/ 1673290 h 3970079"/>
              <a:gd name="connsiteX97" fmla="*/ 3726025 w 4348066"/>
              <a:gd name="connsiteY97" fmla="*/ 1579984 h 3970079"/>
              <a:gd name="connsiteX98" fmla="*/ 3626498 w 4348066"/>
              <a:gd name="connsiteY98" fmla="*/ 1555102 h 3970079"/>
              <a:gd name="connsiteX99" fmla="*/ 3374377 w 4348066"/>
              <a:gd name="connsiteY99" fmla="*/ 1450668 h 3970079"/>
              <a:gd name="connsiteX100" fmla="*/ 3288604 w 4348066"/>
              <a:gd name="connsiteY100" fmla="*/ 1473315 h 3970079"/>
              <a:gd name="connsiteX101" fmla="*/ 3021273 w 4348066"/>
              <a:gd name="connsiteY101" fmla="*/ 1287090 h 3970079"/>
              <a:gd name="connsiteX102" fmla="*/ 3016510 w 4348066"/>
              <a:gd name="connsiteY102" fmla="*/ 1350363 h 3970079"/>
              <a:gd name="connsiteX103" fmla="*/ 3094459 w 4348066"/>
              <a:gd name="connsiteY103" fmla="*/ 1426855 h 3970079"/>
              <a:gd name="connsiteX104" fmla="*/ 3024965 w 4348066"/>
              <a:gd name="connsiteY104" fmla="*/ 1483762 h 3970079"/>
              <a:gd name="connsiteX105" fmla="*/ 3020348 w 4348066"/>
              <a:gd name="connsiteY105" fmla="*/ 1619689 h 3970079"/>
              <a:gd name="connsiteX106" fmla="*/ 2996390 w 4348066"/>
              <a:gd name="connsiteY106" fmla="*/ 1763680 h 3970079"/>
              <a:gd name="connsiteX107" fmla="*/ 2997848 w 4348066"/>
              <a:gd name="connsiteY107" fmla="*/ 1915886 h 3970079"/>
              <a:gd name="connsiteX108" fmla="*/ 2942253 w 4348066"/>
              <a:gd name="connsiteY108" fmla="*/ 1990531 h 3970079"/>
              <a:gd name="connsiteX109" fmla="*/ 2949931 w 4348066"/>
              <a:gd name="connsiteY109" fmla="*/ 2151484 h 3970079"/>
              <a:gd name="connsiteX110" fmla="*/ 2816388 w 4348066"/>
              <a:gd name="connsiteY110" fmla="*/ 2196874 h 3970079"/>
              <a:gd name="connsiteX111" fmla="*/ 2775226 w 4348066"/>
              <a:gd name="connsiteY111" fmla="*/ 2153330 h 3970079"/>
              <a:gd name="connsiteX112" fmla="*/ 2676623 w 4348066"/>
              <a:gd name="connsiteY112" fmla="*/ 2159017 h 3970079"/>
              <a:gd name="connsiteX113" fmla="*/ 2774448 w 4348066"/>
              <a:gd name="connsiteY113" fmla="*/ 2391942 h 3970079"/>
              <a:gd name="connsiteX114" fmla="*/ 2743200 w 4348066"/>
              <a:gd name="connsiteY114" fmla="*/ 2493850 h 3970079"/>
              <a:gd name="connsiteX115" fmla="*/ 2811625 w 4348066"/>
              <a:gd name="connsiteY115" fmla="*/ 3514531 h 3970079"/>
              <a:gd name="connsiteX116" fmla="*/ 2809243 w 4348066"/>
              <a:gd name="connsiteY116" fmla="*/ 3970079 h 3970079"/>
              <a:gd name="connsiteX117" fmla="*/ 2494384 w 4348066"/>
              <a:gd name="connsiteY117" fmla="*/ 3969543 h 3970079"/>
              <a:gd name="connsiteX118" fmla="*/ 2315839 w 4348066"/>
              <a:gd name="connsiteY118" fmla="*/ 3179553 h 3970079"/>
              <a:gd name="connsiteX119" fmla="*/ 2182441 w 4348066"/>
              <a:gd name="connsiteY119" fmla="*/ 2696353 h 3970079"/>
              <a:gd name="connsiteX120" fmla="*/ 2126991 w 4348066"/>
              <a:gd name="connsiteY120" fmla="*/ 2863770 h 3970079"/>
              <a:gd name="connsiteX121" fmla="*/ 2058955 w 4348066"/>
              <a:gd name="connsiteY121" fmla="*/ 3135086 h 3970079"/>
              <a:gd name="connsiteX122" fmla="*/ 1953208 w 4348066"/>
              <a:gd name="connsiteY122" fmla="*/ 3614058 h 3970079"/>
              <a:gd name="connsiteX123" fmla="*/ 1872343 w 4348066"/>
              <a:gd name="connsiteY123" fmla="*/ 3965316 h 3970079"/>
              <a:gd name="connsiteX124" fmla="*/ 1473314 w 4348066"/>
              <a:gd name="connsiteY124" fmla="*/ 3966629 h 3970079"/>
              <a:gd name="connsiteX0" fmla="*/ 1473314 w 4348066"/>
              <a:gd name="connsiteY0" fmla="*/ 3966629 h 3970079"/>
              <a:gd name="connsiteX1" fmla="*/ 1535906 w 4348066"/>
              <a:gd name="connsiteY1" fmla="*/ 3468606 h 3970079"/>
              <a:gd name="connsiteX2" fmla="*/ 1573764 w 4348066"/>
              <a:gd name="connsiteY2" fmla="*/ 3085323 h 3970079"/>
              <a:gd name="connsiteX3" fmla="*/ 1594272 w 4348066"/>
              <a:gd name="connsiteY3" fmla="*/ 2821927 h 3970079"/>
              <a:gd name="connsiteX4" fmla="*/ 1604866 w 4348066"/>
              <a:gd name="connsiteY4" fmla="*/ 2649894 h 3970079"/>
              <a:gd name="connsiteX5" fmla="*/ 1612932 w 4348066"/>
              <a:gd name="connsiteY5" fmla="*/ 2505367 h 3970079"/>
              <a:gd name="connsiteX6" fmla="*/ 1625374 w 4348066"/>
              <a:gd name="connsiteY6" fmla="*/ 2335958 h 3970079"/>
              <a:gd name="connsiteX7" fmla="*/ 1664688 w 4348066"/>
              <a:gd name="connsiteY7" fmla="*/ 2227295 h 3970079"/>
              <a:gd name="connsiteX8" fmla="*/ 1686120 w 4348066"/>
              <a:gd name="connsiteY8" fmla="*/ 2148812 h 3970079"/>
              <a:gd name="connsiteX9" fmla="*/ 1579838 w 4348066"/>
              <a:gd name="connsiteY9" fmla="*/ 2103956 h 3970079"/>
              <a:gd name="connsiteX10" fmla="*/ 1566085 w 4348066"/>
              <a:gd name="connsiteY10" fmla="*/ 2017795 h 3970079"/>
              <a:gd name="connsiteX11" fmla="*/ 1585816 w 4348066"/>
              <a:gd name="connsiteY11" fmla="*/ 1953209 h 3970079"/>
              <a:gd name="connsiteX12" fmla="*/ 1524000 w 4348066"/>
              <a:gd name="connsiteY12" fmla="*/ 1891004 h 3970079"/>
              <a:gd name="connsiteX13" fmla="*/ 1491441 w 4348066"/>
              <a:gd name="connsiteY13" fmla="*/ 1779037 h 3970079"/>
              <a:gd name="connsiteX14" fmla="*/ 1449355 w 4348066"/>
              <a:gd name="connsiteY14" fmla="*/ 1268964 h 3970079"/>
              <a:gd name="connsiteX15" fmla="*/ 1290541 w 4348066"/>
              <a:gd name="connsiteY15" fmla="*/ 1326794 h 3970079"/>
              <a:gd name="connsiteX16" fmla="*/ 1175657 w 4348066"/>
              <a:gd name="connsiteY16" fmla="*/ 1424474 h 3970079"/>
              <a:gd name="connsiteX17" fmla="*/ 1038808 w 4348066"/>
              <a:gd name="connsiteY17" fmla="*/ 1486678 h 3970079"/>
              <a:gd name="connsiteX18" fmla="*/ 877078 w 4348066"/>
              <a:gd name="connsiteY18" fmla="*/ 1492898 h 3970079"/>
              <a:gd name="connsiteX19" fmla="*/ 833535 w 4348066"/>
              <a:gd name="connsiteY19" fmla="*/ 1561323 h 3970079"/>
              <a:gd name="connsiteX20" fmla="*/ 783772 w 4348066"/>
              <a:gd name="connsiteY20" fmla="*/ 1548882 h 3970079"/>
              <a:gd name="connsiteX21" fmla="*/ 696686 w 4348066"/>
              <a:gd name="connsiteY21" fmla="*/ 1629747 h 3970079"/>
              <a:gd name="connsiteX22" fmla="*/ 597160 w 4348066"/>
              <a:gd name="connsiteY22" fmla="*/ 1573764 h 3970079"/>
              <a:gd name="connsiteX23" fmla="*/ 466531 w 4348066"/>
              <a:gd name="connsiteY23" fmla="*/ 1642188 h 3970079"/>
              <a:gd name="connsiteX24" fmla="*/ 422988 w 4348066"/>
              <a:gd name="connsiteY24" fmla="*/ 1648409 h 3970079"/>
              <a:gd name="connsiteX25" fmla="*/ 199053 w 4348066"/>
              <a:gd name="connsiteY25" fmla="*/ 1747935 h 3970079"/>
              <a:gd name="connsiteX26" fmla="*/ 93306 w 4348066"/>
              <a:gd name="connsiteY26" fmla="*/ 1779037 h 3970079"/>
              <a:gd name="connsiteX27" fmla="*/ 55984 w 4348066"/>
              <a:gd name="connsiteY27" fmla="*/ 1747935 h 3970079"/>
              <a:gd name="connsiteX28" fmla="*/ 0 w 4348066"/>
              <a:gd name="connsiteY28" fmla="*/ 1760376 h 3970079"/>
              <a:gd name="connsiteX29" fmla="*/ 0 w 4348066"/>
              <a:gd name="connsiteY29" fmla="*/ 1704392 h 3970079"/>
              <a:gd name="connsiteX30" fmla="*/ 62204 w 4348066"/>
              <a:gd name="connsiteY30" fmla="*/ 1660849 h 3970079"/>
              <a:gd name="connsiteX31" fmla="*/ 18662 w 4348066"/>
              <a:gd name="connsiteY31" fmla="*/ 1642188 h 3970079"/>
              <a:gd name="connsiteX32" fmla="*/ 68425 w 4348066"/>
              <a:gd name="connsiteY32" fmla="*/ 1573764 h 3970079"/>
              <a:gd name="connsiteX33" fmla="*/ 286139 w 4348066"/>
              <a:gd name="connsiteY33" fmla="*/ 1499119 h 3970079"/>
              <a:gd name="connsiteX34" fmla="*/ 199053 w 4348066"/>
              <a:gd name="connsiteY34" fmla="*/ 1455576 h 3970079"/>
              <a:gd name="connsiteX35" fmla="*/ 217715 w 4348066"/>
              <a:gd name="connsiteY35" fmla="*/ 1393372 h 3970079"/>
              <a:gd name="connsiteX36" fmla="*/ 335902 w 4348066"/>
              <a:gd name="connsiteY36" fmla="*/ 1387151 h 3970079"/>
              <a:gd name="connsiteX37" fmla="*/ 435429 w 4348066"/>
              <a:gd name="connsiteY37" fmla="*/ 1405813 h 3970079"/>
              <a:gd name="connsiteX38" fmla="*/ 435429 w 4348066"/>
              <a:gd name="connsiteY38" fmla="*/ 1405813 h 3970079"/>
              <a:gd name="connsiteX39" fmla="*/ 572278 w 4348066"/>
              <a:gd name="connsiteY39" fmla="*/ 1300066 h 3970079"/>
              <a:gd name="connsiteX40" fmla="*/ 696686 w 4348066"/>
              <a:gd name="connsiteY40" fmla="*/ 1244082 h 3970079"/>
              <a:gd name="connsiteX41" fmla="*/ 802433 w 4348066"/>
              <a:gd name="connsiteY41" fmla="*/ 1188098 h 3970079"/>
              <a:gd name="connsiteX42" fmla="*/ 951723 w 4348066"/>
              <a:gd name="connsiteY42" fmla="*/ 1132115 h 3970079"/>
              <a:gd name="connsiteX43" fmla="*/ 970384 w 4348066"/>
              <a:gd name="connsiteY43" fmla="*/ 1069911 h 3970079"/>
              <a:gd name="connsiteX44" fmla="*/ 1045029 w 4348066"/>
              <a:gd name="connsiteY44" fmla="*/ 1038809 h 3970079"/>
              <a:gd name="connsiteX45" fmla="*/ 1088572 w 4348066"/>
              <a:gd name="connsiteY45" fmla="*/ 1069911 h 3970079"/>
              <a:gd name="connsiteX46" fmla="*/ 1113453 w 4348066"/>
              <a:gd name="connsiteY46" fmla="*/ 970384 h 3970079"/>
              <a:gd name="connsiteX47" fmla="*/ 1219200 w 4348066"/>
              <a:gd name="connsiteY47" fmla="*/ 870858 h 3970079"/>
              <a:gd name="connsiteX48" fmla="*/ 1300066 w 4348066"/>
              <a:gd name="connsiteY48" fmla="*/ 858417 h 3970079"/>
              <a:gd name="connsiteX49" fmla="*/ 1399592 w 4348066"/>
              <a:gd name="connsiteY49" fmla="*/ 802433 h 3970079"/>
              <a:gd name="connsiteX50" fmla="*/ 1368490 w 4348066"/>
              <a:gd name="connsiteY50" fmla="*/ 727788 h 3970079"/>
              <a:gd name="connsiteX51" fmla="*/ 1486678 w 4348066"/>
              <a:gd name="connsiteY51" fmla="*/ 665584 h 3970079"/>
              <a:gd name="connsiteX52" fmla="*/ 1511560 w 4348066"/>
              <a:gd name="connsiteY52" fmla="*/ 541176 h 3970079"/>
              <a:gd name="connsiteX53" fmla="*/ 1635968 w 4348066"/>
              <a:gd name="connsiteY53" fmla="*/ 528735 h 3970079"/>
              <a:gd name="connsiteX54" fmla="*/ 1567543 w 4348066"/>
              <a:gd name="connsiteY54" fmla="*/ 472751 h 3970079"/>
              <a:gd name="connsiteX55" fmla="*/ 1629747 w 4348066"/>
              <a:gd name="connsiteY55" fmla="*/ 441649 h 3970079"/>
              <a:gd name="connsiteX56" fmla="*/ 1723053 w 4348066"/>
              <a:gd name="connsiteY56" fmla="*/ 447870 h 3970079"/>
              <a:gd name="connsiteX57" fmla="*/ 1903445 w 4348066"/>
              <a:gd name="connsiteY57" fmla="*/ 447870 h 3970079"/>
              <a:gd name="connsiteX58" fmla="*/ 1946988 w 4348066"/>
              <a:gd name="connsiteY58" fmla="*/ 323462 h 3970079"/>
              <a:gd name="connsiteX59" fmla="*/ 1971870 w 4348066"/>
              <a:gd name="connsiteY59" fmla="*/ 161731 h 3970079"/>
              <a:gd name="connsiteX60" fmla="*/ 2040294 w 4348066"/>
              <a:gd name="connsiteY60" fmla="*/ 105747 h 3970079"/>
              <a:gd name="connsiteX61" fmla="*/ 2083837 w 4348066"/>
              <a:gd name="connsiteY61" fmla="*/ 55984 h 3970079"/>
              <a:gd name="connsiteX62" fmla="*/ 2139821 w 4348066"/>
              <a:gd name="connsiteY62" fmla="*/ 0 h 3970079"/>
              <a:gd name="connsiteX63" fmla="*/ 2226906 w 4348066"/>
              <a:gd name="connsiteY63" fmla="*/ 74645 h 3970079"/>
              <a:gd name="connsiteX64" fmla="*/ 2295331 w 4348066"/>
              <a:gd name="connsiteY64" fmla="*/ 186613 h 3970079"/>
              <a:gd name="connsiteX65" fmla="*/ 2351315 w 4348066"/>
              <a:gd name="connsiteY65" fmla="*/ 323462 h 3970079"/>
              <a:gd name="connsiteX66" fmla="*/ 2407298 w 4348066"/>
              <a:gd name="connsiteY66" fmla="*/ 472751 h 3970079"/>
              <a:gd name="connsiteX67" fmla="*/ 2550368 w 4348066"/>
              <a:gd name="connsiteY67" fmla="*/ 454090 h 3970079"/>
              <a:gd name="connsiteX68" fmla="*/ 2643674 w 4348066"/>
              <a:gd name="connsiteY68" fmla="*/ 429209 h 3970079"/>
              <a:gd name="connsiteX69" fmla="*/ 2768082 w 4348066"/>
              <a:gd name="connsiteY69" fmla="*/ 460311 h 3970079"/>
              <a:gd name="connsiteX70" fmla="*/ 2817845 w 4348066"/>
              <a:gd name="connsiteY70" fmla="*/ 478972 h 3970079"/>
              <a:gd name="connsiteX71" fmla="*/ 2743200 w 4348066"/>
              <a:gd name="connsiteY71" fmla="*/ 510074 h 3970079"/>
              <a:gd name="connsiteX72" fmla="*/ 2668555 w 4348066"/>
              <a:gd name="connsiteY72" fmla="*/ 497633 h 3970079"/>
              <a:gd name="connsiteX73" fmla="*/ 2830286 w 4348066"/>
              <a:gd name="connsiteY73" fmla="*/ 597160 h 3970079"/>
              <a:gd name="connsiteX74" fmla="*/ 3010678 w 4348066"/>
              <a:gd name="connsiteY74" fmla="*/ 758890 h 3970079"/>
              <a:gd name="connsiteX75" fmla="*/ 3048000 w 4348066"/>
              <a:gd name="connsiteY75" fmla="*/ 877078 h 3970079"/>
              <a:gd name="connsiteX76" fmla="*/ 3178629 w 4348066"/>
              <a:gd name="connsiteY76" fmla="*/ 939282 h 3970079"/>
              <a:gd name="connsiteX77" fmla="*/ 3290596 w 4348066"/>
              <a:gd name="connsiteY77" fmla="*/ 995266 h 3970079"/>
              <a:gd name="connsiteX78" fmla="*/ 3427445 w 4348066"/>
              <a:gd name="connsiteY78" fmla="*/ 1101013 h 3970079"/>
              <a:gd name="connsiteX79" fmla="*/ 3470988 w 4348066"/>
              <a:gd name="connsiteY79" fmla="*/ 1163217 h 3970079"/>
              <a:gd name="connsiteX80" fmla="*/ 3614057 w 4348066"/>
              <a:gd name="connsiteY80" fmla="*/ 1219200 h 3970079"/>
              <a:gd name="connsiteX81" fmla="*/ 3738466 w 4348066"/>
              <a:gd name="connsiteY81" fmla="*/ 1268964 h 3970079"/>
              <a:gd name="connsiteX82" fmla="*/ 3825551 w 4348066"/>
              <a:gd name="connsiteY82" fmla="*/ 1356049 h 3970079"/>
              <a:gd name="connsiteX83" fmla="*/ 3900196 w 4348066"/>
              <a:gd name="connsiteY83" fmla="*/ 1387151 h 3970079"/>
              <a:gd name="connsiteX84" fmla="*/ 3999723 w 4348066"/>
              <a:gd name="connsiteY84" fmla="*/ 1368490 h 3970079"/>
              <a:gd name="connsiteX85" fmla="*/ 4086808 w 4348066"/>
              <a:gd name="connsiteY85" fmla="*/ 1324947 h 3970079"/>
              <a:gd name="connsiteX86" fmla="*/ 4130351 w 4348066"/>
              <a:gd name="connsiteY86" fmla="*/ 1380931 h 3970079"/>
              <a:gd name="connsiteX87" fmla="*/ 4055706 w 4348066"/>
              <a:gd name="connsiteY87" fmla="*/ 1461796 h 3970079"/>
              <a:gd name="connsiteX88" fmla="*/ 4223657 w 4348066"/>
              <a:gd name="connsiteY88" fmla="*/ 1542662 h 3970079"/>
              <a:gd name="connsiteX89" fmla="*/ 4348066 w 4348066"/>
              <a:gd name="connsiteY89" fmla="*/ 1667070 h 3970079"/>
              <a:gd name="connsiteX90" fmla="*/ 4298302 w 4348066"/>
              <a:gd name="connsiteY90" fmla="*/ 1685731 h 3970079"/>
              <a:gd name="connsiteX91" fmla="*/ 4211217 w 4348066"/>
              <a:gd name="connsiteY91" fmla="*/ 1629747 h 3970079"/>
              <a:gd name="connsiteX92" fmla="*/ 4316964 w 4348066"/>
              <a:gd name="connsiteY92" fmla="*/ 1772817 h 3970079"/>
              <a:gd name="connsiteX93" fmla="*/ 4254760 w 4348066"/>
              <a:gd name="connsiteY93" fmla="*/ 1810139 h 3970079"/>
              <a:gd name="connsiteX94" fmla="*/ 4024604 w 4348066"/>
              <a:gd name="connsiteY94" fmla="*/ 1648409 h 3970079"/>
              <a:gd name="connsiteX95" fmla="*/ 3912637 w 4348066"/>
              <a:gd name="connsiteY95" fmla="*/ 1573764 h 3970079"/>
              <a:gd name="connsiteX96" fmla="*/ 3813111 w 4348066"/>
              <a:gd name="connsiteY96" fmla="*/ 1673290 h 3970079"/>
              <a:gd name="connsiteX97" fmla="*/ 3726025 w 4348066"/>
              <a:gd name="connsiteY97" fmla="*/ 1579984 h 3970079"/>
              <a:gd name="connsiteX98" fmla="*/ 3581255 w 4348066"/>
              <a:gd name="connsiteY98" fmla="*/ 1569390 h 3970079"/>
              <a:gd name="connsiteX99" fmla="*/ 3374377 w 4348066"/>
              <a:gd name="connsiteY99" fmla="*/ 1450668 h 3970079"/>
              <a:gd name="connsiteX100" fmla="*/ 3288604 w 4348066"/>
              <a:gd name="connsiteY100" fmla="*/ 1473315 h 3970079"/>
              <a:gd name="connsiteX101" fmla="*/ 3021273 w 4348066"/>
              <a:gd name="connsiteY101" fmla="*/ 1287090 h 3970079"/>
              <a:gd name="connsiteX102" fmla="*/ 3016510 w 4348066"/>
              <a:gd name="connsiteY102" fmla="*/ 1350363 h 3970079"/>
              <a:gd name="connsiteX103" fmla="*/ 3094459 w 4348066"/>
              <a:gd name="connsiteY103" fmla="*/ 1426855 h 3970079"/>
              <a:gd name="connsiteX104" fmla="*/ 3024965 w 4348066"/>
              <a:gd name="connsiteY104" fmla="*/ 1483762 h 3970079"/>
              <a:gd name="connsiteX105" fmla="*/ 3020348 w 4348066"/>
              <a:gd name="connsiteY105" fmla="*/ 1619689 h 3970079"/>
              <a:gd name="connsiteX106" fmla="*/ 2996390 w 4348066"/>
              <a:gd name="connsiteY106" fmla="*/ 1763680 h 3970079"/>
              <a:gd name="connsiteX107" fmla="*/ 2997848 w 4348066"/>
              <a:gd name="connsiteY107" fmla="*/ 1915886 h 3970079"/>
              <a:gd name="connsiteX108" fmla="*/ 2942253 w 4348066"/>
              <a:gd name="connsiteY108" fmla="*/ 1990531 h 3970079"/>
              <a:gd name="connsiteX109" fmla="*/ 2949931 w 4348066"/>
              <a:gd name="connsiteY109" fmla="*/ 2151484 h 3970079"/>
              <a:gd name="connsiteX110" fmla="*/ 2816388 w 4348066"/>
              <a:gd name="connsiteY110" fmla="*/ 2196874 h 3970079"/>
              <a:gd name="connsiteX111" fmla="*/ 2775226 w 4348066"/>
              <a:gd name="connsiteY111" fmla="*/ 2153330 h 3970079"/>
              <a:gd name="connsiteX112" fmla="*/ 2676623 w 4348066"/>
              <a:gd name="connsiteY112" fmla="*/ 2159017 h 3970079"/>
              <a:gd name="connsiteX113" fmla="*/ 2774448 w 4348066"/>
              <a:gd name="connsiteY113" fmla="*/ 2391942 h 3970079"/>
              <a:gd name="connsiteX114" fmla="*/ 2743200 w 4348066"/>
              <a:gd name="connsiteY114" fmla="*/ 2493850 h 3970079"/>
              <a:gd name="connsiteX115" fmla="*/ 2811625 w 4348066"/>
              <a:gd name="connsiteY115" fmla="*/ 3514531 h 3970079"/>
              <a:gd name="connsiteX116" fmla="*/ 2809243 w 4348066"/>
              <a:gd name="connsiteY116" fmla="*/ 3970079 h 3970079"/>
              <a:gd name="connsiteX117" fmla="*/ 2494384 w 4348066"/>
              <a:gd name="connsiteY117" fmla="*/ 3969543 h 3970079"/>
              <a:gd name="connsiteX118" fmla="*/ 2315839 w 4348066"/>
              <a:gd name="connsiteY118" fmla="*/ 3179553 h 3970079"/>
              <a:gd name="connsiteX119" fmla="*/ 2182441 w 4348066"/>
              <a:gd name="connsiteY119" fmla="*/ 2696353 h 3970079"/>
              <a:gd name="connsiteX120" fmla="*/ 2126991 w 4348066"/>
              <a:gd name="connsiteY120" fmla="*/ 2863770 h 3970079"/>
              <a:gd name="connsiteX121" fmla="*/ 2058955 w 4348066"/>
              <a:gd name="connsiteY121" fmla="*/ 3135086 h 3970079"/>
              <a:gd name="connsiteX122" fmla="*/ 1953208 w 4348066"/>
              <a:gd name="connsiteY122" fmla="*/ 3614058 h 3970079"/>
              <a:gd name="connsiteX123" fmla="*/ 1872343 w 4348066"/>
              <a:gd name="connsiteY123" fmla="*/ 3965316 h 3970079"/>
              <a:gd name="connsiteX124" fmla="*/ 1473314 w 4348066"/>
              <a:gd name="connsiteY124" fmla="*/ 3966629 h 3970079"/>
              <a:gd name="connsiteX0" fmla="*/ 1473314 w 4348066"/>
              <a:gd name="connsiteY0" fmla="*/ 3966629 h 3970079"/>
              <a:gd name="connsiteX1" fmla="*/ 1535906 w 4348066"/>
              <a:gd name="connsiteY1" fmla="*/ 3468606 h 3970079"/>
              <a:gd name="connsiteX2" fmla="*/ 1573764 w 4348066"/>
              <a:gd name="connsiteY2" fmla="*/ 3085323 h 3970079"/>
              <a:gd name="connsiteX3" fmla="*/ 1594272 w 4348066"/>
              <a:gd name="connsiteY3" fmla="*/ 2821927 h 3970079"/>
              <a:gd name="connsiteX4" fmla="*/ 1604866 w 4348066"/>
              <a:gd name="connsiteY4" fmla="*/ 2649894 h 3970079"/>
              <a:gd name="connsiteX5" fmla="*/ 1612932 w 4348066"/>
              <a:gd name="connsiteY5" fmla="*/ 2505367 h 3970079"/>
              <a:gd name="connsiteX6" fmla="*/ 1625374 w 4348066"/>
              <a:gd name="connsiteY6" fmla="*/ 2335958 h 3970079"/>
              <a:gd name="connsiteX7" fmla="*/ 1664688 w 4348066"/>
              <a:gd name="connsiteY7" fmla="*/ 2227295 h 3970079"/>
              <a:gd name="connsiteX8" fmla="*/ 1686120 w 4348066"/>
              <a:gd name="connsiteY8" fmla="*/ 2148812 h 3970079"/>
              <a:gd name="connsiteX9" fmla="*/ 1579838 w 4348066"/>
              <a:gd name="connsiteY9" fmla="*/ 2103956 h 3970079"/>
              <a:gd name="connsiteX10" fmla="*/ 1566085 w 4348066"/>
              <a:gd name="connsiteY10" fmla="*/ 2017795 h 3970079"/>
              <a:gd name="connsiteX11" fmla="*/ 1585816 w 4348066"/>
              <a:gd name="connsiteY11" fmla="*/ 1953209 h 3970079"/>
              <a:gd name="connsiteX12" fmla="*/ 1524000 w 4348066"/>
              <a:gd name="connsiteY12" fmla="*/ 1891004 h 3970079"/>
              <a:gd name="connsiteX13" fmla="*/ 1491441 w 4348066"/>
              <a:gd name="connsiteY13" fmla="*/ 1779037 h 3970079"/>
              <a:gd name="connsiteX14" fmla="*/ 1449355 w 4348066"/>
              <a:gd name="connsiteY14" fmla="*/ 1268964 h 3970079"/>
              <a:gd name="connsiteX15" fmla="*/ 1290541 w 4348066"/>
              <a:gd name="connsiteY15" fmla="*/ 1326794 h 3970079"/>
              <a:gd name="connsiteX16" fmla="*/ 1175657 w 4348066"/>
              <a:gd name="connsiteY16" fmla="*/ 1424474 h 3970079"/>
              <a:gd name="connsiteX17" fmla="*/ 1038808 w 4348066"/>
              <a:gd name="connsiteY17" fmla="*/ 1486678 h 3970079"/>
              <a:gd name="connsiteX18" fmla="*/ 877078 w 4348066"/>
              <a:gd name="connsiteY18" fmla="*/ 1492898 h 3970079"/>
              <a:gd name="connsiteX19" fmla="*/ 833535 w 4348066"/>
              <a:gd name="connsiteY19" fmla="*/ 1561323 h 3970079"/>
              <a:gd name="connsiteX20" fmla="*/ 783772 w 4348066"/>
              <a:gd name="connsiteY20" fmla="*/ 1548882 h 3970079"/>
              <a:gd name="connsiteX21" fmla="*/ 696686 w 4348066"/>
              <a:gd name="connsiteY21" fmla="*/ 1629747 h 3970079"/>
              <a:gd name="connsiteX22" fmla="*/ 597160 w 4348066"/>
              <a:gd name="connsiteY22" fmla="*/ 1573764 h 3970079"/>
              <a:gd name="connsiteX23" fmla="*/ 466531 w 4348066"/>
              <a:gd name="connsiteY23" fmla="*/ 1642188 h 3970079"/>
              <a:gd name="connsiteX24" fmla="*/ 422988 w 4348066"/>
              <a:gd name="connsiteY24" fmla="*/ 1648409 h 3970079"/>
              <a:gd name="connsiteX25" fmla="*/ 199053 w 4348066"/>
              <a:gd name="connsiteY25" fmla="*/ 1747935 h 3970079"/>
              <a:gd name="connsiteX26" fmla="*/ 93306 w 4348066"/>
              <a:gd name="connsiteY26" fmla="*/ 1779037 h 3970079"/>
              <a:gd name="connsiteX27" fmla="*/ 55984 w 4348066"/>
              <a:gd name="connsiteY27" fmla="*/ 1747935 h 3970079"/>
              <a:gd name="connsiteX28" fmla="*/ 0 w 4348066"/>
              <a:gd name="connsiteY28" fmla="*/ 1760376 h 3970079"/>
              <a:gd name="connsiteX29" fmla="*/ 0 w 4348066"/>
              <a:gd name="connsiteY29" fmla="*/ 1704392 h 3970079"/>
              <a:gd name="connsiteX30" fmla="*/ 62204 w 4348066"/>
              <a:gd name="connsiteY30" fmla="*/ 1660849 h 3970079"/>
              <a:gd name="connsiteX31" fmla="*/ 18662 w 4348066"/>
              <a:gd name="connsiteY31" fmla="*/ 1642188 h 3970079"/>
              <a:gd name="connsiteX32" fmla="*/ 68425 w 4348066"/>
              <a:gd name="connsiteY32" fmla="*/ 1573764 h 3970079"/>
              <a:gd name="connsiteX33" fmla="*/ 286139 w 4348066"/>
              <a:gd name="connsiteY33" fmla="*/ 1499119 h 3970079"/>
              <a:gd name="connsiteX34" fmla="*/ 199053 w 4348066"/>
              <a:gd name="connsiteY34" fmla="*/ 1455576 h 3970079"/>
              <a:gd name="connsiteX35" fmla="*/ 217715 w 4348066"/>
              <a:gd name="connsiteY35" fmla="*/ 1393372 h 3970079"/>
              <a:gd name="connsiteX36" fmla="*/ 335902 w 4348066"/>
              <a:gd name="connsiteY36" fmla="*/ 1387151 h 3970079"/>
              <a:gd name="connsiteX37" fmla="*/ 435429 w 4348066"/>
              <a:gd name="connsiteY37" fmla="*/ 1405813 h 3970079"/>
              <a:gd name="connsiteX38" fmla="*/ 435429 w 4348066"/>
              <a:gd name="connsiteY38" fmla="*/ 1405813 h 3970079"/>
              <a:gd name="connsiteX39" fmla="*/ 572278 w 4348066"/>
              <a:gd name="connsiteY39" fmla="*/ 1300066 h 3970079"/>
              <a:gd name="connsiteX40" fmla="*/ 696686 w 4348066"/>
              <a:gd name="connsiteY40" fmla="*/ 1244082 h 3970079"/>
              <a:gd name="connsiteX41" fmla="*/ 802433 w 4348066"/>
              <a:gd name="connsiteY41" fmla="*/ 1188098 h 3970079"/>
              <a:gd name="connsiteX42" fmla="*/ 951723 w 4348066"/>
              <a:gd name="connsiteY42" fmla="*/ 1132115 h 3970079"/>
              <a:gd name="connsiteX43" fmla="*/ 970384 w 4348066"/>
              <a:gd name="connsiteY43" fmla="*/ 1069911 h 3970079"/>
              <a:gd name="connsiteX44" fmla="*/ 1045029 w 4348066"/>
              <a:gd name="connsiteY44" fmla="*/ 1038809 h 3970079"/>
              <a:gd name="connsiteX45" fmla="*/ 1088572 w 4348066"/>
              <a:gd name="connsiteY45" fmla="*/ 1069911 h 3970079"/>
              <a:gd name="connsiteX46" fmla="*/ 1113453 w 4348066"/>
              <a:gd name="connsiteY46" fmla="*/ 970384 h 3970079"/>
              <a:gd name="connsiteX47" fmla="*/ 1219200 w 4348066"/>
              <a:gd name="connsiteY47" fmla="*/ 870858 h 3970079"/>
              <a:gd name="connsiteX48" fmla="*/ 1300066 w 4348066"/>
              <a:gd name="connsiteY48" fmla="*/ 858417 h 3970079"/>
              <a:gd name="connsiteX49" fmla="*/ 1399592 w 4348066"/>
              <a:gd name="connsiteY49" fmla="*/ 802433 h 3970079"/>
              <a:gd name="connsiteX50" fmla="*/ 1368490 w 4348066"/>
              <a:gd name="connsiteY50" fmla="*/ 727788 h 3970079"/>
              <a:gd name="connsiteX51" fmla="*/ 1486678 w 4348066"/>
              <a:gd name="connsiteY51" fmla="*/ 665584 h 3970079"/>
              <a:gd name="connsiteX52" fmla="*/ 1511560 w 4348066"/>
              <a:gd name="connsiteY52" fmla="*/ 541176 h 3970079"/>
              <a:gd name="connsiteX53" fmla="*/ 1635968 w 4348066"/>
              <a:gd name="connsiteY53" fmla="*/ 528735 h 3970079"/>
              <a:gd name="connsiteX54" fmla="*/ 1567543 w 4348066"/>
              <a:gd name="connsiteY54" fmla="*/ 472751 h 3970079"/>
              <a:gd name="connsiteX55" fmla="*/ 1629747 w 4348066"/>
              <a:gd name="connsiteY55" fmla="*/ 441649 h 3970079"/>
              <a:gd name="connsiteX56" fmla="*/ 1723053 w 4348066"/>
              <a:gd name="connsiteY56" fmla="*/ 447870 h 3970079"/>
              <a:gd name="connsiteX57" fmla="*/ 1903445 w 4348066"/>
              <a:gd name="connsiteY57" fmla="*/ 447870 h 3970079"/>
              <a:gd name="connsiteX58" fmla="*/ 1946988 w 4348066"/>
              <a:gd name="connsiteY58" fmla="*/ 323462 h 3970079"/>
              <a:gd name="connsiteX59" fmla="*/ 1971870 w 4348066"/>
              <a:gd name="connsiteY59" fmla="*/ 161731 h 3970079"/>
              <a:gd name="connsiteX60" fmla="*/ 2040294 w 4348066"/>
              <a:gd name="connsiteY60" fmla="*/ 105747 h 3970079"/>
              <a:gd name="connsiteX61" fmla="*/ 2083837 w 4348066"/>
              <a:gd name="connsiteY61" fmla="*/ 55984 h 3970079"/>
              <a:gd name="connsiteX62" fmla="*/ 2139821 w 4348066"/>
              <a:gd name="connsiteY62" fmla="*/ 0 h 3970079"/>
              <a:gd name="connsiteX63" fmla="*/ 2226906 w 4348066"/>
              <a:gd name="connsiteY63" fmla="*/ 74645 h 3970079"/>
              <a:gd name="connsiteX64" fmla="*/ 2295331 w 4348066"/>
              <a:gd name="connsiteY64" fmla="*/ 186613 h 3970079"/>
              <a:gd name="connsiteX65" fmla="*/ 2351315 w 4348066"/>
              <a:gd name="connsiteY65" fmla="*/ 323462 h 3970079"/>
              <a:gd name="connsiteX66" fmla="*/ 2407298 w 4348066"/>
              <a:gd name="connsiteY66" fmla="*/ 472751 h 3970079"/>
              <a:gd name="connsiteX67" fmla="*/ 2550368 w 4348066"/>
              <a:gd name="connsiteY67" fmla="*/ 454090 h 3970079"/>
              <a:gd name="connsiteX68" fmla="*/ 2643674 w 4348066"/>
              <a:gd name="connsiteY68" fmla="*/ 429209 h 3970079"/>
              <a:gd name="connsiteX69" fmla="*/ 2768082 w 4348066"/>
              <a:gd name="connsiteY69" fmla="*/ 460311 h 3970079"/>
              <a:gd name="connsiteX70" fmla="*/ 2817845 w 4348066"/>
              <a:gd name="connsiteY70" fmla="*/ 478972 h 3970079"/>
              <a:gd name="connsiteX71" fmla="*/ 2743200 w 4348066"/>
              <a:gd name="connsiteY71" fmla="*/ 510074 h 3970079"/>
              <a:gd name="connsiteX72" fmla="*/ 2668555 w 4348066"/>
              <a:gd name="connsiteY72" fmla="*/ 497633 h 3970079"/>
              <a:gd name="connsiteX73" fmla="*/ 2830286 w 4348066"/>
              <a:gd name="connsiteY73" fmla="*/ 597160 h 3970079"/>
              <a:gd name="connsiteX74" fmla="*/ 3010678 w 4348066"/>
              <a:gd name="connsiteY74" fmla="*/ 758890 h 3970079"/>
              <a:gd name="connsiteX75" fmla="*/ 3048000 w 4348066"/>
              <a:gd name="connsiteY75" fmla="*/ 877078 h 3970079"/>
              <a:gd name="connsiteX76" fmla="*/ 3178629 w 4348066"/>
              <a:gd name="connsiteY76" fmla="*/ 939282 h 3970079"/>
              <a:gd name="connsiteX77" fmla="*/ 3290596 w 4348066"/>
              <a:gd name="connsiteY77" fmla="*/ 995266 h 3970079"/>
              <a:gd name="connsiteX78" fmla="*/ 3427445 w 4348066"/>
              <a:gd name="connsiteY78" fmla="*/ 1101013 h 3970079"/>
              <a:gd name="connsiteX79" fmla="*/ 3470988 w 4348066"/>
              <a:gd name="connsiteY79" fmla="*/ 1163217 h 3970079"/>
              <a:gd name="connsiteX80" fmla="*/ 3614057 w 4348066"/>
              <a:gd name="connsiteY80" fmla="*/ 1219200 h 3970079"/>
              <a:gd name="connsiteX81" fmla="*/ 3738466 w 4348066"/>
              <a:gd name="connsiteY81" fmla="*/ 1268964 h 3970079"/>
              <a:gd name="connsiteX82" fmla="*/ 3825551 w 4348066"/>
              <a:gd name="connsiteY82" fmla="*/ 1356049 h 3970079"/>
              <a:gd name="connsiteX83" fmla="*/ 3900196 w 4348066"/>
              <a:gd name="connsiteY83" fmla="*/ 1387151 h 3970079"/>
              <a:gd name="connsiteX84" fmla="*/ 3999723 w 4348066"/>
              <a:gd name="connsiteY84" fmla="*/ 1368490 h 3970079"/>
              <a:gd name="connsiteX85" fmla="*/ 4086808 w 4348066"/>
              <a:gd name="connsiteY85" fmla="*/ 1324947 h 3970079"/>
              <a:gd name="connsiteX86" fmla="*/ 4130351 w 4348066"/>
              <a:gd name="connsiteY86" fmla="*/ 1380931 h 3970079"/>
              <a:gd name="connsiteX87" fmla="*/ 4055706 w 4348066"/>
              <a:gd name="connsiteY87" fmla="*/ 1461796 h 3970079"/>
              <a:gd name="connsiteX88" fmla="*/ 4223657 w 4348066"/>
              <a:gd name="connsiteY88" fmla="*/ 1542662 h 3970079"/>
              <a:gd name="connsiteX89" fmla="*/ 4348066 w 4348066"/>
              <a:gd name="connsiteY89" fmla="*/ 1667070 h 3970079"/>
              <a:gd name="connsiteX90" fmla="*/ 4298302 w 4348066"/>
              <a:gd name="connsiteY90" fmla="*/ 1685731 h 3970079"/>
              <a:gd name="connsiteX91" fmla="*/ 4211217 w 4348066"/>
              <a:gd name="connsiteY91" fmla="*/ 1629747 h 3970079"/>
              <a:gd name="connsiteX92" fmla="*/ 4316964 w 4348066"/>
              <a:gd name="connsiteY92" fmla="*/ 1772817 h 3970079"/>
              <a:gd name="connsiteX93" fmla="*/ 4254760 w 4348066"/>
              <a:gd name="connsiteY93" fmla="*/ 1810139 h 3970079"/>
              <a:gd name="connsiteX94" fmla="*/ 4024604 w 4348066"/>
              <a:gd name="connsiteY94" fmla="*/ 1648409 h 3970079"/>
              <a:gd name="connsiteX95" fmla="*/ 3912637 w 4348066"/>
              <a:gd name="connsiteY95" fmla="*/ 1573764 h 3970079"/>
              <a:gd name="connsiteX96" fmla="*/ 3813111 w 4348066"/>
              <a:gd name="connsiteY96" fmla="*/ 1673290 h 3970079"/>
              <a:gd name="connsiteX97" fmla="*/ 3726025 w 4348066"/>
              <a:gd name="connsiteY97" fmla="*/ 1579984 h 3970079"/>
              <a:gd name="connsiteX98" fmla="*/ 3581255 w 4348066"/>
              <a:gd name="connsiteY98" fmla="*/ 1569390 h 3970079"/>
              <a:gd name="connsiteX99" fmla="*/ 3374377 w 4348066"/>
              <a:gd name="connsiteY99" fmla="*/ 1450668 h 3970079"/>
              <a:gd name="connsiteX100" fmla="*/ 3288604 w 4348066"/>
              <a:gd name="connsiteY100" fmla="*/ 1473315 h 3970079"/>
              <a:gd name="connsiteX101" fmla="*/ 3021273 w 4348066"/>
              <a:gd name="connsiteY101" fmla="*/ 1287090 h 3970079"/>
              <a:gd name="connsiteX102" fmla="*/ 3016510 w 4348066"/>
              <a:gd name="connsiteY102" fmla="*/ 1350363 h 3970079"/>
              <a:gd name="connsiteX103" fmla="*/ 3094459 w 4348066"/>
              <a:gd name="connsiteY103" fmla="*/ 1426855 h 3970079"/>
              <a:gd name="connsiteX104" fmla="*/ 3024965 w 4348066"/>
              <a:gd name="connsiteY104" fmla="*/ 1483762 h 3970079"/>
              <a:gd name="connsiteX105" fmla="*/ 3020348 w 4348066"/>
              <a:gd name="connsiteY105" fmla="*/ 1619689 h 3970079"/>
              <a:gd name="connsiteX106" fmla="*/ 2996390 w 4348066"/>
              <a:gd name="connsiteY106" fmla="*/ 1763680 h 3970079"/>
              <a:gd name="connsiteX107" fmla="*/ 2997848 w 4348066"/>
              <a:gd name="connsiteY107" fmla="*/ 1915886 h 3970079"/>
              <a:gd name="connsiteX108" fmla="*/ 2942253 w 4348066"/>
              <a:gd name="connsiteY108" fmla="*/ 1990531 h 3970079"/>
              <a:gd name="connsiteX109" fmla="*/ 2949931 w 4348066"/>
              <a:gd name="connsiteY109" fmla="*/ 2151484 h 3970079"/>
              <a:gd name="connsiteX110" fmla="*/ 2816388 w 4348066"/>
              <a:gd name="connsiteY110" fmla="*/ 2196874 h 3970079"/>
              <a:gd name="connsiteX111" fmla="*/ 2775226 w 4348066"/>
              <a:gd name="connsiteY111" fmla="*/ 2153330 h 3970079"/>
              <a:gd name="connsiteX112" fmla="*/ 2676623 w 4348066"/>
              <a:gd name="connsiteY112" fmla="*/ 2159017 h 3970079"/>
              <a:gd name="connsiteX113" fmla="*/ 2774448 w 4348066"/>
              <a:gd name="connsiteY113" fmla="*/ 2391942 h 3970079"/>
              <a:gd name="connsiteX114" fmla="*/ 2743200 w 4348066"/>
              <a:gd name="connsiteY114" fmla="*/ 2493850 h 3970079"/>
              <a:gd name="connsiteX115" fmla="*/ 2811625 w 4348066"/>
              <a:gd name="connsiteY115" fmla="*/ 3514531 h 3970079"/>
              <a:gd name="connsiteX116" fmla="*/ 2809243 w 4348066"/>
              <a:gd name="connsiteY116" fmla="*/ 3970079 h 3970079"/>
              <a:gd name="connsiteX117" fmla="*/ 2494384 w 4348066"/>
              <a:gd name="connsiteY117" fmla="*/ 3969543 h 3970079"/>
              <a:gd name="connsiteX118" fmla="*/ 2315839 w 4348066"/>
              <a:gd name="connsiteY118" fmla="*/ 3179553 h 3970079"/>
              <a:gd name="connsiteX119" fmla="*/ 2182441 w 4348066"/>
              <a:gd name="connsiteY119" fmla="*/ 2696353 h 3970079"/>
              <a:gd name="connsiteX120" fmla="*/ 2126991 w 4348066"/>
              <a:gd name="connsiteY120" fmla="*/ 2863770 h 3970079"/>
              <a:gd name="connsiteX121" fmla="*/ 2058955 w 4348066"/>
              <a:gd name="connsiteY121" fmla="*/ 3135086 h 3970079"/>
              <a:gd name="connsiteX122" fmla="*/ 1953208 w 4348066"/>
              <a:gd name="connsiteY122" fmla="*/ 3614058 h 3970079"/>
              <a:gd name="connsiteX123" fmla="*/ 1872343 w 4348066"/>
              <a:gd name="connsiteY123" fmla="*/ 3965316 h 3970079"/>
              <a:gd name="connsiteX124" fmla="*/ 1473314 w 4348066"/>
              <a:gd name="connsiteY124" fmla="*/ 3966629 h 3970079"/>
              <a:gd name="connsiteX0" fmla="*/ 1473314 w 4348066"/>
              <a:gd name="connsiteY0" fmla="*/ 3966629 h 3970079"/>
              <a:gd name="connsiteX1" fmla="*/ 1535906 w 4348066"/>
              <a:gd name="connsiteY1" fmla="*/ 3468606 h 3970079"/>
              <a:gd name="connsiteX2" fmla="*/ 1573764 w 4348066"/>
              <a:gd name="connsiteY2" fmla="*/ 3085323 h 3970079"/>
              <a:gd name="connsiteX3" fmla="*/ 1594272 w 4348066"/>
              <a:gd name="connsiteY3" fmla="*/ 2821927 h 3970079"/>
              <a:gd name="connsiteX4" fmla="*/ 1604866 w 4348066"/>
              <a:gd name="connsiteY4" fmla="*/ 2649894 h 3970079"/>
              <a:gd name="connsiteX5" fmla="*/ 1612932 w 4348066"/>
              <a:gd name="connsiteY5" fmla="*/ 2505367 h 3970079"/>
              <a:gd name="connsiteX6" fmla="*/ 1625374 w 4348066"/>
              <a:gd name="connsiteY6" fmla="*/ 2335958 h 3970079"/>
              <a:gd name="connsiteX7" fmla="*/ 1664688 w 4348066"/>
              <a:gd name="connsiteY7" fmla="*/ 2227295 h 3970079"/>
              <a:gd name="connsiteX8" fmla="*/ 1686120 w 4348066"/>
              <a:gd name="connsiteY8" fmla="*/ 2148812 h 3970079"/>
              <a:gd name="connsiteX9" fmla="*/ 1579838 w 4348066"/>
              <a:gd name="connsiteY9" fmla="*/ 2103956 h 3970079"/>
              <a:gd name="connsiteX10" fmla="*/ 1566085 w 4348066"/>
              <a:gd name="connsiteY10" fmla="*/ 2017795 h 3970079"/>
              <a:gd name="connsiteX11" fmla="*/ 1585816 w 4348066"/>
              <a:gd name="connsiteY11" fmla="*/ 1953209 h 3970079"/>
              <a:gd name="connsiteX12" fmla="*/ 1524000 w 4348066"/>
              <a:gd name="connsiteY12" fmla="*/ 1891004 h 3970079"/>
              <a:gd name="connsiteX13" fmla="*/ 1491441 w 4348066"/>
              <a:gd name="connsiteY13" fmla="*/ 1779037 h 3970079"/>
              <a:gd name="connsiteX14" fmla="*/ 1449355 w 4348066"/>
              <a:gd name="connsiteY14" fmla="*/ 1268964 h 3970079"/>
              <a:gd name="connsiteX15" fmla="*/ 1290541 w 4348066"/>
              <a:gd name="connsiteY15" fmla="*/ 1326794 h 3970079"/>
              <a:gd name="connsiteX16" fmla="*/ 1175657 w 4348066"/>
              <a:gd name="connsiteY16" fmla="*/ 1424474 h 3970079"/>
              <a:gd name="connsiteX17" fmla="*/ 1038808 w 4348066"/>
              <a:gd name="connsiteY17" fmla="*/ 1486678 h 3970079"/>
              <a:gd name="connsiteX18" fmla="*/ 877078 w 4348066"/>
              <a:gd name="connsiteY18" fmla="*/ 1492898 h 3970079"/>
              <a:gd name="connsiteX19" fmla="*/ 833535 w 4348066"/>
              <a:gd name="connsiteY19" fmla="*/ 1561323 h 3970079"/>
              <a:gd name="connsiteX20" fmla="*/ 783772 w 4348066"/>
              <a:gd name="connsiteY20" fmla="*/ 1548882 h 3970079"/>
              <a:gd name="connsiteX21" fmla="*/ 696686 w 4348066"/>
              <a:gd name="connsiteY21" fmla="*/ 1629747 h 3970079"/>
              <a:gd name="connsiteX22" fmla="*/ 597160 w 4348066"/>
              <a:gd name="connsiteY22" fmla="*/ 1573764 h 3970079"/>
              <a:gd name="connsiteX23" fmla="*/ 466531 w 4348066"/>
              <a:gd name="connsiteY23" fmla="*/ 1642188 h 3970079"/>
              <a:gd name="connsiteX24" fmla="*/ 422988 w 4348066"/>
              <a:gd name="connsiteY24" fmla="*/ 1648409 h 3970079"/>
              <a:gd name="connsiteX25" fmla="*/ 199053 w 4348066"/>
              <a:gd name="connsiteY25" fmla="*/ 1747935 h 3970079"/>
              <a:gd name="connsiteX26" fmla="*/ 93306 w 4348066"/>
              <a:gd name="connsiteY26" fmla="*/ 1779037 h 3970079"/>
              <a:gd name="connsiteX27" fmla="*/ 55984 w 4348066"/>
              <a:gd name="connsiteY27" fmla="*/ 1747935 h 3970079"/>
              <a:gd name="connsiteX28" fmla="*/ 0 w 4348066"/>
              <a:gd name="connsiteY28" fmla="*/ 1760376 h 3970079"/>
              <a:gd name="connsiteX29" fmla="*/ 0 w 4348066"/>
              <a:gd name="connsiteY29" fmla="*/ 1704392 h 3970079"/>
              <a:gd name="connsiteX30" fmla="*/ 62204 w 4348066"/>
              <a:gd name="connsiteY30" fmla="*/ 1660849 h 3970079"/>
              <a:gd name="connsiteX31" fmla="*/ 18662 w 4348066"/>
              <a:gd name="connsiteY31" fmla="*/ 1642188 h 3970079"/>
              <a:gd name="connsiteX32" fmla="*/ 68425 w 4348066"/>
              <a:gd name="connsiteY32" fmla="*/ 1573764 h 3970079"/>
              <a:gd name="connsiteX33" fmla="*/ 286139 w 4348066"/>
              <a:gd name="connsiteY33" fmla="*/ 1499119 h 3970079"/>
              <a:gd name="connsiteX34" fmla="*/ 199053 w 4348066"/>
              <a:gd name="connsiteY34" fmla="*/ 1455576 h 3970079"/>
              <a:gd name="connsiteX35" fmla="*/ 217715 w 4348066"/>
              <a:gd name="connsiteY35" fmla="*/ 1393372 h 3970079"/>
              <a:gd name="connsiteX36" fmla="*/ 335902 w 4348066"/>
              <a:gd name="connsiteY36" fmla="*/ 1387151 h 3970079"/>
              <a:gd name="connsiteX37" fmla="*/ 435429 w 4348066"/>
              <a:gd name="connsiteY37" fmla="*/ 1405813 h 3970079"/>
              <a:gd name="connsiteX38" fmla="*/ 435429 w 4348066"/>
              <a:gd name="connsiteY38" fmla="*/ 1405813 h 3970079"/>
              <a:gd name="connsiteX39" fmla="*/ 572278 w 4348066"/>
              <a:gd name="connsiteY39" fmla="*/ 1300066 h 3970079"/>
              <a:gd name="connsiteX40" fmla="*/ 696686 w 4348066"/>
              <a:gd name="connsiteY40" fmla="*/ 1244082 h 3970079"/>
              <a:gd name="connsiteX41" fmla="*/ 802433 w 4348066"/>
              <a:gd name="connsiteY41" fmla="*/ 1188098 h 3970079"/>
              <a:gd name="connsiteX42" fmla="*/ 951723 w 4348066"/>
              <a:gd name="connsiteY42" fmla="*/ 1132115 h 3970079"/>
              <a:gd name="connsiteX43" fmla="*/ 970384 w 4348066"/>
              <a:gd name="connsiteY43" fmla="*/ 1069911 h 3970079"/>
              <a:gd name="connsiteX44" fmla="*/ 1045029 w 4348066"/>
              <a:gd name="connsiteY44" fmla="*/ 1038809 h 3970079"/>
              <a:gd name="connsiteX45" fmla="*/ 1088572 w 4348066"/>
              <a:gd name="connsiteY45" fmla="*/ 1069911 h 3970079"/>
              <a:gd name="connsiteX46" fmla="*/ 1113453 w 4348066"/>
              <a:gd name="connsiteY46" fmla="*/ 970384 h 3970079"/>
              <a:gd name="connsiteX47" fmla="*/ 1219200 w 4348066"/>
              <a:gd name="connsiteY47" fmla="*/ 870858 h 3970079"/>
              <a:gd name="connsiteX48" fmla="*/ 1300066 w 4348066"/>
              <a:gd name="connsiteY48" fmla="*/ 858417 h 3970079"/>
              <a:gd name="connsiteX49" fmla="*/ 1399592 w 4348066"/>
              <a:gd name="connsiteY49" fmla="*/ 802433 h 3970079"/>
              <a:gd name="connsiteX50" fmla="*/ 1368490 w 4348066"/>
              <a:gd name="connsiteY50" fmla="*/ 727788 h 3970079"/>
              <a:gd name="connsiteX51" fmla="*/ 1486678 w 4348066"/>
              <a:gd name="connsiteY51" fmla="*/ 665584 h 3970079"/>
              <a:gd name="connsiteX52" fmla="*/ 1511560 w 4348066"/>
              <a:gd name="connsiteY52" fmla="*/ 541176 h 3970079"/>
              <a:gd name="connsiteX53" fmla="*/ 1635968 w 4348066"/>
              <a:gd name="connsiteY53" fmla="*/ 528735 h 3970079"/>
              <a:gd name="connsiteX54" fmla="*/ 1567543 w 4348066"/>
              <a:gd name="connsiteY54" fmla="*/ 472751 h 3970079"/>
              <a:gd name="connsiteX55" fmla="*/ 1629747 w 4348066"/>
              <a:gd name="connsiteY55" fmla="*/ 441649 h 3970079"/>
              <a:gd name="connsiteX56" fmla="*/ 1723053 w 4348066"/>
              <a:gd name="connsiteY56" fmla="*/ 447870 h 3970079"/>
              <a:gd name="connsiteX57" fmla="*/ 1903445 w 4348066"/>
              <a:gd name="connsiteY57" fmla="*/ 447870 h 3970079"/>
              <a:gd name="connsiteX58" fmla="*/ 1946988 w 4348066"/>
              <a:gd name="connsiteY58" fmla="*/ 323462 h 3970079"/>
              <a:gd name="connsiteX59" fmla="*/ 1971870 w 4348066"/>
              <a:gd name="connsiteY59" fmla="*/ 161731 h 3970079"/>
              <a:gd name="connsiteX60" fmla="*/ 2040294 w 4348066"/>
              <a:gd name="connsiteY60" fmla="*/ 105747 h 3970079"/>
              <a:gd name="connsiteX61" fmla="*/ 2083837 w 4348066"/>
              <a:gd name="connsiteY61" fmla="*/ 55984 h 3970079"/>
              <a:gd name="connsiteX62" fmla="*/ 2139821 w 4348066"/>
              <a:gd name="connsiteY62" fmla="*/ 0 h 3970079"/>
              <a:gd name="connsiteX63" fmla="*/ 2226906 w 4348066"/>
              <a:gd name="connsiteY63" fmla="*/ 74645 h 3970079"/>
              <a:gd name="connsiteX64" fmla="*/ 2295331 w 4348066"/>
              <a:gd name="connsiteY64" fmla="*/ 186613 h 3970079"/>
              <a:gd name="connsiteX65" fmla="*/ 2351315 w 4348066"/>
              <a:gd name="connsiteY65" fmla="*/ 323462 h 3970079"/>
              <a:gd name="connsiteX66" fmla="*/ 2407298 w 4348066"/>
              <a:gd name="connsiteY66" fmla="*/ 472751 h 3970079"/>
              <a:gd name="connsiteX67" fmla="*/ 2550368 w 4348066"/>
              <a:gd name="connsiteY67" fmla="*/ 454090 h 3970079"/>
              <a:gd name="connsiteX68" fmla="*/ 2643674 w 4348066"/>
              <a:gd name="connsiteY68" fmla="*/ 429209 h 3970079"/>
              <a:gd name="connsiteX69" fmla="*/ 2768082 w 4348066"/>
              <a:gd name="connsiteY69" fmla="*/ 460311 h 3970079"/>
              <a:gd name="connsiteX70" fmla="*/ 2817845 w 4348066"/>
              <a:gd name="connsiteY70" fmla="*/ 478972 h 3970079"/>
              <a:gd name="connsiteX71" fmla="*/ 2743200 w 4348066"/>
              <a:gd name="connsiteY71" fmla="*/ 510074 h 3970079"/>
              <a:gd name="connsiteX72" fmla="*/ 2668555 w 4348066"/>
              <a:gd name="connsiteY72" fmla="*/ 497633 h 3970079"/>
              <a:gd name="connsiteX73" fmla="*/ 2830286 w 4348066"/>
              <a:gd name="connsiteY73" fmla="*/ 597160 h 3970079"/>
              <a:gd name="connsiteX74" fmla="*/ 3010678 w 4348066"/>
              <a:gd name="connsiteY74" fmla="*/ 758890 h 3970079"/>
              <a:gd name="connsiteX75" fmla="*/ 3048000 w 4348066"/>
              <a:gd name="connsiteY75" fmla="*/ 877078 h 3970079"/>
              <a:gd name="connsiteX76" fmla="*/ 3178629 w 4348066"/>
              <a:gd name="connsiteY76" fmla="*/ 939282 h 3970079"/>
              <a:gd name="connsiteX77" fmla="*/ 3290596 w 4348066"/>
              <a:gd name="connsiteY77" fmla="*/ 995266 h 3970079"/>
              <a:gd name="connsiteX78" fmla="*/ 3427445 w 4348066"/>
              <a:gd name="connsiteY78" fmla="*/ 1101013 h 3970079"/>
              <a:gd name="connsiteX79" fmla="*/ 3470988 w 4348066"/>
              <a:gd name="connsiteY79" fmla="*/ 1163217 h 3970079"/>
              <a:gd name="connsiteX80" fmla="*/ 3614057 w 4348066"/>
              <a:gd name="connsiteY80" fmla="*/ 1219200 h 3970079"/>
              <a:gd name="connsiteX81" fmla="*/ 3738466 w 4348066"/>
              <a:gd name="connsiteY81" fmla="*/ 1268964 h 3970079"/>
              <a:gd name="connsiteX82" fmla="*/ 3825551 w 4348066"/>
              <a:gd name="connsiteY82" fmla="*/ 1356049 h 3970079"/>
              <a:gd name="connsiteX83" fmla="*/ 3900196 w 4348066"/>
              <a:gd name="connsiteY83" fmla="*/ 1387151 h 3970079"/>
              <a:gd name="connsiteX84" fmla="*/ 3999723 w 4348066"/>
              <a:gd name="connsiteY84" fmla="*/ 1368490 h 3970079"/>
              <a:gd name="connsiteX85" fmla="*/ 4086808 w 4348066"/>
              <a:gd name="connsiteY85" fmla="*/ 1324947 h 3970079"/>
              <a:gd name="connsiteX86" fmla="*/ 4130351 w 4348066"/>
              <a:gd name="connsiteY86" fmla="*/ 1380931 h 3970079"/>
              <a:gd name="connsiteX87" fmla="*/ 4055706 w 4348066"/>
              <a:gd name="connsiteY87" fmla="*/ 1461796 h 3970079"/>
              <a:gd name="connsiteX88" fmla="*/ 4223657 w 4348066"/>
              <a:gd name="connsiteY88" fmla="*/ 1542662 h 3970079"/>
              <a:gd name="connsiteX89" fmla="*/ 4348066 w 4348066"/>
              <a:gd name="connsiteY89" fmla="*/ 1667070 h 3970079"/>
              <a:gd name="connsiteX90" fmla="*/ 4298302 w 4348066"/>
              <a:gd name="connsiteY90" fmla="*/ 1685731 h 3970079"/>
              <a:gd name="connsiteX91" fmla="*/ 4211217 w 4348066"/>
              <a:gd name="connsiteY91" fmla="*/ 1629747 h 3970079"/>
              <a:gd name="connsiteX92" fmla="*/ 4316964 w 4348066"/>
              <a:gd name="connsiteY92" fmla="*/ 1772817 h 3970079"/>
              <a:gd name="connsiteX93" fmla="*/ 4254760 w 4348066"/>
              <a:gd name="connsiteY93" fmla="*/ 1810139 h 3970079"/>
              <a:gd name="connsiteX94" fmla="*/ 4024604 w 4348066"/>
              <a:gd name="connsiteY94" fmla="*/ 1648409 h 3970079"/>
              <a:gd name="connsiteX95" fmla="*/ 3912637 w 4348066"/>
              <a:gd name="connsiteY95" fmla="*/ 1573764 h 3970079"/>
              <a:gd name="connsiteX96" fmla="*/ 3813111 w 4348066"/>
              <a:gd name="connsiteY96" fmla="*/ 1673290 h 3970079"/>
              <a:gd name="connsiteX97" fmla="*/ 3726025 w 4348066"/>
              <a:gd name="connsiteY97" fmla="*/ 1579984 h 3970079"/>
              <a:gd name="connsiteX98" fmla="*/ 3581255 w 4348066"/>
              <a:gd name="connsiteY98" fmla="*/ 1569390 h 3970079"/>
              <a:gd name="connsiteX99" fmla="*/ 3374377 w 4348066"/>
              <a:gd name="connsiteY99" fmla="*/ 1450668 h 3970079"/>
              <a:gd name="connsiteX100" fmla="*/ 3288604 w 4348066"/>
              <a:gd name="connsiteY100" fmla="*/ 1473315 h 3970079"/>
              <a:gd name="connsiteX101" fmla="*/ 3021273 w 4348066"/>
              <a:gd name="connsiteY101" fmla="*/ 1287090 h 3970079"/>
              <a:gd name="connsiteX102" fmla="*/ 3016510 w 4348066"/>
              <a:gd name="connsiteY102" fmla="*/ 1350363 h 3970079"/>
              <a:gd name="connsiteX103" fmla="*/ 3094459 w 4348066"/>
              <a:gd name="connsiteY103" fmla="*/ 1426855 h 3970079"/>
              <a:gd name="connsiteX104" fmla="*/ 3024965 w 4348066"/>
              <a:gd name="connsiteY104" fmla="*/ 1483762 h 3970079"/>
              <a:gd name="connsiteX105" fmla="*/ 3020348 w 4348066"/>
              <a:gd name="connsiteY105" fmla="*/ 1619689 h 3970079"/>
              <a:gd name="connsiteX106" fmla="*/ 2996390 w 4348066"/>
              <a:gd name="connsiteY106" fmla="*/ 1763680 h 3970079"/>
              <a:gd name="connsiteX107" fmla="*/ 2997848 w 4348066"/>
              <a:gd name="connsiteY107" fmla="*/ 1915886 h 3970079"/>
              <a:gd name="connsiteX108" fmla="*/ 2942253 w 4348066"/>
              <a:gd name="connsiteY108" fmla="*/ 1990531 h 3970079"/>
              <a:gd name="connsiteX109" fmla="*/ 2949931 w 4348066"/>
              <a:gd name="connsiteY109" fmla="*/ 2151484 h 3970079"/>
              <a:gd name="connsiteX110" fmla="*/ 2816388 w 4348066"/>
              <a:gd name="connsiteY110" fmla="*/ 2196874 h 3970079"/>
              <a:gd name="connsiteX111" fmla="*/ 2775226 w 4348066"/>
              <a:gd name="connsiteY111" fmla="*/ 2153330 h 3970079"/>
              <a:gd name="connsiteX112" fmla="*/ 2676623 w 4348066"/>
              <a:gd name="connsiteY112" fmla="*/ 2159017 h 3970079"/>
              <a:gd name="connsiteX113" fmla="*/ 2774448 w 4348066"/>
              <a:gd name="connsiteY113" fmla="*/ 2391942 h 3970079"/>
              <a:gd name="connsiteX114" fmla="*/ 2743200 w 4348066"/>
              <a:gd name="connsiteY114" fmla="*/ 2493850 h 3970079"/>
              <a:gd name="connsiteX115" fmla="*/ 2811625 w 4348066"/>
              <a:gd name="connsiteY115" fmla="*/ 3514531 h 3970079"/>
              <a:gd name="connsiteX116" fmla="*/ 2809243 w 4348066"/>
              <a:gd name="connsiteY116" fmla="*/ 3970079 h 3970079"/>
              <a:gd name="connsiteX117" fmla="*/ 2494384 w 4348066"/>
              <a:gd name="connsiteY117" fmla="*/ 3969543 h 3970079"/>
              <a:gd name="connsiteX118" fmla="*/ 2315839 w 4348066"/>
              <a:gd name="connsiteY118" fmla="*/ 3179553 h 3970079"/>
              <a:gd name="connsiteX119" fmla="*/ 2182441 w 4348066"/>
              <a:gd name="connsiteY119" fmla="*/ 2696353 h 3970079"/>
              <a:gd name="connsiteX120" fmla="*/ 2126991 w 4348066"/>
              <a:gd name="connsiteY120" fmla="*/ 2863770 h 3970079"/>
              <a:gd name="connsiteX121" fmla="*/ 2058955 w 4348066"/>
              <a:gd name="connsiteY121" fmla="*/ 3135086 h 3970079"/>
              <a:gd name="connsiteX122" fmla="*/ 1953208 w 4348066"/>
              <a:gd name="connsiteY122" fmla="*/ 3614058 h 3970079"/>
              <a:gd name="connsiteX123" fmla="*/ 1872343 w 4348066"/>
              <a:gd name="connsiteY123" fmla="*/ 3965316 h 3970079"/>
              <a:gd name="connsiteX124" fmla="*/ 1473314 w 4348066"/>
              <a:gd name="connsiteY124" fmla="*/ 3966629 h 3970079"/>
              <a:gd name="connsiteX0" fmla="*/ 1473314 w 4348066"/>
              <a:gd name="connsiteY0" fmla="*/ 3966629 h 3970079"/>
              <a:gd name="connsiteX1" fmla="*/ 1535906 w 4348066"/>
              <a:gd name="connsiteY1" fmla="*/ 3468606 h 3970079"/>
              <a:gd name="connsiteX2" fmla="*/ 1573764 w 4348066"/>
              <a:gd name="connsiteY2" fmla="*/ 3085323 h 3970079"/>
              <a:gd name="connsiteX3" fmla="*/ 1594272 w 4348066"/>
              <a:gd name="connsiteY3" fmla="*/ 2821927 h 3970079"/>
              <a:gd name="connsiteX4" fmla="*/ 1604866 w 4348066"/>
              <a:gd name="connsiteY4" fmla="*/ 2649894 h 3970079"/>
              <a:gd name="connsiteX5" fmla="*/ 1612932 w 4348066"/>
              <a:gd name="connsiteY5" fmla="*/ 2505367 h 3970079"/>
              <a:gd name="connsiteX6" fmla="*/ 1625374 w 4348066"/>
              <a:gd name="connsiteY6" fmla="*/ 2335958 h 3970079"/>
              <a:gd name="connsiteX7" fmla="*/ 1664688 w 4348066"/>
              <a:gd name="connsiteY7" fmla="*/ 2227295 h 3970079"/>
              <a:gd name="connsiteX8" fmla="*/ 1686120 w 4348066"/>
              <a:gd name="connsiteY8" fmla="*/ 2148812 h 3970079"/>
              <a:gd name="connsiteX9" fmla="*/ 1579838 w 4348066"/>
              <a:gd name="connsiteY9" fmla="*/ 2103956 h 3970079"/>
              <a:gd name="connsiteX10" fmla="*/ 1566085 w 4348066"/>
              <a:gd name="connsiteY10" fmla="*/ 2017795 h 3970079"/>
              <a:gd name="connsiteX11" fmla="*/ 1585816 w 4348066"/>
              <a:gd name="connsiteY11" fmla="*/ 1953209 h 3970079"/>
              <a:gd name="connsiteX12" fmla="*/ 1524000 w 4348066"/>
              <a:gd name="connsiteY12" fmla="*/ 1891004 h 3970079"/>
              <a:gd name="connsiteX13" fmla="*/ 1491441 w 4348066"/>
              <a:gd name="connsiteY13" fmla="*/ 1779037 h 3970079"/>
              <a:gd name="connsiteX14" fmla="*/ 1449355 w 4348066"/>
              <a:gd name="connsiteY14" fmla="*/ 1268964 h 3970079"/>
              <a:gd name="connsiteX15" fmla="*/ 1290541 w 4348066"/>
              <a:gd name="connsiteY15" fmla="*/ 1326794 h 3970079"/>
              <a:gd name="connsiteX16" fmla="*/ 1175657 w 4348066"/>
              <a:gd name="connsiteY16" fmla="*/ 1424474 h 3970079"/>
              <a:gd name="connsiteX17" fmla="*/ 1038808 w 4348066"/>
              <a:gd name="connsiteY17" fmla="*/ 1486678 h 3970079"/>
              <a:gd name="connsiteX18" fmla="*/ 877078 w 4348066"/>
              <a:gd name="connsiteY18" fmla="*/ 1492898 h 3970079"/>
              <a:gd name="connsiteX19" fmla="*/ 833535 w 4348066"/>
              <a:gd name="connsiteY19" fmla="*/ 1561323 h 3970079"/>
              <a:gd name="connsiteX20" fmla="*/ 783772 w 4348066"/>
              <a:gd name="connsiteY20" fmla="*/ 1548882 h 3970079"/>
              <a:gd name="connsiteX21" fmla="*/ 696686 w 4348066"/>
              <a:gd name="connsiteY21" fmla="*/ 1629747 h 3970079"/>
              <a:gd name="connsiteX22" fmla="*/ 597160 w 4348066"/>
              <a:gd name="connsiteY22" fmla="*/ 1573764 h 3970079"/>
              <a:gd name="connsiteX23" fmla="*/ 466531 w 4348066"/>
              <a:gd name="connsiteY23" fmla="*/ 1642188 h 3970079"/>
              <a:gd name="connsiteX24" fmla="*/ 422988 w 4348066"/>
              <a:gd name="connsiteY24" fmla="*/ 1648409 h 3970079"/>
              <a:gd name="connsiteX25" fmla="*/ 199053 w 4348066"/>
              <a:gd name="connsiteY25" fmla="*/ 1747935 h 3970079"/>
              <a:gd name="connsiteX26" fmla="*/ 93306 w 4348066"/>
              <a:gd name="connsiteY26" fmla="*/ 1779037 h 3970079"/>
              <a:gd name="connsiteX27" fmla="*/ 55984 w 4348066"/>
              <a:gd name="connsiteY27" fmla="*/ 1747935 h 3970079"/>
              <a:gd name="connsiteX28" fmla="*/ 0 w 4348066"/>
              <a:gd name="connsiteY28" fmla="*/ 1760376 h 3970079"/>
              <a:gd name="connsiteX29" fmla="*/ 0 w 4348066"/>
              <a:gd name="connsiteY29" fmla="*/ 1704392 h 3970079"/>
              <a:gd name="connsiteX30" fmla="*/ 62204 w 4348066"/>
              <a:gd name="connsiteY30" fmla="*/ 1660849 h 3970079"/>
              <a:gd name="connsiteX31" fmla="*/ 18662 w 4348066"/>
              <a:gd name="connsiteY31" fmla="*/ 1642188 h 3970079"/>
              <a:gd name="connsiteX32" fmla="*/ 68425 w 4348066"/>
              <a:gd name="connsiteY32" fmla="*/ 1573764 h 3970079"/>
              <a:gd name="connsiteX33" fmla="*/ 286139 w 4348066"/>
              <a:gd name="connsiteY33" fmla="*/ 1499119 h 3970079"/>
              <a:gd name="connsiteX34" fmla="*/ 199053 w 4348066"/>
              <a:gd name="connsiteY34" fmla="*/ 1455576 h 3970079"/>
              <a:gd name="connsiteX35" fmla="*/ 217715 w 4348066"/>
              <a:gd name="connsiteY35" fmla="*/ 1393372 h 3970079"/>
              <a:gd name="connsiteX36" fmla="*/ 335902 w 4348066"/>
              <a:gd name="connsiteY36" fmla="*/ 1387151 h 3970079"/>
              <a:gd name="connsiteX37" fmla="*/ 435429 w 4348066"/>
              <a:gd name="connsiteY37" fmla="*/ 1405813 h 3970079"/>
              <a:gd name="connsiteX38" fmla="*/ 435429 w 4348066"/>
              <a:gd name="connsiteY38" fmla="*/ 1405813 h 3970079"/>
              <a:gd name="connsiteX39" fmla="*/ 572278 w 4348066"/>
              <a:gd name="connsiteY39" fmla="*/ 1300066 h 3970079"/>
              <a:gd name="connsiteX40" fmla="*/ 696686 w 4348066"/>
              <a:gd name="connsiteY40" fmla="*/ 1244082 h 3970079"/>
              <a:gd name="connsiteX41" fmla="*/ 802433 w 4348066"/>
              <a:gd name="connsiteY41" fmla="*/ 1188098 h 3970079"/>
              <a:gd name="connsiteX42" fmla="*/ 951723 w 4348066"/>
              <a:gd name="connsiteY42" fmla="*/ 1132115 h 3970079"/>
              <a:gd name="connsiteX43" fmla="*/ 970384 w 4348066"/>
              <a:gd name="connsiteY43" fmla="*/ 1069911 h 3970079"/>
              <a:gd name="connsiteX44" fmla="*/ 1045029 w 4348066"/>
              <a:gd name="connsiteY44" fmla="*/ 1038809 h 3970079"/>
              <a:gd name="connsiteX45" fmla="*/ 1088572 w 4348066"/>
              <a:gd name="connsiteY45" fmla="*/ 1069911 h 3970079"/>
              <a:gd name="connsiteX46" fmla="*/ 1113453 w 4348066"/>
              <a:gd name="connsiteY46" fmla="*/ 970384 h 3970079"/>
              <a:gd name="connsiteX47" fmla="*/ 1219200 w 4348066"/>
              <a:gd name="connsiteY47" fmla="*/ 870858 h 3970079"/>
              <a:gd name="connsiteX48" fmla="*/ 1300066 w 4348066"/>
              <a:gd name="connsiteY48" fmla="*/ 858417 h 3970079"/>
              <a:gd name="connsiteX49" fmla="*/ 1399592 w 4348066"/>
              <a:gd name="connsiteY49" fmla="*/ 802433 h 3970079"/>
              <a:gd name="connsiteX50" fmla="*/ 1368490 w 4348066"/>
              <a:gd name="connsiteY50" fmla="*/ 727788 h 3970079"/>
              <a:gd name="connsiteX51" fmla="*/ 1486678 w 4348066"/>
              <a:gd name="connsiteY51" fmla="*/ 665584 h 3970079"/>
              <a:gd name="connsiteX52" fmla="*/ 1511560 w 4348066"/>
              <a:gd name="connsiteY52" fmla="*/ 541176 h 3970079"/>
              <a:gd name="connsiteX53" fmla="*/ 1635968 w 4348066"/>
              <a:gd name="connsiteY53" fmla="*/ 528735 h 3970079"/>
              <a:gd name="connsiteX54" fmla="*/ 1567543 w 4348066"/>
              <a:gd name="connsiteY54" fmla="*/ 472751 h 3970079"/>
              <a:gd name="connsiteX55" fmla="*/ 1629747 w 4348066"/>
              <a:gd name="connsiteY55" fmla="*/ 441649 h 3970079"/>
              <a:gd name="connsiteX56" fmla="*/ 1723053 w 4348066"/>
              <a:gd name="connsiteY56" fmla="*/ 447870 h 3970079"/>
              <a:gd name="connsiteX57" fmla="*/ 1903445 w 4348066"/>
              <a:gd name="connsiteY57" fmla="*/ 447870 h 3970079"/>
              <a:gd name="connsiteX58" fmla="*/ 1946988 w 4348066"/>
              <a:gd name="connsiteY58" fmla="*/ 323462 h 3970079"/>
              <a:gd name="connsiteX59" fmla="*/ 1971870 w 4348066"/>
              <a:gd name="connsiteY59" fmla="*/ 161731 h 3970079"/>
              <a:gd name="connsiteX60" fmla="*/ 2040294 w 4348066"/>
              <a:gd name="connsiteY60" fmla="*/ 105747 h 3970079"/>
              <a:gd name="connsiteX61" fmla="*/ 2083837 w 4348066"/>
              <a:gd name="connsiteY61" fmla="*/ 55984 h 3970079"/>
              <a:gd name="connsiteX62" fmla="*/ 2139821 w 4348066"/>
              <a:gd name="connsiteY62" fmla="*/ 0 h 3970079"/>
              <a:gd name="connsiteX63" fmla="*/ 2226906 w 4348066"/>
              <a:gd name="connsiteY63" fmla="*/ 74645 h 3970079"/>
              <a:gd name="connsiteX64" fmla="*/ 2295331 w 4348066"/>
              <a:gd name="connsiteY64" fmla="*/ 186613 h 3970079"/>
              <a:gd name="connsiteX65" fmla="*/ 2351315 w 4348066"/>
              <a:gd name="connsiteY65" fmla="*/ 323462 h 3970079"/>
              <a:gd name="connsiteX66" fmla="*/ 2407298 w 4348066"/>
              <a:gd name="connsiteY66" fmla="*/ 472751 h 3970079"/>
              <a:gd name="connsiteX67" fmla="*/ 2550368 w 4348066"/>
              <a:gd name="connsiteY67" fmla="*/ 454090 h 3970079"/>
              <a:gd name="connsiteX68" fmla="*/ 2643674 w 4348066"/>
              <a:gd name="connsiteY68" fmla="*/ 429209 h 3970079"/>
              <a:gd name="connsiteX69" fmla="*/ 2768082 w 4348066"/>
              <a:gd name="connsiteY69" fmla="*/ 460311 h 3970079"/>
              <a:gd name="connsiteX70" fmla="*/ 2817845 w 4348066"/>
              <a:gd name="connsiteY70" fmla="*/ 478972 h 3970079"/>
              <a:gd name="connsiteX71" fmla="*/ 2743200 w 4348066"/>
              <a:gd name="connsiteY71" fmla="*/ 510074 h 3970079"/>
              <a:gd name="connsiteX72" fmla="*/ 2668555 w 4348066"/>
              <a:gd name="connsiteY72" fmla="*/ 497633 h 3970079"/>
              <a:gd name="connsiteX73" fmla="*/ 2830286 w 4348066"/>
              <a:gd name="connsiteY73" fmla="*/ 597160 h 3970079"/>
              <a:gd name="connsiteX74" fmla="*/ 3010678 w 4348066"/>
              <a:gd name="connsiteY74" fmla="*/ 758890 h 3970079"/>
              <a:gd name="connsiteX75" fmla="*/ 3048000 w 4348066"/>
              <a:gd name="connsiteY75" fmla="*/ 877078 h 3970079"/>
              <a:gd name="connsiteX76" fmla="*/ 3178629 w 4348066"/>
              <a:gd name="connsiteY76" fmla="*/ 939282 h 3970079"/>
              <a:gd name="connsiteX77" fmla="*/ 3290596 w 4348066"/>
              <a:gd name="connsiteY77" fmla="*/ 995266 h 3970079"/>
              <a:gd name="connsiteX78" fmla="*/ 3427445 w 4348066"/>
              <a:gd name="connsiteY78" fmla="*/ 1101013 h 3970079"/>
              <a:gd name="connsiteX79" fmla="*/ 3470988 w 4348066"/>
              <a:gd name="connsiteY79" fmla="*/ 1163217 h 3970079"/>
              <a:gd name="connsiteX80" fmla="*/ 3614057 w 4348066"/>
              <a:gd name="connsiteY80" fmla="*/ 1219200 h 3970079"/>
              <a:gd name="connsiteX81" fmla="*/ 3738466 w 4348066"/>
              <a:gd name="connsiteY81" fmla="*/ 1268964 h 3970079"/>
              <a:gd name="connsiteX82" fmla="*/ 3825551 w 4348066"/>
              <a:gd name="connsiteY82" fmla="*/ 1356049 h 3970079"/>
              <a:gd name="connsiteX83" fmla="*/ 3900196 w 4348066"/>
              <a:gd name="connsiteY83" fmla="*/ 1387151 h 3970079"/>
              <a:gd name="connsiteX84" fmla="*/ 3999723 w 4348066"/>
              <a:gd name="connsiteY84" fmla="*/ 1368490 h 3970079"/>
              <a:gd name="connsiteX85" fmla="*/ 4086808 w 4348066"/>
              <a:gd name="connsiteY85" fmla="*/ 1324947 h 3970079"/>
              <a:gd name="connsiteX86" fmla="*/ 4130351 w 4348066"/>
              <a:gd name="connsiteY86" fmla="*/ 1380931 h 3970079"/>
              <a:gd name="connsiteX87" fmla="*/ 4055706 w 4348066"/>
              <a:gd name="connsiteY87" fmla="*/ 1461796 h 3970079"/>
              <a:gd name="connsiteX88" fmla="*/ 4223657 w 4348066"/>
              <a:gd name="connsiteY88" fmla="*/ 1542662 h 3970079"/>
              <a:gd name="connsiteX89" fmla="*/ 4348066 w 4348066"/>
              <a:gd name="connsiteY89" fmla="*/ 1667070 h 3970079"/>
              <a:gd name="connsiteX90" fmla="*/ 4298302 w 4348066"/>
              <a:gd name="connsiteY90" fmla="*/ 1685731 h 3970079"/>
              <a:gd name="connsiteX91" fmla="*/ 4211217 w 4348066"/>
              <a:gd name="connsiteY91" fmla="*/ 1629747 h 3970079"/>
              <a:gd name="connsiteX92" fmla="*/ 4316964 w 4348066"/>
              <a:gd name="connsiteY92" fmla="*/ 1772817 h 3970079"/>
              <a:gd name="connsiteX93" fmla="*/ 4254760 w 4348066"/>
              <a:gd name="connsiteY93" fmla="*/ 1810139 h 3970079"/>
              <a:gd name="connsiteX94" fmla="*/ 4024604 w 4348066"/>
              <a:gd name="connsiteY94" fmla="*/ 1648409 h 3970079"/>
              <a:gd name="connsiteX95" fmla="*/ 3912637 w 4348066"/>
              <a:gd name="connsiteY95" fmla="*/ 1573764 h 3970079"/>
              <a:gd name="connsiteX96" fmla="*/ 3813111 w 4348066"/>
              <a:gd name="connsiteY96" fmla="*/ 1673290 h 3970079"/>
              <a:gd name="connsiteX97" fmla="*/ 3726025 w 4348066"/>
              <a:gd name="connsiteY97" fmla="*/ 1579984 h 3970079"/>
              <a:gd name="connsiteX98" fmla="*/ 3581255 w 4348066"/>
              <a:gd name="connsiteY98" fmla="*/ 1569390 h 3970079"/>
              <a:gd name="connsiteX99" fmla="*/ 3374377 w 4348066"/>
              <a:gd name="connsiteY99" fmla="*/ 1450668 h 3970079"/>
              <a:gd name="connsiteX100" fmla="*/ 3288604 w 4348066"/>
              <a:gd name="connsiteY100" fmla="*/ 1473315 h 3970079"/>
              <a:gd name="connsiteX101" fmla="*/ 3021273 w 4348066"/>
              <a:gd name="connsiteY101" fmla="*/ 1287090 h 3970079"/>
              <a:gd name="connsiteX102" fmla="*/ 3016510 w 4348066"/>
              <a:gd name="connsiteY102" fmla="*/ 1350363 h 3970079"/>
              <a:gd name="connsiteX103" fmla="*/ 3094459 w 4348066"/>
              <a:gd name="connsiteY103" fmla="*/ 1426855 h 3970079"/>
              <a:gd name="connsiteX104" fmla="*/ 3024965 w 4348066"/>
              <a:gd name="connsiteY104" fmla="*/ 1483762 h 3970079"/>
              <a:gd name="connsiteX105" fmla="*/ 3020348 w 4348066"/>
              <a:gd name="connsiteY105" fmla="*/ 1619689 h 3970079"/>
              <a:gd name="connsiteX106" fmla="*/ 2996390 w 4348066"/>
              <a:gd name="connsiteY106" fmla="*/ 1763680 h 3970079"/>
              <a:gd name="connsiteX107" fmla="*/ 2997848 w 4348066"/>
              <a:gd name="connsiteY107" fmla="*/ 1915886 h 3970079"/>
              <a:gd name="connsiteX108" fmla="*/ 2942253 w 4348066"/>
              <a:gd name="connsiteY108" fmla="*/ 1990531 h 3970079"/>
              <a:gd name="connsiteX109" fmla="*/ 2949931 w 4348066"/>
              <a:gd name="connsiteY109" fmla="*/ 2151484 h 3970079"/>
              <a:gd name="connsiteX110" fmla="*/ 2816388 w 4348066"/>
              <a:gd name="connsiteY110" fmla="*/ 2196874 h 3970079"/>
              <a:gd name="connsiteX111" fmla="*/ 2775226 w 4348066"/>
              <a:gd name="connsiteY111" fmla="*/ 2153330 h 3970079"/>
              <a:gd name="connsiteX112" fmla="*/ 2676623 w 4348066"/>
              <a:gd name="connsiteY112" fmla="*/ 2159017 h 3970079"/>
              <a:gd name="connsiteX113" fmla="*/ 2774448 w 4348066"/>
              <a:gd name="connsiteY113" fmla="*/ 2391942 h 3970079"/>
              <a:gd name="connsiteX114" fmla="*/ 2743200 w 4348066"/>
              <a:gd name="connsiteY114" fmla="*/ 2493850 h 3970079"/>
              <a:gd name="connsiteX115" fmla="*/ 2811625 w 4348066"/>
              <a:gd name="connsiteY115" fmla="*/ 3514531 h 3970079"/>
              <a:gd name="connsiteX116" fmla="*/ 2809243 w 4348066"/>
              <a:gd name="connsiteY116" fmla="*/ 3970079 h 3970079"/>
              <a:gd name="connsiteX117" fmla="*/ 2494384 w 4348066"/>
              <a:gd name="connsiteY117" fmla="*/ 3969543 h 3970079"/>
              <a:gd name="connsiteX118" fmla="*/ 2315839 w 4348066"/>
              <a:gd name="connsiteY118" fmla="*/ 3179553 h 3970079"/>
              <a:gd name="connsiteX119" fmla="*/ 2182441 w 4348066"/>
              <a:gd name="connsiteY119" fmla="*/ 2696353 h 3970079"/>
              <a:gd name="connsiteX120" fmla="*/ 2126991 w 4348066"/>
              <a:gd name="connsiteY120" fmla="*/ 2863770 h 3970079"/>
              <a:gd name="connsiteX121" fmla="*/ 2058955 w 4348066"/>
              <a:gd name="connsiteY121" fmla="*/ 3135086 h 3970079"/>
              <a:gd name="connsiteX122" fmla="*/ 1953208 w 4348066"/>
              <a:gd name="connsiteY122" fmla="*/ 3614058 h 3970079"/>
              <a:gd name="connsiteX123" fmla="*/ 1872343 w 4348066"/>
              <a:gd name="connsiteY123" fmla="*/ 3965316 h 3970079"/>
              <a:gd name="connsiteX124" fmla="*/ 1473314 w 4348066"/>
              <a:gd name="connsiteY124" fmla="*/ 3966629 h 3970079"/>
              <a:gd name="connsiteX0" fmla="*/ 1473314 w 4348066"/>
              <a:gd name="connsiteY0" fmla="*/ 3966629 h 3970079"/>
              <a:gd name="connsiteX1" fmla="*/ 1535906 w 4348066"/>
              <a:gd name="connsiteY1" fmla="*/ 3468606 h 3970079"/>
              <a:gd name="connsiteX2" fmla="*/ 1573764 w 4348066"/>
              <a:gd name="connsiteY2" fmla="*/ 3085323 h 3970079"/>
              <a:gd name="connsiteX3" fmla="*/ 1594272 w 4348066"/>
              <a:gd name="connsiteY3" fmla="*/ 2821927 h 3970079"/>
              <a:gd name="connsiteX4" fmla="*/ 1604866 w 4348066"/>
              <a:gd name="connsiteY4" fmla="*/ 2649894 h 3970079"/>
              <a:gd name="connsiteX5" fmla="*/ 1612932 w 4348066"/>
              <a:gd name="connsiteY5" fmla="*/ 2505367 h 3970079"/>
              <a:gd name="connsiteX6" fmla="*/ 1625374 w 4348066"/>
              <a:gd name="connsiteY6" fmla="*/ 2335958 h 3970079"/>
              <a:gd name="connsiteX7" fmla="*/ 1664688 w 4348066"/>
              <a:gd name="connsiteY7" fmla="*/ 2227295 h 3970079"/>
              <a:gd name="connsiteX8" fmla="*/ 1686120 w 4348066"/>
              <a:gd name="connsiteY8" fmla="*/ 2148812 h 3970079"/>
              <a:gd name="connsiteX9" fmla="*/ 1579838 w 4348066"/>
              <a:gd name="connsiteY9" fmla="*/ 2103956 h 3970079"/>
              <a:gd name="connsiteX10" fmla="*/ 1566085 w 4348066"/>
              <a:gd name="connsiteY10" fmla="*/ 2017795 h 3970079"/>
              <a:gd name="connsiteX11" fmla="*/ 1585816 w 4348066"/>
              <a:gd name="connsiteY11" fmla="*/ 1953209 h 3970079"/>
              <a:gd name="connsiteX12" fmla="*/ 1524000 w 4348066"/>
              <a:gd name="connsiteY12" fmla="*/ 1891004 h 3970079"/>
              <a:gd name="connsiteX13" fmla="*/ 1491441 w 4348066"/>
              <a:gd name="connsiteY13" fmla="*/ 1779037 h 3970079"/>
              <a:gd name="connsiteX14" fmla="*/ 1449355 w 4348066"/>
              <a:gd name="connsiteY14" fmla="*/ 1268964 h 3970079"/>
              <a:gd name="connsiteX15" fmla="*/ 1290541 w 4348066"/>
              <a:gd name="connsiteY15" fmla="*/ 1326794 h 3970079"/>
              <a:gd name="connsiteX16" fmla="*/ 1175657 w 4348066"/>
              <a:gd name="connsiteY16" fmla="*/ 1424474 h 3970079"/>
              <a:gd name="connsiteX17" fmla="*/ 1038808 w 4348066"/>
              <a:gd name="connsiteY17" fmla="*/ 1486678 h 3970079"/>
              <a:gd name="connsiteX18" fmla="*/ 877078 w 4348066"/>
              <a:gd name="connsiteY18" fmla="*/ 1492898 h 3970079"/>
              <a:gd name="connsiteX19" fmla="*/ 833535 w 4348066"/>
              <a:gd name="connsiteY19" fmla="*/ 1561323 h 3970079"/>
              <a:gd name="connsiteX20" fmla="*/ 783772 w 4348066"/>
              <a:gd name="connsiteY20" fmla="*/ 1548882 h 3970079"/>
              <a:gd name="connsiteX21" fmla="*/ 696686 w 4348066"/>
              <a:gd name="connsiteY21" fmla="*/ 1629747 h 3970079"/>
              <a:gd name="connsiteX22" fmla="*/ 597160 w 4348066"/>
              <a:gd name="connsiteY22" fmla="*/ 1573764 h 3970079"/>
              <a:gd name="connsiteX23" fmla="*/ 466531 w 4348066"/>
              <a:gd name="connsiteY23" fmla="*/ 1642188 h 3970079"/>
              <a:gd name="connsiteX24" fmla="*/ 422988 w 4348066"/>
              <a:gd name="connsiteY24" fmla="*/ 1648409 h 3970079"/>
              <a:gd name="connsiteX25" fmla="*/ 199053 w 4348066"/>
              <a:gd name="connsiteY25" fmla="*/ 1747935 h 3970079"/>
              <a:gd name="connsiteX26" fmla="*/ 93306 w 4348066"/>
              <a:gd name="connsiteY26" fmla="*/ 1779037 h 3970079"/>
              <a:gd name="connsiteX27" fmla="*/ 55984 w 4348066"/>
              <a:gd name="connsiteY27" fmla="*/ 1747935 h 3970079"/>
              <a:gd name="connsiteX28" fmla="*/ 0 w 4348066"/>
              <a:gd name="connsiteY28" fmla="*/ 1760376 h 3970079"/>
              <a:gd name="connsiteX29" fmla="*/ 0 w 4348066"/>
              <a:gd name="connsiteY29" fmla="*/ 1704392 h 3970079"/>
              <a:gd name="connsiteX30" fmla="*/ 62204 w 4348066"/>
              <a:gd name="connsiteY30" fmla="*/ 1660849 h 3970079"/>
              <a:gd name="connsiteX31" fmla="*/ 18662 w 4348066"/>
              <a:gd name="connsiteY31" fmla="*/ 1642188 h 3970079"/>
              <a:gd name="connsiteX32" fmla="*/ 68425 w 4348066"/>
              <a:gd name="connsiteY32" fmla="*/ 1573764 h 3970079"/>
              <a:gd name="connsiteX33" fmla="*/ 286139 w 4348066"/>
              <a:gd name="connsiteY33" fmla="*/ 1499119 h 3970079"/>
              <a:gd name="connsiteX34" fmla="*/ 199053 w 4348066"/>
              <a:gd name="connsiteY34" fmla="*/ 1455576 h 3970079"/>
              <a:gd name="connsiteX35" fmla="*/ 217715 w 4348066"/>
              <a:gd name="connsiteY35" fmla="*/ 1393372 h 3970079"/>
              <a:gd name="connsiteX36" fmla="*/ 335902 w 4348066"/>
              <a:gd name="connsiteY36" fmla="*/ 1387151 h 3970079"/>
              <a:gd name="connsiteX37" fmla="*/ 435429 w 4348066"/>
              <a:gd name="connsiteY37" fmla="*/ 1405813 h 3970079"/>
              <a:gd name="connsiteX38" fmla="*/ 435429 w 4348066"/>
              <a:gd name="connsiteY38" fmla="*/ 1405813 h 3970079"/>
              <a:gd name="connsiteX39" fmla="*/ 572278 w 4348066"/>
              <a:gd name="connsiteY39" fmla="*/ 1300066 h 3970079"/>
              <a:gd name="connsiteX40" fmla="*/ 696686 w 4348066"/>
              <a:gd name="connsiteY40" fmla="*/ 1244082 h 3970079"/>
              <a:gd name="connsiteX41" fmla="*/ 802433 w 4348066"/>
              <a:gd name="connsiteY41" fmla="*/ 1188098 h 3970079"/>
              <a:gd name="connsiteX42" fmla="*/ 951723 w 4348066"/>
              <a:gd name="connsiteY42" fmla="*/ 1132115 h 3970079"/>
              <a:gd name="connsiteX43" fmla="*/ 970384 w 4348066"/>
              <a:gd name="connsiteY43" fmla="*/ 1069911 h 3970079"/>
              <a:gd name="connsiteX44" fmla="*/ 1045029 w 4348066"/>
              <a:gd name="connsiteY44" fmla="*/ 1038809 h 3970079"/>
              <a:gd name="connsiteX45" fmla="*/ 1088572 w 4348066"/>
              <a:gd name="connsiteY45" fmla="*/ 1069911 h 3970079"/>
              <a:gd name="connsiteX46" fmla="*/ 1113453 w 4348066"/>
              <a:gd name="connsiteY46" fmla="*/ 970384 h 3970079"/>
              <a:gd name="connsiteX47" fmla="*/ 1219200 w 4348066"/>
              <a:gd name="connsiteY47" fmla="*/ 870858 h 3970079"/>
              <a:gd name="connsiteX48" fmla="*/ 1300066 w 4348066"/>
              <a:gd name="connsiteY48" fmla="*/ 858417 h 3970079"/>
              <a:gd name="connsiteX49" fmla="*/ 1399592 w 4348066"/>
              <a:gd name="connsiteY49" fmla="*/ 802433 h 3970079"/>
              <a:gd name="connsiteX50" fmla="*/ 1368490 w 4348066"/>
              <a:gd name="connsiteY50" fmla="*/ 727788 h 3970079"/>
              <a:gd name="connsiteX51" fmla="*/ 1486678 w 4348066"/>
              <a:gd name="connsiteY51" fmla="*/ 665584 h 3970079"/>
              <a:gd name="connsiteX52" fmla="*/ 1511560 w 4348066"/>
              <a:gd name="connsiteY52" fmla="*/ 541176 h 3970079"/>
              <a:gd name="connsiteX53" fmla="*/ 1635968 w 4348066"/>
              <a:gd name="connsiteY53" fmla="*/ 528735 h 3970079"/>
              <a:gd name="connsiteX54" fmla="*/ 1567543 w 4348066"/>
              <a:gd name="connsiteY54" fmla="*/ 472751 h 3970079"/>
              <a:gd name="connsiteX55" fmla="*/ 1629747 w 4348066"/>
              <a:gd name="connsiteY55" fmla="*/ 441649 h 3970079"/>
              <a:gd name="connsiteX56" fmla="*/ 1723053 w 4348066"/>
              <a:gd name="connsiteY56" fmla="*/ 447870 h 3970079"/>
              <a:gd name="connsiteX57" fmla="*/ 1903445 w 4348066"/>
              <a:gd name="connsiteY57" fmla="*/ 447870 h 3970079"/>
              <a:gd name="connsiteX58" fmla="*/ 1946988 w 4348066"/>
              <a:gd name="connsiteY58" fmla="*/ 323462 h 3970079"/>
              <a:gd name="connsiteX59" fmla="*/ 1971870 w 4348066"/>
              <a:gd name="connsiteY59" fmla="*/ 161731 h 3970079"/>
              <a:gd name="connsiteX60" fmla="*/ 2040294 w 4348066"/>
              <a:gd name="connsiteY60" fmla="*/ 105747 h 3970079"/>
              <a:gd name="connsiteX61" fmla="*/ 2083837 w 4348066"/>
              <a:gd name="connsiteY61" fmla="*/ 55984 h 3970079"/>
              <a:gd name="connsiteX62" fmla="*/ 2139821 w 4348066"/>
              <a:gd name="connsiteY62" fmla="*/ 0 h 3970079"/>
              <a:gd name="connsiteX63" fmla="*/ 2226906 w 4348066"/>
              <a:gd name="connsiteY63" fmla="*/ 74645 h 3970079"/>
              <a:gd name="connsiteX64" fmla="*/ 2295331 w 4348066"/>
              <a:gd name="connsiteY64" fmla="*/ 186613 h 3970079"/>
              <a:gd name="connsiteX65" fmla="*/ 2351315 w 4348066"/>
              <a:gd name="connsiteY65" fmla="*/ 323462 h 3970079"/>
              <a:gd name="connsiteX66" fmla="*/ 2407298 w 4348066"/>
              <a:gd name="connsiteY66" fmla="*/ 472751 h 3970079"/>
              <a:gd name="connsiteX67" fmla="*/ 2550368 w 4348066"/>
              <a:gd name="connsiteY67" fmla="*/ 454090 h 3970079"/>
              <a:gd name="connsiteX68" fmla="*/ 2643674 w 4348066"/>
              <a:gd name="connsiteY68" fmla="*/ 429209 h 3970079"/>
              <a:gd name="connsiteX69" fmla="*/ 2768082 w 4348066"/>
              <a:gd name="connsiteY69" fmla="*/ 460311 h 3970079"/>
              <a:gd name="connsiteX70" fmla="*/ 2817845 w 4348066"/>
              <a:gd name="connsiteY70" fmla="*/ 478972 h 3970079"/>
              <a:gd name="connsiteX71" fmla="*/ 2743200 w 4348066"/>
              <a:gd name="connsiteY71" fmla="*/ 510074 h 3970079"/>
              <a:gd name="connsiteX72" fmla="*/ 2668555 w 4348066"/>
              <a:gd name="connsiteY72" fmla="*/ 497633 h 3970079"/>
              <a:gd name="connsiteX73" fmla="*/ 2830286 w 4348066"/>
              <a:gd name="connsiteY73" fmla="*/ 597160 h 3970079"/>
              <a:gd name="connsiteX74" fmla="*/ 3010678 w 4348066"/>
              <a:gd name="connsiteY74" fmla="*/ 758890 h 3970079"/>
              <a:gd name="connsiteX75" fmla="*/ 3048000 w 4348066"/>
              <a:gd name="connsiteY75" fmla="*/ 877078 h 3970079"/>
              <a:gd name="connsiteX76" fmla="*/ 3178629 w 4348066"/>
              <a:gd name="connsiteY76" fmla="*/ 939282 h 3970079"/>
              <a:gd name="connsiteX77" fmla="*/ 3290596 w 4348066"/>
              <a:gd name="connsiteY77" fmla="*/ 995266 h 3970079"/>
              <a:gd name="connsiteX78" fmla="*/ 3427445 w 4348066"/>
              <a:gd name="connsiteY78" fmla="*/ 1101013 h 3970079"/>
              <a:gd name="connsiteX79" fmla="*/ 3470988 w 4348066"/>
              <a:gd name="connsiteY79" fmla="*/ 1163217 h 3970079"/>
              <a:gd name="connsiteX80" fmla="*/ 3614057 w 4348066"/>
              <a:gd name="connsiteY80" fmla="*/ 1219200 h 3970079"/>
              <a:gd name="connsiteX81" fmla="*/ 3738466 w 4348066"/>
              <a:gd name="connsiteY81" fmla="*/ 1268964 h 3970079"/>
              <a:gd name="connsiteX82" fmla="*/ 3825551 w 4348066"/>
              <a:gd name="connsiteY82" fmla="*/ 1356049 h 3970079"/>
              <a:gd name="connsiteX83" fmla="*/ 3900196 w 4348066"/>
              <a:gd name="connsiteY83" fmla="*/ 1387151 h 3970079"/>
              <a:gd name="connsiteX84" fmla="*/ 3999723 w 4348066"/>
              <a:gd name="connsiteY84" fmla="*/ 1368490 h 3970079"/>
              <a:gd name="connsiteX85" fmla="*/ 4086808 w 4348066"/>
              <a:gd name="connsiteY85" fmla="*/ 1324947 h 3970079"/>
              <a:gd name="connsiteX86" fmla="*/ 4130351 w 4348066"/>
              <a:gd name="connsiteY86" fmla="*/ 1380931 h 3970079"/>
              <a:gd name="connsiteX87" fmla="*/ 4055706 w 4348066"/>
              <a:gd name="connsiteY87" fmla="*/ 1461796 h 3970079"/>
              <a:gd name="connsiteX88" fmla="*/ 4223657 w 4348066"/>
              <a:gd name="connsiteY88" fmla="*/ 1542662 h 3970079"/>
              <a:gd name="connsiteX89" fmla="*/ 4348066 w 4348066"/>
              <a:gd name="connsiteY89" fmla="*/ 1667070 h 3970079"/>
              <a:gd name="connsiteX90" fmla="*/ 4298302 w 4348066"/>
              <a:gd name="connsiteY90" fmla="*/ 1685731 h 3970079"/>
              <a:gd name="connsiteX91" fmla="*/ 4211217 w 4348066"/>
              <a:gd name="connsiteY91" fmla="*/ 1629747 h 3970079"/>
              <a:gd name="connsiteX92" fmla="*/ 4316964 w 4348066"/>
              <a:gd name="connsiteY92" fmla="*/ 1772817 h 3970079"/>
              <a:gd name="connsiteX93" fmla="*/ 4254760 w 4348066"/>
              <a:gd name="connsiteY93" fmla="*/ 1810139 h 3970079"/>
              <a:gd name="connsiteX94" fmla="*/ 4024604 w 4348066"/>
              <a:gd name="connsiteY94" fmla="*/ 1648409 h 3970079"/>
              <a:gd name="connsiteX95" fmla="*/ 3912637 w 4348066"/>
              <a:gd name="connsiteY95" fmla="*/ 1573764 h 3970079"/>
              <a:gd name="connsiteX96" fmla="*/ 3813111 w 4348066"/>
              <a:gd name="connsiteY96" fmla="*/ 1673290 h 3970079"/>
              <a:gd name="connsiteX97" fmla="*/ 3726025 w 4348066"/>
              <a:gd name="connsiteY97" fmla="*/ 1579984 h 3970079"/>
              <a:gd name="connsiteX98" fmla="*/ 3583636 w 4348066"/>
              <a:gd name="connsiteY98" fmla="*/ 1567009 h 3970079"/>
              <a:gd name="connsiteX99" fmla="*/ 3374377 w 4348066"/>
              <a:gd name="connsiteY99" fmla="*/ 1450668 h 3970079"/>
              <a:gd name="connsiteX100" fmla="*/ 3288604 w 4348066"/>
              <a:gd name="connsiteY100" fmla="*/ 1473315 h 3970079"/>
              <a:gd name="connsiteX101" fmla="*/ 3021273 w 4348066"/>
              <a:gd name="connsiteY101" fmla="*/ 1287090 h 3970079"/>
              <a:gd name="connsiteX102" fmla="*/ 3016510 w 4348066"/>
              <a:gd name="connsiteY102" fmla="*/ 1350363 h 3970079"/>
              <a:gd name="connsiteX103" fmla="*/ 3094459 w 4348066"/>
              <a:gd name="connsiteY103" fmla="*/ 1426855 h 3970079"/>
              <a:gd name="connsiteX104" fmla="*/ 3024965 w 4348066"/>
              <a:gd name="connsiteY104" fmla="*/ 1483762 h 3970079"/>
              <a:gd name="connsiteX105" fmla="*/ 3020348 w 4348066"/>
              <a:gd name="connsiteY105" fmla="*/ 1619689 h 3970079"/>
              <a:gd name="connsiteX106" fmla="*/ 2996390 w 4348066"/>
              <a:gd name="connsiteY106" fmla="*/ 1763680 h 3970079"/>
              <a:gd name="connsiteX107" fmla="*/ 2997848 w 4348066"/>
              <a:gd name="connsiteY107" fmla="*/ 1915886 h 3970079"/>
              <a:gd name="connsiteX108" fmla="*/ 2942253 w 4348066"/>
              <a:gd name="connsiteY108" fmla="*/ 1990531 h 3970079"/>
              <a:gd name="connsiteX109" fmla="*/ 2949931 w 4348066"/>
              <a:gd name="connsiteY109" fmla="*/ 2151484 h 3970079"/>
              <a:gd name="connsiteX110" fmla="*/ 2816388 w 4348066"/>
              <a:gd name="connsiteY110" fmla="*/ 2196874 h 3970079"/>
              <a:gd name="connsiteX111" fmla="*/ 2775226 w 4348066"/>
              <a:gd name="connsiteY111" fmla="*/ 2153330 h 3970079"/>
              <a:gd name="connsiteX112" fmla="*/ 2676623 w 4348066"/>
              <a:gd name="connsiteY112" fmla="*/ 2159017 h 3970079"/>
              <a:gd name="connsiteX113" fmla="*/ 2774448 w 4348066"/>
              <a:gd name="connsiteY113" fmla="*/ 2391942 h 3970079"/>
              <a:gd name="connsiteX114" fmla="*/ 2743200 w 4348066"/>
              <a:gd name="connsiteY114" fmla="*/ 2493850 h 3970079"/>
              <a:gd name="connsiteX115" fmla="*/ 2811625 w 4348066"/>
              <a:gd name="connsiteY115" fmla="*/ 3514531 h 3970079"/>
              <a:gd name="connsiteX116" fmla="*/ 2809243 w 4348066"/>
              <a:gd name="connsiteY116" fmla="*/ 3970079 h 3970079"/>
              <a:gd name="connsiteX117" fmla="*/ 2494384 w 4348066"/>
              <a:gd name="connsiteY117" fmla="*/ 3969543 h 3970079"/>
              <a:gd name="connsiteX118" fmla="*/ 2315839 w 4348066"/>
              <a:gd name="connsiteY118" fmla="*/ 3179553 h 3970079"/>
              <a:gd name="connsiteX119" fmla="*/ 2182441 w 4348066"/>
              <a:gd name="connsiteY119" fmla="*/ 2696353 h 3970079"/>
              <a:gd name="connsiteX120" fmla="*/ 2126991 w 4348066"/>
              <a:gd name="connsiteY120" fmla="*/ 2863770 h 3970079"/>
              <a:gd name="connsiteX121" fmla="*/ 2058955 w 4348066"/>
              <a:gd name="connsiteY121" fmla="*/ 3135086 h 3970079"/>
              <a:gd name="connsiteX122" fmla="*/ 1953208 w 4348066"/>
              <a:gd name="connsiteY122" fmla="*/ 3614058 h 3970079"/>
              <a:gd name="connsiteX123" fmla="*/ 1872343 w 4348066"/>
              <a:gd name="connsiteY123" fmla="*/ 3965316 h 3970079"/>
              <a:gd name="connsiteX124" fmla="*/ 1473314 w 4348066"/>
              <a:gd name="connsiteY124" fmla="*/ 3966629 h 3970079"/>
              <a:gd name="connsiteX0" fmla="*/ 1473314 w 4348066"/>
              <a:gd name="connsiteY0" fmla="*/ 3966629 h 3970079"/>
              <a:gd name="connsiteX1" fmla="*/ 1535906 w 4348066"/>
              <a:gd name="connsiteY1" fmla="*/ 3468606 h 3970079"/>
              <a:gd name="connsiteX2" fmla="*/ 1573764 w 4348066"/>
              <a:gd name="connsiteY2" fmla="*/ 3085323 h 3970079"/>
              <a:gd name="connsiteX3" fmla="*/ 1594272 w 4348066"/>
              <a:gd name="connsiteY3" fmla="*/ 2821927 h 3970079"/>
              <a:gd name="connsiteX4" fmla="*/ 1604866 w 4348066"/>
              <a:gd name="connsiteY4" fmla="*/ 2649894 h 3970079"/>
              <a:gd name="connsiteX5" fmla="*/ 1612932 w 4348066"/>
              <a:gd name="connsiteY5" fmla="*/ 2505367 h 3970079"/>
              <a:gd name="connsiteX6" fmla="*/ 1625374 w 4348066"/>
              <a:gd name="connsiteY6" fmla="*/ 2335958 h 3970079"/>
              <a:gd name="connsiteX7" fmla="*/ 1664688 w 4348066"/>
              <a:gd name="connsiteY7" fmla="*/ 2227295 h 3970079"/>
              <a:gd name="connsiteX8" fmla="*/ 1686120 w 4348066"/>
              <a:gd name="connsiteY8" fmla="*/ 2148812 h 3970079"/>
              <a:gd name="connsiteX9" fmla="*/ 1579838 w 4348066"/>
              <a:gd name="connsiteY9" fmla="*/ 2103956 h 3970079"/>
              <a:gd name="connsiteX10" fmla="*/ 1566085 w 4348066"/>
              <a:gd name="connsiteY10" fmla="*/ 2017795 h 3970079"/>
              <a:gd name="connsiteX11" fmla="*/ 1585816 w 4348066"/>
              <a:gd name="connsiteY11" fmla="*/ 1953209 h 3970079"/>
              <a:gd name="connsiteX12" fmla="*/ 1524000 w 4348066"/>
              <a:gd name="connsiteY12" fmla="*/ 1891004 h 3970079"/>
              <a:gd name="connsiteX13" fmla="*/ 1491441 w 4348066"/>
              <a:gd name="connsiteY13" fmla="*/ 1779037 h 3970079"/>
              <a:gd name="connsiteX14" fmla="*/ 1449355 w 4348066"/>
              <a:gd name="connsiteY14" fmla="*/ 1268964 h 3970079"/>
              <a:gd name="connsiteX15" fmla="*/ 1290541 w 4348066"/>
              <a:gd name="connsiteY15" fmla="*/ 1326794 h 3970079"/>
              <a:gd name="connsiteX16" fmla="*/ 1175657 w 4348066"/>
              <a:gd name="connsiteY16" fmla="*/ 1424474 h 3970079"/>
              <a:gd name="connsiteX17" fmla="*/ 1038808 w 4348066"/>
              <a:gd name="connsiteY17" fmla="*/ 1486678 h 3970079"/>
              <a:gd name="connsiteX18" fmla="*/ 877078 w 4348066"/>
              <a:gd name="connsiteY18" fmla="*/ 1492898 h 3970079"/>
              <a:gd name="connsiteX19" fmla="*/ 833535 w 4348066"/>
              <a:gd name="connsiteY19" fmla="*/ 1561323 h 3970079"/>
              <a:gd name="connsiteX20" fmla="*/ 783772 w 4348066"/>
              <a:gd name="connsiteY20" fmla="*/ 1548882 h 3970079"/>
              <a:gd name="connsiteX21" fmla="*/ 696686 w 4348066"/>
              <a:gd name="connsiteY21" fmla="*/ 1629747 h 3970079"/>
              <a:gd name="connsiteX22" fmla="*/ 597160 w 4348066"/>
              <a:gd name="connsiteY22" fmla="*/ 1573764 h 3970079"/>
              <a:gd name="connsiteX23" fmla="*/ 466531 w 4348066"/>
              <a:gd name="connsiteY23" fmla="*/ 1642188 h 3970079"/>
              <a:gd name="connsiteX24" fmla="*/ 422988 w 4348066"/>
              <a:gd name="connsiteY24" fmla="*/ 1648409 h 3970079"/>
              <a:gd name="connsiteX25" fmla="*/ 199053 w 4348066"/>
              <a:gd name="connsiteY25" fmla="*/ 1747935 h 3970079"/>
              <a:gd name="connsiteX26" fmla="*/ 93306 w 4348066"/>
              <a:gd name="connsiteY26" fmla="*/ 1779037 h 3970079"/>
              <a:gd name="connsiteX27" fmla="*/ 55984 w 4348066"/>
              <a:gd name="connsiteY27" fmla="*/ 1747935 h 3970079"/>
              <a:gd name="connsiteX28" fmla="*/ 0 w 4348066"/>
              <a:gd name="connsiteY28" fmla="*/ 1760376 h 3970079"/>
              <a:gd name="connsiteX29" fmla="*/ 0 w 4348066"/>
              <a:gd name="connsiteY29" fmla="*/ 1704392 h 3970079"/>
              <a:gd name="connsiteX30" fmla="*/ 62204 w 4348066"/>
              <a:gd name="connsiteY30" fmla="*/ 1660849 h 3970079"/>
              <a:gd name="connsiteX31" fmla="*/ 18662 w 4348066"/>
              <a:gd name="connsiteY31" fmla="*/ 1642188 h 3970079"/>
              <a:gd name="connsiteX32" fmla="*/ 68425 w 4348066"/>
              <a:gd name="connsiteY32" fmla="*/ 1573764 h 3970079"/>
              <a:gd name="connsiteX33" fmla="*/ 286139 w 4348066"/>
              <a:gd name="connsiteY33" fmla="*/ 1499119 h 3970079"/>
              <a:gd name="connsiteX34" fmla="*/ 199053 w 4348066"/>
              <a:gd name="connsiteY34" fmla="*/ 1455576 h 3970079"/>
              <a:gd name="connsiteX35" fmla="*/ 217715 w 4348066"/>
              <a:gd name="connsiteY35" fmla="*/ 1393372 h 3970079"/>
              <a:gd name="connsiteX36" fmla="*/ 335902 w 4348066"/>
              <a:gd name="connsiteY36" fmla="*/ 1387151 h 3970079"/>
              <a:gd name="connsiteX37" fmla="*/ 435429 w 4348066"/>
              <a:gd name="connsiteY37" fmla="*/ 1405813 h 3970079"/>
              <a:gd name="connsiteX38" fmla="*/ 435429 w 4348066"/>
              <a:gd name="connsiteY38" fmla="*/ 1405813 h 3970079"/>
              <a:gd name="connsiteX39" fmla="*/ 572278 w 4348066"/>
              <a:gd name="connsiteY39" fmla="*/ 1300066 h 3970079"/>
              <a:gd name="connsiteX40" fmla="*/ 696686 w 4348066"/>
              <a:gd name="connsiteY40" fmla="*/ 1244082 h 3970079"/>
              <a:gd name="connsiteX41" fmla="*/ 802433 w 4348066"/>
              <a:gd name="connsiteY41" fmla="*/ 1188098 h 3970079"/>
              <a:gd name="connsiteX42" fmla="*/ 951723 w 4348066"/>
              <a:gd name="connsiteY42" fmla="*/ 1132115 h 3970079"/>
              <a:gd name="connsiteX43" fmla="*/ 970384 w 4348066"/>
              <a:gd name="connsiteY43" fmla="*/ 1069911 h 3970079"/>
              <a:gd name="connsiteX44" fmla="*/ 1045029 w 4348066"/>
              <a:gd name="connsiteY44" fmla="*/ 1038809 h 3970079"/>
              <a:gd name="connsiteX45" fmla="*/ 1088572 w 4348066"/>
              <a:gd name="connsiteY45" fmla="*/ 1069911 h 3970079"/>
              <a:gd name="connsiteX46" fmla="*/ 1113453 w 4348066"/>
              <a:gd name="connsiteY46" fmla="*/ 970384 h 3970079"/>
              <a:gd name="connsiteX47" fmla="*/ 1219200 w 4348066"/>
              <a:gd name="connsiteY47" fmla="*/ 870858 h 3970079"/>
              <a:gd name="connsiteX48" fmla="*/ 1300066 w 4348066"/>
              <a:gd name="connsiteY48" fmla="*/ 858417 h 3970079"/>
              <a:gd name="connsiteX49" fmla="*/ 1399592 w 4348066"/>
              <a:gd name="connsiteY49" fmla="*/ 802433 h 3970079"/>
              <a:gd name="connsiteX50" fmla="*/ 1368490 w 4348066"/>
              <a:gd name="connsiteY50" fmla="*/ 727788 h 3970079"/>
              <a:gd name="connsiteX51" fmla="*/ 1486678 w 4348066"/>
              <a:gd name="connsiteY51" fmla="*/ 665584 h 3970079"/>
              <a:gd name="connsiteX52" fmla="*/ 1511560 w 4348066"/>
              <a:gd name="connsiteY52" fmla="*/ 541176 h 3970079"/>
              <a:gd name="connsiteX53" fmla="*/ 1635968 w 4348066"/>
              <a:gd name="connsiteY53" fmla="*/ 528735 h 3970079"/>
              <a:gd name="connsiteX54" fmla="*/ 1567543 w 4348066"/>
              <a:gd name="connsiteY54" fmla="*/ 472751 h 3970079"/>
              <a:gd name="connsiteX55" fmla="*/ 1629747 w 4348066"/>
              <a:gd name="connsiteY55" fmla="*/ 441649 h 3970079"/>
              <a:gd name="connsiteX56" fmla="*/ 1723053 w 4348066"/>
              <a:gd name="connsiteY56" fmla="*/ 447870 h 3970079"/>
              <a:gd name="connsiteX57" fmla="*/ 1903445 w 4348066"/>
              <a:gd name="connsiteY57" fmla="*/ 447870 h 3970079"/>
              <a:gd name="connsiteX58" fmla="*/ 1946988 w 4348066"/>
              <a:gd name="connsiteY58" fmla="*/ 323462 h 3970079"/>
              <a:gd name="connsiteX59" fmla="*/ 1971870 w 4348066"/>
              <a:gd name="connsiteY59" fmla="*/ 161731 h 3970079"/>
              <a:gd name="connsiteX60" fmla="*/ 2040294 w 4348066"/>
              <a:gd name="connsiteY60" fmla="*/ 105747 h 3970079"/>
              <a:gd name="connsiteX61" fmla="*/ 2083837 w 4348066"/>
              <a:gd name="connsiteY61" fmla="*/ 55984 h 3970079"/>
              <a:gd name="connsiteX62" fmla="*/ 2139821 w 4348066"/>
              <a:gd name="connsiteY62" fmla="*/ 0 h 3970079"/>
              <a:gd name="connsiteX63" fmla="*/ 2226906 w 4348066"/>
              <a:gd name="connsiteY63" fmla="*/ 74645 h 3970079"/>
              <a:gd name="connsiteX64" fmla="*/ 2295331 w 4348066"/>
              <a:gd name="connsiteY64" fmla="*/ 186613 h 3970079"/>
              <a:gd name="connsiteX65" fmla="*/ 2351315 w 4348066"/>
              <a:gd name="connsiteY65" fmla="*/ 323462 h 3970079"/>
              <a:gd name="connsiteX66" fmla="*/ 2407298 w 4348066"/>
              <a:gd name="connsiteY66" fmla="*/ 472751 h 3970079"/>
              <a:gd name="connsiteX67" fmla="*/ 2550368 w 4348066"/>
              <a:gd name="connsiteY67" fmla="*/ 454090 h 3970079"/>
              <a:gd name="connsiteX68" fmla="*/ 2643674 w 4348066"/>
              <a:gd name="connsiteY68" fmla="*/ 429209 h 3970079"/>
              <a:gd name="connsiteX69" fmla="*/ 2768082 w 4348066"/>
              <a:gd name="connsiteY69" fmla="*/ 460311 h 3970079"/>
              <a:gd name="connsiteX70" fmla="*/ 2817845 w 4348066"/>
              <a:gd name="connsiteY70" fmla="*/ 478972 h 3970079"/>
              <a:gd name="connsiteX71" fmla="*/ 2743200 w 4348066"/>
              <a:gd name="connsiteY71" fmla="*/ 510074 h 3970079"/>
              <a:gd name="connsiteX72" fmla="*/ 2668555 w 4348066"/>
              <a:gd name="connsiteY72" fmla="*/ 497633 h 3970079"/>
              <a:gd name="connsiteX73" fmla="*/ 2830286 w 4348066"/>
              <a:gd name="connsiteY73" fmla="*/ 597160 h 3970079"/>
              <a:gd name="connsiteX74" fmla="*/ 3010678 w 4348066"/>
              <a:gd name="connsiteY74" fmla="*/ 758890 h 3970079"/>
              <a:gd name="connsiteX75" fmla="*/ 3048000 w 4348066"/>
              <a:gd name="connsiteY75" fmla="*/ 877078 h 3970079"/>
              <a:gd name="connsiteX76" fmla="*/ 3178629 w 4348066"/>
              <a:gd name="connsiteY76" fmla="*/ 939282 h 3970079"/>
              <a:gd name="connsiteX77" fmla="*/ 3290596 w 4348066"/>
              <a:gd name="connsiteY77" fmla="*/ 995266 h 3970079"/>
              <a:gd name="connsiteX78" fmla="*/ 3427445 w 4348066"/>
              <a:gd name="connsiteY78" fmla="*/ 1101013 h 3970079"/>
              <a:gd name="connsiteX79" fmla="*/ 3470988 w 4348066"/>
              <a:gd name="connsiteY79" fmla="*/ 1163217 h 3970079"/>
              <a:gd name="connsiteX80" fmla="*/ 3614057 w 4348066"/>
              <a:gd name="connsiteY80" fmla="*/ 1219200 h 3970079"/>
              <a:gd name="connsiteX81" fmla="*/ 3738466 w 4348066"/>
              <a:gd name="connsiteY81" fmla="*/ 1268964 h 3970079"/>
              <a:gd name="connsiteX82" fmla="*/ 3825551 w 4348066"/>
              <a:gd name="connsiteY82" fmla="*/ 1356049 h 3970079"/>
              <a:gd name="connsiteX83" fmla="*/ 3900196 w 4348066"/>
              <a:gd name="connsiteY83" fmla="*/ 1387151 h 3970079"/>
              <a:gd name="connsiteX84" fmla="*/ 3999723 w 4348066"/>
              <a:gd name="connsiteY84" fmla="*/ 1368490 h 3970079"/>
              <a:gd name="connsiteX85" fmla="*/ 4086808 w 4348066"/>
              <a:gd name="connsiteY85" fmla="*/ 1324947 h 3970079"/>
              <a:gd name="connsiteX86" fmla="*/ 4130351 w 4348066"/>
              <a:gd name="connsiteY86" fmla="*/ 1380931 h 3970079"/>
              <a:gd name="connsiteX87" fmla="*/ 4055706 w 4348066"/>
              <a:gd name="connsiteY87" fmla="*/ 1461796 h 3970079"/>
              <a:gd name="connsiteX88" fmla="*/ 4223657 w 4348066"/>
              <a:gd name="connsiteY88" fmla="*/ 1542662 h 3970079"/>
              <a:gd name="connsiteX89" fmla="*/ 4348066 w 4348066"/>
              <a:gd name="connsiteY89" fmla="*/ 1667070 h 3970079"/>
              <a:gd name="connsiteX90" fmla="*/ 4298302 w 4348066"/>
              <a:gd name="connsiteY90" fmla="*/ 1685731 h 3970079"/>
              <a:gd name="connsiteX91" fmla="*/ 4211217 w 4348066"/>
              <a:gd name="connsiteY91" fmla="*/ 1629747 h 3970079"/>
              <a:gd name="connsiteX92" fmla="*/ 4316964 w 4348066"/>
              <a:gd name="connsiteY92" fmla="*/ 1772817 h 3970079"/>
              <a:gd name="connsiteX93" fmla="*/ 4254760 w 4348066"/>
              <a:gd name="connsiteY93" fmla="*/ 1810139 h 3970079"/>
              <a:gd name="connsiteX94" fmla="*/ 4024604 w 4348066"/>
              <a:gd name="connsiteY94" fmla="*/ 1648409 h 3970079"/>
              <a:gd name="connsiteX95" fmla="*/ 3912637 w 4348066"/>
              <a:gd name="connsiteY95" fmla="*/ 1573764 h 3970079"/>
              <a:gd name="connsiteX96" fmla="*/ 3813111 w 4348066"/>
              <a:gd name="connsiteY96" fmla="*/ 1673290 h 3970079"/>
              <a:gd name="connsiteX97" fmla="*/ 3726025 w 4348066"/>
              <a:gd name="connsiteY97" fmla="*/ 1579984 h 3970079"/>
              <a:gd name="connsiteX98" fmla="*/ 3583636 w 4348066"/>
              <a:gd name="connsiteY98" fmla="*/ 1567009 h 3970079"/>
              <a:gd name="connsiteX99" fmla="*/ 3374377 w 4348066"/>
              <a:gd name="connsiteY99" fmla="*/ 1450668 h 3970079"/>
              <a:gd name="connsiteX100" fmla="*/ 3288604 w 4348066"/>
              <a:gd name="connsiteY100" fmla="*/ 1473315 h 3970079"/>
              <a:gd name="connsiteX101" fmla="*/ 3021273 w 4348066"/>
              <a:gd name="connsiteY101" fmla="*/ 1287090 h 3970079"/>
              <a:gd name="connsiteX102" fmla="*/ 3016510 w 4348066"/>
              <a:gd name="connsiteY102" fmla="*/ 1350363 h 3970079"/>
              <a:gd name="connsiteX103" fmla="*/ 3094459 w 4348066"/>
              <a:gd name="connsiteY103" fmla="*/ 1426855 h 3970079"/>
              <a:gd name="connsiteX104" fmla="*/ 3024965 w 4348066"/>
              <a:gd name="connsiteY104" fmla="*/ 1483762 h 3970079"/>
              <a:gd name="connsiteX105" fmla="*/ 3020348 w 4348066"/>
              <a:gd name="connsiteY105" fmla="*/ 1619689 h 3970079"/>
              <a:gd name="connsiteX106" fmla="*/ 2996390 w 4348066"/>
              <a:gd name="connsiteY106" fmla="*/ 1763680 h 3970079"/>
              <a:gd name="connsiteX107" fmla="*/ 2997848 w 4348066"/>
              <a:gd name="connsiteY107" fmla="*/ 1915886 h 3970079"/>
              <a:gd name="connsiteX108" fmla="*/ 2942253 w 4348066"/>
              <a:gd name="connsiteY108" fmla="*/ 1990531 h 3970079"/>
              <a:gd name="connsiteX109" fmla="*/ 2949931 w 4348066"/>
              <a:gd name="connsiteY109" fmla="*/ 2151484 h 3970079"/>
              <a:gd name="connsiteX110" fmla="*/ 2816388 w 4348066"/>
              <a:gd name="connsiteY110" fmla="*/ 2196874 h 3970079"/>
              <a:gd name="connsiteX111" fmla="*/ 2775226 w 4348066"/>
              <a:gd name="connsiteY111" fmla="*/ 2153330 h 3970079"/>
              <a:gd name="connsiteX112" fmla="*/ 2676623 w 4348066"/>
              <a:gd name="connsiteY112" fmla="*/ 2159017 h 3970079"/>
              <a:gd name="connsiteX113" fmla="*/ 2774448 w 4348066"/>
              <a:gd name="connsiteY113" fmla="*/ 2391942 h 3970079"/>
              <a:gd name="connsiteX114" fmla="*/ 2743200 w 4348066"/>
              <a:gd name="connsiteY114" fmla="*/ 2493850 h 3970079"/>
              <a:gd name="connsiteX115" fmla="*/ 2811625 w 4348066"/>
              <a:gd name="connsiteY115" fmla="*/ 3514531 h 3970079"/>
              <a:gd name="connsiteX116" fmla="*/ 2809243 w 4348066"/>
              <a:gd name="connsiteY116" fmla="*/ 3970079 h 3970079"/>
              <a:gd name="connsiteX117" fmla="*/ 2494384 w 4348066"/>
              <a:gd name="connsiteY117" fmla="*/ 3969543 h 3970079"/>
              <a:gd name="connsiteX118" fmla="*/ 2315839 w 4348066"/>
              <a:gd name="connsiteY118" fmla="*/ 3179553 h 3970079"/>
              <a:gd name="connsiteX119" fmla="*/ 2182441 w 4348066"/>
              <a:gd name="connsiteY119" fmla="*/ 2696353 h 3970079"/>
              <a:gd name="connsiteX120" fmla="*/ 2126991 w 4348066"/>
              <a:gd name="connsiteY120" fmla="*/ 2863770 h 3970079"/>
              <a:gd name="connsiteX121" fmla="*/ 2058955 w 4348066"/>
              <a:gd name="connsiteY121" fmla="*/ 3135086 h 3970079"/>
              <a:gd name="connsiteX122" fmla="*/ 1953208 w 4348066"/>
              <a:gd name="connsiteY122" fmla="*/ 3614058 h 3970079"/>
              <a:gd name="connsiteX123" fmla="*/ 1872343 w 4348066"/>
              <a:gd name="connsiteY123" fmla="*/ 3965316 h 3970079"/>
              <a:gd name="connsiteX124" fmla="*/ 1473314 w 4348066"/>
              <a:gd name="connsiteY124" fmla="*/ 3966629 h 3970079"/>
              <a:gd name="connsiteX0" fmla="*/ 1473314 w 4348066"/>
              <a:gd name="connsiteY0" fmla="*/ 3966629 h 3970079"/>
              <a:gd name="connsiteX1" fmla="*/ 1535906 w 4348066"/>
              <a:gd name="connsiteY1" fmla="*/ 3468606 h 3970079"/>
              <a:gd name="connsiteX2" fmla="*/ 1573764 w 4348066"/>
              <a:gd name="connsiteY2" fmla="*/ 3085323 h 3970079"/>
              <a:gd name="connsiteX3" fmla="*/ 1594272 w 4348066"/>
              <a:gd name="connsiteY3" fmla="*/ 2821927 h 3970079"/>
              <a:gd name="connsiteX4" fmla="*/ 1604866 w 4348066"/>
              <a:gd name="connsiteY4" fmla="*/ 2649894 h 3970079"/>
              <a:gd name="connsiteX5" fmla="*/ 1612932 w 4348066"/>
              <a:gd name="connsiteY5" fmla="*/ 2505367 h 3970079"/>
              <a:gd name="connsiteX6" fmla="*/ 1625374 w 4348066"/>
              <a:gd name="connsiteY6" fmla="*/ 2335958 h 3970079"/>
              <a:gd name="connsiteX7" fmla="*/ 1664688 w 4348066"/>
              <a:gd name="connsiteY7" fmla="*/ 2227295 h 3970079"/>
              <a:gd name="connsiteX8" fmla="*/ 1686120 w 4348066"/>
              <a:gd name="connsiteY8" fmla="*/ 2148812 h 3970079"/>
              <a:gd name="connsiteX9" fmla="*/ 1579838 w 4348066"/>
              <a:gd name="connsiteY9" fmla="*/ 2103956 h 3970079"/>
              <a:gd name="connsiteX10" fmla="*/ 1566085 w 4348066"/>
              <a:gd name="connsiteY10" fmla="*/ 2017795 h 3970079"/>
              <a:gd name="connsiteX11" fmla="*/ 1585816 w 4348066"/>
              <a:gd name="connsiteY11" fmla="*/ 1953209 h 3970079"/>
              <a:gd name="connsiteX12" fmla="*/ 1524000 w 4348066"/>
              <a:gd name="connsiteY12" fmla="*/ 1891004 h 3970079"/>
              <a:gd name="connsiteX13" fmla="*/ 1491441 w 4348066"/>
              <a:gd name="connsiteY13" fmla="*/ 1779037 h 3970079"/>
              <a:gd name="connsiteX14" fmla="*/ 1449355 w 4348066"/>
              <a:gd name="connsiteY14" fmla="*/ 1268964 h 3970079"/>
              <a:gd name="connsiteX15" fmla="*/ 1290541 w 4348066"/>
              <a:gd name="connsiteY15" fmla="*/ 1326794 h 3970079"/>
              <a:gd name="connsiteX16" fmla="*/ 1175657 w 4348066"/>
              <a:gd name="connsiteY16" fmla="*/ 1424474 h 3970079"/>
              <a:gd name="connsiteX17" fmla="*/ 1038808 w 4348066"/>
              <a:gd name="connsiteY17" fmla="*/ 1486678 h 3970079"/>
              <a:gd name="connsiteX18" fmla="*/ 877078 w 4348066"/>
              <a:gd name="connsiteY18" fmla="*/ 1492898 h 3970079"/>
              <a:gd name="connsiteX19" fmla="*/ 833535 w 4348066"/>
              <a:gd name="connsiteY19" fmla="*/ 1561323 h 3970079"/>
              <a:gd name="connsiteX20" fmla="*/ 783772 w 4348066"/>
              <a:gd name="connsiteY20" fmla="*/ 1548882 h 3970079"/>
              <a:gd name="connsiteX21" fmla="*/ 696686 w 4348066"/>
              <a:gd name="connsiteY21" fmla="*/ 1629747 h 3970079"/>
              <a:gd name="connsiteX22" fmla="*/ 597160 w 4348066"/>
              <a:gd name="connsiteY22" fmla="*/ 1573764 h 3970079"/>
              <a:gd name="connsiteX23" fmla="*/ 466531 w 4348066"/>
              <a:gd name="connsiteY23" fmla="*/ 1642188 h 3970079"/>
              <a:gd name="connsiteX24" fmla="*/ 422988 w 4348066"/>
              <a:gd name="connsiteY24" fmla="*/ 1648409 h 3970079"/>
              <a:gd name="connsiteX25" fmla="*/ 199053 w 4348066"/>
              <a:gd name="connsiteY25" fmla="*/ 1747935 h 3970079"/>
              <a:gd name="connsiteX26" fmla="*/ 93306 w 4348066"/>
              <a:gd name="connsiteY26" fmla="*/ 1779037 h 3970079"/>
              <a:gd name="connsiteX27" fmla="*/ 55984 w 4348066"/>
              <a:gd name="connsiteY27" fmla="*/ 1747935 h 3970079"/>
              <a:gd name="connsiteX28" fmla="*/ 0 w 4348066"/>
              <a:gd name="connsiteY28" fmla="*/ 1760376 h 3970079"/>
              <a:gd name="connsiteX29" fmla="*/ 0 w 4348066"/>
              <a:gd name="connsiteY29" fmla="*/ 1704392 h 3970079"/>
              <a:gd name="connsiteX30" fmla="*/ 62204 w 4348066"/>
              <a:gd name="connsiteY30" fmla="*/ 1660849 h 3970079"/>
              <a:gd name="connsiteX31" fmla="*/ 18662 w 4348066"/>
              <a:gd name="connsiteY31" fmla="*/ 1642188 h 3970079"/>
              <a:gd name="connsiteX32" fmla="*/ 68425 w 4348066"/>
              <a:gd name="connsiteY32" fmla="*/ 1573764 h 3970079"/>
              <a:gd name="connsiteX33" fmla="*/ 286139 w 4348066"/>
              <a:gd name="connsiteY33" fmla="*/ 1499119 h 3970079"/>
              <a:gd name="connsiteX34" fmla="*/ 199053 w 4348066"/>
              <a:gd name="connsiteY34" fmla="*/ 1455576 h 3970079"/>
              <a:gd name="connsiteX35" fmla="*/ 217715 w 4348066"/>
              <a:gd name="connsiteY35" fmla="*/ 1393372 h 3970079"/>
              <a:gd name="connsiteX36" fmla="*/ 335902 w 4348066"/>
              <a:gd name="connsiteY36" fmla="*/ 1387151 h 3970079"/>
              <a:gd name="connsiteX37" fmla="*/ 435429 w 4348066"/>
              <a:gd name="connsiteY37" fmla="*/ 1405813 h 3970079"/>
              <a:gd name="connsiteX38" fmla="*/ 435429 w 4348066"/>
              <a:gd name="connsiteY38" fmla="*/ 1405813 h 3970079"/>
              <a:gd name="connsiteX39" fmla="*/ 572278 w 4348066"/>
              <a:gd name="connsiteY39" fmla="*/ 1300066 h 3970079"/>
              <a:gd name="connsiteX40" fmla="*/ 696686 w 4348066"/>
              <a:gd name="connsiteY40" fmla="*/ 1244082 h 3970079"/>
              <a:gd name="connsiteX41" fmla="*/ 802433 w 4348066"/>
              <a:gd name="connsiteY41" fmla="*/ 1188098 h 3970079"/>
              <a:gd name="connsiteX42" fmla="*/ 951723 w 4348066"/>
              <a:gd name="connsiteY42" fmla="*/ 1132115 h 3970079"/>
              <a:gd name="connsiteX43" fmla="*/ 970384 w 4348066"/>
              <a:gd name="connsiteY43" fmla="*/ 1069911 h 3970079"/>
              <a:gd name="connsiteX44" fmla="*/ 1045029 w 4348066"/>
              <a:gd name="connsiteY44" fmla="*/ 1038809 h 3970079"/>
              <a:gd name="connsiteX45" fmla="*/ 1088572 w 4348066"/>
              <a:gd name="connsiteY45" fmla="*/ 1069911 h 3970079"/>
              <a:gd name="connsiteX46" fmla="*/ 1113453 w 4348066"/>
              <a:gd name="connsiteY46" fmla="*/ 970384 h 3970079"/>
              <a:gd name="connsiteX47" fmla="*/ 1219200 w 4348066"/>
              <a:gd name="connsiteY47" fmla="*/ 870858 h 3970079"/>
              <a:gd name="connsiteX48" fmla="*/ 1300066 w 4348066"/>
              <a:gd name="connsiteY48" fmla="*/ 858417 h 3970079"/>
              <a:gd name="connsiteX49" fmla="*/ 1399592 w 4348066"/>
              <a:gd name="connsiteY49" fmla="*/ 802433 h 3970079"/>
              <a:gd name="connsiteX50" fmla="*/ 1368490 w 4348066"/>
              <a:gd name="connsiteY50" fmla="*/ 727788 h 3970079"/>
              <a:gd name="connsiteX51" fmla="*/ 1486678 w 4348066"/>
              <a:gd name="connsiteY51" fmla="*/ 665584 h 3970079"/>
              <a:gd name="connsiteX52" fmla="*/ 1511560 w 4348066"/>
              <a:gd name="connsiteY52" fmla="*/ 541176 h 3970079"/>
              <a:gd name="connsiteX53" fmla="*/ 1635968 w 4348066"/>
              <a:gd name="connsiteY53" fmla="*/ 528735 h 3970079"/>
              <a:gd name="connsiteX54" fmla="*/ 1567543 w 4348066"/>
              <a:gd name="connsiteY54" fmla="*/ 472751 h 3970079"/>
              <a:gd name="connsiteX55" fmla="*/ 1629747 w 4348066"/>
              <a:gd name="connsiteY55" fmla="*/ 441649 h 3970079"/>
              <a:gd name="connsiteX56" fmla="*/ 1723053 w 4348066"/>
              <a:gd name="connsiteY56" fmla="*/ 447870 h 3970079"/>
              <a:gd name="connsiteX57" fmla="*/ 1903445 w 4348066"/>
              <a:gd name="connsiteY57" fmla="*/ 447870 h 3970079"/>
              <a:gd name="connsiteX58" fmla="*/ 1946988 w 4348066"/>
              <a:gd name="connsiteY58" fmla="*/ 323462 h 3970079"/>
              <a:gd name="connsiteX59" fmla="*/ 1971870 w 4348066"/>
              <a:gd name="connsiteY59" fmla="*/ 161731 h 3970079"/>
              <a:gd name="connsiteX60" fmla="*/ 2040294 w 4348066"/>
              <a:gd name="connsiteY60" fmla="*/ 105747 h 3970079"/>
              <a:gd name="connsiteX61" fmla="*/ 2083837 w 4348066"/>
              <a:gd name="connsiteY61" fmla="*/ 55984 h 3970079"/>
              <a:gd name="connsiteX62" fmla="*/ 2139821 w 4348066"/>
              <a:gd name="connsiteY62" fmla="*/ 0 h 3970079"/>
              <a:gd name="connsiteX63" fmla="*/ 2226906 w 4348066"/>
              <a:gd name="connsiteY63" fmla="*/ 74645 h 3970079"/>
              <a:gd name="connsiteX64" fmla="*/ 2295331 w 4348066"/>
              <a:gd name="connsiteY64" fmla="*/ 186613 h 3970079"/>
              <a:gd name="connsiteX65" fmla="*/ 2351315 w 4348066"/>
              <a:gd name="connsiteY65" fmla="*/ 323462 h 3970079"/>
              <a:gd name="connsiteX66" fmla="*/ 2407298 w 4348066"/>
              <a:gd name="connsiteY66" fmla="*/ 472751 h 3970079"/>
              <a:gd name="connsiteX67" fmla="*/ 2550368 w 4348066"/>
              <a:gd name="connsiteY67" fmla="*/ 454090 h 3970079"/>
              <a:gd name="connsiteX68" fmla="*/ 2643674 w 4348066"/>
              <a:gd name="connsiteY68" fmla="*/ 429209 h 3970079"/>
              <a:gd name="connsiteX69" fmla="*/ 2768082 w 4348066"/>
              <a:gd name="connsiteY69" fmla="*/ 460311 h 3970079"/>
              <a:gd name="connsiteX70" fmla="*/ 2817845 w 4348066"/>
              <a:gd name="connsiteY70" fmla="*/ 478972 h 3970079"/>
              <a:gd name="connsiteX71" fmla="*/ 2743200 w 4348066"/>
              <a:gd name="connsiteY71" fmla="*/ 510074 h 3970079"/>
              <a:gd name="connsiteX72" fmla="*/ 2668555 w 4348066"/>
              <a:gd name="connsiteY72" fmla="*/ 497633 h 3970079"/>
              <a:gd name="connsiteX73" fmla="*/ 2830286 w 4348066"/>
              <a:gd name="connsiteY73" fmla="*/ 597160 h 3970079"/>
              <a:gd name="connsiteX74" fmla="*/ 3010678 w 4348066"/>
              <a:gd name="connsiteY74" fmla="*/ 758890 h 3970079"/>
              <a:gd name="connsiteX75" fmla="*/ 3048000 w 4348066"/>
              <a:gd name="connsiteY75" fmla="*/ 877078 h 3970079"/>
              <a:gd name="connsiteX76" fmla="*/ 3178629 w 4348066"/>
              <a:gd name="connsiteY76" fmla="*/ 939282 h 3970079"/>
              <a:gd name="connsiteX77" fmla="*/ 3290596 w 4348066"/>
              <a:gd name="connsiteY77" fmla="*/ 995266 h 3970079"/>
              <a:gd name="connsiteX78" fmla="*/ 3427445 w 4348066"/>
              <a:gd name="connsiteY78" fmla="*/ 1101013 h 3970079"/>
              <a:gd name="connsiteX79" fmla="*/ 3470988 w 4348066"/>
              <a:gd name="connsiteY79" fmla="*/ 1163217 h 3970079"/>
              <a:gd name="connsiteX80" fmla="*/ 3614057 w 4348066"/>
              <a:gd name="connsiteY80" fmla="*/ 1219200 h 3970079"/>
              <a:gd name="connsiteX81" fmla="*/ 3738466 w 4348066"/>
              <a:gd name="connsiteY81" fmla="*/ 1268964 h 3970079"/>
              <a:gd name="connsiteX82" fmla="*/ 3825551 w 4348066"/>
              <a:gd name="connsiteY82" fmla="*/ 1356049 h 3970079"/>
              <a:gd name="connsiteX83" fmla="*/ 3900196 w 4348066"/>
              <a:gd name="connsiteY83" fmla="*/ 1387151 h 3970079"/>
              <a:gd name="connsiteX84" fmla="*/ 3999723 w 4348066"/>
              <a:gd name="connsiteY84" fmla="*/ 1368490 h 3970079"/>
              <a:gd name="connsiteX85" fmla="*/ 4086808 w 4348066"/>
              <a:gd name="connsiteY85" fmla="*/ 1324947 h 3970079"/>
              <a:gd name="connsiteX86" fmla="*/ 4130351 w 4348066"/>
              <a:gd name="connsiteY86" fmla="*/ 1380931 h 3970079"/>
              <a:gd name="connsiteX87" fmla="*/ 4055706 w 4348066"/>
              <a:gd name="connsiteY87" fmla="*/ 1461796 h 3970079"/>
              <a:gd name="connsiteX88" fmla="*/ 4223657 w 4348066"/>
              <a:gd name="connsiteY88" fmla="*/ 1542662 h 3970079"/>
              <a:gd name="connsiteX89" fmla="*/ 4348066 w 4348066"/>
              <a:gd name="connsiteY89" fmla="*/ 1667070 h 3970079"/>
              <a:gd name="connsiteX90" fmla="*/ 4298302 w 4348066"/>
              <a:gd name="connsiteY90" fmla="*/ 1685731 h 3970079"/>
              <a:gd name="connsiteX91" fmla="*/ 4211217 w 4348066"/>
              <a:gd name="connsiteY91" fmla="*/ 1629747 h 3970079"/>
              <a:gd name="connsiteX92" fmla="*/ 4316964 w 4348066"/>
              <a:gd name="connsiteY92" fmla="*/ 1772817 h 3970079"/>
              <a:gd name="connsiteX93" fmla="*/ 4254760 w 4348066"/>
              <a:gd name="connsiteY93" fmla="*/ 1810139 h 3970079"/>
              <a:gd name="connsiteX94" fmla="*/ 4024604 w 4348066"/>
              <a:gd name="connsiteY94" fmla="*/ 1648409 h 3970079"/>
              <a:gd name="connsiteX95" fmla="*/ 3912637 w 4348066"/>
              <a:gd name="connsiteY95" fmla="*/ 1573764 h 3970079"/>
              <a:gd name="connsiteX96" fmla="*/ 3813111 w 4348066"/>
              <a:gd name="connsiteY96" fmla="*/ 1673290 h 3970079"/>
              <a:gd name="connsiteX97" fmla="*/ 3726025 w 4348066"/>
              <a:gd name="connsiteY97" fmla="*/ 1579984 h 3970079"/>
              <a:gd name="connsiteX98" fmla="*/ 3583636 w 4348066"/>
              <a:gd name="connsiteY98" fmla="*/ 1567009 h 3970079"/>
              <a:gd name="connsiteX99" fmla="*/ 3374377 w 4348066"/>
              <a:gd name="connsiteY99" fmla="*/ 1450668 h 3970079"/>
              <a:gd name="connsiteX100" fmla="*/ 3288604 w 4348066"/>
              <a:gd name="connsiteY100" fmla="*/ 1473315 h 3970079"/>
              <a:gd name="connsiteX101" fmla="*/ 3021273 w 4348066"/>
              <a:gd name="connsiteY101" fmla="*/ 1287090 h 3970079"/>
              <a:gd name="connsiteX102" fmla="*/ 3016510 w 4348066"/>
              <a:gd name="connsiteY102" fmla="*/ 1350363 h 3970079"/>
              <a:gd name="connsiteX103" fmla="*/ 3094459 w 4348066"/>
              <a:gd name="connsiteY103" fmla="*/ 1426855 h 3970079"/>
              <a:gd name="connsiteX104" fmla="*/ 3024965 w 4348066"/>
              <a:gd name="connsiteY104" fmla="*/ 1483762 h 3970079"/>
              <a:gd name="connsiteX105" fmla="*/ 3020348 w 4348066"/>
              <a:gd name="connsiteY105" fmla="*/ 1619689 h 3970079"/>
              <a:gd name="connsiteX106" fmla="*/ 2996390 w 4348066"/>
              <a:gd name="connsiteY106" fmla="*/ 1763680 h 3970079"/>
              <a:gd name="connsiteX107" fmla="*/ 2997848 w 4348066"/>
              <a:gd name="connsiteY107" fmla="*/ 1915886 h 3970079"/>
              <a:gd name="connsiteX108" fmla="*/ 2942253 w 4348066"/>
              <a:gd name="connsiteY108" fmla="*/ 1990531 h 3970079"/>
              <a:gd name="connsiteX109" fmla="*/ 2949931 w 4348066"/>
              <a:gd name="connsiteY109" fmla="*/ 2151484 h 3970079"/>
              <a:gd name="connsiteX110" fmla="*/ 2816388 w 4348066"/>
              <a:gd name="connsiteY110" fmla="*/ 2196874 h 3970079"/>
              <a:gd name="connsiteX111" fmla="*/ 2775226 w 4348066"/>
              <a:gd name="connsiteY111" fmla="*/ 2153330 h 3970079"/>
              <a:gd name="connsiteX112" fmla="*/ 2676623 w 4348066"/>
              <a:gd name="connsiteY112" fmla="*/ 2159017 h 3970079"/>
              <a:gd name="connsiteX113" fmla="*/ 2774448 w 4348066"/>
              <a:gd name="connsiteY113" fmla="*/ 2391942 h 3970079"/>
              <a:gd name="connsiteX114" fmla="*/ 2743200 w 4348066"/>
              <a:gd name="connsiteY114" fmla="*/ 2493850 h 3970079"/>
              <a:gd name="connsiteX115" fmla="*/ 2811625 w 4348066"/>
              <a:gd name="connsiteY115" fmla="*/ 3514531 h 3970079"/>
              <a:gd name="connsiteX116" fmla="*/ 2809243 w 4348066"/>
              <a:gd name="connsiteY116" fmla="*/ 3970079 h 3970079"/>
              <a:gd name="connsiteX117" fmla="*/ 2494384 w 4348066"/>
              <a:gd name="connsiteY117" fmla="*/ 3969543 h 3970079"/>
              <a:gd name="connsiteX118" fmla="*/ 2315839 w 4348066"/>
              <a:gd name="connsiteY118" fmla="*/ 3179553 h 3970079"/>
              <a:gd name="connsiteX119" fmla="*/ 2182441 w 4348066"/>
              <a:gd name="connsiteY119" fmla="*/ 2696353 h 3970079"/>
              <a:gd name="connsiteX120" fmla="*/ 2126991 w 4348066"/>
              <a:gd name="connsiteY120" fmla="*/ 2863770 h 3970079"/>
              <a:gd name="connsiteX121" fmla="*/ 2058955 w 4348066"/>
              <a:gd name="connsiteY121" fmla="*/ 3135086 h 3970079"/>
              <a:gd name="connsiteX122" fmla="*/ 1953208 w 4348066"/>
              <a:gd name="connsiteY122" fmla="*/ 3614058 h 3970079"/>
              <a:gd name="connsiteX123" fmla="*/ 1872343 w 4348066"/>
              <a:gd name="connsiteY123" fmla="*/ 3965316 h 3970079"/>
              <a:gd name="connsiteX124" fmla="*/ 1473314 w 4348066"/>
              <a:gd name="connsiteY124" fmla="*/ 3966629 h 3970079"/>
              <a:gd name="connsiteX0" fmla="*/ 1473314 w 4348066"/>
              <a:gd name="connsiteY0" fmla="*/ 3966629 h 3970079"/>
              <a:gd name="connsiteX1" fmla="*/ 1535906 w 4348066"/>
              <a:gd name="connsiteY1" fmla="*/ 3468606 h 3970079"/>
              <a:gd name="connsiteX2" fmla="*/ 1573764 w 4348066"/>
              <a:gd name="connsiteY2" fmla="*/ 3085323 h 3970079"/>
              <a:gd name="connsiteX3" fmla="*/ 1594272 w 4348066"/>
              <a:gd name="connsiteY3" fmla="*/ 2821927 h 3970079"/>
              <a:gd name="connsiteX4" fmla="*/ 1604866 w 4348066"/>
              <a:gd name="connsiteY4" fmla="*/ 2649894 h 3970079"/>
              <a:gd name="connsiteX5" fmla="*/ 1612932 w 4348066"/>
              <a:gd name="connsiteY5" fmla="*/ 2505367 h 3970079"/>
              <a:gd name="connsiteX6" fmla="*/ 1625374 w 4348066"/>
              <a:gd name="connsiteY6" fmla="*/ 2335958 h 3970079"/>
              <a:gd name="connsiteX7" fmla="*/ 1664688 w 4348066"/>
              <a:gd name="connsiteY7" fmla="*/ 2227295 h 3970079"/>
              <a:gd name="connsiteX8" fmla="*/ 1686120 w 4348066"/>
              <a:gd name="connsiteY8" fmla="*/ 2148812 h 3970079"/>
              <a:gd name="connsiteX9" fmla="*/ 1579838 w 4348066"/>
              <a:gd name="connsiteY9" fmla="*/ 2103956 h 3970079"/>
              <a:gd name="connsiteX10" fmla="*/ 1566085 w 4348066"/>
              <a:gd name="connsiteY10" fmla="*/ 2017795 h 3970079"/>
              <a:gd name="connsiteX11" fmla="*/ 1585816 w 4348066"/>
              <a:gd name="connsiteY11" fmla="*/ 1953209 h 3970079"/>
              <a:gd name="connsiteX12" fmla="*/ 1524000 w 4348066"/>
              <a:gd name="connsiteY12" fmla="*/ 1891004 h 3970079"/>
              <a:gd name="connsiteX13" fmla="*/ 1491441 w 4348066"/>
              <a:gd name="connsiteY13" fmla="*/ 1779037 h 3970079"/>
              <a:gd name="connsiteX14" fmla="*/ 1449355 w 4348066"/>
              <a:gd name="connsiteY14" fmla="*/ 1268964 h 3970079"/>
              <a:gd name="connsiteX15" fmla="*/ 1290541 w 4348066"/>
              <a:gd name="connsiteY15" fmla="*/ 1326794 h 3970079"/>
              <a:gd name="connsiteX16" fmla="*/ 1175657 w 4348066"/>
              <a:gd name="connsiteY16" fmla="*/ 1424474 h 3970079"/>
              <a:gd name="connsiteX17" fmla="*/ 1038808 w 4348066"/>
              <a:gd name="connsiteY17" fmla="*/ 1486678 h 3970079"/>
              <a:gd name="connsiteX18" fmla="*/ 877078 w 4348066"/>
              <a:gd name="connsiteY18" fmla="*/ 1492898 h 3970079"/>
              <a:gd name="connsiteX19" fmla="*/ 833535 w 4348066"/>
              <a:gd name="connsiteY19" fmla="*/ 1561323 h 3970079"/>
              <a:gd name="connsiteX20" fmla="*/ 783772 w 4348066"/>
              <a:gd name="connsiteY20" fmla="*/ 1548882 h 3970079"/>
              <a:gd name="connsiteX21" fmla="*/ 696686 w 4348066"/>
              <a:gd name="connsiteY21" fmla="*/ 1629747 h 3970079"/>
              <a:gd name="connsiteX22" fmla="*/ 597160 w 4348066"/>
              <a:gd name="connsiteY22" fmla="*/ 1573764 h 3970079"/>
              <a:gd name="connsiteX23" fmla="*/ 466531 w 4348066"/>
              <a:gd name="connsiteY23" fmla="*/ 1642188 h 3970079"/>
              <a:gd name="connsiteX24" fmla="*/ 422988 w 4348066"/>
              <a:gd name="connsiteY24" fmla="*/ 1648409 h 3970079"/>
              <a:gd name="connsiteX25" fmla="*/ 199053 w 4348066"/>
              <a:gd name="connsiteY25" fmla="*/ 1747935 h 3970079"/>
              <a:gd name="connsiteX26" fmla="*/ 93306 w 4348066"/>
              <a:gd name="connsiteY26" fmla="*/ 1779037 h 3970079"/>
              <a:gd name="connsiteX27" fmla="*/ 55984 w 4348066"/>
              <a:gd name="connsiteY27" fmla="*/ 1747935 h 3970079"/>
              <a:gd name="connsiteX28" fmla="*/ 0 w 4348066"/>
              <a:gd name="connsiteY28" fmla="*/ 1760376 h 3970079"/>
              <a:gd name="connsiteX29" fmla="*/ 0 w 4348066"/>
              <a:gd name="connsiteY29" fmla="*/ 1704392 h 3970079"/>
              <a:gd name="connsiteX30" fmla="*/ 62204 w 4348066"/>
              <a:gd name="connsiteY30" fmla="*/ 1660849 h 3970079"/>
              <a:gd name="connsiteX31" fmla="*/ 18662 w 4348066"/>
              <a:gd name="connsiteY31" fmla="*/ 1642188 h 3970079"/>
              <a:gd name="connsiteX32" fmla="*/ 68425 w 4348066"/>
              <a:gd name="connsiteY32" fmla="*/ 1573764 h 3970079"/>
              <a:gd name="connsiteX33" fmla="*/ 286139 w 4348066"/>
              <a:gd name="connsiteY33" fmla="*/ 1499119 h 3970079"/>
              <a:gd name="connsiteX34" fmla="*/ 199053 w 4348066"/>
              <a:gd name="connsiteY34" fmla="*/ 1455576 h 3970079"/>
              <a:gd name="connsiteX35" fmla="*/ 217715 w 4348066"/>
              <a:gd name="connsiteY35" fmla="*/ 1393372 h 3970079"/>
              <a:gd name="connsiteX36" fmla="*/ 335902 w 4348066"/>
              <a:gd name="connsiteY36" fmla="*/ 1387151 h 3970079"/>
              <a:gd name="connsiteX37" fmla="*/ 435429 w 4348066"/>
              <a:gd name="connsiteY37" fmla="*/ 1405813 h 3970079"/>
              <a:gd name="connsiteX38" fmla="*/ 435429 w 4348066"/>
              <a:gd name="connsiteY38" fmla="*/ 1405813 h 3970079"/>
              <a:gd name="connsiteX39" fmla="*/ 572278 w 4348066"/>
              <a:gd name="connsiteY39" fmla="*/ 1300066 h 3970079"/>
              <a:gd name="connsiteX40" fmla="*/ 696686 w 4348066"/>
              <a:gd name="connsiteY40" fmla="*/ 1244082 h 3970079"/>
              <a:gd name="connsiteX41" fmla="*/ 802433 w 4348066"/>
              <a:gd name="connsiteY41" fmla="*/ 1188098 h 3970079"/>
              <a:gd name="connsiteX42" fmla="*/ 951723 w 4348066"/>
              <a:gd name="connsiteY42" fmla="*/ 1132115 h 3970079"/>
              <a:gd name="connsiteX43" fmla="*/ 970384 w 4348066"/>
              <a:gd name="connsiteY43" fmla="*/ 1069911 h 3970079"/>
              <a:gd name="connsiteX44" fmla="*/ 1045029 w 4348066"/>
              <a:gd name="connsiteY44" fmla="*/ 1038809 h 3970079"/>
              <a:gd name="connsiteX45" fmla="*/ 1088572 w 4348066"/>
              <a:gd name="connsiteY45" fmla="*/ 1069911 h 3970079"/>
              <a:gd name="connsiteX46" fmla="*/ 1113453 w 4348066"/>
              <a:gd name="connsiteY46" fmla="*/ 970384 h 3970079"/>
              <a:gd name="connsiteX47" fmla="*/ 1219200 w 4348066"/>
              <a:gd name="connsiteY47" fmla="*/ 870858 h 3970079"/>
              <a:gd name="connsiteX48" fmla="*/ 1300066 w 4348066"/>
              <a:gd name="connsiteY48" fmla="*/ 858417 h 3970079"/>
              <a:gd name="connsiteX49" fmla="*/ 1399592 w 4348066"/>
              <a:gd name="connsiteY49" fmla="*/ 802433 h 3970079"/>
              <a:gd name="connsiteX50" fmla="*/ 1368490 w 4348066"/>
              <a:gd name="connsiteY50" fmla="*/ 727788 h 3970079"/>
              <a:gd name="connsiteX51" fmla="*/ 1486678 w 4348066"/>
              <a:gd name="connsiteY51" fmla="*/ 665584 h 3970079"/>
              <a:gd name="connsiteX52" fmla="*/ 1511560 w 4348066"/>
              <a:gd name="connsiteY52" fmla="*/ 541176 h 3970079"/>
              <a:gd name="connsiteX53" fmla="*/ 1635968 w 4348066"/>
              <a:gd name="connsiteY53" fmla="*/ 528735 h 3970079"/>
              <a:gd name="connsiteX54" fmla="*/ 1567543 w 4348066"/>
              <a:gd name="connsiteY54" fmla="*/ 472751 h 3970079"/>
              <a:gd name="connsiteX55" fmla="*/ 1629747 w 4348066"/>
              <a:gd name="connsiteY55" fmla="*/ 441649 h 3970079"/>
              <a:gd name="connsiteX56" fmla="*/ 1723053 w 4348066"/>
              <a:gd name="connsiteY56" fmla="*/ 447870 h 3970079"/>
              <a:gd name="connsiteX57" fmla="*/ 1903445 w 4348066"/>
              <a:gd name="connsiteY57" fmla="*/ 447870 h 3970079"/>
              <a:gd name="connsiteX58" fmla="*/ 1946988 w 4348066"/>
              <a:gd name="connsiteY58" fmla="*/ 323462 h 3970079"/>
              <a:gd name="connsiteX59" fmla="*/ 1971870 w 4348066"/>
              <a:gd name="connsiteY59" fmla="*/ 161731 h 3970079"/>
              <a:gd name="connsiteX60" fmla="*/ 2040294 w 4348066"/>
              <a:gd name="connsiteY60" fmla="*/ 105747 h 3970079"/>
              <a:gd name="connsiteX61" fmla="*/ 2083837 w 4348066"/>
              <a:gd name="connsiteY61" fmla="*/ 55984 h 3970079"/>
              <a:gd name="connsiteX62" fmla="*/ 2139821 w 4348066"/>
              <a:gd name="connsiteY62" fmla="*/ 0 h 3970079"/>
              <a:gd name="connsiteX63" fmla="*/ 2226906 w 4348066"/>
              <a:gd name="connsiteY63" fmla="*/ 74645 h 3970079"/>
              <a:gd name="connsiteX64" fmla="*/ 2295331 w 4348066"/>
              <a:gd name="connsiteY64" fmla="*/ 186613 h 3970079"/>
              <a:gd name="connsiteX65" fmla="*/ 2351315 w 4348066"/>
              <a:gd name="connsiteY65" fmla="*/ 323462 h 3970079"/>
              <a:gd name="connsiteX66" fmla="*/ 2407298 w 4348066"/>
              <a:gd name="connsiteY66" fmla="*/ 472751 h 3970079"/>
              <a:gd name="connsiteX67" fmla="*/ 2550368 w 4348066"/>
              <a:gd name="connsiteY67" fmla="*/ 454090 h 3970079"/>
              <a:gd name="connsiteX68" fmla="*/ 2643674 w 4348066"/>
              <a:gd name="connsiteY68" fmla="*/ 429209 h 3970079"/>
              <a:gd name="connsiteX69" fmla="*/ 2768082 w 4348066"/>
              <a:gd name="connsiteY69" fmla="*/ 460311 h 3970079"/>
              <a:gd name="connsiteX70" fmla="*/ 2817845 w 4348066"/>
              <a:gd name="connsiteY70" fmla="*/ 478972 h 3970079"/>
              <a:gd name="connsiteX71" fmla="*/ 2743200 w 4348066"/>
              <a:gd name="connsiteY71" fmla="*/ 510074 h 3970079"/>
              <a:gd name="connsiteX72" fmla="*/ 2668555 w 4348066"/>
              <a:gd name="connsiteY72" fmla="*/ 497633 h 3970079"/>
              <a:gd name="connsiteX73" fmla="*/ 2830286 w 4348066"/>
              <a:gd name="connsiteY73" fmla="*/ 597160 h 3970079"/>
              <a:gd name="connsiteX74" fmla="*/ 3010678 w 4348066"/>
              <a:gd name="connsiteY74" fmla="*/ 758890 h 3970079"/>
              <a:gd name="connsiteX75" fmla="*/ 3048000 w 4348066"/>
              <a:gd name="connsiteY75" fmla="*/ 877078 h 3970079"/>
              <a:gd name="connsiteX76" fmla="*/ 3178629 w 4348066"/>
              <a:gd name="connsiteY76" fmla="*/ 939282 h 3970079"/>
              <a:gd name="connsiteX77" fmla="*/ 3290596 w 4348066"/>
              <a:gd name="connsiteY77" fmla="*/ 995266 h 3970079"/>
              <a:gd name="connsiteX78" fmla="*/ 3427445 w 4348066"/>
              <a:gd name="connsiteY78" fmla="*/ 1101013 h 3970079"/>
              <a:gd name="connsiteX79" fmla="*/ 3470988 w 4348066"/>
              <a:gd name="connsiteY79" fmla="*/ 1163217 h 3970079"/>
              <a:gd name="connsiteX80" fmla="*/ 3614057 w 4348066"/>
              <a:gd name="connsiteY80" fmla="*/ 1219200 h 3970079"/>
              <a:gd name="connsiteX81" fmla="*/ 3738466 w 4348066"/>
              <a:gd name="connsiteY81" fmla="*/ 1268964 h 3970079"/>
              <a:gd name="connsiteX82" fmla="*/ 3825551 w 4348066"/>
              <a:gd name="connsiteY82" fmla="*/ 1356049 h 3970079"/>
              <a:gd name="connsiteX83" fmla="*/ 3900196 w 4348066"/>
              <a:gd name="connsiteY83" fmla="*/ 1387151 h 3970079"/>
              <a:gd name="connsiteX84" fmla="*/ 3999723 w 4348066"/>
              <a:gd name="connsiteY84" fmla="*/ 1368490 h 3970079"/>
              <a:gd name="connsiteX85" fmla="*/ 4086808 w 4348066"/>
              <a:gd name="connsiteY85" fmla="*/ 1324947 h 3970079"/>
              <a:gd name="connsiteX86" fmla="*/ 4130351 w 4348066"/>
              <a:gd name="connsiteY86" fmla="*/ 1380931 h 3970079"/>
              <a:gd name="connsiteX87" fmla="*/ 4055706 w 4348066"/>
              <a:gd name="connsiteY87" fmla="*/ 1461796 h 3970079"/>
              <a:gd name="connsiteX88" fmla="*/ 4223657 w 4348066"/>
              <a:gd name="connsiteY88" fmla="*/ 1542662 h 3970079"/>
              <a:gd name="connsiteX89" fmla="*/ 4348066 w 4348066"/>
              <a:gd name="connsiteY89" fmla="*/ 1667070 h 3970079"/>
              <a:gd name="connsiteX90" fmla="*/ 4298302 w 4348066"/>
              <a:gd name="connsiteY90" fmla="*/ 1685731 h 3970079"/>
              <a:gd name="connsiteX91" fmla="*/ 4211217 w 4348066"/>
              <a:gd name="connsiteY91" fmla="*/ 1629747 h 3970079"/>
              <a:gd name="connsiteX92" fmla="*/ 4316964 w 4348066"/>
              <a:gd name="connsiteY92" fmla="*/ 1772817 h 3970079"/>
              <a:gd name="connsiteX93" fmla="*/ 4254760 w 4348066"/>
              <a:gd name="connsiteY93" fmla="*/ 1810139 h 3970079"/>
              <a:gd name="connsiteX94" fmla="*/ 4024604 w 4348066"/>
              <a:gd name="connsiteY94" fmla="*/ 1648409 h 3970079"/>
              <a:gd name="connsiteX95" fmla="*/ 3912637 w 4348066"/>
              <a:gd name="connsiteY95" fmla="*/ 1573764 h 3970079"/>
              <a:gd name="connsiteX96" fmla="*/ 3825017 w 4348066"/>
              <a:gd name="connsiteY96" fmla="*/ 1632809 h 3970079"/>
              <a:gd name="connsiteX97" fmla="*/ 3726025 w 4348066"/>
              <a:gd name="connsiteY97" fmla="*/ 1579984 h 3970079"/>
              <a:gd name="connsiteX98" fmla="*/ 3583636 w 4348066"/>
              <a:gd name="connsiteY98" fmla="*/ 1567009 h 3970079"/>
              <a:gd name="connsiteX99" fmla="*/ 3374377 w 4348066"/>
              <a:gd name="connsiteY99" fmla="*/ 1450668 h 3970079"/>
              <a:gd name="connsiteX100" fmla="*/ 3288604 w 4348066"/>
              <a:gd name="connsiteY100" fmla="*/ 1473315 h 3970079"/>
              <a:gd name="connsiteX101" fmla="*/ 3021273 w 4348066"/>
              <a:gd name="connsiteY101" fmla="*/ 1287090 h 3970079"/>
              <a:gd name="connsiteX102" fmla="*/ 3016510 w 4348066"/>
              <a:gd name="connsiteY102" fmla="*/ 1350363 h 3970079"/>
              <a:gd name="connsiteX103" fmla="*/ 3094459 w 4348066"/>
              <a:gd name="connsiteY103" fmla="*/ 1426855 h 3970079"/>
              <a:gd name="connsiteX104" fmla="*/ 3024965 w 4348066"/>
              <a:gd name="connsiteY104" fmla="*/ 1483762 h 3970079"/>
              <a:gd name="connsiteX105" fmla="*/ 3020348 w 4348066"/>
              <a:gd name="connsiteY105" fmla="*/ 1619689 h 3970079"/>
              <a:gd name="connsiteX106" fmla="*/ 2996390 w 4348066"/>
              <a:gd name="connsiteY106" fmla="*/ 1763680 h 3970079"/>
              <a:gd name="connsiteX107" fmla="*/ 2997848 w 4348066"/>
              <a:gd name="connsiteY107" fmla="*/ 1915886 h 3970079"/>
              <a:gd name="connsiteX108" fmla="*/ 2942253 w 4348066"/>
              <a:gd name="connsiteY108" fmla="*/ 1990531 h 3970079"/>
              <a:gd name="connsiteX109" fmla="*/ 2949931 w 4348066"/>
              <a:gd name="connsiteY109" fmla="*/ 2151484 h 3970079"/>
              <a:gd name="connsiteX110" fmla="*/ 2816388 w 4348066"/>
              <a:gd name="connsiteY110" fmla="*/ 2196874 h 3970079"/>
              <a:gd name="connsiteX111" fmla="*/ 2775226 w 4348066"/>
              <a:gd name="connsiteY111" fmla="*/ 2153330 h 3970079"/>
              <a:gd name="connsiteX112" fmla="*/ 2676623 w 4348066"/>
              <a:gd name="connsiteY112" fmla="*/ 2159017 h 3970079"/>
              <a:gd name="connsiteX113" fmla="*/ 2774448 w 4348066"/>
              <a:gd name="connsiteY113" fmla="*/ 2391942 h 3970079"/>
              <a:gd name="connsiteX114" fmla="*/ 2743200 w 4348066"/>
              <a:gd name="connsiteY114" fmla="*/ 2493850 h 3970079"/>
              <a:gd name="connsiteX115" fmla="*/ 2811625 w 4348066"/>
              <a:gd name="connsiteY115" fmla="*/ 3514531 h 3970079"/>
              <a:gd name="connsiteX116" fmla="*/ 2809243 w 4348066"/>
              <a:gd name="connsiteY116" fmla="*/ 3970079 h 3970079"/>
              <a:gd name="connsiteX117" fmla="*/ 2494384 w 4348066"/>
              <a:gd name="connsiteY117" fmla="*/ 3969543 h 3970079"/>
              <a:gd name="connsiteX118" fmla="*/ 2315839 w 4348066"/>
              <a:gd name="connsiteY118" fmla="*/ 3179553 h 3970079"/>
              <a:gd name="connsiteX119" fmla="*/ 2182441 w 4348066"/>
              <a:gd name="connsiteY119" fmla="*/ 2696353 h 3970079"/>
              <a:gd name="connsiteX120" fmla="*/ 2126991 w 4348066"/>
              <a:gd name="connsiteY120" fmla="*/ 2863770 h 3970079"/>
              <a:gd name="connsiteX121" fmla="*/ 2058955 w 4348066"/>
              <a:gd name="connsiteY121" fmla="*/ 3135086 h 3970079"/>
              <a:gd name="connsiteX122" fmla="*/ 1953208 w 4348066"/>
              <a:gd name="connsiteY122" fmla="*/ 3614058 h 3970079"/>
              <a:gd name="connsiteX123" fmla="*/ 1872343 w 4348066"/>
              <a:gd name="connsiteY123" fmla="*/ 3965316 h 3970079"/>
              <a:gd name="connsiteX124" fmla="*/ 1473314 w 4348066"/>
              <a:gd name="connsiteY124" fmla="*/ 3966629 h 3970079"/>
              <a:gd name="connsiteX0" fmla="*/ 1473314 w 4348066"/>
              <a:gd name="connsiteY0" fmla="*/ 3966629 h 3970079"/>
              <a:gd name="connsiteX1" fmla="*/ 1535906 w 4348066"/>
              <a:gd name="connsiteY1" fmla="*/ 3468606 h 3970079"/>
              <a:gd name="connsiteX2" fmla="*/ 1573764 w 4348066"/>
              <a:gd name="connsiteY2" fmla="*/ 3085323 h 3970079"/>
              <a:gd name="connsiteX3" fmla="*/ 1594272 w 4348066"/>
              <a:gd name="connsiteY3" fmla="*/ 2821927 h 3970079"/>
              <a:gd name="connsiteX4" fmla="*/ 1604866 w 4348066"/>
              <a:gd name="connsiteY4" fmla="*/ 2649894 h 3970079"/>
              <a:gd name="connsiteX5" fmla="*/ 1612932 w 4348066"/>
              <a:gd name="connsiteY5" fmla="*/ 2505367 h 3970079"/>
              <a:gd name="connsiteX6" fmla="*/ 1625374 w 4348066"/>
              <a:gd name="connsiteY6" fmla="*/ 2335958 h 3970079"/>
              <a:gd name="connsiteX7" fmla="*/ 1664688 w 4348066"/>
              <a:gd name="connsiteY7" fmla="*/ 2227295 h 3970079"/>
              <a:gd name="connsiteX8" fmla="*/ 1686120 w 4348066"/>
              <a:gd name="connsiteY8" fmla="*/ 2148812 h 3970079"/>
              <a:gd name="connsiteX9" fmla="*/ 1579838 w 4348066"/>
              <a:gd name="connsiteY9" fmla="*/ 2103956 h 3970079"/>
              <a:gd name="connsiteX10" fmla="*/ 1566085 w 4348066"/>
              <a:gd name="connsiteY10" fmla="*/ 2017795 h 3970079"/>
              <a:gd name="connsiteX11" fmla="*/ 1585816 w 4348066"/>
              <a:gd name="connsiteY11" fmla="*/ 1953209 h 3970079"/>
              <a:gd name="connsiteX12" fmla="*/ 1524000 w 4348066"/>
              <a:gd name="connsiteY12" fmla="*/ 1891004 h 3970079"/>
              <a:gd name="connsiteX13" fmla="*/ 1491441 w 4348066"/>
              <a:gd name="connsiteY13" fmla="*/ 1779037 h 3970079"/>
              <a:gd name="connsiteX14" fmla="*/ 1449355 w 4348066"/>
              <a:gd name="connsiteY14" fmla="*/ 1268964 h 3970079"/>
              <a:gd name="connsiteX15" fmla="*/ 1290541 w 4348066"/>
              <a:gd name="connsiteY15" fmla="*/ 1326794 h 3970079"/>
              <a:gd name="connsiteX16" fmla="*/ 1175657 w 4348066"/>
              <a:gd name="connsiteY16" fmla="*/ 1424474 h 3970079"/>
              <a:gd name="connsiteX17" fmla="*/ 1038808 w 4348066"/>
              <a:gd name="connsiteY17" fmla="*/ 1486678 h 3970079"/>
              <a:gd name="connsiteX18" fmla="*/ 877078 w 4348066"/>
              <a:gd name="connsiteY18" fmla="*/ 1492898 h 3970079"/>
              <a:gd name="connsiteX19" fmla="*/ 833535 w 4348066"/>
              <a:gd name="connsiteY19" fmla="*/ 1561323 h 3970079"/>
              <a:gd name="connsiteX20" fmla="*/ 783772 w 4348066"/>
              <a:gd name="connsiteY20" fmla="*/ 1548882 h 3970079"/>
              <a:gd name="connsiteX21" fmla="*/ 696686 w 4348066"/>
              <a:gd name="connsiteY21" fmla="*/ 1629747 h 3970079"/>
              <a:gd name="connsiteX22" fmla="*/ 597160 w 4348066"/>
              <a:gd name="connsiteY22" fmla="*/ 1573764 h 3970079"/>
              <a:gd name="connsiteX23" fmla="*/ 466531 w 4348066"/>
              <a:gd name="connsiteY23" fmla="*/ 1642188 h 3970079"/>
              <a:gd name="connsiteX24" fmla="*/ 422988 w 4348066"/>
              <a:gd name="connsiteY24" fmla="*/ 1648409 h 3970079"/>
              <a:gd name="connsiteX25" fmla="*/ 199053 w 4348066"/>
              <a:gd name="connsiteY25" fmla="*/ 1747935 h 3970079"/>
              <a:gd name="connsiteX26" fmla="*/ 93306 w 4348066"/>
              <a:gd name="connsiteY26" fmla="*/ 1779037 h 3970079"/>
              <a:gd name="connsiteX27" fmla="*/ 55984 w 4348066"/>
              <a:gd name="connsiteY27" fmla="*/ 1747935 h 3970079"/>
              <a:gd name="connsiteX28" fmla="*/ 0 w 4348066"/>
              <a:gd name="connsiteY28" fmla="*/ 1760376 h 3970079"/>
              <a:gd name="connsiteX29" fmla="*/ 0 w 4348066"/>
              <a:gd name="connsiteY29" fmla="*/ 1704392 h 3970079"/>
              <a:gd name="connsiteX30" fmla="*/ 62204 w 4348066"/>
              <a:gd name="connsiteY30" fmla="*/ 1660849 h 3970079"/>
              <a:gd name="connsiteX31" fmla="*/ 18662 w 4348066"/>
              <a:gd name="connsiteY31" fmla="*/ 1642188 h 3970079"/>
              <a:gd name="connsiteX32" fmla="*/ 68425 w 4348066"/>
              <a:gd name="connsiteY32" fmla="*/ 1573764 h 3970079"/>
              <a:gd name="connsiteX33" fmla="*/ 286139 w 4348066"/>
              <a:gd name="connsiteY33" fmla="*/ 1499119 h 3970079"/>
              <a:gd name="connsiteX34" fmla="*/ 199053 w 4348066"/>
              <a:gd name="connsiteY34" fmla="*/ 1455576 h 3970079"/>
              <a:gd name="connsiteX35" fmla="*/ 217715 w 4348066"/>
              <a:gd name="connsiteY35" fmla="*/ 1393372 h 3970079"/>
              <a:gd name="connsiteX36" fmla="*/ 335902 w 4348066"/>
              <a:gd name="connsiteY36" fmla="*/ 1387151 h 3970079"/>
              <a:gd name="connsiteX37" fmla="*/ 435429 w 4348066"/>
              <a:gd name="connsiteY37" fmla="*/ 1405813 h 3970079"/>
              <a:gd name="connsiteX38" fmla="*/ 435429 w 4348066"/>
              <a:gd name="connsiteY38" fmla="*/ 1405813 h 3970079"/>
              <a:gd name="connsiteX39" fmla="*/ 572278 w 4348066"/>
              <a:gd name="connsiteY39" fmla="*/ 1300066 h 3970079"/>
              <a:gd name="connsiteX40" fmla="*/ 696686 w 4348066"/>
              <a:gd name="connsiteY40" fmla="*/ 1244082 h 3970079"/>
              <a:gd name="connsiteX41" fmla="*/ 802433 w 4348066"/>
              <a:gd name="connsiteY41" fmla="*/ 1188098 h 3970079"/>
              <a:gd name="connsiteX42" fmla="*/ 951723 w 4348066"/>
              <a:gd name="connsiteY42" fmla="*/ 1132115 h 3970079"/>
              <a:gd name="connsiteX43" fmla="*/ 970384 w 4348066"/>
              <a:gd name="connsiteY43" fmla="*/ 1069911 h 3970079"/>
              <a:gd name="connsiteX44" fmla="*/ 1045029 w 4348066"/>
              <a:gd name="connsiteY44" fmla="*/ 1038809 h 3970079"/>
              <a:gd name="connsiteX45" fmla="*/ 1088572 w 4348066"/>
              <a:gd name="connsiteY45" fmla="*/ 1069911 h 3970079"/>
              <a:gd name="connsiteX46" fmla="*/ 1113453 w 4348066"/>
              <a:gd name="connsiteY46" fmla="*/ 970384 h 3970079"/>
              <a:gd name="connsiteX47" fmla="*/ 1219200 w 4348066"/>
              <a:gd name="connsiteY47" fmla="*/ 870858 h 3970079"/>
              <a:gd name="connsiteX48" fmla="*/ 1300066 w 4348066"/>
              <a:gd name="connsiteY48" fmla="*/ 858417 h 3970079"/>
              <a:gd name="connsiteX49" fmla="*/ 1399592 w 4348066"/>
              <a:gd name="connsiteY49" fmla="*/ 802433 h 3970079"/>
              <a:gd name="connsiteX50" fmla="*/ 1368490 w 4348066"/>
              <a:gd name="connsiteY50" fmla="*/ 727788 h 3970079"/>
              <a:gd name="connsiteX51" fmla="*/ 1486678 w 4348066"/>
              <a:gd name="connsiteY51" fmla="*/ 665584 h 3970079"/>
              <a:gd name="connsiteX52" fmla="*/ 1511560 w 4348066"/>
              <a:gd name="connsiteY52" fmla="*/ 541176 h 3970079"/>
              <a:gd name="connsiteX53" fmla="*/ 1635968 w 4348066"/>
              <a:gd name="connsiteY53" fmla="*/ 528735 h 3970079"/>
              <a:gd name="connsiteX54" fmla="*/ 1567543 w 4348066"/>
              <a:gd name="connsiteY54" fmla="*/ 472751 h 3970079"/>
              <a:gd name="connsiteX55" fmla="*/ 1629747 w 4348066"/>
              <a:gd name="connsiteY55" fmla="*/ 441649 h 3970079"/>
              <a:gd name="connsiteX56" fmla="*/ 1723053 w 4348066"/>
              <a:gd name="connsiteY56" fmla="*/ 447870 h 3970079"/>
              <a:gd name="connsiteX57" fmla="*/ 1903445 w 4348066"/>
              <a:gd name="connsiteY57" fmla="*/ 447870 h 3970079"/>
              <a:gd name="connsiteX58" fmla="*/ 1946988 w 4348066"/>
              <a:gd name="connsiteY58" fmla="*/ 323462 h 3970079"/>
              <a:gd name="connsiteX59" fmla="*/ 1971870 w 4348066"/>
              <a:gd name="connsiteY59" fmla="*/ 161731 h 3970079"/>
              <a:gd name="connsiteX60" fmla="*/ 2040294 w 4348066"/>
              <a:gd name="connsiteY60" fmla="*/ 105747 h 3970079"/>
              <a:gd name="connsiteX61" fmla="*/ 2083837 w 4348066"/>
              <a:gd name="connsiteY61" fmla="*/ 55984 h 3970079"/>
              <a:gd name="connsiteX62" fmla="*/ 2139821 w 4348066"/>
              <a:gd name="connsiteY62" fmla="*/ 0 h 3970079"/>
              <a:gd name="connsiteX63" fmla="*/ 2226906 w 4348066"/>
              <a:gd name="connsiteY63" fmla="*/ 74645 h 3970079"/>
              <a:gd name="connsiteX64" fmla="*/ 2295331 w 4348066"/>
              <a:gd name="connsiteY64" fmla="*/ 186613 h 3970079"/>
              <a:gd name="connsiteX65" fmla="*/ 2351315 w 4348066"/>
              <a:gd name="connsiteY65" fmla="*/ 323462 h 3970079"/>
              <a:gd name="connsiteX66" fmla="*/ 2407298 w 4348066"/>
              <a:gd name="connsiteY66" fmla="*/ 472751 h 3970079"/>
              <a:gd name="connsiteX67" fmla="*/ 2550368 w 4348066"/>
              <a:gd name="connsiteY67" fmla="*/ 454090 h 3970079"/>
              <a:gd name="connsiteX68" fmla="*/ 2643674 w 4348066"/>
              <a:gd name="connsiteY68" fmla="*/ 429209 h 3970079"/>
              <a:gd name="connsiteX69" fmla="*/ 2768082 w 4348066"/>
              <a:gd name="connsiteY69" fmla="*/ 460311 h 3970079"/>
              <a:gd name="connsiteX70" fmla="*/ 2817845 w 4348066"/>
              <a:gd name="connsiteY70" fmla="*/ 478972 h 3970079"/>
              <a:gd name="connsiteX71" fmla="*/ 2743200 w 4348066"/>
              <a:gd name="connsiteY71" fmla="*/ 510074 h 3970079"/>
              <a:gd name="connsiteX72" fmla="*/ 2668555 w 4348066"/>
              <a:gd name="connsiteY72" fmla="*/ 497633 h 3970079"/>
              <a:gd name="connsiteX73" fmla="*/ 2830286 w 4348066"/>
              <a:gd name="connsiteY73" fmla="*/ 597160 h 3970079"/>
              <a:gd name="connsiteX74" fmla="*/ 3010678 w 4348066"/>
              <a:gd name="connsiteY74" fmla="*/ 758890 h 3970079"/>
              <a:gd name="connsiteX75" fmla="*/ 3048000 w 4348066"/>
              <a:gd name="connsiteY75" fmla="*/ 877078 h 3970079"/>
              <a:gd name="connsiteX76" fmla="*/ 3178629 w 4348066"/>
              <a:gd name="connsiteY76" fmla="*/ 939282 h 3970079"/>
              <a:gd name="connsiteX77" fmla="*/ 3290596 w 4348066"/>
              <a:gd name="connsiteY77" fmla="*/ 995266 h 3970079"/>
              <a:gd name="connsiteX78" fmla="*/ 3427445 w 4348066"/>
              <a:gd name="connsiteY78" fmla="*/ 1101013 h 3970079"/>
              <a:gd name="connsiteX79" fmla="*/ 3470988 w 4348066"/>
              <a:gd name="connsiteY79" fmla="*/ 1163217 h 3970079"/>
              <a:gd name="connsiteX80" fmla="*/ 3614057 w 4348066"/>
              <a:gd name="connsiteY80" fmla="*/ 1219200 h 3970079"/>
              <a:gd name="connsiteX81" fmla="*/ 3738466 w 4348066"/>
              <a:gd name="connsiteY81" fmla="*/ 1268964 h 3970079"/>
              <a:gd name="connsiteX82" fmla="*/ 3825551 w 4348066"/>
              <a:gd name="connsiteY82" fmla="*/ 1356049 h 3970079"/>
              <a:gd name="connsiteX83" fmla="*/ 3900196 w 4348066"/>
              <a:gd name="connsiteY83" fmla="*/ 1387151 h 3970079"/>
              <a:gd name="connsiteX84" fmla="*/ 3999723 w 4348066"/>
              <a:gd name="connsiteY84" fmla="*/ 1368490 h 3970079"/>
              <a:gd name="connsiteX85" fmla="*/ 4086808 w 4348066"/>
              <a:gd name="connsiteY85" fmla="*/ 1324947 h 3970079"/>
              <a:gd name="connsiteX86" fmla="*/ 4130351 w 4348066"/>
              <a:gd name="connsiteY86" fmla="*/ 1380931 h 3970079"/>
              <a:gd name="connsiteX87" fmla="*/ 4055706 w 4348066"/>
              <a:gd name="connsiteY87" fmla="*/ 1461796 h 3970079"/>
              <a:gd name="connsiteX88" fmla="*/ 4223657 w 4348066"/>
              <a:gd name="connsiteY88" fmla="*/ 1542662 h 3970079"/>
              <a:gd name="connsiteX89" fmla="*/ 4348066 w 4348066"/>
              <a:gd name="connsiteY89" fmla="*/ 1667070 h 3970079"/>
              <a:gd name="connsiteX90" fmla="*/ 4298302 w 4348066"/>
              <a:gd name="connsiteY90" fmla="*/ 1685731 h 3970079"/>
              <a:gd name="connsiteX91" fmla="*/ 4211217 w 4348066"/>
              <a:gd name="connsiteY91" fmla="*/ 1629747 h 3970079"/>
              <a:gd name="connsiteX92" fmla="*/ 4316964 w 4348066"/>
              <a:gd name="connsiteY92" fmla="*/ 1772817 h 3970079"/>
              <a:gd name="connsiteX93" fmla="*/ 4254760 w 4348066"/>
              <a:gd name="connsiteY93" fmla="*/ 1810139 h 3970079"/>
              <a:gd name="connsiteX94" fmla="*/ 4024604 w 4348066"/>
              <a:gd name="connsiteY94" fmla="*/ 1648409 h 3970079"/>
              <a:gd name="connsiteX95" fmla="*/ 3915018 w 4348066"/>
              <a:gd name="connsiteY95" fmla="*/ 1607102 h 3970079"/>
              <a:gd name="connsiteX96" fmla="*/ 3825017 w 4348066"/>
              <a:gd name="connsiteY96" fmla="*/ 1632809 h 3970079"/>
              <a:gd name="connsiteX97" fmla="*/ 3726025 w 4348066"/>
              <a:gd name="connsiteY97" fmla="*/ 1579984 h 3970079"/>
              <a:gd name="connsiteX98" fmla="*/ 3583636 w 4348066"/>
              <a:gd name="connsiteY98" fmla="*/ 1567009 h 3970079"/>
              <a:gd name="connsiteX99" fmla="*/ 3374377 w 4348066"/>
              <a:gd name="connsiteY99" fmla="*/ 1450668 h 3970079"/>
              <a:gd name="connsiteX100" fmla="*/ 3288604 w 4348066"/>
              <a:gd name="connsiteY100" fmla="*/ 1473315 h 3970079"/>
              <a:gd name="connsiteX101" fmla="*/ 3021273 w 4348066"/>
              <a:gd name="connsiteY101" fmla="*/ 1287090 h 3970079"/>
              <a:gd name="connsiteX102" fmla="*/ 3016510 w 4348066"/>
              <a:gd name="connsiteY102" fmla="*/ 1350363 h 3970079"/>
              <a:gd name="connsiteX103" fmla="*/ 3094459 w 4348066"/>
              <a:gd name="connsiteY103" fmla="*/ 1426855 h 3970079"/>
              <a:gd name="connsiteX104" fmla="*/ 3024965 w 4348066"/>
              <a:gd name="connsiteY104" fmla="*/ 1483762 h 3970079"/>
              <a:gd name="connsiteX105" fmla="*/ 3020348 w 4348066"/>
              <a:gd name="connsiteY105" fmla="*/ 1619689 h 3970079"/>
              <a:gd name="connsiteX106" fmla="*/ 2996390 w 4348066"/>
              <a:gd name="connsiteY106" fmla="*/ 1763680 h 3970079"/>
              <a:gd name="connsiteX107" fmla="*/ 2997848 w 4348066"/>
              <a:gd name="connsiteY107" fmla="*/ 1915886 h 3970079"/>
              <a:gd name="connsiteX108" fmla="*/ 2942253 w 4348066"/>
              <a:gd name="connsiteY108" fmla="*/ 1990531 h 3970079"/>
              <a:gd name="connsiteX109" fmla="*/ 2949931 w 4348066"/>
              <a:gd name="connsiteY109" fmla="*/ 2151484 h 3970079"/>
              <a:gd name="connsiteX110" fmla="*/ 2816388 w 4348066"/>
              <a:gd name="connsiteY110" fmla="*/ 2196874 h 3970079"/>
              <a:gd name="connsiteX111" fmla="*/ 2775226 w 4348066"/>
              <a:gd name="connsiteY111" fmla="*/ 2153330 h 3970079"/>
              <a:gd name="connsiteX112" fmla="*/ 2676623 w 4348066"/>
              <a:gd name="connsiteY112" fmla="*/ 2159017 h 3970079"/>
              <a:gd name="connsiteX113" fmla="*/ 2774448 w 4348066"/>
              <a:gd name="connsiteY113" fmla="*/ 2391942 h 3970079"/>
              <a:gd name="connsiteX114" fmla="*/ 2743200 w 4348066"/>
              <a:gd name="connsiteY114" fmla="*/ 2493850 h 3970079"/>
              <a:gd name="connsiteX115" fmla="*/ 2811625 w 4348066"/>
              <a:gd name="connsiteY115" fmla="*/ 3514531 h 3970079"/>
              <a:gd name="connsiteX116" fmla="*/ 2809243 w 4348066"/>
              <a:gd name="connsiteY116" fmla="*/ 3970079 h 3970079"/>
              <a:gd name="connsiteX117" fmla="*/ 2494384 w 4348066"/>
              <a:gd name="connsiteY117" fmla="*/ 3969543 h 3970079"/>
              <a:gd name="connsiteX118" fmla="*/ 2315839 w 4348066"/>
              <a:gd name="connsiteY118" fmla="*/ 3179553 h 3970079"/>
              <a:gd name="connsiteX119" fmla="*/ 2182441 w 4348066"/>
              <a:gd name="connsiteY119" fmla="*/ 2696353 h 3970079"/>
              <a:gd name="connsiteX120" fmla="*/ 2126991 w 4348066"/>
              <a:gd name="connsiteY120" fmla="*/ 2863770 h 3970079"/>
              <a:gd name="connsiteX121" fmla="*/ 2058955 w 4348066"/>
              <a:gd name="connsiteY121" fmla="*/ 3135086 h 3970079"/>
              <a:gd name="connsiteX122" fmla="*/ 1953208 w 4348066"/>
              <a:gd name="connsiteY122" fmla="*/ 3614058 h 3970079"/>
              <a:gd name="connsiteX123" fmla="*/ 1872343 w 4348066"/>
              <a:gd name="connsiteY123" fmla="*/ 3965316 h 3970079"/>
              <a:gd name="connsiteX124" fmla="*/ 1473314 w 4348066"/>
              <a:gd name="connsiteY124" fmla="*/ 3966629 h 3970079"/>
              <a:gd name="connsiteX0" fmla="*/ 1473314 w 4348066"/>
              <a:gd name="connsiteY0" fmla="*/ 3966629 h 3970079"/>
              <a:gd name="connsiteX1" fmla="*/ 1535906 w 4348066"/>
              <a:gd name="connsiteY1" fmla="*/ 3468606 h 3970079"/>
              <a:gd name="connsiteX2" fmla="*/ 1573764 w 4348066"/>
              <a:gd name="connsiteY2" fmla="*/ 3085323 h 3970079"/>
              <a:gd name="connsiteX3" fmla="*/ 1594272 w 4348066"/>
              <a:gd name="connsiteY3" fmla="*/ 2821927 h 3970079"/>
              <a:gd name="connsiteX4" fmla="*/ 1604866 w 4348066"/>
              <a:gd name="connsiteY4" fmla="*/ 2649894 h 3970079"/>
              <a:gd name="connsiteX5" fmla="*/ 1612932 w 4348066"/>
              <a:gd name="connsiteY5" fmla="*/ 2505367 h 3970079"/>
              <a:gd name="connsiteX6" fmla="*/ 1625374 w 4348066"/>
              <a:gd name="connsiteY6" fmla="*/ 2335958 h 3970079"/>
              <a:gd name="connsiteX7" fmla="*/ 1664688 w 4348066"/>
              <a:gd name="connsiteY7" fmla="*/ 2227295 h 3970079"/>
              <a:gd name="connsiteX8" fmla="*/ 1686120 w 4348066"/>
              <a:gd name="connsiteY8" fmla="*/ 2148812 h 3970079"/>
              <a:gd name="connsiteX9" fmla="*/ 1579838 w 4348066"/>
              <a:gd name="connsiteY9" fmla="*/ 2103956 h 3970079"/>
              <a:gd name="connsiteX10" fmla="*/ 1566085 w 4348066"/>
              <a:gd name="connsiteY10" fmla="*/ 2017795 h 3970079"/>
              <a:gd name="connsiteX11" fmla="*/ 1585816 w 4348066"/>
              <a:gd name="connsiteY11" fmla="*/ 1953209 h 3970079"/>
              <a:gd name="connsiteX12" fmla="*/ 1524000 w 4348066"/>
              <a:gd name="connsiteY12" fmla="*/ 1891004 h 3970079"/>
              <a:gd name="connsiteX13" fmla="*/ 1491441 w 4348066"/>
              <a:gd name="connsiteY13" fmla="*/ 1779037 h 3970079"/>
              <a:gd name="connsiteX14" fmla="*/ 1449355 w 4348066"/>
              <a:gd name="connsiteY14" fmla="*/ 1268964 h 3970079"/>
              <a:gd name="connsiteX15" fmla="*/ 1290541 w 4348066"/>
              <a:gd name="connsiteY15" fmla="*/ 1326794 h 3970079"/>
              <a:gd name="connsiteX16" fmla="*/ 1175657 w 4348066"/>
              <a:gd name="connsiteY16" fmla="*/ 1424474 h 3970079"/>
              <a:gd name="connsiteX17" fmla="*/ 1038808 w 4348066"/>
              <a:gd name="connsiteY17" fmla="*/ 1486678 h 3970079"/>
              <a:gd name="connsiteX18" fmla="*/ 877078 w 4348066"/>
              <a:gd name="connsiteY18" fmla="*/ 1492898 h 3970079"/>
              <a:gd name="connsiteX19" fmla="*/ 833535 w 4348066"/>
              <a:gd name="connsiteY19" fmla="*/ 1561323 h 3970079"/>
              <a:gd name="connsiteX20" fmla="*/ 783772 w 4348066"/>
              <a:gd name="connsiteY20" fmla="*/ 1548882 h 3970079"/>
              <a:gd name="connsiteX21" fmla="*/ 696686 w 4348066"/>
              <a:gd name="connsiteY21" fmla="*/ 1629747 h 3970079"/>
              <a:gd name="connsiteX22" fmla="*/ 597160 w 4348066"/>
              <a:gd name="connsiteY22" fmla="*/ 1573764 h 3970079"/>
              <a:gd name="connsiteX23" fmla="*/ 466531 w 4348066"/>
              <a:gd name="connsiteY23" fmla="*/ 1642188 h 3970079"/>
              <a:gd name="connsiteX24" fmla="*/ 422988 w 4348066"/>
              <a:gd name="connsiteY24" fmla="*/ 1648409 h 3970079"/>
              <a:gd name="connsiteX25" fmla="*/ 199053 w 4348066"/>
              <a:gd name="connsiteY25" fmla="*/ 1747935 h 3970079"/>
              <a:gd name="connsiteX26" fmla="*/ 93306 w 4348066"/>
              <a:gd name="connsiteY26" fmla="*/ 1779037 h 3970079"/>
              <a:gd name="connsiteX27" fmla="*/ 55984 w 4348066"/>
              <a:gd name="connsiteY27" fmla="*/ 1747935 h 3970079"/>
              <a:gd name="connsiteX28" fmla="*/ 0 w 4348066"/>
              <a:gd name="connsiteY28" fmla="*/ 1760376 h 3970079"/>
              <a:gd name="connsiteX29" fmla="*/ 0 w 4348066"/>
              <a:gd name="connsiteY29" fmla="*/ 1704392 h 3970079"/>
              <a:gd name="connsiteX30" fmla="*/ 62204 w 4348066"/>
              <a:gd name="connsiteY30" fmla="*/ 1660849 h 3970079"/>
              <a:gd name="connsiteX31" fmla="*/ 18662 w 4348066"/>
              <a:gd name="connsiteY31" fmla="*/ 1642188 h 3970079"/>
              <a:gd name="connsiteX32" fmla="*/ 68425 w 4348066"/>
              <a:gd name="connsiteY32" fmla="*/ 1573764 h 3970079"/>
              <a:gd name="connsiteX33" fmla="*/ 286139 w 4348066"/>
              <a:gd name="connsiteY33" fmla="*/ 1499119 h 3970079"/>
              <a:gd name="connsiteX34" fmla="*/ 199053 w 4348066"/>
              <a:gd name="connsiteY34" fmla="*/ 1455576 h 3970079"/>
              <a:gd name="connsiteX35" fmla="*/ 217715 w 4348066"/>
              <a:gd name="connsiteY35" fmla="*/ 1393372 h 3970079"/>
              <a:gd name="connsiteX36" fmla="*/ 335902 w 4348066"/>
              <a:gd name="connsiteY36" fmla="*/ 1387151 h 3970079"/>
              <a:gd name="connsiteX37" fmla="*/ 435429 w 4348066"/>
              <a:gd name="connsiteY37" fmla="*/ 1405813 h 3970079"/>
              <a:gd name="connsiteX38" fmla="*/ 435429 w 4348066"/>
              <a:gd name="connsiteY38" fmla="*/ 1405813 h 3970079"/>
              <a:gd name="connsiteX39" fmla="*/ 572278 w 4348066"/>
              <a:gd name="connsiteY39" fmla="*/ 1300066 h 3970079"/>
              <a:gd name="connsiteX40" fmla="*/ 696686 w 4348066"/>
              <a:gd name="connsiteY40" fmla="*/ 1244082 h 3970079"/>
              <a:gd name="connsiteX41" fmla="*/ 802433 w 4348066"/>
              <a:gd name="connsiteY41" fmla="*/ 1188098 h 3970079"/>
              <a:gd name="connsiteX42" fmla="*/ 951723 w 4348066"/>
              <a:gd name="connsiteY42" fmla="*/ 1132115 h 3970079"/>
              <a:gd name="connsiteX43" fmla="*/ 970384 w 4348066"/>
              <a:gd name="connsiteY43" fmla="*/ 1069911 h 3970079"/>
              <a:gd name="connsiteX44" fmla="*/ 1045029 w 4348066"/>
              <a:gd name="connsiteY44" fmla="*/ 1038809 h 3970079"/>
              <a:gd name="connsiteX45" fmla="*/ 1088572 w 4348066"/>
              <a:gd name="connsiteY45" fmla="*/ 1069911 h 3970079"/>
              <a:gd name="connsiteX46" fmla="*/ 1113453 w 4348066"/>
              <a:gd name="connsiteY46" fmla="*/ 970384 h 3970079"/>
              <a:gd name="connsiteX47" fmla="*/ 1219200 w 4348066"/>
              <a:gd name="connsiteY47" fmla="*/ 870858 h 3970079"/>
              <a:gd name="connsiteX48" fmla="*/ 1300066 w 4348066"/>
              <a:gd name="connsiteY48" fmla="*/ 858417 h 3970079"/>
              <a:gd name="connsiteX49" fmla="*/ 1399592 w 4348066"/>
              <a:gd name="connsiteY49" fmla="*/ 802433 h 3970079"/>
              <a:gd name="connsiteX50" fmla="*/ 1368490 w 4348066"/>
              <a:gd name="connsiteY50" fmla="*/ 727788 h 3970079"/>
              <a:gd name="connsiteX51" fmla="*/ 1486678 w 4348066"/>
              <a:gd name="connsiteY51" fmla="*/ 665584 h 3970079"/>
              <a:gd name="connsiteX52" fmla="*/ 1511560 w 4348066"/>
              <a:gd name="connsiteY52" fmla="*/ 541176 h 3970079"/>
              <a:gd name="connsiteX53" fmla="*/ 1635968 w 4348066"/>
              <a:gd name="connsiteY53" fmla="*/ 528735 h 3970079"/>
              <a:gd name="connsiteX54" fmla="*/ 1567543 w 4348066"/>
              <a:gd name="connsiteY54" fmla="*/ 472751 h 3970079"/>
              <a:gd name="connsiteX55" fmla="*/ 1629747 w 4348066"/>
              <a:gd name="connsiteY55" fmla="*/ 441649 h 3970079"/>
              <a:gd name="connsiteX56" fmla="*/ 1723053 w 4348066"/>
              <a:gd name="connsiteY56" fmla="*/ 447870 h 3970079"/>
              <a:gd name="connsiteX57" fmla="*/ 1903445 w 4348066"/>
              <a:gd name="connsiteY57" fmla="*/ 447870 h 3970079"/>
              <a:gd name="connsiteX58" fmla="*/ 1946988 w 4348066"/>
              <a:gd name="connsiteY58" fmla="*/ 323462 h 3970079"/>
              <a:gd name="connsiteX59" fmla="*/ 1971870 w 4348066"/>
              <a:gd name="connsiteY59" fmla="*/ 161731 h 3970079"/>
              <a:gd name="connsiteX60" fmla="*/ 2040294 w 4348066"/>
              <a:gd name="connsiteY60" fmla="*/ 105747 h 3970079"/>
              <a:gd name="connsiteX61" fmla="*/ 2083837 w 4348066"/>
              <a:gd name="connsiteY61" fmla="*/ 55984 h 3970079"/>
              <a:gd name="connsiteX62" fmla="*/ 2139821 w 4348066"/>
              <a:gd name="connsiteY62" fmla="*/ 0 h 3970079"/>
              <a:gd name="connsiteX63" fmla="*/ 2226906 w 4348066"/>
              <a:gd name="connsiteY63" fmla="*/ 74645 h 3970079"/>
              <a:gd name="connsiteX64" fmla="*/ 2295331 w 4348066"/>
              <a:gd name="connsiteY64" fmla="*/ 186613 h 3970079"/>
              <a:gd name="connsiteX65" fmla="*/ 2351315 w 4348066"/>
              <a:gd name="connsiteY65" fmla="*/ 323462 h 3970079"/>
              <a:gd name="connsiteX66" fmla="*/ 2407298 w 4348066"/>
              <a:gd name="connsiteY66" fmla="*/ 472751 h 3970079"/>
              <a:gd name="connsiteX67" fmla="*/ 2550368 w 4348066"/>
              <a:gd name="connsiteY67" fmla="*/ 454090 h 3970079"/>
              <a:gd name="connsiteX68" fmla="*/ 2643674 w 4348066"/>
              <a:gd name="connsiteY68" fmla="*/ 429209 h 3970079"/>
              <a:gd name="connsiteX69" fmla="*/ 2768082 w 4348066"/>
              <a:gd name="connsiteY69" fmla="*/ 460311 h 3970079"/>
              <a:gd name="connsiteX70" fmla="*/ 2817845 w 4348066"/>
              <a:gd name="connsiteY70" fmla="*/ 478972 h 3970079"/>
              <a:gd name="connsiteX71" fmla="*/ 2743200 w 4348066"/>
              <a:gd name="connsiteY71" fmla="*/ 510074 h 3970079"/>
              <a:gd name="connsiteX72" fmla="*/ 2668555 w 4348066"/>
              <a:gd name="connsiteY72" fmla="*/ 497633 h 3970079"/>
              <a:gd name="connsiteX73" fmla="*/ 2830286 w 4348066"/>
              <a:gd name="connsiteY73" fmla="*/ 597160 h 3970079"/>
              <a:gd name="connsiteX74" fmla="*/ 3010678 w 4348066"/>
              <a:gd name="connsiteY74" fmla="*/ 758890 h 3970079"/>
              <a:gd name="connsiteX75" fmla="*/ 3048000 w 4348066"/>
              <a:gd name="connsiteY75" fmla="*/ 877078 h 3970079"/>
              <a:gd name="connsiteX76" fmla="*/ 3178629 w 4348066"/>
              <a:gd name="connsiteY76" fmla="*/ 939282 h 3970079"/>
              <a:gd name="connsiteX77" fmla="*/ 3290596 w 4348066"/>
              <a:gd name="connsiteY77" fmla="*/ 995266 h 3970079"/>
              <a:gd name="connsiteX78" fmla="*/ 3427445 w 4348066"/>
              <a:gd name="connsiteY78" fmla="*/ 1101013 h 3970079"/>
              <a:gd name="connsiteX79" fmla="*/ 3470988 w 4348066"/>
              <a:gd name="connsiteY79" fmla="*/ 1163217 h 3970079"/>
              <a:gd name="connsiteX80" fmla="*/ 3614057 w 4348066"/>
              <a:gd name="connsiteY80" fmla="*/ 1219200 h 3970079"/>
              <a:gd name="connsiteX81" fmla="*/ 3738466 w 4348066"/>
              <a:gd name="connsiteY81" fmla="*/ 1268964 h 3970079"/>
              <a:gd name="connsiteX82" fmla="*/ 3825551 w 4348066"/>
              <a:gd name="connsiteY82" fmla="*/ 1356049 h 3970079"/>
              <a:gd name="connsiteX83" fmla="*/ 3900196 w 4348066"/>
              <a:gd name="connsiteY83" fmla="*/ 1387151 h 3970079"/>
              <a:gd name="connsiteX84" fmla="*/ 3999723 w 4348066"/>
              <a:gd name="connsiteY84" fmla="*/ 1368490 h 3970079"/>
              <a:gd name="connsiteX85" fmla="*/ 4086808 w 4348066"/>
              <a:gd name="connsiteY85" fmla="*/ 1324947 h 3970079"/>
              <a:gd name="connsiteX86" fmla="*/ 4130351 w 4348066"/>
              <a:gd name="connsiteY86" fmla="*/ 1380931 h 3970079"/>
              <a:gd name="connsiteX87" fmla="*/ 4055706 w 4348066"/>
              <a:gd name="connsiteY87" fmla="*/ 1461796 h 3970079"/>
              <a:gd name="connsiteX88" fmla="*/ 4223657 w 4348066"/>
              <a:gd name="connsiteY88" fmla="*/ 1542662 h 3970079"/>
              <a:gd name="connsiteX89" fmla="*/ 4348066 w 4348066"/>
              <a:gd name="connsiteY89" fmla="*/ 1667070 h 3970079"/>
              <a:gd name="connsiteX90" fmla="*/ 4298302 w 4348066"/>
              <a:gd name="connsiteY90" fmla="*/ 1685731 h 3970079"/>
              <a:gd name="connsiteX91" fmla="*/ 4211217 w 4348066"/>
              <a:gd name="connsiteY91" fmla="*/ 1629747 h 3970079"/>
              <a:gd name="connsiteX92" fmla="*/ 4316964 w 4348066"/>
              <a:gd name="connsiteY92" fmla="*/ 1772817 h 3970079"/>
              <a:gd name="connsiteX93" fmla="*/ 4254760 w 4348066"/>
              <a:gd name="connsiteY93" fmla="*/ 1810139 h 3970079"/>
              <a:gd name="connsiteX94" fmla="*/ 4043654 w 4348066"/>
              <a:gd name="connsiteY94" fmla="*/ 1643647 h 3970079"/>
              <a:gd name="connsiteX95" fmla="*/ 3915018 w 4348066"/>
              <a:gd name="connsiteY95" fmla="*/ 1607102 h 3970079"/>
              <a:gd name="connsiteX96" fmla="*/ 3825017 w 4348066"/>
              <a:gd name="connsiteY96" fmla="*/ 1632809 h 3970079"/>
              <a:gd name="connsiteX97" fmla="*/ 3726025 w 4348066"/>
              <a:gd name="connsiteY97" fmla="*/ 1579984 h 3970079"/>
              <a:gd name="connsiteX98" fmla="*/ 3583636 w 4348066"/>
              <a:gd name="connsiteY98" fmla="*/ 1567009 h 3970079"/>
              <a:gd name="connsiteX99" fmla="*/ 3374377 w 4348066"/>
              <a:gd name="connsiteY99" fmla="*/ 1450668 h 3970079"/>
              <a:gd name="connsiteX100" fmla="*/ 3288604 w 4348066"/>
              <a:gd name="connsiteY100" fmla="*/ 1473315 h 3970079"/>
              <a:gd name="connsiteX101" fmla="*/ 3021273 w 4348066"/>
              <a:gd name="connsiteY101" fmla="*/ 1287090 h 3970079"/>
              <a:gd name="connsiteX102" fmla="*/ 3016510 w 4348066"/>
              <a:gd name="connsiteY102" fmla="*/ 1350363 h 3970079"/>
              <a:gd name="connsiteX103" fmla="*/ 3094459 w 4348066"/>
              <a:gd name="connsiteY103" fmla="*/ 1426855 h 3970079"/>
              <a:gd name="connsiteX104" fmla="*/ 3024965 w 4348066"/>
              <a:gd name="connsiteY104" fmla="*/ 1483762 h 3970079"/>
              <a:gd name="connsiteX105" fmla="*/ 3020348 w 4348066"/>
              <a:gd name="connsiteY105" fmla="*/ 1619689 h 3970079"/>
              <a:gd name="connsiteX106" fmla="*/ 2996390 w 4348066"/>
              <a:gd name="connsiteY106" fmla="*/ 1763680 h 3970079"/>
              <a:gd name="connsiteX107" fmla="*/ 2997848 w 4348066"/>
              <a:gd name="connsiteY107" fmla="*/ 1915886 h 3970079"/>
              <a:gd name="connsiteX108" fmla="*/ 2942253 w 4348066"/>
              <a:gd name="connsiteY108" fmla="*/ 1990531 h 3970079"/>
              <a:gd name="connsiteX109" fmla="*/ 2949931 w 4348066"/>
              <a:gd name="connsiteY109" fmla="*/ 2151484 h 3970079"/>
              <a:gd name="connsiteX110" fmla="*/ 2816388 w 4348066"/>
              <a:gd name="connsiteY110" fmla="*/ 2196874 h 3970079"/>
              <a:gd name="connsiteX111" fmla="*/ 2775226 w 4348066"/>
              <a:gd name="connsiteY111" fmla="*/ 2153330 h 3970079"/>
              <a:gd name="connsiteX112" fmla="*/ 2676623 w 4348066"/>
              <a:gd name="connsiteY112" fmla="*/ 2159017 h 3970079"/>
              <a:gd name="connsiteX113" fmla="*/ 2774448 w 4348066"/>
              <a:gd name="connsiteY113" fmla="*/ 2391942 h 3970079"/>
              <a:gd name="connsiteX114" fmla="*/ 2743200 w 4348066"/>
              <a:gd name="connsiteY114" fmla="*/ 2493850 h 3970079"/>
              <a:gd name="connsiteX115" fmla="*/ 2811625 w 4348066"/>
              <a:gd name="connsiteY115" fmla="*/ 3514531 h 3970079"/>
              <a:gd name="connsiteX116" fmla="*/ 2809243 w 4348066"/>
              <a:gd name="connsiteY116" fmla="*/ 3970079 h 3970079"/>
              <a:gd name="connsiteX117" fmla="*/ 2494384 w 4348066"/>
              <a:gd name="connsiteY117" fmla="*/ 3969543 h 3970079"/>
              <a:gd name="connsiteX118" fmla="*/ 2315839 w 4348066"/>
              <a:gd name="connsiteY118" fmla="*/ 3179553 h 3970079"/>
              <a:gd name="connsiteX119" fmla="*/ 2182441 w 4348066"/>
              <a:gd name="connsiteY119" fmla="*/ 2696353 h 3970079"/>
              <a:gd name="connsiteX120" fmla="*/ 2126991 w 4348066"/>
              <a:gd name="connsiteY120" fmla="*/ 2863770 h 3970079"/>
              <a:gd name="connsiteX121" fmla="*/ 2058955 w 4348066"/>
              <a:gd name="connsiteY121" fmla="*/ 3135086 h 3970079"/>
              <a:gd name="connsiteX122" fmla="*/ 1953208 w 4348066"/>
              <a:gd name="connsiteY122" fmla="*/ 3614058 h 3970079"/>
              <a:gd name="connsiteX123" fmla="*/ 1872343 w 4348066"/>
              <a:gd name="connsiteY123" fmla="*/ 3965316 h 3970079"/>
              <a:gd name="connsiteX124" fmla="*/ 1473314 w 4348066"/>
              <a:gd name="connsiteY124" fmla="*/ 3966629 h 3970079"/>
              <a:gd name="connsiteX0" fmla="*/ 1473314 w 4348066"/>
              <a:gd name="connsiteY0" fmla="*/ 3966629 h 3970079"/>
              <a:gd name="connsiteX1" fmla="*/ 1535906 w 4348066"/>
              <a:gd name="connsiteY1" fmla="*/ 3468606 h 3970079"/>
              <a:gd name="connsiteX2" fmla="*/ 1573764 w 4348066"/>
              <a:gd name="connsiteY2" fmla="*/ 3085323 h 3970079"/>
              <a:gd name="connsiteX3" fmla="*/ 1594272 w 4348066"/>
              <a:gd name="connsiteY3" fmla="*/ 2821927 h 3970079"/>
              <a:gd name="connsiteX4" fmla="*/ 1604866 w 4348066"/>
              <a:gd name="connsiteY4" fmla="*/ 2649894 h 3970079"/>
              <a:gd name="connsiteX5" fmla="*/ 1612932 w 4348066"/>
              <a:gd name="connsiteY5" fmla="*/ 2505367 h 3970079"/>
              <a:gd name="connsiteX6" fmla="*/ 1625374 w 4348066"/>
              <a:gd name="connsiteY6" fmla="*/ 2335958 h 3970079"/>
              <a:gd name="connsiteX7" fmla="*/ 1664688 w 4348066"/>
              <a:gd name="connsiteY7" fmla="*/ 2227295 h 3970079"/>
              <a:gd name="connsiteX8" fmla="*/ 1686120 w 4348066"/>
              <a:gd name="connsiteY8" fmla="*/ 2148812 h 3970079"/>
              <a:gd name="connsiteX9" fmla="*/ 1579838 w 4348066"/>
              <a:gd name="connsiteY9" fmla="*/ 2103956 h 3970079"/>
              <a:gd name="connsiteX10" fmla="*/ 1566085 w 4348066"/>
              <a:gd name="connsiteY10" fmla="*/ 2017795 h 3970079"/>
              <a:gd name="connsiteX11" fmla="*/ 1585816 w 4348066"/>
              <a:gd name="connsiteY11" fmla="*/ 1953209 h 3970079"/>
              <a:gd name="connsiteX12" fmla="*/ 1524000 w 4348066"/>
              <a:gd name="connsiteY12" fmla="*/ 1891004 h 3970079"/>
              <a:gd name="connsiteX13" fmla="*/ 1491441 w 4348066"/>
              <a:gd name="connsiteY13" fmla="*/ 1779037 h 3970079"/>
              <a:gd name="connsiteX14" fmla="*/ 1449355 w 4348066"/>
              <a:gd name="connsiteY14" fmla="*/ 1268964 h 3970079"/>
              <a:gd name="connsiteX15" fmla="*/ 1290541 w 4348066"/>
              <a:gd name="connsiteY15" fmla="*/ 1326794 h 3970079"/>
              <a:gd name="connsiteX16" fmla="*/ 1175657 w 4348066"/>
              <a:gd name="connsiteY16" fmla="*/ 1424474 h 3970079"/>
              <a:gd name="connsiteX17" fmla="*/ 1038808 w 4348066"/>
              <a:gd name="connsiteY17" fmla="*/ 1486678 h 3970079"/>
              <a:gd name="connsiteX18" fmla="*/ 877078 w 4348066"/>
              <a:gd name="connsiteY18" fmla="*/ 1492898 h 3970079"/>
              <a:gd name="connsiteX19" fmla="*/ 833535 w 4348066"/>
              <a:gd name="connsiteY19" fmla="*/ 1561323 h 3970079"/>
              <a:gd name="connsiteX20" fmla="*/ 783772 w 4348066"/>
              <a:gd name="connsiteY20" fmla="*/ 1548882 h 3970079"/>
              <a:gd name="connsiteX21" fmla="*/ 696686 w 4348066"/>
              <a:gd name="connsiteY21" fmla="*/ 1629747 h 3970079"/>
              <a:gd name="connsiteX22" fmla="*/ 597160 w 4348066"/>
              <a:gd name="connsiteY22" fmla="*/ 1573764 h 3970079"/>
              <a:gd name="connsiteX23" fmla="*/ 466531 w 4348066"/>
              <a:gd name="connsiteY23" fmla="*/ 1642188 h 3970079"/>
              <a:gd name="connsiteX24" fmla="*/ 422988 w 4348066"/>
              <a:gd name="connsiteY24" fmla="*/ 1648409 h 3970079"/>
              <a:gd name="connsiteX25" fmla="*/ 199053 w 4348066"/>
              <a:gd name="connsiteY25" fmla="*/ 1747935 h 3970079"/>
              <a:gd name="connsiteX26" fmla="*/ 93306 w 4348066"/>
              <a:gd name="connsiteY26" fmla="*/ 1779037 h 3970079"/>
              <a:gd name="connsiteX27" fmla="*/ 55984 w 4348066"/>
              <a:gd name="connsiteY27" fmla="*/ 1747935 h 3970079"/>
              <a:gd name="connsiteX28" fmla="*/ 0 w 4348066"/>
              <a:gd name="connsiteY28" fmla="*/ 1760376 h 3970079"/>
              <a:gd name="connsiteX29" fmla="*/ 0 w 4348066"/>
              <a:gd name="connsiteY29" fmla="*/ 1704392 h 3970079"/>
              <a:gd name="connsiteX30" fmla="*/ 62204 w 4348066"/>
              <a:gd name="connsiteY30" fmla="*/ 1660849 h 3970079"/>
              <a:gd name="connsiteX31" fmla="*/ 18662 w 4348066"/>
              <a:gd name="connsiteY31" fmla="*/ 1642188 h 3970079"/>
              <a:gd name="connsiteX32" fmla="*/ 68425 w 4348066"/>
              <a:gd name="connsiteY32" fmla="*/ 1573764 h 3970079"/>
              <a:gd name="connsiteX33" fmla="*/ 286139 w 4348066"/>
              <a:gd name="connsiteY33" fmla="*/ 1499119 h 3970079"/>
              <a:gd name="connsiteX34" fmla="*/ 199053 w 4348066"/>
              <a:gd name="connsiteY34" fmla="*/ 1455576 h 3970079"/>
              <a:gd name="connsiteX35" fmla="*/ 217715 w 4348066"/>
              <a:gd name="connsiteY35" fmla="*/ 1393372 h 3970079"/>
              <a:gd name="connsiteX36" fmla="*/ 335902 w 4348066"/>
              <a:gd name="connsiteY36" fmla="*/ 1387151 h 3970079"/>
              <a:gd name="connsiteX37" fmla="*/ 435429 w 4348066"/>
              <a:gd name="connsiteY37" fmla="*/ 1405813 h 3970079"/>
              <a:gd name="connsiteX38" fmla="*/ 435429 w 4348066"/>
              <a:gd name="connsiteY38" fmla="*/ 1405813 h 3970079"/>
              <a:gd name="connsiteX39" fmla="*/ 572278 w 4348066"/>
              <a:gd name="connsiteY39" fmla="*/ 1300066 h 3970079"/>
              <a:gd name="connsiteX40" fmla="*/ 696686 w 4348066"/>
              <a:gd name="connsiteY40" fmla="*/ 1244082 h 3970079"/>
              <a:gd name="connsiteX41" fmla="*/ 802433 w 4348066"/>
              <a:gd name="connsiteY41" fmla="*/ 1188098 h 3970079"/>
              <a:gd name="connsiteX42" fmla="*/ 951723 w 4348066"/>
              <a:gd name="connsiteY42" fmla="*/ 1132115 h 3970079"/>
              <a:gd name="connsiteX43" fmla="*/ 970384 w 4348066"/>
              <a:gd name="connsiteY43" fmla="*/ 1069911 h 3970079"/>
              <a:gd name="connsiteX44" fmla="*/ 1045029 w 4348066"/>
              <a:gd name="connsiteY44" fmla="*/ 1038809 h 3970079"/>
              <a:gd name="connsiteX45" fmla="*/ 1088572 w 4348066"/>
              <a:gd name="connsiteY45" fmla="*/ 1069911 h 3970079"/>
              <a:gd name="connsiteX46" fmla="*/ 1113453 w 4348066"/>
              <a:gd name="connsiteY46" fmla="*/ 970384 h 3970079"/>
              <a:gd name="connsiteX47" fmla="*/ 1219200 w 4348066"/>
              <a:gd name="connsiteY47" fmla="*/ 870858 h 3970079"/>
              <a:gd name="connsiteX48" fmla="*/ 1300066 w 4348066"/>
              <a:gd name="connsiteY48" fmla="*/ 858417 h 3970079"/>
              <a:gd name="connsiteX49" fmla="*/ 1399592 w 4348066"/>
              <a:gd name="connsiteY49" fmla="*/ 802433 h 3970079"/>
              <a:gd name="connsiteX50" fmla="*/ 1368490 w 4348066"/>
              <a:gd name="connsiteY50" fmla="*/ 727788 h 3970079"/>
              <a:gd name="connsiteX51" fmla="*/ 1486678 w 4348066"/>
              <a:gd name="connsiteY51" fmla="*/ 665584 h 3970079"/>
              <a:gd name="connsiteX52" fmla="*/ 1511560 w 4348066"/>
              <a:gd name="connsiteY52" fmla="*/ 541176 h 3970079"/>
              <a:gd name="connsiteX53" fmla="*/ 1635968 w 4348066"/>
              <a:gd name="connsiteY53" fmla="*/ 528735 h 3970079"/>
              <a:gd name="connsiteX54" fmla="*/ 1567543 w 4348066"/>
              <a:gd name="connsiteY54" fmla="*/ 472751 h 3970079"/>
              <a:gd name="connsiteX55" fmla="*/ 1629747 w 4348066"/>
              <a:gd name="connsiteY55" fmla="*/ 441649 h 3970079"/>
              <a:gd name="connsiteX56" fmla="*/ 1723053 w 4348066"/>
              <a:gd name="connsiteY56" fmla="*/ 447870 h 3970079"/>
              <a:gd name="connsiteX57" fmla="*/ 1903445 w 4348066"/>
              <a:gd name="connsiteY57" fmla="*/ 447870 h 3970079"/>
              <a:gd name="connsiteX58" fmla="*/ 1946988 w 4348066"/>
              <a:gd name="connsiteY58" fmla="*/ 323462 h 3970079"/>
              <a:gd name="connsiteX59" fmla="*/ 1971870 w 4348066"/>
              <a:gd name="connsiteY59" fmla="*/ 161731 h 3970079"/>
              <a:gd name="connsiteX60" fmla="*/ 2040294 w 4348066"/>
              <a:gd name="connsiteY60" fmla="*/ 105747 h 3970079"/>
              <a:gd name="connsiteX61" fmla="*/ 2083837 w 4348066"/>
              <a:gd name="connsiteY61" fmla="*/ 55984 h 3970079"/>
              <a:gd name="connsiteX62" fmla="*/ 2139821 w 4348066"/>
              <a:gd name="connsiteY62" fmla="*/ 0 h 3970079"/>
              <a:gd name="connsiteX63" fmla="*/ 2226906 w 4348066"/>
              <a:gd name="connsiteY63" fmla="*/ 74645 h 3970079"/>
              <a:gd name="connsiteX64" fmla="*/ 2295331 w 4348066"/>
              <a:gd name="connsiteY64" fmla="*/ 186613 h 3970079"/>
              <a:gd name="connsiteX65" fmla="*/ 2351315 w 4348066"/>
              <a:gd name="connsiteY65" fmla="*/ 323462 h 3970079"/>
              <a:gd name="connsiteX66" fmla="*/ 2407298 w 4348066"/>
              <a:gd name="connsiteY66" fmla="*/ 472751 h 3970079"/>
              <a:gd name="connsiteX67" fmla="*/ 2550368 w 4348066"/>
              <a:gd name="connsiteY67" fmla="*/ 454090 h 3970079"/>
              <a:gd name="connsiteX68" fmla="*/ 2643674 w 4348066"/>
              <a:gd name="connsiteY68" fmla="*/ 429209 h 3970079"/>
              <a:gd name="connsiteX69" fmla="*/ 2768082 w 4348066"/>
              <a:gd name="connsiteY69" fmla="*/ 460311 h 3970079"/>
              <a:gd name="connsiteX70" fmla="*/ 2817845 w 4348066"/>
              <a:gd name="connsiteY70" fmla="*/ 478972 h 3970079"/>
              <a:gd name="connsiteX71" fmla="*/ 2743200 w 4348066"/>
              <a:gd name="connsiteY71" fmla="*/ 510074 h 3970079"/>
              <a:gd name="connsiteX72" fmla="*/ 2668555 w 4348066"/>
              <a:gd name="connsiteY72" fmla="*/ 497633 h 3970079"/>
              <a:gd name="connsiteX73" fmla="*/ 2830286 w 4348066"/>
              <a:gd name="connsiteY73" fmla="*/ 597160 h 3970079"/>
              <a:gd name="connsiteX74" fmla="*/ 3010678 w 4348066"/>
              <a:gd name="connsiteY74" fmla="*/ 758890 h 3970079"/>
              <a:gd name="connsiteX75" fmla="*/ 3048000 w 4348066"/>
              <a:gd name="connsiteY75" fmla="*/ 877078 h 3970079"/>
              <a:gd name="connsiteX76" fmla="*/ 3178629 w 4348066"/>
              <a:gd name="connsiteY76" fmla="*/ 939282 h 3970079"/>
              <a:gd name="connsiteX77" fmla="*/ 3290596 w 4348066"/>
              <a:gd name="connsiteY77" fmla="*/ 995266 h 3970079"/>
              <a:gd name="connsiteX78" fmla="*/ 3427445 w 4348066"/>
              <a:gd name="connsiteY78" fmla="*/ 1101013 h 3970079"/>
              <a:gd name="connsiteX79" fmla="*/ 3470988 w 4348066"/>
              <a:gd name="connsiteY79" fmla="*/ 1163217 h 3970079"/>
              <a:gd name="connsiteX80" fmla="*/ 3614057 w 4348066"/>
              <a:gd name="connsiteY80" fmla="*/ 1219200 h 3970079"/>
              <a:gd name="connsiteX81" fmla="*/ 3738466 w 4348066"/>
              <a:gd name="connsiteY81" fmla="*/ 1268964 h 3970079"/>
              <a:gd name="connsiteX82" fmla="*/ 3825551 w 4348066"/>
              <a:gd name="connsiteY82" fmla="*/ 1356049 h 3970079"/>
              <a:gd name="connsiteX83" fmla="*/ 3900196 w 4348066"/>
              <a:gd name="connsiteY83" fmla="*/ 1387151 h 3970079"/>
              <a:gd name="connsiteX84" fmla="*/ 3999723 w 4348066"/>
              <a:gd name="connsiteY84" fmla="*/ 1368490 h 3970079"/>
              <a:gd name="connsiteX85" fmla="*/ 4086808 w 4348066"/>
              <a:gd name="connsiteY85" fmla="*/ 1324947 h 3970079"/>
              <a:gd name="connsiteX86" fmla="*/ 4130351 w 4348066"/>
              <a:gd name="connsiteY86" fmla="*/ 1380931 h 3970079"/>
              <a:gd name="connsiteX87" fmla="*/ 4055706 w 4348066"/>
              <a:gd name="connsiteY87" fmla="*/ 1461796 h 3970079"/>
              <a:gd name="connsiteX88" fmla="*/ 4223657 w 4348066"/>
              <a:gd name="connsiteY88" fmla="*/ 1542662 h 3970079"/>
              <a:gd name="connsiteX89" fmla="*/ 4348066 w 4348066"/>
              <a:gd name="connsiteY89" fmla="*/ 1667070 h 3970079"/>
              <a:gd name="connsiteX90" fmla="*/ 4298302 w 4348066"/>
              <a:gd name="connsiteY90" fmla="*/ 1685731 h 3970079"/>
              <a:gd name="connsiteX91" fmla="*/ 4211217 w 4348066"/>
              <a:gd name="connsiteY91" fmla="*/ 1629747 h 3970079"/>
              <a:gd name="connsiteX92" fmla="*/ 4316964 w 4348066"/>
              <a:gd name="connsiteY92" fmla="*/ 1772817 h 3970079"/>
              <a:gd name="connsiteX93" fmla="*/ 4259523 w 4348066"/>
              <a:gd name="connsiteY93" fmla="*/ 1805377 h 3970079"/>
              <a:gd name="connsiteX94" fmla="*/ 4043654 w 4348066"/>
              <a:gd name="connsiteY94" fmla="*/ 1643647 h 3970079"/>
              <a:gd name="connsiteX95" fmla="*/ 3915018 w 4348066"/>
              <a:gd name="connsiteY95" fmla="*/ 1607102 h 3970079"/>
              <a:gd name="connsiteX96" fmla="*/ 3825017 w 4348066"/>
              <a:gd name="connsiteY96" fmla="*/ 1632809 h 3970079"/>
              <a:gd name="connsiteX97" fmla="*/ 3726025 w 4348066"/>
              <a:gd name="connsiteY97" fmla="*/ 1579984 h 3970079"/>
              <a:gd name="connsiteX98" fmla="*/ 3583636 w 4348066"/>
              <a:gd name="connsiteY98" fmla="*/ 1567009 h 3970079"/>
              <a:gd name="connsiteX99" fmla="*/ 3374377 w 4348066"/>
              <a:gd name="connsiteY99" fmla="*/ 1450668 h 3970079"/>
              <a:gd name="connsiteX100" fmla="*/ 3288604 w 4348066"/>
              <a:gd name="connsiteY100" fmla="*/ 1473315 h 3970079"/>
              <a:gd name="connsiteX101" fmla="*/ 3021273 w 4348066"/>
              <a:gd name="connsiteY101" fmla="*/ 1287090 h 3970079"/>
              <a:gd name="connsiteX102" fmla="*/ 3016510 w 4348066"/>
              <a:gd name="connsiteY102" fmla="*/ 1350363 h 3970079"/>
              <a:gd name="connsiteX103" fmla="*/ 3094459 w 4348066"/>
              <a:gd name="connsiteY103" fmla="*/ 1426855 h 3970079"/>
              <a:gd name="connsiteX104" fmla="*/ 3024965 w 4348066"/>
              <a:gd name="connsiteY104" fmla="*/ 1483762 h 3970079"/>
              <a:gd name="connsiteX105" fmla="*/ 3020348 w 4348066"/>
              <a:gd name="connsiteY105" fmla="*/ 1619689 h 3970079"/>
              <a:gd name="connsiteX106" fmla="*/ 2996390 w 4348066"/>
              <a:gd name="connsiteY106" fmla="*/ 1763680 h 3970079"/>
              <a:gd name="connsiteX107" fmla="*/ 2997848 w 4348066"/>
              <a:gd name="connsiteY107" fmla="*/ 1915886 h 3970079"/>
              <a:gd name="connsiteX108" fmla="*/ 2942253 w 4348066"/>
              <a:gd name="connsiteY108" fmla="*/ 1990531 h 3970079"/>
              <a:gd name="connsiteX109" fmla="*/ 2949931 w 4348066"/>
              <a:gd name="connsiteY109" fmla="*/ 2151484 h 3970079"/>
              <a:gd name="connsiteX110" fmla="*/ 2816388 w 4348066"/>
              <a:gd name="connsiteY110" fmla="*/ 2196874 h 3970079"/>
              <a:gd name="connsiteX111" fmla="*/ 2775226 w 4348066"/>
              <a:gd name="connsiteY111" fmla="*/ 2153330 h 3970079"/>
              <a:gd name="connsiteX112" fmla="*/ 2676623 w 4348066"/>
              <a:gd name="connsiteY112" fmla="*/ 2159017 h 3970079"/>
              <a:gd name="connsiteX113" fmla="*/ 2774448 w 4348066"/>
              <a:gd name="connsiteY113" fmla="*/ 2391942 h 3970079"/>
              <a:gd name="connsiteX114" fmla="*/ 2743200 w 4348066"/>
              <a:gd name="connsiteY114" fmla="*/ 2493850 h 3970079"/>
              <a:gd name="connsiteX115" fmla="*/ 2811625 w 4348066"/>
              <a:gd name="connsiteY115" fmla="*/ 3514531 h 3970079"/>
              <a:gd name="connsiteX116" fmla="*/ 2809243 w 4348066"/>
              <a:gd name="connsiteY116" fmla="*/ 3970079 h 3970079"/>
              <a:gd name="connsiteX117" fmla="*/ 2494384 w 4348066"/>
              <a:gd name="connsiteY117" fmla="*/ 3969543 h 3970079"/>
              <a:gd name="connsiteX118" fmla="*/ 2315839 w 4348066"/>
              <a:gd name="connsiteY118" fmla="*/ 3179553 h 3970079"/>
              <a:gd name="connsiteX119" fmla="*/ 2182441 w 4348066"/>
              <a:gd name="connsiteY119" fmla="*/ 2696353 h 3970079"/>
              <a:gd name="connsiteX120" fmla="*/ 2126991 w 4348066"/>
              <a:gd name="connsiteY120" fmla="*/ 2863770 h 3970079"/>
              <a:gd name="connsiteX121" fmla="*/ 2058955 w 4348066"/>
              <a:gd name="connsiteY121" fmla="*/ 3135086 h 3970079"/>
              <a:gd name="connsiteX122" fmla="*/ 1953208 w 4348066"/>
              <a:gd name="connsiteY122" fmla="*/ 3614058 h 3970079"/>
              <a:gd name="connsiteX123" fmla="*/ 1872343 w 4348066"/>
              <a:gd name="connsiteY123" fmla="*/ 3965316 h 3970079"/>
              <a:gd name="connsiteX124" fmla="*/ 1473314 w 4348066"/>
              <a:gd name="connsiteY124" fmla="*/ 3966629 h 3970079"/>
              <a:gd name="connsiteX0" fmla="*/ 1473314 w 4348066"/>
              <a:gd name="connsiteY0" fmla="*/ 3966629 h 3970079"/>
              <a:gd name="connsiteX1" fmla="*/ 1535906 w 4348066"/>
              <a:gd name="connsiteY1" fmla="*/ 3468606 h 3970079"/>
              <a:gd name="connsiteX2" fmla="*/ 1573764 w 4348066"/>
              <a:gd name="connsiteY2" fmla="*/ 3085323 h 3970079"/>
              <a:gd name="connsiteX3" fmla="*/ 1594272 w 4348066"/>
              <a:gd name="connsiteY3" fmla="*/ 2821927 h 3970079"/>
              <a:gd name="connsiteX4" fmla="*/ 1604866 w 4348066"/>
              <a:gd name="connsiteY4" fmla="*/ 2649894 h 3970079"/>
              <a:gd name="connsiteX5" fmla="*/ 1612932 w 4348066"/>
              <a:gd name="connsiteY5" fmla="*/ 2505367 h 3970079"/>
              <a:gd name="connsiteX6" fmla="*/ 1625374 w 4348066"/>
              <a:gd name="connsiteY6" fmla="*/ 2335958 h 3970079"/>
              <a:gd name="connsiteX7" fmla="*/ 1664688 w 4348066"/>
              <a:gd name="connsiteY7" fmla="*/ 2227295 h 3970079"/>
              <a:gd name="connsiteX8" fmla="*/ 1686120 w 4348066"/>
              <a:gd name="connsiteY8" fmla="*/ 2148812 h 3970079"/>
              <a:gd name="connsiteX9" fmla="*/ 1579838 w 4348066"/>
              <a:gd name="connsiteY9" fmla="*/ 2103956 h 3970079"/>
              <a:gd name="connsiteX10" fmla="*/ 1566085 w 4348066"/>
              <a:gd name="connsiteY10" fmla="*/ 2017795 h 3970079"/>
              <a:gd name="connsiteX11" fmla="*/ 1585816 w 4348066"/>
              <a:gd name="connsiteY11" fmla="*/ 1953209 h 3970079"/>
              <a:gd name="connsiteX12" fmla="*/ 1524000 w 4348066"/>
              <a:gd name="connsiteY12" fmla="*/ 1891004 h 3970079"/>
              <a:gd name="connsiteX13" fmla="*/ 1491441 w 4348066"/>
              <a:gd name="connsiteY13" fmla="*/ 1779037 h 3970079"/>
              <a:gd name="connsiteX14" fmla="*/ 1449355 w 4348066"/>
              <a:gd name="connsiteY14" fmla="*/ 1268964 h 3970079"/>
              <a:gd name="connsiteX15" fmla="*/ 1290541 w 4348066"/>
              <a:gd name="connsiteY15" fmla="*/ 1326794 h 3970079"/>
              <a:gd name="connsiteX16" fmla="*/ 1175657 w 4348066"/>
              <a:gd name="connsiteY16" fmla="*/ 1424474 h 3970079"/>
              <a:gd name="connsiteX17" fmla="*/ 1038808 w 4348066"/>
              <a:gd name="connsiteY17" fmla="*/ 1486678 h 3970079"/>
              <a:gd name="connsiteX18" fmla="*/ 877078 w 4348066"/>
              <a:gd name="connsiteY18" fmla="*/ 1492898 h 3970079"/>
              <a:gd name="connsiteX19" fmla="*/ 833535 w 4348066"/>
              <a:gd name="connsiteY19" fmla="*/ 1561323 h 3970079"/>
              <a:gd name="connsiteX20" fmla="*/ 783772 w 4348066"/>
              <a:gd name="connsiteY20" fmla="*/ 1548882 h 3970079"/>
              <a:gd name="connsiteX21" fmla="*/ 696686 w 4348066"/>
              <a:gd name="connsiteY21" fmla="*/ 1629747 h 3970079"/>
              <a:gd name="connsiteX22" fmla="*/ 597160 w 4348066"/>
              <a:gd name="connsiteY22" fmla="*/ 1573764 h 3970079"/>
              <a:gd name="connsiteX23" fmla="*/ 466531 w 4348066"/>
              <a:gd name="connsiteY23" fmla="*/ 1642188 h 3970079"/>
              <a:gd name="connsiteX24" fmla="*/ 422988 w 4348066"/>
              <a:gd name="connsiteY24" fmla="*/ 1648409 h 3970079"/>
              <a:gd name="connsiteX25" fmla="*/ 199053 w 4348066"/>
              <a:gd name="connsiteY25" fmla="*/ 1747935 h 3970079"/>
              <a:gd name="connsiteX26" fmla="*/ 93306 w 4348066"/>
              <a:gd name="connsiteY26" fmla="*/ 1779037 h 3970079"/>
              <a:gd name="connsiteX27" fmla="*/ 55984 w 4348066"/>
              <a:gd name="connsiteY27" fmla="*/ 1747935 h 3970079"/>
              <a:gd name="connsiteX28" fmla="*/ 0 w 4348066"/>
              <a:gd name="connsiteY28" fmla="*/ 1760376 h 3970079"/>
              <a:gd name="connsiteX29" fmla="*/ 0 w 4348066"/>
              <a:gd name="connsiteY29" fmla="*/ 1704392 h 3970079"/>
              <a:gd name="connsiteX30" fmla="*/ 62204 w 4348066"/>
              <a:gd name="connsiteY30" fmla="*/ 1660849 h 3970079"/>
              <a:gd name="connsiteX31" fmla="*/ 18662 w 4348066"/>
              <a:gd name="connsiteY31" fmla="*/ 1642188 h 3970079"/>
              <a:gd name="connsiteX32" fmla="*/ 68425 w 4348066"/>
              <a:gd name="connsiteY32" fmla="*/ 1573764 h 3970079"/>
              <a:gd name="connsiteX33" fmla="*/ 286139 w 4348066"/>
              <a:gd name="connsiteY33" fmla="*/ 1499119 h 3970079"/>
              <a:gd name="connsiteX34" fmla="*/ 199053 w 4348066"/>
              <a:gd name="connsiteY34" fmla="*/ 1455576 h 3970079"/>
              <a:gd name="connsiteX35" fmla="*/ 217715 w 4348066"/>
              <a:gd name="connsiteY35" fmla="*/ 1393372 h 3970079"/>
              <a:gd name="connsiteX36" fmla="*/ 335902 w 4348066"/>
              <a:gd name="connsiteY36" fmla="*/ 1387151 h 3970079"/>
              <a:gd name="connsiteX37" fmla="*/ 435429 w 4348066"/>
              <a:gd name="connsiteY37" fmla="*/ 1405813 h 3970079"/>
              <a:gd name="connsiteX38" fmla="*/ 435429 w 4348066"/>
              <a:gd name="connsiteY38" fmla="*/ 1405813 h 3970079"/>
              <a:gd name="connsiteX39" fmla="*/ 572278 w 4348066"/>
              <a:gd name="connsiteY39" fmla="*/ 1300066 h 3970079"/>
              <a:gd name="connsiteX40" fmla="*/ 696686 w 4348066"/>
              <a:gd name="connsiteY40" fmla="*/ 1244082 h 3970079"/>
              <a:gd name="connsiteX41" fmla="*/ 802433 w 4348066"/>
              <a:gd name="connsiteY41" fmla="*/ 1188098 h 3970079"/>
              <a:gd name="connsiteX42" fmla="*/ 951723 w 4348066"/>
              <a:gd name="connsiteY42" fmla="*/ 1132115 h 3970079"/>
              <a:gd name="connsiteX43" fmla="*/ 970384 w 4348066"/>
              <a:gd name="connsiteY43" fmla="*/ 1069911 h 3970079"/>
              <a:gd name="connsiteX44" fmla="*/ 1045029 w 4348066"/>
              <a:gd name="connsiteY44" fmla="*/ 1038809 h 3970079"/>
              <a:gd name="connsiteX45" fmla="*/ 1088572 w 4348066"/>
              <a:gd name="connsiteY45" fmla="*/ 1069911 h 3970079"/>
              <a:gd name="connsiteX46" fmla="*/ 1113453 w 4348066"/>
              <a:gd name="connsiteY46" fmla="*/ 970384 h 3970079"/>
              <a:gd name="connsiteX47" fmla="*/ 1219200 w 4348066"/>
              <a:gd name="connsiteY47" fmla="*/ 870858 h 3970079"/>
              <a:gd name="connsiteX48" fmla="*/ 1300066 w 4348066"/>
              <a:gd name="connsiteY48" fmla="*/ 858417 h 3970079"/>
              <a:gd name="connsiteX49" fmla="*/ 1399592 w 4348066"/>
              <a:gd name="connsiteY49" fmla="*/ 802433 h 3970079"/>
              <a:gd name="connsiteX50" fmla="*/ 1368490 w 4348066"/>
              <a:gd name="connsiteY50" fmla="*/ 727788 h 3970079"/>
              <a:gd name="connsiteX51" fmla="*/ 1486678 w 4348066"/>
              <a:gd name="connsiteY51" fmla="*/ 665584 h 3970079"/>
              <a:gd name="connsiteX52" fmla="*/ 1511560 w 4348066"/>
              <a:gd name="connsiteY52" fmla="*/ 541176 h 3970079"/>
              <a:gd name="connsiteX53" fmla="*/ 1635968 w 4348066"/>
              <a:gd name="connsiteY53" fmla="*/ 528735 h 3970079"/>
              <a:gd name="connsiteX54" fmla="*/ 1567543 w 4348066"/>
              <a:gd name="connsiteY54" fmla="*/ 472751 h 3970079"/>
              <a:gd name="connsiteX55" fmla="*/ 1629747 w 4348066"/>
              <a:gd name="connsiteY55" fmla="*/ 441649 h 3970079"/>
              <a:gd name="connsiteX56" fmla="*/ 1723053 w 4348066"/>
              <a:gd name="connsiteY56" fmla="*/ 447870 h 3970079"/>
              <a:gd name="connsiteX57" fmla="*/ 1903445 w 4348066"/>
              <a:gd name="connsiteY57" fmla="*/ 447870 h 3970079"/>
              <a:gd name="connsiteX58" fmla="*/ 1946988 w 4348066"/>
              <a:gd name="connsiteY58" fmla="*/ 323462 h 3970079"/>
              <a:gd name="connsiteX59" fmla="*/ 1971870 w 4348066"/>
              <a:gd name="connsiteY59" fmla="*/ 161731 h 3970079"/>
              <a:gd name="connsiteX60" fmla="*/ 2040294 w 4348066"/>
              <a:gd name="connsiteY60" fmla="*/ 105747 h 3970079"/>
              <a:gd name="connsiteX61" fmla="*/ 2083837 w 4348066"/>
              <a:gd name="connsiteY61" fmla="*/ 55984 h 3970079"/>
              <a:gd name="connsiteX62" fmla="*/ 2139821 w 4348066"/>
              <a:gd name="connsiteY62" fmla="*/ 0 h 3970079"/>
              <a:gd name="connsiteX63" fmla="*/ 2226906 w 4348066"/>
              <a:gd name="connsiteY63" fmla="*/ 74645 h 3970079"/>
              <a:gd name="connsiteX64" fmla="*/ 2295331 w 4348066"/>
              <a:gd name="connsiteY64" fmla="*/ 186613 h 3970079"/>
              <a:gd name="connsiteX65" fmla="*/ 2351315 w 4348066"/>
              <a:gd name="connsiteY65" fmla="*/ 323462 h 3970079"/>
              <a:gd name="connsiteX66" fmla="*/ 2407298 w 4348066"/>
              <a:gd name="connsiteY66" fmla="*/ 472751 h 3970079"/>
              <a:gd name="connsiteX67" fmla="*/ 2550368 w 4348066"/>
              <a:gd name="connsiteY67" fmla="*/ 454090 h 3970079"/>
              <a:gd name="connsiteX68" fmla="*/ 2643674 w 4348066"/>
              <a:gd name="connsiteY68" fmla="*/ 429209 h 3970079"/>
              <a:gd name="connsiteX69" fmla="*/ 2768082 w 4348066"/>
              <a:gd name="connsiteY69" fmla="*/ 460311 h 3970079"/>
              <a:gd name="connsiteX70" fmla="*/ 2817845 w 4348066"/>
              <a:gd name="connsiteY70" fmla="*/ 478972 h 3970079"/>
              <a:gd name="connsiteX71" fmla="*/ 2743200 w 4348066"/>
              <a:gd name="connsiteY71" fmla="*/ 510074 h 3970079"/>
              <a:gd name="connsiteX72" fmla="*/ 2668555 w 4348066"/>
              <a:gd name="connsiteY72" fmla="*/ 497633 h 3970079"/>
              <a:gd name="connsiteX73" fmla="*/ 2830286 w 4348066"/>
              <a:gd name="connsiteY73" fmla="*/ 597160 h 3970079"/>
              <a:gd name="connsiteX74" fmla="*/ 3010678 w 4348066"/>
              <a:gd name="connsiteY74" fmla="*/ 758890 h 3970079"/>
              <a:gd name="connsiteX75" fmla="*/ 3048000 w 4348066"/>
              <a:gd name="connsiteY75" fmla="*/ 877078 h 3970079"/>
              <a:gd name="connsiteX76" fmla="*/ 3178629 w 4348066"/>
              <a:gd name="connsiteY76" fmla="*/ 939282 h 3970079"/>
              <a:gd name="connsiteX77" fmla="*/ 3290596 w 4348066"/>
              <a:gd name="connsiteY77" fmla="*/ 995266 h 3970079"/>
              <a:gd name="connsiteX78" fmla="*/ 3427445 w 4348066"/>
              <a:gd name="connsiteY78" fmla="*/ 1101013 h 3970079"/>
              <a:gd name="connsiteX79" fmla="*/ 3470988 w 4348066"/>
              <a:gd name="connsiteY79" fmla="*/ 1163217 h 3970079"/>
              <a:gd name="connsiteX80" fmla="*/ 3614057 w 4348066"/>
              <a:gd name="connsiteY80" fmla="*/ 1219200 h 3970079"/>
              <a:gd name="connsiteX81" fmla="*/ 3738466 w 4348066"/>
              <a:gd name="connsiteY81" fmla="*/ 1268964 h 3970079"/>
              <a:gd name="connsiteX82" fmla="*/ 3825551 w 4348066"/>
              <a:gd name="connsiteY82" fmla="*/ 1356049 h 3970079"/>
              <a:gd name="connsiteX83" fmla="*/ 3900196 w 4348066"/>
              <a:gd name="connsiteY83" fmla="*/ 1387151 h 3970079"/>
              <a:gd name="connsiteX84" fmla="*/ 3999723 w 4348066"/>
              <a:gd name="connsiteY84" fmla="*/ 1368490 h 3970079"/>
              <a:gd name="connsiteX85" fmla="*/ 4086808 w 4348066"/>
              <a:gd name="connsiteY85" fmla="*/ 1324947 h 3970079"/>
              <a:gd name="connsiteX86" fmla="*/ 4130351 w 4348066"/>
              <a:gd name="connsiteY86" fmla="*/ 1380931 h 3970079"/>
              <a:gd name="connsiteX87" fmla="*/ 4055706 w 4348066"/>
              <a:gd name="connsiteY87" fmla="*/ 1461796 h 3970079"/>
              <a:gd name="connsiteX88" fmla="*/ 4223657 w 4348066"/>
              <a:gd name="connsiteY88" fmla="*/ 1542662 h 3970079"/>
              <a:gd name="connsiteX89" fmla="*/ 4348066 w 4348066"/>
              <a:gd name="connsiteY89" fmla="*/ 1667070 h 3970079"/>
              <a:gd name="connsiteX90" fmla="*/ 4298302 w 4348066"/>
              <a:gd name="connsiteY90" fmla="*/ 1685731 h 3970079"/>
              <a:gd name="connsiteX91" fmla="*/ 4211217 w 4348066"/>
              <a:gd name="connsiteY91" fmla="*/ 1629747 h 3970079"/>
              <a:gd name="connsiteX92" fmla="*/ 4312201 w 4348066"/>
              <a:gd name="connsiteY92" fmla="*/ 1758530 h 3970079"/>
              <a:gd name="connsiteX93" fmla="*/ 4259523 w 4348066"/>
              <a:gd name="connsiteY93" fmla="*/ 1805377 h 3970079"/>
              <a:gd name="connsiteX94" fmla="*/ 4043654 w 4348066"/>
              <a:gd name="connsiteY94" fmla="*/ 1643647 h 3970079"/>
              <a:gd name="connsiteX95" fmla="*/ 3915018 w 4348066"/>
              <a:gd name="connsiteY95" fmla="*/ 1607102 h 3970079"/>
              <a:gd name="connsiteX96" fmla="*/ 3825017 w 4348066"/>
              <a:gd name="connsiteY96" fmla="*/ 1632809 h 3970079"/>
              <a:gd name="connsiteX97" fmla="*/ 3726025 w 4348066"/>
              <a:gd name="connsiteY97" fmla="*/ 1579984 h 3970079"/>
              <a:gd name="connsiteX98" fmla="*/ 3583636 w 4348066"/>
              <a:gd name="connsiteY98" fmla="*/ 1567009 h 3970079"/>
              <a:gd name="connsiteX99" fmla="*/ 3374377 w 4348066"/>
              <a:gd name="connsiteY99" fmla="*/ 1450668 h 3970079"/>
              <a:gd name="connsiteX100" fmla="*/ 3288604 w 4348066"/>
              <a:gd name="connsiteY100" fmla="*/ 1473315 h 3970079"/>
              <a:gd name="connsiteX101" fmla="*/ 3021273 w 4348066"/>
              <a:gd name="connsiteY101" fmla="*/ 1287090 h 3970079"/>
              <a:gd name="connsiteX102" fmla="*/ 3016510 w 4348066"/>
              <a:gd name="connsiteY102" fmla="*/ 1350363 h 3970079"/>
              <a:gd name="connsiteX103" fmla="*/ 3094459 w 4348066"/>
              <a:gd name="connsiteY103" fmla="*/ 1426855 h 3970079"/>
              <a:gd name="connsiteX104" fmla="*/ 3024965 w 4348066"/>
              <a:gd name="connsiteY104" fmla="*/ 1483762 h 3970079"/>
              <a:gd name="connsiteX105" fmla="*/ 3020348 w 4348066"/>
              <a:gd name="connsiteY105" fmla="*/ 1619689 h 3970079"/>
              <a:gd name="connsiteX106" fmla="*/ 2996390 w 4348066"/>
              <a:gd name="connsiteY106" fmla="*/ 1763680 h 3970079"/>
              <a:gd name="connsiteX107" fmla="*/ 2997848 w 4348066"/>
              <a:gd name="connsiteY107" fmla="*/ 1915886 h 3970079"/>
              <a:gd name="connsiteX108" fmla="*/ 2942253 w 4348066"/>
              <a:gd name="connsiteY108" fmla="*/ 1990531 h 3970079"/>
              <a:gd name="connsiteX109" fmla="*/ 2949931 w 4348066"/>
              <a:gd name="connsiteY109" fmla="*/ 2151484 h 3970079"/>
              <a:gd name="connsiteX110" fmla="*/ 2816388 w 4348066"/>
              <a:gd name="connsiteY110" fmla="*/ 2196874 h 3970079"/>
              <a:gd name="connsiteX111" fmla="*/ 2775226 w 4348066"/>
              <a:gd name="connsiteY111" fmla="*/ 2153330 h 3970079"/>
              <a:gd name="connsiteX112" fmla="*/ 2676623 w 4348066"/>
              <a:gd name="connsiteY112" fmla="*/ 2159017 h 3970079"/>
              <a:gd name="connsiteX113" fmla="*/ 2774448 w 4348066"/>
              <a:gd name="connsiteY113" fmla="*/ 2391942 h 3970079"/>
              <a:gd name="connsiteX114" fmla="*/ 2743200 w 4348066"/>
              <a:gd name="connsiteY114" fmla="*/ 2493850 h 3970079"/>
              <a:gd name="connsiteX115" fmla="*/ 2811625 w 4348066"/>
              <a:gd name="connsiteY115" fmla="*/ 3514531 h 3970079"/>
              <a:gd name="connsiteX116" fmla="*/ 2809243 w 4348066"/>
              <a:gd name="connsiteY116" fmla="*/ 3970079 h 3970079"/>
              <a:gd name="connsiteX117" fmla="*/ 2494384 w 4348066"/>
              <a:gd name="connsiteY117" fmla="*/ 3969543 h 3970079"/>
              <a:gd name="connsiteX118" fmla="*/ 2315839 w 4348066"/>
              <a:gd name="connsiteY118" fmla="*/ 3179553 h 3970079"/>
              <a:gd name="connsiteX119" fmla="*/ 2182441 w 4348066"/>
              <a:gd name="connsiteY119" fmla="*/ 2696353 h 3970079"/>
              <a:gd name="connsiteX120" fmla="*/ 2126991 w 4348066"/>
              <a:gd name="connsiteY120" fmla="*/ 2863770 h 3970079"/>
              <a:gd name="connsiteX121" fmla="*/ 2058955 w 4348066"/>
              <a:gd name="connsiteY121" fmla="*/ 3135086 h 3970079"/>
              <a:gd name="connsiteX122" fmla="*/ 1953208 w 4348066"/>
              <a:gd name="connsiteY122" fmla="*/ 3614058 h 3970079"/>
              <a:gd name="connsiteX123" fmla="*/ 1872343 w 4348066"/>
              <a:gd name="connsiteY123" fmla="*/ 3965316 h 3970079"/>
              <a:gd name="connsiteX124" fmla="*/ 1473314 w 4348066"/>
              <a:gd name="connsiteY124" fmla="*/ 3966629 h 3970079"/>
              <a:gd name="connsiteX0" fmla="*/ 1473314 w 4348066"/>
              <a:gd name="connsiteY0" fmla="*/ 3966629 h 3970079"/>
              <a:gd name="connsiteX1" fmla="*/ 1535906 w 4348066"/>
              <a:gd name="connsiteY1" fmla="*/ 3468606 h 3970079"/>
              <a:gd name="connsiteX2" fmla="*/ 1573764 w 4348066"/>
              <a:gd name="connsiteY2" fmla="*/ 3085323 h 3970079"/>
              <a:gd name="connsiteX3" fmla="*/ 1594272 w 4348066"/>
              <a:gd name="connsiteY3" fmla="*/ 2821927 h 3970079"/>
              <a:gd name="connsiteX4" fmla="*/ 1604866 w 4348066"/>
              <a:gd name="connsiteY4" fmla="*/ 2649894 h 3970079"/>
              <a:gd name="connsiteX5" fmla="*/ 1612932 w 4348066"/>
              <a:gd name="connsiteY5" fmla="*/ 2505367 h 3970079"/>
              <a:gd name="connsiteX6" fmla="*/ 1625374 w 4348066"/>
              <a:gd name="connsiteY6" fmla="*/ 2335958 h 3970079"/>
              <a:gd name="connsiteX7" fmla="*/ 1664688 w 4348066"/>
              <a:gd name="connsiteY7" fmla="*/ 2227295 h 3970079"/>
              <a:gd name="connsiteX8" fmla="*/ 1686120 w 4348066"/>
              <a:gd name="connsiteY8" fmla="*/ 2148812 h 3970079"/>
              <a:gd name="connsiteX9" fmla="*/ 1579838 w 4348066"/>
              <a:gd name="connsiteY9" fmla="*/ 2103956 h 3970079"/>
              <a:gd name="connsiteX10" fmla="*/ 1566085 w 4348066"/>
              <a:gd name="connsiteY10" fmla="*/ 2017795 h 3970079"/>
              <a:gd name="connsiteX11" fmla="*/ 1585816 w 4348066"/>
              <a:gd name="connsiteY11" fmla="*/ 1953209 h 3970079"/>
              <a:gd name="connsiteX12" fmla="*/ 1524000 w 4348066"/>
              <a:gd name="connsiteY12" fmla="*/ 1891004 h 3970079"/>
              <a:gd name="connsiteX13" fmla="*/ 1491441 w 4348066"/>
              <a:gd name="connsiteY13" fmla="*/ 1779037 h 3970079"/>
              <a:gd name="connsiteX14" fmla="*/ 1449355 w 4348066"/>
              <a:gd name="connsiteY14" fmla="*/ 1268964 h 3970079"/>
              <a:gd name="connsiteX15" fmla="*/ 1290541 w 4348066"/>
              <a:gd name="connsiteY15" fmla="*/ 1326794 h 3970079"/>
              <a:gd name="connsiteX16" fmla="*/ 1175657 w 4348066"/>
              <a:gd name="connsiteY16" fmla="*/ 1424474 h 3970079"/>
              <a:gd name="connsiteX17" fmla="*/ 1038808 w 4348066"/>
              <a:gd name="connsiteY17" fmla="*/ 1486678 h 3970079"/>
              <a:gd name="connsiteX18" fmla="*/ 877078 w 4348066"/>
              <a:gd name="connsiteY18" fmla="*/ 1492898 h 3970079"/>
              <a:gd name="connsiteX19" fmla="*/ 833535 w 4348066"/>
              <a:gd name="connsiteY19" fmla="*/ 1561323 h 3970079"/>
              <a:gd name="connsiteX20" fmla="*/ 783772 w 4348066"/>
              <a:gd name="connsiteY20" fmla="*/ 1548882 h 3970079"/>
              <a:gd name="connsiteX21" fmla="*/ 696686 w 4348066"/>
              <a:gd name="connsiteY21" fmla="*/ 1629747 h 3970079"/>
              <a:gd name="connsiteX22" fmla="*/ 597160 w 4348066"/>
              <a:gd name="connsiteY22" fmla="*/ 1573764 h 3970079"/>
              <a:gd name="connsiteX23" fmla="*/ 466531 w 4348066"/>
              <a:gd name="connsiteY23" fmla="*/ 1642188 h 3970079"/>
              <a:gd name="connsiteX24" fmla="*/ 422988 w 4348066"/>
              <a:gd name="connsiteY24" fmla="*/ 1648409 h 3970079"/>
              <a:gd name="connsiteX25" fmla="*/ 199053 w 4348066"/>
              <a:gd name="connsiteY25" fmla="*/ 1747935 h 3970079"/>
              <a:gd name="connsiteX26" fmla="*/ 93306 w 4348066"/>
              <a:gd name="connsiteY26" fmla="*/ 1779037 h 3970079"/>
              <a:gd name="connsiteX27" fmla="*/ 55984 w 4348066"/>
              <a:gd name="connsiteY27" fmla="*/ 1747935 h 3970079"/>
              <a:gd name="connsiteX28" fmla="*/ 0 w 4348066"/>
              <a:gd name="connsiteY28" fmla="*/ 1760376 h 3970079"/>
              <a:gd name="connsiteX29" fmla="*/ 0 w 4348066"/>
              <a:gd name="connsiteY29" fmla="*/ 1704392 h 3970079"/>
              <a:gd name="connsiteX30" fmla="*/ 62204 w 4348066"/>
              <a:gd name="connsiteY30" fmla="*/ 1660849 h 3970079"/>
              <a:gd name="connsiteX31" fmla="*/ 18662 w 4348066"/>
              <a:gd name="connsiteY31" fmla="*/ 1642188 h 3970079"/>
              <a:gd name="connsiteX32" fmla="*/ 68425 w 4348066"/>
              <a:gd name="connsiteY32" fmla="*/ 1573764 h 3970079"/>
              <a:gd name="connsiteX33" fmla="*/ 286139 w 4348066"/>
              <a:gd name="connsiteY33" fmla="*/ 1499119 h 3970079"/>
              <a:gd name="connsiteX34" fmla="*/ 199053 w 4348066"/>
              <a:gd name="connsiteY34" fmla="*/ 1455576 h 3970079"/>
              <a:gd name="connsiteX35" fmla="*/ 217715 w 4348066"/>
              <a:gd name="connsiteY35" fmla="*/ 1393372 h 3970079"/>
              <a:gd name="connsiteX36" fmla="*/ 335902 w 4348066"/>
              <a:gd name="connsiteY36" fmla="*/ 1387151 h 3970079"/>
              <a:gd name="connsiteX37" fmla="*/ 435429 w 4348066"/>
              <a:gd name="connsiteY37" fmla="*/ 1405813 h 3970079"/>
              <a:gd name="connsiteX38" fmla="*/ 435429 w 4348066"/>
              <a:gd name="connsiteY38" fmla="*/ 1405813 h 3970079"/>
              <a:gd name="connsiteX39" fmla="*/ 572278 w 4348066"/>
              <a:gd name="connsiteY39" fmla="*/ 1300066 h 3970079"/>
              <a:gd name="connsiteX40" fmla="*/ 696686 w 4348066"/>
              <a:gd name="connsiteY40" fmla="*/ 1244082 h 3970079"/>
              <a:gd name="connsiteX41" fmla="*/ 802433 w 4348066"/>
              <a:gd name="connsiteY41" fmla="*/ 1188098 h 3970079"/>
              <a:gd name="connsiteX42" fmla="*/ 951723 w 4348066"/>
              <a:gd name="connsiteY42" fmla="*/ 1132115 h 3970079"/>
              <a:gd name="connsiteX43" fmla="*/ 970384 w 4348066"/>
              <a:gd name="connsiteY43" fmla="*/ 1069911 h 3970079"/>
              <a:gd name="connsiteX44" fmla="*/ 1045029 w 4348066"/>
              <a:gd name="connsiteY44" fmla="*/ 1038809 h 3970079"/>
              <a:gd name="connsiteX45" fmla="*/ 1088572 w 4348066"/>
              <a:gd name="connsiteY45" fmla="*/ 1069911 h 3970079"/>
              <a:gd name="connsiteX46" fmla="*/ 1113453 w 4348066"/>
              <a:gd name="connsiteY46" fmla="*/ 970384 h 3970079"/>
              <a:gd name="connsiteX47" fmla="*/ 1219200 w 4348066"/>
              <a:gd name="connsiteY47" fmla="*/ 870858 h 3970079"/>
              <a:gd name="connsiteX48" fmla="*/ 1300066 w 4348066"/>
              <a:gd name="connsiteY48" fmla="*/ 858417 h 3970079"/>
              <a:gd name="connsiteX49" fmla="*/ 1399592 w 4348066"/>
              <a:gd name="connsiteY49" fmla="*/ 802433 h 3970079"/>
              <a:gd name="connsiteX50" fmla="*/ 1368490 w 4348066"/>
              <a:gd name="connsiteY50" fmla="*/ 727788 h 3970079"/>
              <a:gd name="connsiteX51" fmla="*/ 1486678 w 4348066"/>
              <a:gd name="connsiteY51" fmla="*/ 665584 h 3970079"/>
              <a:gd name="connsiteX52" fmla="*/ 1511560 w 4348066"/>
              <a:gd name="connsiteY52" fmla="*/ 541176 h 3970079"/>
              <a:gd name="connsiteX53" fmla="*/ 1635968 w 4348066"/>
              <a:gd name="connsiteY53" fmla="*/ 528735 h 3970079"/>
              <a:gd name="connsiteX54" fmla="*/ 1567543 w 4348066"/>
              <a:gd name="connsiteY54" fmla="*/ 472751 h 3970079"/>
              <a:gd name="connsiteX55" fmla="*/ 1629747 w 4348066"/>
              <a:gd name="connsiteY55" fmla="*/ 441649 h 3970079"/>
              <a:gd name="connsiteX56" fmla="*/ 1723053 w 4348066"/>
              <a:gd name="connsiteY56" fmla="*/ 447870 h 3970079"/>
              <a:gd name="connsiteX57" fmla="*/ 1903445 w 4348066"/>
              <a:gd name="connsiteY57" fmla="*/ 447870 h 3970079"/>
              <a:gd name="connsiteX58" fmla="*/ 1946988 w 4348066"/>
              <a:gd name="connsiteY58" fmla="*/ 323462 h 3970079"/>
              <a:gd name="connsiteX59" fmla="*/ 1971870 w 4348066"/>
              <a:gd name="connsiteY59" fmla="*/ 161731 h 3970079"/>
              <a:gd name="connsiteX60" fmla="*/ 2040294 w 4348066"/>
              <a:gd name="connsiteY60" fmla="*/ 105747 h 3970079"/>
              <a:gd name="connsiteX61" fmla="*/ 2083837 w 4348066"/>
              <a:gd name="connsiteY61" fmla="*/ 55984 h 3970079"/>
              <a:gd name="connsiteX62" fmla="*/ 2139821 w 4348066"/>
              <a:gd name="connsiteY62" fmla="*/ 0 h 3970079"/>
              <a:gd name="connsiteX63" fmla="*/ 2226906 w 4348066"/>
              <a:gd name="connsiteY63" fmla="*/ 74645 h 3970079"/>
              <a:gd name="connsiteX64" fmla="*/ 2295331 w 4348066"/>
              <a:gd name="connsiteY64" fmla="*/ 186613 h 3970079"/>
              <a:gd name="connsiteX65" fmla="*/ 2351315 w 4348066"/>
              <a:gd name="connsiteY65" fmla="*/ 323462 h 3970079"/>
              <a:gd name="connsiteX66" fmla="*/ 2407298 w 4348066"/>
              <a:gd name="connsiteY66" fmla="*/ 472751 h 3970079"/>
              <a:gd name="connsiteX67" fmla="*/ 2550368 w 4348066"/>
              <a:gd name="connsiteY67" fmla="*/ 454090 h 3970079"/>
              <a:gd name="connsiteX68" fmla="*/ 2643674 w 4348066"/>
              <a:gd name="connsiteY68" fmla="*/ 429209 h 3970079"/>
              <a:gd name="connsiteX69" fmla="*/ 2768082 w 4348066"/>
              <a:gd name="connsiteY69" fmla="*/ 460311 h 3970079"/>
              <a:gd name="connsiteX70" fmla="*/ 2817845 w 4348066"/>
              <a:gd name="connsiteY70" fmla="*/ 478972 h 3970079"/>
              <a:gd name="connsiteX71" fmla="*/ 2743200 w 4348066"/>
              <a:gd name="connsiteY71" fmla="*/ 510074 h 3970079"/>
              <a:gd name="connsiteX72" fmla="*/ 2668555 w 4348066"/>
              <a:gd name="connsiteY72" fmla="*/ 497633 h 3970079"/>
              <a:gd name="connsiteX73" fmla="*/ 2830286 w 4348066"/>
              <a:gd name="connsiteY73" fmla="*/ 597160 h 3970079"/>
              <a:gd name="connsiteX74" fmla="*/ 3010678 w 4348066"/>
              <a:gd name="connsiteY74" fmla="*/ 758890 h 3970079"/>
              <a:gd name="connsiteX75" fmla="*/ 3048000 w 4348066"/>
              <a:gd name="connsiteY75" fmla="*/ 877078 h 3970079"/>
              <a:gd name="connsiteX76" fmla="*/ 3178629 w 4348066"/>
              <a:gd name="connsiteY76" fmla="*/ 939282 h 3970079"/>
              <a:gd name="connsiteX77" fmla="*/ 3290596 w 4348066"/>
              <a:gd name="connsiteY77" fmla="*/ 995266 h 3970079"/>
              <a:gd name="connsiteX78" fmla="*/ 3427445 w 4348066"/>
              <a:gd name="connsiteY78" fmla="*/ 1101013 h 3970079"/>
              <a:gd name="connsiteX79" fmla="*/ 3470988 w 4348066"/>
              <a:gd name="connsiteY79" fmla="*/ 1163217 h 3970079"/>
              <a:gd name="connsiteX80" fmla="*/ 3614057 w 4348066"/>
              <a:gd name="connsiteY80" fmla="*/ 1219200 h 3970079"/>
              <a:gd name="connsiteX81" fmla="*/ 3738466 w 4348066"/>
              <a:gd name="connsiteY81" fmla="*/ 1268964 h 3970079"/>
              <a:gd name="connsiteX82" fmla="*/ 3825551 w 4348066"/>
              <a:gd name="connsiteY82" fmla="*/ 1356049 h 3970079"/>
              <a:gd name="connsiteX83" fmla="*/ 3900196 w 4348066"/>
              <a:gd name="connsiteY83" fmla="*/ 1387151 h 3970079"/>
              <a:gd name="connsiteX84" fmla="*/ 3999723 w 4348066"/>
              <a:gd name="connsiteY84" fmla="*/ 1368490 h 3970079"/>
              <a:gd name="connsiteX85" fmla="*/ 4086808 w 4348066"/>
              <a:gd name="connsiteY85" fmla="*/ 1324947 h 3970079"/>
              <a:gd name="connsiteX86" fmla="*/ 4130351 w 4348066"/>
              <a:gd name="connsiteY86" fmla="*/ 1380931 h 3970079"/>
              <a:gd name="connsiteX87" fmla="*/ 4055706 w 4348066"/>
              <a:gd name="connsiteY87" fmla="*/ 1461796 h 3970079"/>
              <a:gd name="connsiteX88" fmla="*/ 4223657 w 4348066"/>
              <a:gd name="connsiteY88" fmla="*/ 1542662 h 3970079"/>
              <a:gd name="connsiteX89" fmla="*/ 4348066 w 4348066"/>
              <a:gd name="connsiteY89" fmla="*/ 1667070 h 3970079"/>
              <a:gd name="connsiteX90" fmla="*/ 4298302 w 4348066"/>
              <a:gd name="connsiteY90" fmla="*/ 1685731 h 3970079"/>
              <a:gd name="connsiteX91" fmla="*/ 4206455 w 4348066"/>
              <a:gd name="connsiteY91" fmla="*/ 1636891 h 3970079"/>
              <a:gd name="connsiteX92" fmla="*/ 4312201 w 4348066"/>
              <a:gd name="connsiteY92" fmla="*/ 1758530 h 3970079"/>
              <a:gd name="connsiteX93" fmla="*/ 4259523 w 4348066"/>
              <a:gd name="connsiteY93" fmla="*/ 1805377 h 3970079"/>
              <a:gd name="connsiteX94" fmla="*/ 4043654 w 4348066"/>
              <a:gd name="connsiteY94" fmla="*/ 1643647 h 3970079"/>
              <a:gd name="connsiteX95" fmla="*/ 3915018 w 4348066"/>
              <a:gd name="connsiteY95" fmla="*/ 1607102 h 3970079"/>
              <a:gd name="connsiteX96" fmla="*/ 3825017 w 4348066"/>
              <a:gd name="connsiteY96" fmla="*/ 1632809 h 3970079"/>
              <a:gd name="connsiteX97" fmla="*/ 3726025 w 4348066"/>
              <a:gd name="connsiteY97" fmla="*/ 1579984 h 3970079"/>
              <a:gd name="connsiteX98" fmla="*/ 3583636 w 4348066"/>
              <a:gd name="connsiteY98" fmla="*/ 1567009 h 3970079"/>
              <a:gd name="connsiteX99" fmla="*/ 3374377 w 4348066"/>
              <a:gd name="connsiteY99" fmla="*/ 1450668 h 3970079"/>
              <a:gd name="connsiteX100" fmla="*/ 3288604 w 4348066"/>
              <a:gd name="connsiteY100" fmla="*/ 1473315 h 3970079"/>
              <a:gd name="connsiteX101" fmla="*/ 3021273 w 4348066"/>
              <a:gd name="connsiteY101" fmla="*/ 1287090 h 3970079"/>
              <a:gd name="connsiteX102" fmla="*/ 3016510 w 4348066"/>
              <a:gd name="connsiteY102" fmla="*/ 1350363 h 3970079"/>
              <a:gd name="connsiteX103" fmla="*/ 3094459 w 4348066"/>
              <a:gd name="connsiteY103" fmla="*/ 1426855 h 3970079"/>
              <a:gd name="connsiteX104" fmla="*/ 3024965 w 4348066"/>
              <a:gd name="connsiteY104" fmla="*/ 1483762 h 3970079"/>
              <a:gd name="connsiteX105" fmla="*/ 3020348 w 4348066"/>
              <a:gd name="connsiteY105" fmla="*/ 1619689 h 3970079"/>
              <a:gd name="connsiteX106" fmla="*/ 2996390 w 4348066"/>
              <a:gd name="connsiteY106" fmla="*/ 1763680 h 3970079"/>
              <a:gd name="connsiteX107" fmla="*/ 2997848 w 4348066"/>
              <a:gd name="connsiteY107" fmla="*/ 1915886 h 3970079"/>
              <a:gd name="connsiteX108" fmla="*/ 2942253 w 4348066"/>
              <a:gd name="connsiteY108" fmla="*/ 1990531 h 3970079"/>
              <a:gd name="connsiteX109" fmla="*/ 2949931 w 4348066"/>
              <a:gd name="connsiteY109" fmla="*/ 2151484 h 3970079"/>
              <a:gd name="connsiteX110" fmla="*/ 2816388 w 4348066"/>
              <a:gd name="connsiteY110" fmla="*/ 2196874 h 3970079"/>
              <a:gd name="connsiteX111" fmla="*/ 2775226 w 4348066"/>
              <a:gd name="connsiteY111" fmla="*/ 2153330 h 3970079"/>
              <a:gd name="connsiteX112" fmla="*/ 2676623 w 4348066"/>
              <a:gd name="connsiteY112" fmla="*/ 2159017 h 3970079"/>
              <a:gd name="connsiteX113" fmla="*/ 2774448 w 4348066"/>
              <a:gd name="connsiteY113" fmla="*/ 2391942 h 3970079"/>
              <a:gd name="connsiteX114" fmla="*/ 2743200 w 4348066"/>
              <a:gd name="connsiteY114" fmla="*/ 2493850 h 3970079"/>
              <a:gd name="connsiteX115" fmla="*/ 2811625 w 4348066"/>
              <a:gd name="connsiteY115" fmla="*/ 3514531 h 3970079"/>
              <a:gd name="connsiteX116" fmla="*/ 2809243 w 4348066"/>
              <a:gd name="connsiteY116" fmla="*/ 3970079 h 3970079"/>
              <a:gd name="connsiteX117" fmla="*/ 2494384 w 4348066"/>
              <a:gd name="connsiteY117" fmla="*/ 3969543 h 3970079"/>
              <a:gd name="connsiteX118" fmla="*/ 2315839 w 4348066"/>
              <a:gd name="connsiteY118" fmla="*/ 3179553 h 3970079"/>
              <a:gd name="connsiteX119" fmla="*/ 2182441 w 4348066"/>
              <a:gd name="connsiteY119" fmla="*/ 2696353 h 3970079"/>
              <a:gd name="connsiteX120" fmla="*/ 2126991 w 4348066"/>
              <a:gd name="connsiteY120" fmla="*/ 2863770 h 3970079"/>
              <a:gd name="connsiteX121" fmla="*/ 2058955 w 4348066"/>
              <a:gd name="connsiteY121" fmla="*/ 3135086 h 3970079"/>
              <a:gd name="connsiteX122" fmla="*/ 1953208 w 4348066"/>
              <a:gd name="connsiteY122" fmla="*/ 3614058 h 3970079"/>
              <a:gd name="connsiteX123" fmla="*/ 1872343 w 4348066"/>
              <a:gd name="connsiteY123" fmla="*/ 3965316 h 3970079"/>
              <a:gd name="connsiteX124" fmla="*/ 1473314 w 4348066"/>
              <a:gd name="connsiteY124" fmla="*/ 3966629 h 3970079"/>
              <a:gd name="connsiteX0" fmla="*/ 1473314 w 4348066"/>
              <a:gd name="connsiteY0" fmla="*/ 3966629 h 3970079"/>
              <a:gd name="connsiteX1" fmla="*/ 1535906 w 4348066"/>
              <a:gd name="connsiteY1" fmla="*/ 3468606 h 3970079"/>
              <a:gd name="connsiteX2" fmla="*/ 1573764 w 4348066"/>
              <a:gd name="connsiteY2" fmla="*/ 3085323 h 3970079"/>
              <a:gd name="connsiteX3" fmla="*/ 1594272 w 4348066"/>
              <a:gd name="connsiteY3" fmla="*/ 2821927 h 3970079"/>
              <a:gd name="connsiteX4" fmla="*/ 1604866 w 4348066"/>
              <a:gd name="connsiteY4" fmla="*/ 2649894 h 3970079"/>
              <a:gd name="connsiteX5" fmla="*/ 1612932 w 4348066"/>
              <a:gd name="connsiteY5" fmla="*/ 2505367 h 3970079"/>
              <a:gd name="connsiteX6" fmla="*/ 1625374 w 4348066"/>
              <a:gd name="connsiteY6" fmla="*/ 2335958 h 3970079"/>
              <a:gd name="connsiteX7" fmla="*/ 1664688 w 4348066"/>
              <a:gd name="connsiteY7" fmla="*/ 2227295 h 3970079"/>
              <a:gd name="connsiteX8" fmla="*/ 1686120 w 4348066"/>
              <a:gd name="connsiteY8" fmla="*/ 2148812 h 3970079"/>
              <a:gd name="connsiteX9" fmla="*/ 1579838 w 4348066"/>
              <a:gd name="connsiteY9" fmla="*/ 2103956 h 3970079"/>
              <a:gd name="connsiteX10" fmla="*/ 1566085 w 4348066"/>
              <a:gd name="connsiteY10" fmla="*/ 2017795 h 3970079"/>
              <a:gd name="connsiteX11" fmla="*/ 1585816 w 4348066"/>
              <a:gd name="connsiteY11" fmla="*/ 1953209 h 3970079"/>
              <a:gd name="connsiteX12" fmla="*/ 1524000 w 4348066"/>
              <a:gd name="connsiteY12" fmla="*/ 1891004 h 3970079"/>
              <a:gd name="connsiteX13" fmla="*/ 1491441 w 4348066"/>
              <a:gd name="connsiteY13" fmla="*/ 1779037 h 3970079"/>
              <a:gd name="connsiteX14" fmla="*/ 1449355 w 4348066"/>
              <a:gd name="connsiteY14" fmla="*/ 1268964 h 3970079"/>
              <a:gd name="connsiteX15" fmla="*/ 1290541 w 4348066"/>
              <a:gd name="connsiteY15" fmla="*/ 1326794 h 3970079"/>
              <a:gd name="connsiteX16" fmla="*/ 1175657 w 4348066"/>
              <a:gd name="connsiteY16" fmla="*/ 1424474 h 3970079"/>
              <a:gd name="connsiteX17" fmla="*/ 1038808 w 4348066"/>
              <a:gd name="connsiteY17" fmla="*/ 1486678 h 3970079"/>
              <a:gd name="connsiteX18" fmla="*/ 877078 w 4348066"/>
              <a:gd name="connsiteY18" fmla="*/ 1492898 h 3970079"/>
              <a:gd name="connsiteX19" fmla="*/ 833535 w 4348066"/>
              <a:gd name="connsiteY19" fmla="*/ 1561323 h 3970079"/>
              <a:gd name="connsiteX20" fmla="*/ 783772 w 4348066"/>
              <a:gd name="connsiteY20" fmla="*/ 1548882 h 3970079"/>
              <a:gd name="connsiteX21" fmla="*/ 696686 w 4348066"/>
              <a:gd name="connsiteY21" fmla="*/ 1629747 h 3970079"/>
              <a:gd name="connsiteX22" fmla="*/ 597160 w 4348066"/>
              <a:gd name="connsiteY22" fmla="*/ 1573764 h 3970079"/>
              <a:gd name="connsiteX23" fmla="*/ 466531 w 4348066"/>
              <a:gd name="connsiteY23" fmla="*/ 1642188 h 3970079"/>
              <a:gd name="connsiteX24" fmla="*/ 422988 w 4348066"/>
              <a:gd name="connsiteY24" fmla="*/ 1648409 h 3970079"/>
              <a:gd name="connsiteX25" fmla="*/ 199053 w 4348066"/>
              <a:gd name="connsiteY25" fmla="*/ 1747935 h 3970079"/>
              <a:gd name="connsiteX26" fmla="*/ 93306 w 4348066"/>
              <a:gd name="connsiteY26" fmla="*/ 1779037 h 3970079"/>
              <a:gd name="connsiteX27" fmla="*/ 55984 w 4348066"/>
              <a:gd name="connsiteY27" fmla="*/ 1747935 h 3970079"/>
              <a:gd name="connsiteX28" fmla="*/ 0 w 4348066"/>
              <a:gd name="connsiteY28" fmla="*/ 1760376 h 3970079"/>
              <a:gd name="connsiteX29" fmla="*/ 0 w 4348066"/>
              <a:gd name="connsiteY29" fmla="*/ 1704392 h 3970079"/>
              <a:gd name="connsiteX30" fmla="*/ 62204 w 4348066"/>
              <a:gd name="connsiteY30" fmla="*/ 1660849 h 3970079"/>
              <a:gd name="connsiteX31" fmla="*/ 18662 w 4348066"/>
              <a:gd name="connsiteY31" fmla="*/ 1642188 h 3970079"/>
              <a:gd name="connsiteX32" fmla="*/ 68425 w 4348066"/>
              <a:gd name="connsiteY32" fmla="*/ 1573764 h 3970079"/>
              <a:gd name="connsiteX33" fmla="*/ 286139 w 4348066"/>
              <a:gd name="connsiteY33" fmla="*/ 1499119 h 3970079"/>
              <a:gd name="connsiteX34" fmla="*/ 199053 w 4348066"/>
              <a:gd name="connsiteY34" fmla="*/ 1455576 h 3970079"/>
              <a:gd name="connsiteX35" fmla="*/ 217715 w 4348066"/>
              <a:gd name="connsiteY35" fmla="*/ 1393372 h 3970079"/>
              <a:gd name="connsiteX36" fmla="*/ 335902 w 4348066"/>
              <a:gd name="connsiteY36" fmla="*/ 1387151 h 3970079"/>
              <a:gd name="connsiteX37" fmla="*/ 435429 w 4348066"/>
              <a:gd name="connsiteY37" fmla="*/ 1405813 h 3970079"/>
              <a:gd name="connsiteX38" fmla="*/ 435429 w 4348066"/>
              <a:gd name="connsiteY38" fmla="*/ 1405813 h 3970079"/>
              <a:gd name="connsiteX39" fmla="*/ 572278 w 4348066"/>
              <a:gd name="connsiteY39" fmla="*/ 1300066 h 3970079"/>
              <a:gd name="connsiteX40" fmla="*/ 696686 w 4348066"/>
              <a:gd name="connsiteY40" fmla="*/ 1244082 h 3970079"/>
              <a:gd name="connsiteX41" fmla="*/ 802433 w 4348066"/>
              <a:gd name="connsiteY41" fmla="*/ 1188098 h 3970079"/>
              <a:gd name="connsiteX42" fmla="*/ 951723 w 4348066"/>
              <a:gd name="connsiteY42" fmla="*/ 1132115 h 3970079"/>
              <a:gd name="connsiteX43" fmla="*/ 970384 w 4348066"/>
              <a:gd name="connsiteY43" fmla="*/ 1069911 h 3970079"/>
              <a:gd name="connsiteX44" fmla="*/ 1045029 w 4348066"/>
              <a:gd name="connsiteY44" fmla="*/ 1038809 h 3970079"/>
              <a:gd name="connsiteX45" fmla="*/ 1088572 w 4348066"/>
              <a:gd name="connsiteY45" fmla="*/ 1069911 h 3970079"/>
              <a:gd name="connsiteX46" fmla="*/ 1113453 w 4348066"/>
              <a:gd name="connsiteY46" fmla="*/ 970384 h 3970079"/>
              <a:gd name="connsiteX47" fmla="*/ 1219200 w 4348066"/>
              <a:gd name="connsiteY47" fmla="*/ 870858 h 3970079"/>
              <a:gd name="connsiteX48" fmla="*/ 1300066 w 4348066"/>
              <a:gd name="connsiteY48" fmla="*/ 858417 h 3970079"/>
              <a:gd name="connsiteX49" fmla="*/ 1399592 w 4348066"/>
              <a:gd name="connsiteY49" fmla="*/ 802433 h 3970079"/>
              <a:gd name="connsiteX50" fmla="*/ 1368490 w 4348066"/>
              <a:gd name="connsiteY50" fmla="*/ 727788 h 3970079"/>
              <a:gd name="connsiteX51" fmla="*/ 1486678 w 4348066"/>
              <a:gd name="connsiteY51" fmla="*/ 665584 h 3970079"/>
              <a:gd name="connsiteX52" fmla="*/ 1511560 w 4348066"/>
              <a:gd name="connsiteY52" fmla="*/ 541176 h 3970079"/>
              <a:gd name="connsiteX53" fmla="*/ 1635968 w 4348066"/>
              <a:gd name="connsiteY53" fmla="*/ 528735 h 3970079"/>
              <a:gd name="connsiteX54" fmla="*/ 1567543 w 4348066"/>
              <a:gd name="connsiteY54" fmla="*/ 472751 h 3970079"/>
              <a:gd name="connsiteX55" fmla="*/ 1629747 w 4348066"/>
              <a:gd name="connsiteY55" fmla="*/ 441649 h 3970079"/>
              <a:gd name="connsiteX56" fmla="*/ 1723053 w 4348066"/>
              <a:gd name="connsiteY56" fmla="*/ 447870 h 3970079"/>
              <a:gd name="connsiteX57" fmla="*/ 1903445 w 4348066"/>
              <a:gd name="connsiteY57" fmla="*/ 447870 h 3970079"/>
              <a:gd name="connsiteX58" fmla="*/ 1946988 w 4348066"/>
              <a:gd name="connsiteY58" fmla="*/ 323462 h 3970079"/>
              <a:gd name="connsiteX59" fmla="*/ 1971870 w 4348066"/>
              <a:gd name="connsiteY59" fmla="*/ 161731 h 3970079"/>
              <a:gd name="connsiteX60" fmla="*/ 2040294 w 4348066"/>
              <a:gd name="connsiteY60" fmla="*/ 105747 h 3970079"/>
              <a:gd name="connsiteX61" fmla="*/ 2083837 w 4348066"/>
              <a:gd name="connsiteY61" fmla="*/ 55984 h 3970079"/>
              <a:gd name="connsiteX62" fmla="*/ 2139821 w 4348066"/>
              <a:gd name="connsiteY62" fmla="*/ 0 h 3970079"/>
              <a:gd name="connsiteX63" fmla="*/ 2226906 w 4348066"/>
              <a:gd name="connsiteY63" fmla="*/ 74645 h 3970079"/>
              <a:gd name="connsiteX64" fmla="*/ 2295331 w 4348066"/>
              <a:gd name="connsiteY64" fmla="*/ 186613 h 3970079"/>
              <a:gd name="connsiteX65" fmla="*/ 2351315 w 4348066"/>
              <a:gd name="connsiteY65" fmla="*/ 323462 h 3970079"/>
              <a:gd name="connsiteX66" fmla="*/ 2407298 w 4348066"/>
              <a:gd name="connsiteY66" fmla="*/ 472751 h 3970079"/>
              <a:gd name="connsiteX67" fmla="*/ 2550368 w 4348066"/>
              <a:gd name="connsiteY67" fmla="*/ 454090 h 3970079"/>
              <a:gd name="connsiteX68" fmla="*/ 2643674 w 4348066"/>
              <a:gd name="connsiteY68" fmla="*/ 429209 h 3970079"/>
              <a:gd name="connsiteX69" fmla="*/ 2768082 w 4348066"/>
              <a:gd name="connsiteY69" fmla="*/ 460311 h 3970079"/>
              <a:gd name="connsiteX70" fmla="*/ 2817845 w 4348066"/>
              <a:gd name="connsiteY70" fmla="*/ 478972 h 3970079"/>
              <a:gd name="connsiteX71" fmla="*/ 2743200 w 4348066"/>
              <a:gd name="connsiteY71" fmla="*/ 510074 h 3970079"/>
              <a:gd name="connsiteX72" fmla="*/ 2668555 w 4348066"/>
              <a:gd name="connsiteY72" fmla="*/ 497633 h 3970079"/>
              <a:gd name="connsiteX73" fmla="*/ 2830286 w 4348066"/>
              <a:gd name="connsiteY73" fmla="*/ 597160 h 3970079"/>
              <a:gd name="connsiteX74" fmla="*/ 3010678 w 4348066"/>
              <a:gd name="connsiteY74" fmla="*/ 758890 h 3970079"/>
              <a:gd name="connsiteX75" fmla="*/ 3048000 w 4348066"/>
              <a:gd name="connsiteY75" fmla="*/ 877078 h 3970079"/>
              <a:gd name="connsiteX76" fmla="*/ 3178629 w 4348066"/>
              <a:gd name="connsiteY76" fmla="*/ 939282 h 3970079"/>
              <a:gd name="connsiteX77" fmla="*/ 3290596 w 4348066"/>
              <a:gd name="connsiteY77" fmla="*/ 995266 h 3970079"/>
              <a:gd name="connsiteX78" fmla="*/ 3427445 w 4348066"/>
              <a:gd name="connsiteY78" fmla="*/ 1101013 h 3970079"/>
              <a:gd name="connsiteX79" fmla="*/ 3470988 w 4348066"/>
              <a:gd name="connsiteY79" fmla="*/ 1163217 h 3970079"/>
              <a:gd name="connsiteX80" fmla="*/ 3614057 w 4348066"/>
              <a:gd name="connsiteY80" fmla="*/ 1219200 h 3970079"/>
              <a:gd name="connsiteX81" fmla="*/ 3738466 w 4348066"/>
              <a:gd name="connsiteY81" fmla="*/ 1268964 h 3970079"/>
              <a:gd name="connsiteX82" fmla="*/ 3825551 w 4348066"/>
              <a:gd name="connsiteY82" fmla="*/ 1356049 h 3970079"/>
              <a:gd name="connsiteX83" fmla="*/ 3900196 w 4348066"/>
              <a:gd name="connsiteY83" fmla="*/ 1387151 h 3970079"/>
              <a:gd name="connsiteX84" fmla="*/ 3999723 w 4348066"/>
              <a:gd name="connsiteY84" fmla="*/ 1368490 h 3970079"/>
              <a:gd name="connsiteX85" fmla="*/ 4086808 w 4348066"/>
              <a:gd name="connsiteY85" fmla="*/ 1324947 h 3970079"/>
              <a:gd name="connsiteX86" fmla="*/ 4130351 w 4348066"/>
              <a:gd name="connsiteY86" fmla="*/ 1380931 h 3970079"/>
              <a:gd name="connsiteX87" fmla="*/ 4055706 w 4348066"/>
              <a:gd name="connsiteY87" fmla="*/ 1461796 h 3970079"/>
              <a:gd name="connsiteX88" fmla="*/ 4223657 w 4348066"/>
              <a:gd name="connsiteY88" fmla="*/ 1542662 h 3970079"/>
              <a:gd name="connsiteX89" fmla="*/ 4348066 w 4348066"/>
              <a:gd name="connsiteY89" fmla="*/ 1667070 h 3970079"/>
              <a:gd name="connsiteX90" fmla="*/ 4293540 w 4348066"/>
              <a:gd name="connsiteY90" fmla="*/ 1688112 h 3970079"/>
              <a:gd name="connsiteX91" fmla="*/ 4206455 w 4348066"/>
              <a:gd name="connsiteY91" fmla="*/ 1636891 h 3970079"/>
              <a:gd name="connsiteX92" fmla="*/ 4312201 w 4348066"/>
              <a:gd name="connsiteY92" fmla="*/ 1758530 h 3970079"/>
              <a:gd name="connsiteX93" fmla="*/ 4259523 w 4348066"/>
              <a:gd name="connsiteY93" fmla="*/ 1805377 h 3970079"/>
              <a:gd name="connsiteX94" fmla="*/ 4043654 w 4348066"/>
              <a:gd name="connsiteY94" fmla="*/ 1643647 h 3970079"/>
              <a:gd name="connsiteX95" fmla="*/ 3915018 w 4348066"/>
              <a:gd name="connsiteY95" fmla="*/ 1607102 h 3970079"/>
              <a:gd name="connsiteX96" fmla="*/ 3825017 w 4348066"/>
              <a:gd name="connsiteY96" fmla="*/ 1632809 h 3970079"/>
              <a:gd name="connsiteX97" fmla="*/ 3726025 w 4348066"/>
              <a:gd name="connsiteY97" fmla="*/ 1579984 h 3970079"/>
              <a:gd name="connsiteX98" fmla="*/ 3583636 w 4348066"/>
              <a:gd name="connsiteY98" fmla="*/ 1567009 h 3970079"/>
              <a:gd name="connsiteX99" fmla="*/ 3374377 w 4348066"/>
              <a:gd name="connsiteY99" fmla="*/ 1450668 h 3970079"/>
              <a:gd name="connsiteX100" fmla="*/ 3288604 w 4348066"/>
              <a:gd name="connsiteY100" fmla="*/ 1473315 h 3970079"/>
              <a:gd name="connsiteX101" fmla="*/ 3021273 w 4348066"/>
              <a:gd name="connsiteY101" fmla="*/ 1287090 h 3970079"/>
              <a:gd name="connsiteX102" fmla="*/ 3016510 w 4348066"/>
              <a:gd name="connsiteY102" fmla="*/ 1350363 h 3970079"/>
              <a:gd name="connsiteX103" fmla="*/ 3094459 w 4348066"/>
              <a:gd name="connsiteY103" fmla="*/ 1426855 h 3970079"/>
              <a:gd name="connsiteX104" fmla="*/ 3024965 w 4348066"/>
              <a:gd name="connsiteY104" fmla="*/ 1483762 h 3970079"/>
              <a:gd name="connsiteX105" fmla="*/ 3020348 w 4348066"/>
              <a:gd name="connsiteY105" fmla="*/ 1619689 h 3970079"/>
              <a:gd name="connsiteX106" fmla="*/ 2996390 w 4348066"/>
              <a:gd name="connsiteY106" fmla="*/ 1763680 h 3970079"/>
              <a:gd name="connsiteX107" fmla="*/ 2997848 w 4348066"/>
              <a:gd name="connsiteY107" fmla="*/ 1915886 h 3970079"/>
              <a:gd name="connsiteX108" fmla="*/ 2942253 w 4348066"/>
              <a:gd name="connsiteY108" fmla="*/ 1990531 h 3970079"/>
              <a:gd name="connsiteX109" fmla="*/ 2949931 w 4348066"/>
              <a:gd name="connsiteY109" fmla="*/ 2151484 h 3970079"/>
              <a:gd name="connsiteX110" fmla="*/ 2816388 w 4348066"/>
              <a:gd name="connsiteY110" fmla="*/ 2196874 h 3970079"/>
              <a:gd name="connsiteX111" fmla="*/ 2775226 w 4348066"/>
              <a:gd name="connsiteY111" fmla="*/ 2153330 h 3970079"/>
              <a:gd name="connsiteX112" fmla="*/ 2676623 w 4348066"/>
              <a:gd name="connsiteY112" fmla="*/ 2159017 h 3970079"/>
              <a:gd name="connsiteX113" fmla="*/ 2774448 w 4348066"/>
              <a:gd name="connsiteY113" fmla="*/ 2391942 h 3970079"/>
              <a:gd name="connsiteX114" fmla="*/ 2743200 w 4348066"/>
              <a:gd name="connsiteY114" fmla="*/ 2493850 h 3970079"/>
              <a:gd name="connsiteX115" fmla="*/ 2811625 w 4348066"/>
              <a:gd name="connsiteY115" fmla="*/ 3514531 h 3970079"/>
              <a:gd name="connsiteX116" fmla="*/ 2809243 w 4348066"/>
              <a:gd name="connsiteY116" fmla="*/ 3970079 h 3970079"/>
              <a:gd name="connsiteX117" fmla="*/ 2494384 w 4348066"/>
              <a:gd name="connsiteY117" fmla="*/ 3969543 h 3970079"/>
              <a:gd name="connsiteX118" fmla="*/ 2315839 w 4348066"/>
              <a:gd name="connsiteY118" fmla="*/ 3179553 h 3970079"/>
              <a:gd name="connsiteX119" fmla="*/ 2182441 w 4348066"/>
              <a:gd name="connsiteY119" fmla="*/ 2696353 h 3970079"/>
              <a:gd name="connsiteX120" fmla="*/ 2126991 w 4348066"/>
              <a:gd name="connsiteY120" fmla="*/ 2863770 h 3970079"/>
              <a:gd name="connsiteX121" fmla="*/ 2058955 w 4348066"/>
              <a:gd name="connsiteY121" fmla="*/ 3135086 h 3970079"/>
              <a:gd name="connsiteX122" fmla="*/ 1953208 w 4348066"/>
              <a:gd name="connsiteY122" fmla="*/ 3614058 h 3970079"/>
              <a:gd name="connsiteX123" fmla="*/ 1872343 w 4348066"/>
              <a:gd name="connsiteY123" fmla="*/ 3965316 h 3970079"/>
              <a:gd name="connsiteX124" fmla="*/ 1473314 w 4348066"/>
              <a:gd name="connsiteY124" fmla="*/ 3966629 h 3970079"/>
              <a:gd name="connsiteX0" fmla="*/ 1473314 w 4314729"/>
              <a:gd name="connsiteY0" fmla="*/ 3966629 h 3970079"/>
              <a:gd name="connsiteX1" fmla="*/ 1535906 w 4314729"/>
              <a:gd name="connsiteY1" fmla="*/ 3468606 h 3970079"/>
              <a:gd name="connsiteX2" fmla="*/ 1573764 w 4314729"/>
              <a:gd name="connsiteY2" fmla="*/ 3085323 h 3970079"/>
              <a:gd name="connsiteX3" fmla="*/ 1594272 w 4314729"/>
              <a:gd name="connsiteY3" fmla="*/ 2821927 h 3970079"/>
              <a:gd name="connsiteX4" fmla="*/ 1604866 w 4314729"/>
              <a:gd name="connsiteY4" fmla="*/ 2649894 h 3970079"/>
              <a:gd name="connsiteX5" fmla="*/ 1612932 w 4314729"/>
              <a:gd name="connsiteY5" fmla="*/ 2505367 h 3970079"/>
              <a:gd name="connsiteX6" fmla="*/ 1625374 w 4314729"/>
              <a:gd name="connsiteY6" fmla="*/ 2335958 h 3970079"/>
              <a:gd name="connsiteX7" fmla="*/ 1664688 w 4314729"/>
              <a:gd name="connsiteY7" fmla="*/ 2227295 h 3970079"/>
              <a:gd name="connsiteX8" fmla="*/ 1686120 w 4314729"/>
              <a:gd name="connsiteY8" fmla="*/ 2148812 h 3970079"/>
              <a:gd name="connsiteX9" fmla="*/ 1579838 w 4314729"/>
              <a:gd name="connsiteY9" fmla="*/ 2103956 h 3970079"/>
              <a:gd name="connsiteX10" fmla="*/ 1566085 w 4314729"/>
              <a:gd name="connsiteY10" fmla="*/ 2017795 h 3970079"/>
              <a:gd name="connsiteX11" fmla="*/ 1585816 w 4314729"/>
              <a:gd name="connsiteY11" fmla="*/ 1953209 h 3970079"/>
              <a:gd name="connsiteX12" fmla="*/ 1524000 w 4314729"/>
              <a:gd name="connsiteY12" fmla="*/ 1891004 h 3970079"/>
              <a:gd name="connsiteX13" fmla="*/ 1491441 w 4314729"/>
              <a:gd name="connsiteY13" fmla="*/ 1779037 h 3970079"/>
              <a:gd name="connsiteX14" fmla="*/ 1449355 w 4314729"/>
              <a:gd name="connsiteY14" fmla="*/ 1268964 h 3970079"/>
              <a:gd name="connsiteX15" fmla="*/ 1290541 w 4314729"/>
              <a:gd name="connsiteY15" fmla="*/ 1326794 h 3970079"/>
              <a:gd name="connsiteX16" fmla="*/ 1175657 w 4314729"/>
              <a:gd name="connsiteY16" fmla="*/ 1424474 h 3970079"/>
              <a:gd name="connsiteX17" fmla="*/ 1038808 w 4314729"/>
              <a:gd name="connsiteY17" fmla="*/ 1486678 h 3970079"/>
              <a:gd name="connsiteX18" fmla="*/ 877078 w 4314729"/>
              <a:gd name="connsiteY18" fmla="*/ 1492898 h 3970079"/>
              <a:gd name="connsiteX19" fmla="*/ 833535 w 4314729"/>
              <a:gd name="connsiteY19" fmla="*/ 1561323 h 3970079"/>
              <a:gd name="connsiteX20" fmla="*/ 783772 w 4314729"/>
              <a:gd name="connsiteY20" fmla="*/ 1548882 h 3970079"/>
              <a:gd name="connsiteX21" fmla="*/ 696686 w 4314729"/>
              <a:gd name="connsiteY21" fmla="*/ 1629747 h 3970079"/>
              <a:gd name="connsiteX22" fmla="*/ 597160 w 4314729"/>
              <a:gd name="connsiteY22" fmla="*/ 1573764 h 3970079"/>
              <a:gd name="connsiteX23" fmla="*/ 466531 w 4314729"/>
              <a:gd name="connsiteY23" fmla="*/ 1642188 h 3970079"/>
              <a:gd name="connsiteX24" fmla="*/ 422988 w 4314729"/>
              <a:gd name="connsiteY24" fmla="*/ 1648409 h 3970079"/>
              <a:gd name="connsiteX25" fmla="*/ 199053 w 4314729"/>
              <a:gd name="connsiteY25" fmla="*/ 1747935 h 3970079"/>
              <a:gd name="connsiteX26" fmla="*/ 93306 w 4314729"/>
              <a:gd name="connsiteY26" fmla="*/ 1779037 h 3970079"/>
              <a:gd name="connsiteX27" fmla="*/ 55984 w 4314729"/>
              <a:gd name="connsiteY27" fmla="*/ 1747935 h 3970079"/>
              <a:gd name="connsiteX28" fmla="*/ 0 w 4314729"/>
              <a:gd name="connsiteY28" fmla="*/ 1760376 h 3970079"/>
              <a:gd name="connsiteX29" fmla="*/ 0 w 4314729"/>
              <a:gd name="connsiteY29" fmla="*/ 1704392 h 3970079"/>
              <a:gd name="connsiteX30" fmla="*/ 62204 w 4314729"/>
              <a:gd name="connsiteY30" fmla="*/ 1660849 h 3970079"/>
              <a:gd name="connsiteX31" fmla="*/ 18662 w 4314729"/>
              <a:gd name="connsiteY31" fmla="*/ 1642188 h 3970079"/>
              <a:gd name="connsiteX32" fmla="*/ 68425 w 4314729"/>
              <a:gd name="connsiteY32" fmla="*/ 1573764 h 3970079"/>
              <a:gd name="connsiteX33" fmla="*/ 286139 w 4314729"/>
              <a:gd name="connsiteY33" fmla="*/ 1499119 h 3970079"/>
              <a:gd name="connsiteX34" fmla="*/ 199053 w 4314729"/>
              <a:gd name="connsiteY34" fmla="*/ 1455576 h 3970079"/>
              <a:gd name="connsiteX35" fmla="*/ 217715 w 4314729"/>
              <a:gd name="connsiteY35" fmla="*/ 1393372 h 3970079"/>
              <a:gd name="connsiteX36" fmla="*/ 335902 w 4314729"/>
              <a:gd name="connsiteY36" fmla="*/ 1387151 h 3970079"/>
              <a:gd name="connsiteX37" fmla="*/ 435429 w 4314729"/>
              <a:gd name="connsiteY37" fmla="*/ 1405813 h 3970079"/>
              <a:gd name="connsiteX38" fmla="*/ 435429 w 4314729"/>
              <a:gd name="connsiteY38" fmla="*/ 1405813 h 3970079"/>
              <a:gd name="connsiteX39" fmla="*/ 572278 w 4314729"/>
              <a:gd name="connsiteY39" fmla="*/ 1300066 h 3970079"/>
              <a:gd name="connsiteX40" fmla="*/ 696686 w 4314729"/>
              <a:gd name="connsiteY40" fmla="*/ 1244082 h 3970079"/>
              <a:gd name="connsiteX41" fmla="*/ 802433 w 4314729"/>
              <a:gd name="connsiteY41" fmla="*/ 1188098 h 3970079"/>
              <a:gd name="connsiteX42" fmla="*/ 951723 w 4314729"/>
              <a:gd name="connsiteY42" fmla="*/ 1132115 h 3970079"/>
              <a:gd name="connsiteX43" fmla="*/ 970384 w 4314729"/>
              <a:gd name="connsiteY43" fmla="*/ 1069911 h 3970079"/>
              <a:gd name="connsiteX44" fmla="*/ 1045029 w 4314729"/>
              <a:gd name="connsiteY44" fmla="*/ 1038809 h 3970079"/>
              <a:gd name="connsiteX45" fmla="*/ 1088572 w 4314729"/>
              <a:gd name="connsiteY45" fmla="*/ 1069911 h 3970079"/>
              <a:gd name="connsiteX46" fmla="*/ 1113453 w 4314729"/>
              <a:gd name="connsiteY46" fmla="*/ 970384 h 3970079"/>
              <a:gd name="connsiteX47" fmla="*/ 1219200 w 4314729"/>
              <a:gd name="connsiteY47" fmla="*/ 870858 h 3970079"/>
              <a:gd name="connsiteX48" fmla="*/ 1300066 w 4314729"/>
              <a:gd name="connsiteY48" fmla="*/ 858417 h 3970079"/>
              <a:gd name="connsiteX49" fmla="*/ 1399592 w 4314729"/>
              <a:gd name="connsiteY49" fmla="*/ 802433 h 3970079"/>
              <a:gd name="connsiteX50" fmla="*/ 1368490 w 4314729"/>
              <a:gd name="connsiteY50" fmla="*/ 727788 h 3970079"/>
              <a:gd name="connsiteX51" fmla="*/ 1486678 w 4314729"/>
              <a:gd name="connsiteY51" fmla="*/ 665584 h 3970079"/>
              <a:gd name="connsiteX52" fmla="*/ 1511560 w 4314729"/>
              <a:gd name="connsiteY52" fmla="*/ 541176 h 3970079"/>
              <a:gd name="connsiteX53" fmla="*/ 1635968 w 4314729"/>
              <a:gd name="connsiteY53" fmla="*/ 528735 h 3970079"/>
              <a:gd name="connsiteX54" fmla="*/ 1567543 w 4314729"/>
              <a:gd name="connsiteY54" fmla="*/ 472751 h 3970079"/>
              <a:gd name="connsiteX55" fmla="*/ 1629747 w 4314729"/>
              <a:gd name="connsiteY55" fmla="*/ 441649 h 3970079"/>
              <a:gd name="connsiteX56" fmla="*/ 1723053 w 4314729"/>
              <a:gd name="connsiteY56" fmla="*/ 447870 h 3970079"/>
              <a:gd name="connsiteX57" fmla="*/ 1903445 w 4314729"/>
              <a:gd name="connsiteY57" fmla="*/ 447870 h 3970079"/>
              <a:gd name="connsiteX58" fmla="*/ 1946988 w 4314729"/>
              <a:gd name="connsiteY58" fmla="*/ 323462 h 3970079"/>
              <a:gd name="connsiteX59" fmla="*/ 1971870 w 4314729"/>
              <a:gd name="connsiteY59" fmla="*/ 161731 h 3970079"/>
              <a:gd name="connsiteX60" fmla="*/ 2040294 w 4314729"/>
              <a:gd name="connsiteY60" fmla="*/ 105747 h 3970079"/>
              <a:gd name="connsiteX61" fmla="*/ 2083837 w 4314729"/>
              <a:gd name="connsiteY61" fmla="*/ 55984 h 3970079"/>
              <a:gd name="connsiteX62" fmla="*/ 2139821 w 4314729"/>
              <a:gd name="connsiteY62" fmla="*/ 0 h 3970079"/>
              <a:gd name="connsiteX63" fmla="*/ 2226906 w 4314729"/>
              <a:gd name="connsiteY63" fmla="*/ 74645 h 3970079"/>
              <a:gd name="connsiteX64" fmla="*/ 2295331 w 4314729"/>
              <a:gd name="connsiteY64" fmla="*/ 186613 h 3970079"/>
              <a:gd name="connsiteX65" fmla="*/ 2351315 w 4314729"/>
              <a:gd name="connsiteY65" fmla="*/ 323462 h 3970079"/>
              <a:gd name="connsiteX66" fmla="*/ 2407298 w 4314729"/>
              <a:gd name="connsiteY66" fmla="*/ 472751 h 3970079"/>
              <a:gd name="connsiteX67" fmla="*/ 2550368 w 4314729"/>
              <a:gd name="connsiteY67" fmla="*/ 454090 h 3970079"/>
              <a:gd name="connsiteX68" fmla="*/ 2643674 w 4314729"/>
              <a:gd name="connsiteY68" fmla="*/ 429209 h 3970079"/>
              <a:gd name="connsiteX69" fmla="*/ 2768082 w 4314729"/>
              <a:gd name="connsiteY69" fmla="*/ 460311 h 3970079"/>
              <a:gd name="connsiteX70" fmla="*/ 2817845 w 4314729"/>
              <a:gd name="connsiteY70" fmla="*/ 478972 h 3970079"/>
              <a:gd name="connsiteX71" fmla="*/ 2743200 w 4314729"/>
              <a:gd name="connsiteY71" fmla="*/ 510074 h 3970079"/>
              <a:gd name="connsiteX72" fmla="*/ 2668555 w 4314729"/>
              <a:gd name="connsiteY72" fmla="*/ 497633 h 3970079"/>
              <a:gd name="connsiteX73" fmla="*/ 2830286 w 4314729"/>
              <a:gd name="connsiteY73" fmla="*/ 597160 h 3970079"/>
              <a:gd name="connsiteX74" fmla="*/ 3010678 w 4314729"/>
              <a:gd name="connsiteY74" fmla="*/ 758890 h 3970079"/>
              <a:gd name="connsiteX75" fmla="*/ 3048000 w 4314729"/>
              <a:gd name="connsiteY75" fmla="*/ 877078 h 3970079"/>
              <a:gd name="connsiteX76" fmla="*/ 3178629 w 4314729"/>
              <a:gd name="connsiteY76" fmla="*/ 939282 h 3970079"/>
              <a:gd name="connsiteX77" fmla="*/ 3290596 w 4314729"/>
              <a:gd name="connsiteY77" fmla="*/ 995266 h 3970079"/>
              <a:gd name="connsiteX78" fmla="*/ 3427445 w 4314729"/>
              <a:gd name="connsiteY78" fmla="*/ 1101013 h 3970079"/>
              <a:gd name="connsiteX79" fmla="*/ 3470988 w 4314729"/>
              <a:gd name="connsiteY79" fmla="*/ 1163217 h 3970079"/>
              <a:gd name="connsiteX80" fmla="*/ 3614057 w 4314729"/>
              <a:gd name="connsiteY80" fmla="*/ 1219200 h 3970079"/>
              <a:gd name="connsiteX81" fmla="*/ 3738466 w 4314729"/>
              <a:gd name="connsiteY81" fmla="*/ 1268964 h 3970079"/>
              <a:gd name="connsiteX82" fmla="*/ 3825551 w 4314729"/>
              <a:gd name="connsiteY82" fmla="*/ 1356049 h 3970079"/>
              <a:gd name="connsiteX83" fmla="*/ 3900196 w 4314729"/>
              <a:gd name="connsiteY83" fmla="*/ 1387151 h 3970079"/>
              <a:gd name="connsiteX84" fmla="*/ 3999723 w 4314729"/>
              <a:gd name="connsiteY84" fmla="*/ 1368490 h 3970079"/>
              <a:gd name="connsiteX85" fmla="*/ 4086808 w 4314729"/>
              <a:gd name="connsiteY85" fmla="*/ 1324947 h 3970079"/>
              <a:gd name="connsiteX86" fmla="*/ 4130351 w 4314729"/>
              <a:gd name="connsiteY86" fmla="*/ 1380931 h 3970079"/>
              <a:gd name="connsiteX87" fmla="*/ 4055706 w 4314729"/>
              <a:gd name="connsiteY87" fmla="*/ 1461796 h 3970079"/>
              <a:gd name="connsiteX88" fmla="*/ 4223657 w 4314729"/>
              <a:gd name="connsiteY88" fmla="*/ 1542662 h 3970079"/>
              <a:gd name="connsiteX89" fmla="*/ 4314729 w 4314729"/>
              <a:gd name="connsiteY89" fmla="*/ 1650401 h 3970079"/>
              <a:gd name="connsiteX90" fmla="*/ 4293540 w 4314729"/>
              <a:gd name="connsiteY90" fmla="*/ 1688112 h 3970079"/>
              <a:gd name="connsiteX91" fmla="*/ 4206455 w 4314729"/>
              <a:gd name="connsiteY91" fmla="*/ 1636891 h 3970079"/>
              <a:gd name="connsiteX92" fmla="*/ 4312201 w 4314729"/>
              <a:gd name="connsiteY92" fmla="*/ 1758530 h 3970079"/>
              <a:gd name="connsiteX93" fmla="*/ 4259523 w 4314729"/>
              <a:gd name="connsiteY93" fmla="*/ 1805377 h 3970079"/>
              <a:gd name="connsiteX94" fmla="*/ 4043654 w 4314729"/>
              <a:gd name="connsiteY94" fmla="*/ 1643647 h 3970079"/>
              <a:gd name="connsiteX95" fmla="*/ 3915018 w 4314729"/>
              <a:gd name="connsiteY95" fmla="*/ 1607102 h 3970079"/>
              <a:gd name="connsiteX96" fmla="*/ 3825017 w 4314729"/>
              <a:gd name="connsiteY96" fmla="*/ 1632809 h 3970079"/>
              <a:gd name="connsiteX97" fmla="*/ 3726025 w 4314729"/>
              <a:gd name="connsiteY97" fmla="*/ 1579984 h 3970079"/>
              <a:gd name="connsiteX98" fmla="*/ 3583636 w 4314729"/>
              <a:gd name="connsiteY98" fmla="*/ 1567009 h 3970079"/>
              <a:gd name="connsiteX99" fmla="*/ 3374377 w 4314729"/>
              <a:gd name="connsiteY99" fmla="*/ 1450668 h 3970079"/>
              <a:gd name="connsiteX100" fmla="*/ 3288604 w 4314729"/>
              <a:gd name="connsiteY100" fmla="*/ 1473315 h 3970079"/>
              <a:gd name="connsiteX101" fmla="*/ 3021273 w 4314729"/>
              <a:gd name="connsiteY101" fmla="*/ 1287090 h 3970079"/>
              <a:gd name="connsiteX102" fmla="*/ 3016510 w 4314729"/>
              <a:gd name="connsiteY102" fmla="*/ 1350363 h 3970079"/>
              <a:gd name="connsiteX103" fmla="*/ 3094459 w 4314729"/>
              <a:gd name="connsiteY103" fmla="*/ 1426855 h 3970079"/>
              <a:gd name="connsiteX104" fmla="*/ 3024965 w 4314729"/>
              <a:gd name="connsiteY104" fmla="*/ 1483762 h 3970079"/>
              <a:gd name="connsiteX105" fmla="*/ 3020348 w 4314729"/>
              <a:gd name="connsiteY105" fmla="*/ 1619689 h 3970079"/>
              <a:gd name="connsiteX106" fmla="*/ 2996390 w 4314729"/>
              <a:gd name="connsiteY106" fmla="*/ 1763680 h 3970079"/>
              <a:gd name="connsiteX107" fmla="*/ 2997848 w 4314729"/>
              <a:gd name="connsiteY107" fmla="*/ 1915886 h 3970079"/>
              <a:gd name="connsiteX108" fmla="*/ 2942253 w 4314729"/>
              <a:gd name="connsiteY108" fmla="*/ 1990531 h 3970079"/>
              <a:gd name="connsiteX109" fmla="*/ 2949931 w 4314729"/>
              <a:gd name="connsiteY109" fmla="*/ 2151484 h 3970079"/>
              <a:gd name="connsiteX110" fmla="*/ 2816388 w 4314729"/>
              <a:gd name="connsiteY110" fmla="*/ 2196874 h 3970079"/>
              <a:gd name="connsiteX111" fmla="*/ 2775226 w 4314729"/>
              <a:gd name="connsiteY111" fmla="*/ 2153330 h 3970079"/>
              <a:gd name="connsiteX112" fmla="*/ 2676623 w 4314729"/>
              <a:gd name="connsiteY112" fmla="*/ 2159017 h 3970079"/>
              <a:gd name="connsiteX113" fmla="*/ 2774448 w 4314729"/>
              <a:gd name="connsiteY113" fmla="*/ 2391942 h 3970079"/>
              <a:gd name="connsiteX114" fmla="*/ 2743200 w 4314729"/>
              <a:gd name="connsiteY114" fmla="*/ 2493850 h 3970079"/>
              <a:gd name="connsiteX115" fmla="*/ 2811625 w 4314729"/>
              <a:gd name="connsiteY115" fmla="*/ 3514531 h 3970079"/>
              <a:gd name="connsiteX116" fmla="*/ 2809243 w 4314729"/>
              <a:gd name="connsiteY116" fmla="*/ 3970079 h 3970079"/>
              <a:gd name="connsiteX117" fmla="*/ 2494384 w 4314729"/>
              <a:gd name="connsiteY117" fmla="*/ 3969543 h 3970079"/>
              <a:gd name="connsiteX118" fmla="*/ 2315839 w 4314729"/>
              <a:gd name="connsiteY118" fmla="*/ 3179553 h 3970079"/>
              <a:gd name="connsiteX119" fmla="*/ 2182441 w 4314729"/>
              <a:gd name="connsiteY119" fmla="*/ 2696353 h 3970079"/>
              <a:gd name="connsiteX120" fmla="*/ 2126991 w 4314729"/>
              <a:gd name="connsiteY120" fmla="*/ 2863770 h 3970079"/>
              <a:gd name="connsiteX121" fmla="*/ 2058955 w 4314729"/>
              <a:gd name="connsiteY121" fmla="*/ 3135086 h 3970079"/>
              <a:gd name="connsiteX122" fmla="*/ 1953208 w 4314729"/>
              <a:gd name="connsiteY122" fmla="*/ 3614058 h 3970079"/>
              <a:gd name="connsiteX123" fmla="*/ 1872343 w 4314729"/>
              <a:gd name="connsiteY123" fmla="*/ 3965316 h 3970079"/>
              <a:gd name="connsiteX124" fmla="*/ 1473314 w 4314729"/>
              <a:gd name="connsiteY124" fmla="*/ 3966629 h 3970079"/>
              <a:gd name="connsiteX0" fmla="*/ 1473314 w 4314729"/>
              <a:gd name="connsiteY0" fmla="*/ 3966629 h 3970079"/>
              <a:gd name="connsiteX1" fmla="*/ 1535906 w 4314729"/>
              <a:gd name="connsiteY1" fmla="*/ 3468606 h 3970079"/>
              <a:gd name="connsiteX2" fmla="*/ 1573764 w 4314729"/>
              <a:gd name="connsiteY2" fmla="*/ 3085323 h 3970079"/>
              <a:gd name="connsiteX3" fmla="*/ 1594272 w 4314729"/>
              <a:gd name="connsiteY3" fmla="*/ 2821927 h 3970079"/>
              <a:gd name="connsiteX4" fmla="*/ 1604866 w 4314729"/>
              <a:gd name="connsiteY4" fmla="*/ 2649894 h 3970079"/>
              <a:gd name="connsiteX5" fmla="*/ 1612932 w 4314729"/>
              <a:gd name="connsiteY5" fmla="*/ 2505367 h 3970079"/>
              <a:gd name="connsiteX6" fmla="*/ 1625374 w 4314729"/>
              <a:gd name="connsiteY6" fmla="*/ 2335958 h 3970079"/>
              <a:gd name="connsiteX7" fmla="*/ 1664688 w 4314729"/>
              <a:gd name="connsiteY7" fmla="*/ 2227295 h 3970079"/>
              <a:gd name="connsiteX8" fmla="*/ 1686120 w 4314729"/>
              <a:gd name="connsiteY8" fmla="*/ 2148812 h 3970079"/>
              <a:gd name="connsiteX9" fmla="*/ 1579838 w 4314729"/>
              <a:gd name="connsiteY9" fmla="*/ 2103956 h 3970079"/>
              <a:gd name="connsiteX10" fmla="*/ 1566085 w 4314729"/>
              <a:gd name="connsiteY10" fmla="*/ 2017795 h 3970079"/>
              <a:gd name="connsiteX11" fmla="*/ 1585816 w 4314729"/>
              <a:gd name="connsiteY11" fmla="*/ 1953209 h 3970079"/>
              <a:gd name="connsiteX12" fmla="*/ 1524000 w 4314729"/>
              <a:gd name="connsiteY12" fmla="*/ 1891004 h 3970079"/>
              <a:gd name="connsiteX13" fmla="*/ 1491441 w 4314729"/>
              <a:gd name="connsiteY13" fmla="*/ 1779037 h 3970079"/>
              <a:gd name="connsiteX14" fmla="*/ 1449355 w 4314729"/>
              <a:gd name="connsiteY14" fmla="*/ 1268964 h 3970079"/>
              <a:gd name="connsiteX15" fmla="*/ 1290541 w 4314729"/>
              <a:gd name="connsiteY15" fmla="*/ 1326794 h 3970079"/>
              <a:gd name="connsiteX16" fmla="*/ 1175657 w 4314729"/>
              <a:gd name="connsiteY16" fmla="*/ 1424474 h 3970079"/>
              <a:gd name="connsiteX17" fmla="*/ 1038808 w 4314729"/>
              <a:gd name="connsiteY17" fmla="*/ 1486678 h 3970079"/>
              <a:gd name="connsiteX18" fmla="*/ 877078 w 4314729"/>
              <a:gd name="connsiteY18" fmla="*/ 1492898 h 3970079"/>
              <a:gd name="connsiteX19" fmla="*/ 833535 w 4314729"/>
              <a:gd name="connsiteY19" fmla="*/ 1561323 h 3970079"/>
              <a:gd name="connsiteX20" fmla="*/ 783772 w 4314729"/>
              <a:gd name="connsiteY20" fmla="*/ 1548882 h 3970079"/>
              <a:gd name="connsiteX21" fmla="*/ 696686 w 4314729"/>
              <a:gd name="connsiteY21" fmla="*/ 1629747 h 3970079"/>
              <a:gd name="connsiteX22" fmla="*/ 597160 w 4314729"/>
              <a:gd name="connsiteY22" fmla="*/ 1573764 h 3970079"/>
              <a:gd name="connsiteX23" fmla="*/ 466531 w 4314729"/>
              <a:gd name="connsiteY23" fmla="*/ 1642188 h 3970079"/>
              <a:gd name="connsiteX24" fmla="*/ 422988 w 4314729"/>
              <a:gd name="connsiteY24" fmla="*/ 1648409 h 3970079"/>
              <a:gd name="connsiteX25" fmla="*/ 199053 w 4314729"/>
              <a:gd name="connsiteY25" fmla="*/ 1747935 h 3970079"/>
              <a:gd name="connsiteX26" fmla="*/ 93306 w 4314729"/>
              <a:gd name="connsiteY26" fmla="*/ 1779037 h 3970079"/>
              <a:gd name="connsiteX27" fmla="*/ 55984 w 4314729"/>
              <a:gd name="connsiteY27" fmla="*/ 1747935 h 3970079"/>
              <a:gd name="connsiteX28" fmla="*/ 0 w 4314729"/>
              <a:gd name="connsiteY28" fmla="*/ 1760376 h 3970079"/>
              <a:gd name="connsiteX29" fmla="*/ 0 w 4314729"/>
              <a:gd name="connsiteY29" fmla="*/ 1704392 h 3970079"/>
              <a:gd name="connsiteX30" fmla="*/ 62204 w 4314729"/>
              <a:gd name="connsiteY30" fmla="*/ 1660849 h 3970079"/>
              <a:gd name="connsiteX31" fmla="*/ 18662 w 4314729"/>
              <a:gd name="connsiteY31" fmla="*/ 1642188 h 3970079"/>
              <a:gd name="connsiteX32" fmla="*/ 68425 w 4314729"/>
              <a:gd name="connsiteY32" fmla="*/ 1573764 h 3970079"/>
              <a:gd name="connsiteX33" fmla="*/ 286139 w 4314729"/>
              <a:gd name="connsiteY33" fmla="*/ 1499119 h 3970079"/>
              <a:gd name="connsiteX34" fmla="*/ 199053 w 4314729"/>
              <a:gd name="connsiteY34" fmla="*/ 1455576 h 3970079"/>
              <a:gd name="connsiteX35" fmla="*/ 217715 w 4314729"/>
              <a:gd name="connsiteY35" fmla="*/ 1393372 h 3970079"/>
              <a:gd name="connsiteX36" fmla="*/ 335902 w 4314729"/>
              <a:gd name="connsiteY36" fmla="*/ 1387151 h 3970079"/>
              <a:gd name="connsiteX37" fmla="*/ 435429 w 4314729"/>
              <a:gd name="connsiteY37" fmla="*/ 1405813 h 3970079"/>
              <a:gd name="connsiteX38" fmla="*/ 435429 w 4314729"/>
              <a:gd name="connsiteY38" fmla="*/ 1405813 h 3970079"/>
              <a:gd name="connsiteX39" fmla="*/ 572278 w 4314729"/>
              <a:gd name="connsiteY39" fmla="*/ 1300066 h 3970079"/>
              <a:gd name="connsiteX40" fmla="*/ 696686 w 4314729"/>
              <a:gd name="connsiteY40" fmla="*/ 1244082 h 3970079"/>
              <a:gd name="connsiteX41" fmla="*/ 802433 w 4314729"/>
              <a:gd name="connsiteY41" fmla="*/ 1188098 h 3970079"/>
              <a:gd name="connsiteX42" fmla="*/ 951723 w 4314729"/>
              <a:gd name="connsiteY42" fmla="*/ 1132115 h 3970079"/>
              <a:gd name="connsiteX43" fmla="*/ 970384 w 4314729"/>
              <a:gd name="connsiteY43" fmla="*/ 1069911 h 3970079"/>
              <a:gd name="connsiteX44" fmla="*/ 1045029 w 4314729"/>
              <a:gd name="connsiteY44" fmla="*/ 1038809 h 3970079"/>
              <a:gd name="connsiteX45" fmla="*/ 1088572 w 4314729"/>
              <a:gd name="connsiteY45" fmla="*/ 1069911 h 3970079"/>
              <a:gd name="connsiteX46" fmla="*/ 1113453 w 4314729"/>
              <a:gd name="connsiteY46" fmla="*/ 970384 h 3970079"/>
              <a:gd name="connsiteX47" fmla="*/ 1219200 w 4314729"/>
              <a:gd name="connsiteY47" fmla="*/ 870858 h 3970079"/>
              <a:gd name="connsiteX48" fmla="*/ 1300066 w 4314729"/>
              <a:gd name="connsiteY48" fmla="*/ 858417 h 3970079"/>
              <a:gd name="connsiteX49" fmla="*/ 1399592 w 4314729"/>
              <a:gd name="connsiteY49" fmla="*/ 802433 h 3970079"/>
              <a:gd name="connsiteX50" fmla="*/ 1368490 w 4314729"/>
              <a:gd name="connsiteY50" fmla="*/ 727788 h 3970079"/>
              <a:gd name="connsiteX51" fmla="*/ 1486678 w 4314729"/>
              <a:gd name="connsiteY51" fmla="*/ 665584 h 3970079"/>
              <a:gd name="connsiteX52" fmla="*/ 1511560 w 4314729"/>
              <a:gd name="connsiteY52" fmla="*/ 541176 h 3970079"/>
              <a:gd name="connsiteX53" fmla="*/ 1635968 w 4314729"/>
              <a:gd name="connsiteY53" fmla="*/ 528735 h 3970079"/>
              <a:gd name="connsiteX54" fmla="*/ 1567543 w 4314729"/>
              <a:gd name="connsiteY54" fmla="*/ 472751 h 3970079"/>
              <a:gd name="connsiteX55" fmla="*/ 1629747 w 4314729"/>
              <a:gd name="connsiteY55" fmla="*/ 441649 h 3970079"/>
              <a:gd name="connsiteX56" fmla="*/ 1723053 w 4314729"/>
              <a:gd name="connsiteY56" fmla="*/ 447870 h 3970079"/>
              <a:gd name="connsiteX57" fmla="*/ 1903445 w 4314729"/>
              <a:gd name="connsiteY57" fmla="*/ 447870 h 3970079"/>
              <a:gd name="connsiteX58" fmla="*/ 1946988 w 4314729"/>
              <a:gd name="connsiteY58" fmla="*/ 323462 h 3970079"/>
              <a:gd name="connsiteX59" fmla="*/ 1971870 w 4314729"/>
              <a:gd name="connsiteY59" fmla="*/ 161731 h 3970079"/>
              <a:gd name="connsiteX60" fmla="*/ 2040294 w 4314729"/>
              <a:gd name="connsiteY60" fmla="*/ 105747 h 3970079"/>
              <a:gd name="connsiteX61" fmla="*/ 2083837 w 4314729"/>
              <a:gd name="connsiteY61" fmla="*/ 55984 h 3970079"/>
              <a:gd name="connsiteX62" fmla="*/ 2139821 w 4314729"/>
              <a:gd name="connsiteY62" fmla="*/ 0 h 3970079"/>
              <a:gd name="connsiteX63" fmla="*/ 2226906 w 4314729"/>
              <a:gd name="connsiteY63" fmla="*/ 74645 h 3970079"/>
              <a:gd name="connsiteX64" fmla="*/ 2295331 w 4314729"/>
              <a:gd name="connsiteY64" fmla="*/ 186613 h 3970079"/>
              <a:gd name="connsiteX65" fmla="*/ 2351315 w 4314729"/>
              <a:gd name="connsiteY65" fmla="*/ 323462 h 3970079"/>
              <a:gd name="connsiteX66" fmla="*/ 2407298 w 4314729"/>
              <a:gd name="connsiteY66" fmla="*/ 472751 h 3970079"/>
              <a:gd name="connsiteX67" fmla="*/ 2550368 w 4314729"/>
              <a:gd name="connsiteY67" fmla="*/ 454090 h 3970079"/>
              <a:gd name="connsiteX68" fmla="*/ 2643674 w 4314729"/>
              <a:gd name="connsiteY68" fmla="*/ 429209 h 3970079"/>
              <a:gd name="connsiteX69" fmla="*/ 2768082 w 4314729"/>
              <a:gd name="connsiteY69" fmla="*/ 460311 h 3970079"/>
              <a:gd name="connsiteX70" fmla="*/ 2817845 w 4314729"/>
              <a:gd name="connsiteY70" fmla="*/ 478972 h 3970079"/>
              <a:gd name="connsiteX71" fmla="*/ 2743200 w 4314729"/>
              <a:gd name="connsiteY71" fmla="*/ 510074 h 3970079"/>
              <a:gd name="connsiteX72" fmla="*/ 2668555 w 4314729"/>
              <a:gd name="connsiteY72" fmla="*/ 497633 h 3970079"/>
              <a:gd name="connsiteX73" fmla="*/ 2830286 w 4314729"/>
              <a:gd name="connsiteY73" fmla="*/ 597160 h 3970079"/>
              <a:gd name="connsiteX74" fmla="*/ 3010678 w 4314729"/>
              <a:gd name="connsiteY74" fmla="*/ 758890 h 3970079"/>
              <a:gd name="connsiteX75" fmla="*/ 3048000 w 4314729"/>
              <a:gd name="connsiteY75" fmla="*/ 877078 h 3970079"/>
              <a:gd name="connsiteX76" fmla="*/ 3178629 w 4314729"/>
              <a:gd name="connsiteY76" fmla="*/ 939282 h 3970079"/>
              <a:gd name="connsiteX77" fmla="*/ 3290596 w 4314729"/>
              <a:gd name="connsiteY77" fmla="*/ 995266 h 3970079"/>
              <a:gd name="connsiteX78" fmla="*/ 3427445 w 4314729"/>
              <a:gd name="connsiteY78" fmla="*/ 1101013 h 3970079"/>
              <a:gd name="connsiteX79" fmla="*/ 3470988 w 4314729"/>
              <a:gd name="connsiteY79" fmla="*/ 1163217 h 3970079"/>
              <a:gd name="connsiteX80" fmla="*/ 3614057 w 4314729"/>
              <a:gd name="connsiteY80" fmla="*/ 1219200 h 3970079"/>
              <a:gd name="connsiteX81" fmla="*/ 3738466 w 4314729"/>
              <a:gd name="connsiteY81" fmla="*/ 1268964 h 3970079"/>
              <a:gd name="connsiteX82" fmla="*/ 3825551 w 4314729"/>
              <a:gd name="connsiteY82" fmla="*/ 1356049 h 3970079"/>
              <a:gd name="connsiteX83" fmla="*/ 3900196 w 4314729"/>
              <a:gd name="connsiteY83" fmla="*/ 1387151 h 3970079"/>
              <a:gd name="connsiteX84" fmla="*/ 3999723 w 4314729"/>
              <a:gd name="connsiteY84" fmla="*/ 1368490 h 3970079"/>
              <a:gd name="connsiteX85" fmla="*/ 4086808 w 4314729"/>
              <a:gd name="connsiteY85" fmla="*/ 1324947 h 3970079"/>
              <a:gd name="connsiteX86" fmla="*/ 4130351 w 4314729"/>
              <a:gd name="connsiteY86" fmla="*/ 1380931 h 3970079"/>
              <a:gd name="connsiteX87" fmla="*/ 4055706 w 4314729"/>
              <a:gd name="connsiteY87" fmla="*/ 1461796 h 3970079"/>
              <a:gd name="connsiteX88" fmla="*/ 4187939 w 4314729"/>
              <a:gd name="connsiteY88" fmla="*/ 1561712 h 3970079"/>
              <a:gd name="connsiteX89" fmla="*/ 4314729 w 4314729"/>
              <a:gd name="connsiteY89" fmla="*/ 1650401 h 3970079"/>
              <a:gd name="connsiteX90" fmla="*/ 4293540 w 4314729"/>
              <a:gd name="connsiteY90" fmla="*/ 1688112 h 3970079"/>
              <a:gd name="connsiteX91" fmla="*/ 4206455 w 4314729"/>
              <a:gd name="connsiteY91" fmla="*/ 1636891 h 3970079"/>
              <a:gd name="connsiteX92" fmla="*/ 4312201 w 4314729"/>
              <a:gd name="connsiteY92" fmla="*/ 1758530 h 3970079"/>
              <a:gd name="connsiteX93" fmla="*/ 4259523 w 4314729"/>
              <a:gd name="connsiteY93" fmla="*/ 1805377 h 3970079"/>
              <a:gd name="connsiteX94" fmla="*/ 4043654 w 4314729"/>
              <a:gd name="connsiteY94" fmla="*/ 1643647 h 3970079"/>
              <a:gd name="connsiteX95" fmla="*/ 3915018 w 4314729"/>
              <a:gd name="connsiteY95" fmla="*/ 1607102 h 3970079"/>
              <a:gd name="connsiteX96" fmla="*/ 3825017 w 4314729"/>
              <a:gd name="connsiteY96" fmla="*/ 1632809 h 3970079"/>
              <a:gd name="connsiteX97" fmla="*/ 3726025 w 4314729"/>
              <a:gd name="connsiteY97" fmla="*/ 1579984 h 3970079"/>
              <a:gd name="connsiteX98" fmla="*/ 3583636 w 4314729"/>
              <a:gd name="connsiteY98" fmla="*/ 1567009 h 3970079"/>
              <a:gd name="connsiteX99" fmla="*/ 3374377 w 4314729"/>
              <a:gd name="connsiteY99" fmla="*/ 1450668 h 3970079"/>
              <a:gd name="connsiteX100" fmla="*/ 3288604 w 4314729"/>
              <a:gd name="connsiteY100" fmla="*/ 1473315 h 3970079"/>
              <a:gd name="connsiteX101" fmla="*/ 3021273 w 4314729"/>
              <a:gd name="connsiteY101" fmla="*/ 1287090 h 3970079"/>
              <a:gd name="connsiteX102" fmla="*/ 3016510 w 4314729"/>
              <a:gd name="connsiteY102" fmla="*/ 1350363 h 3970079"/>
              <a:gd name="connsiteX103" fmla="*/ 3094459 w 4314729"/>
              <a:gd name="connsiteY103" fmla="*/ 1426855 h 3970079"/>
              <a:gd name="connsiteX104" fmla="*/ 3024965 w 4314729"/>
              <a:gd name="connsiteY104" fmla="*/ 1483762 h 3970079"/>
              <a:gd name="connsiteX105" fmla="*/ 3020348 w 4314729"/>
              <a:gd name="connsiteY105" fmla="*/ 1619689 h 3970079"/>
              <a:gd name="connsiteX106" fmla="*/ 2996390 w 4314729"/>
              <a:gd name="connsiteY106" fmla="*/ 1763680 h 3970079"/>
              <a:gd name="connsiteX107" fmla="*/ 2997848 w 4314729"/>
              <a:gd name="connsiteY107" fmla="*/ 1915886 h 3970079"/>
              <a:gd name="connsiteX108" fmla="*/ 2942253 w 4314729"/>
              <a:gd name="connsiteY108" fmla="*/ 1990531 h 3970079"/>
              <a:gd name="connsiteX109" fmla="*/ 2949931 w 4314729"/>
              <a:gd name="connsiteY109" fmla="*/ 2151484 h 3970079"/>
              <a:gd name="connsiteX110" fmla="*/ 2816388 w 4314729"/>
              <a:gd name="connsiteY110" fmla="*/ 2196874 h 3970079"/>
              <a:gd name="connsiteX111" fmla="*/ 2775226 w 4314729"/>
              <a:gd name="connsiteY111" fmla="*/ 2153330 h 3970079"/>
              <a:gd name="connsiteX112" fmla="*/ 2676623 w 4314729"/>
              <a:gd name="connsiteY112" fmla="*/ 2159017 h 3970079"/>
              <a:gd name="connsiteX113" fmla="*/ 2774448 w 4314729"/>
              <a:gd name="connsiteY113" fmla="*/ 2391942 h 3970079"/>
              <a:gd name="connsiteX114" fmla="*/ 2743200 w 4314729"/>
              <a:gd name="connsiteY114" fmla="*/ 2493850 h 3970079"/>
              <a:gd name="connsiteX115" fmla="*/ 2811625 w 4314729"/>
              <a:gd name="connsiteY115" fmla="*/ 3514531 h 3970079"/>
              <a:gd name="connsiteX116" fmla="*/ 2809243 w 4314729"/>
              <a:gd name="connsiteY116" fmla="*/ 3970079 h 3970079"/>
              <a:gd name="connsiteX117" fmla="*/ 2494384 w 4314729"/>
              <a:gd name="connsiteY117" fmla="*/ 3969543 h 3970079"/>
              <a:gd name="connsiteX118" fmla="*/ 2315839 w 4314729"/>
              <a:gd name="connsiteY118" fmla="*/ 3179553 h 3970079"/>
              <a:gd name="connsiteX119" fmla="*/ 2182441 w 4314729"/>
              <a:gd name="connsiteY119" fmla="*/ 2696353 h 3970079"/>
              <a:gd name="connsiteX120" fmla="*/ 2126991 w 4314729"/>
              <a:gd name="connsiteY120" fmla="*/ 2863770 h 3970079"/>
              <a:gd name="connsiteX121" fmla="*/ 2058955 w 4314729"/>
              <a:gd name="connsiteY121" fmla="*/ 3135086 h 3970079"/>
              <a:gd name="connsiteX122" fmla="*/ 1953208 w 4314729"/>
              <a:gd name="connsiteY122" fmla="*/ 3614058 h 3970079"/>
              <a:gd name="connsiteX123" fmla="*/ 1872343 w 4314729"/>
              <a:gd name="connsiteY123" fmla="*/ 3965316 h 3970079"/>
              <a:gd name="connsiteX124" fmla="*/ 1473314 w 4314729"/>
              <a:gd name="connsiteY124" fmla="*/ 3966629 h 3970079"/>
              <a:gd name="connsiteX0" fmla="*/ 1473314 w 4314729"/>
              <a:gd name="connsiteY0" fmla="*/ 3966629 h 3970079"/>
              <a:gd name="connsiteX1" fmla="*/ 1535906 w 4314729"/>
              <a:gd name="connsiteY1" fmla="*/ 3468606 h 3970079"/>
              <a:gd name="connsiteX2" fmla="*/ 1573764 w 4314729"/>
              <a:gd name="connsiteY2" fmla="*/ 3085323 h 3970079"/>
              <a:gd name="connsiteX3" fmla="*/ 1594272 w 4314729"/>
              <a:gd name="connsiteY3" fmla="*/ 2821927 h 3970079"/>
              <a:gd name="connsiteX4" fmla="*/ 1604866 w 4314729"/>
              <a:gd name="connsiteY4" fmla="*/ 2649894 h 3970079"/>
              <a:gd name="connsiteX5" fmla="*/ 1612932 w 4314729"/>
              <a:gd name="connsiteY5" fmla="*/ 2505367 h 3970079"/>
              <a:gd name="connsiteX6" fmla="*/ 1625374 w 4314729"/>
              <a:gd name="connsiteY6" fmla="*/ 2335958 h 3970079"/>
              <a:gd name="connsiteX7" fmla="*/ 1664688 w 4314729"/>
              <a:gd name="connsiteY7" fmla="*/ 2227295 h 3970079"/>
              <a:gd name="connsiteX8" fmla="*/ 1686120 w 4314729"/>
              <a:gd name="connsiteY8" fmla="*/ 2148812 h 3970079"/>
              <a:gd name="connsiteX9" fmla="*/ 1579838 w 4314729"/>
              <a:gd name="connsiteY9" fmla="*/ 2103956 h 3970079"/>
              <a:gd name="connsiteX10" fmla="*/ 1566085 w 4314729"/>
              <a:gd name="connsiteY10" fmla="*/ 2017795 h 3970079"/>
              <a:gd name="connsiteX11" fmla="*/ 1585816 w 4314729"/>
              <a:gd name="connsiteY11" fmla="*/ 1953209 h 3970079"/>
              <a:gd name="connsiteX12" fmla="*/ 1524000 w 4314729"/>
              <a:gd name="connsiteY12" fmla="*/ 1891004 h 3970079"/>
              <a:gd name="connsiteX13" fmla="*/ 1491441 w 4314729"/>
              <a:gd name="connsiteY13" fmla="*/ 1779037 h 3970079"/>
              <a:gd name="connsiteX14" fmla="*/ 1449355 w 4314729"/>
              <a:gd name="connsiteY14" fmla="*/ 1268964 h 3970079"/>
              <a:gd name="connsiteX15" fmla="*/ 1290541 w 4314729"/>
              <a:gd name="connsiteY15" fmla="*/ 1326794 h 3970079"/>
              <a:gd name="connsiteX16" fmla="*/ 1175657 w 4314729"/>
              <a:gd name="connsiteY16" fmla="*/ 1424474 h 3970079"/>
              <a:gd name="connsiteX17" fmla="*/ 1038808 w 4314729"/>
              <a:gd name="connsiteY17" fmla="*/ 1486678 h 3970079"/>
              <a:gd name="connsiteX18" fmla="*/ 877078 w 4314729"/>
              <a:gd name="connsiteY18" fmla="*/ 1492898 h 3970079"/>
              <a:gd name="connsiteX19" fmla="*/ 833535 w 4314729"/>
              <a:gd name="connsiteY19" fmla="*/ 1561323 h 3970079"/>
              <a:gd name="connsiteX20" fmla="*/ 783772 w 4314729"/>
              <a:gd name="connsiteY20" fmla="*/ 1548882 h 3970079"/>
              <a:gd name="connsiteX21" fmla="*/ 696686 w 4314729"/>
              <a:gd name="connsiteY21" fmla="*/ 1629747 h 3970079"/>
              <a:gd name="connsiteX22" fmla="*/ 597160 w 4314729"/>
              <a:gd name="connsiteY22" fmla="*/ 1573764 h 3970079"/>
              <a:gd name="connsiteX23" fmla="*/ 466531 w 4314729"/>
              <a:gd name="connsiteY23" fmla="*/ 1642188 h 3970079"/>
              <a:gd name="connsiteX24" fmla="*/ 422988 w 4314729"/>
              <a:gd name="connsiteY24" fmla="*/ 1648409 h 3970079"/>
              <a:gd name="connsiteX25" fmla="*/ 199053 w 4314729"/>
              <a:gd name="connsiteY25" fmla="*/ 1747935 h 3970079"/>
              <a:gd name="connsiteX26" fmla="*/ 93306 w 4314729"/>
              <a:gd name="connsiteY26" fmla="*/ 1779037 h 3970079"/>
              <a:gd name="connsiteX27" fmla="*/ 55984 w 4314729"/>
              <a:gd name="connsiteY27" fmla="*/ 1747935 h 3970079"/>
              <a:gd name="connsiteX28" fmla="*/ 0 w 4314729"/>
              <a:gd name="connsiteY28" fmla="*/ 1760376 h 3970079"/>
              <a:gd name="connsiteX29" fmla="*/ 0 w 4314729"/>
              <a:gd name="connsiteY29" fmla="*/ 1704392 h 3970079"/>
              <a:gd name="connsiteX30" fmla="*/ 62204 w 4314729"/>
              <a:gd name="connsiteY30" fmla="*/ 1660849 h 3970079"/>
              <a:gd name="connsiteX31" fmla="*/ 18662 w 4314729"/>
              <a:gd name="connsiteY31" fmla="*/ 1642188 h 3970079"/>
              <a:gd name="connsiteX32" fmla="*/ 68425 w 4314729"/>
              <a:gd name="connsiteY32" fmla="*/ 1573764 h 3970079"/>
              <a:gd name="connsiteX33" fmla="*/ 286139 w 4314729"/>
              <a:gd name="connsiteY33" fmla="*/ 1499119 h 3970079"/>
              <a:gd name="connsiteX34" fmla="*/ 199053 w 4314729"/>
              <a:gd name="connsiteY34" fmla="*/ 1455576 h 3970079"/>
              <a:gd name="connsiteX35" fmla="*/ 217715 w 4314729"/>
              <a:gd name="connsiteY35" fmla="*/ 1393372 h 3970079"/>
              <a:gd name="connsiteX36" fmla="*/ 335902 w 4314729"/>
              <a:gd name="connsiteY36" fmla="*/ 1387151 h 3970079"/>
              <a:gd name="connsiteX37" fmla="*/ 435429 w 4314729"/>
              <a:gd name="connsiteY37" fmla="*/ 1405813 h 3970079"/>
              <a:gd name="connsiteX38" fmla="*/ 435429 w 4314729"/>
              <a:gd name="connsiteY38" fmla="*/ 1405813 h 3970079"/>
              <a:gd name="connsiteX39" fmla="*/ 572278 w 4314729"/>
              <a:gd name="connsiteY39" fmla="*/ 1300066 h 3970079"/>
              <a:gd name="connsiteX40" fmla="*/ 696686 w 4314729"/>
              <a:gd name="connsiteY40" fmla="*/ 1244082 h 3970079"/>
              <a:gd name="connsiteX41" fmla="*/ 802433 w 4314729"/>
              <a:gd name="connsiteY41" fmla="*/ 1188098 h 3970079"/>
              <a:gd name="connsiteX42" fmla="*/ 951723 w 4314729"/>
              <a:gd name="connsiteY42" fmla="*/ 1132115 h 3970079"/>
              <a:gd name="connsiteX43" fmla="*/ 970384 w 4314729"/>
              <a:gd name="connsiteY43" fmla="*/ 1069911 h 3970079"/>
              <a:gd name="connsiteX44" fmla="*/ 1045029 w 4314729"/>
              <a:gd name="connsiteY44" fmla="*/ 1038809 h 3970079"/>
              <a:gd name="connsiteX45" fmla="*/ 1088572 w 4314729"/>
              <a:gd name="connsiteY45" fmla="*/ 1069911 h 3970079"/>
              <a:gd name="connsiteX46" fmla="*/ 1113453 w 4314729"/>
              <a:gd name="connsiteY46" fmla="*/ 970384 h 3970079"/>
              <a:gd name="connsiteX47" fmla="*/ 1219200 w 4314729"/>
              <a:gd name="connsiteY47" fmla="*/ 870858 h 3970079"/>
              <a:gd name="connsiteX48" fmla="*/ 1300066 w 4314729"/>
              <a:gd name="connsiteY48" fmla="*/ 858417 h 3970079"/>
              <a:gd name="connsiteX49" fmla="*/ 1399592 w 4314729"/>
              <a:gd name="connsiteY49" fmla="*/ 802433 h 3970079"/>
              <a:gd name="connsiteX50" fmla="*/ 1368490 w 4314729"/>
              <a:gd name="connsiteY50" fmla="*/ 727788 h 3970079"/>
              <a:gd name="connsiteX51" fmla="*/ 1486678 w 4314729"/>
              <a:gd name="connsiteY51" fmla="*/ 665584 h 3970079"/>
              <a:gd name="connsiteX52" fmla="*/ 1511560 w 4314729"/>
              <a:gd name="connsiteY52" fmla="*/ 541176 h 3970079"/>
              <a:gd name="connsiteX53" fmla="*/ 1635968 w 4314729"/>
              <a:gd name="connsiteY53" fmla="*/ 528735 h 3970079"/>
              <a:gd name="connsiteX54" fmla="*/ 1567543 w 4314729"/>
              <a:gd name="connsiteY54" fmla="*/ 472751 h 3970079"/>
              <a:gd name="connsiteX55" fmla="*/ 1629747 w 4314729"/>
              <a:gd name="connsiteY55" fmla="*/ 441649 h 3970079"/>
              <a:gd name="connsiteX56" fmla="*/ 1723053 w 4314729"/>
              <a:gd name="connsiteY56" fmla="*/ 447870 h 3970079"/>
              <a:gd name="connsiteX57" fmla="*/ 1903445 w 4314729"/>
              <a:gd name="connsiteY57" fmla="*/ 447870 h 3970079"/>
              <a:gd name="connsiteX58" fmla="*/ 1946988 w 4314729"/>
              <a:gd name="connsiteY58" fmla="*/ 323462 h 3970079"/>
              <a:gd name="connsiteX59" fmla="*/ 1971870 w 4314729"/>
              <a:gd name="connsiteY59" fmla="*/ 161731 h 3970079"/>
              <a:gd name="connsiteX60" fmla="*/ 2040294 w 4314729"/>
              <a:gd name="connsiteY60" fmla="*/ 105747 h 3970079"/>
              <a:gd name="connsiteX61" fmla="*/ 2083837 w 4314729"/>
              <a:gd name="connsiteY61" fmla="*/ 55984 h 3970079"/>
              <a:gd name="connsiteX62" fmla="*/ 2139821 w 4314729"/>
              <a:gd name="connsiteY62" fmla="*/ 0 h 3970079"/>
              <a:gd name="connsiteX63" fmla="*/ 2226906 w 4314729"/>
              <a:gd name="connsiteY63" fmla="*/ 74645 h 3970079"/>
              <a:gd name="connsiteX64" fmla="*/ 2295331 w 4314729"/>
              <a:gd name="connsiteY64" fmla="*/ 186613 h 3970079"/>
              <a:gd name="connsiteX65" fmla="*/ 2351315 w 4314729"/>
              <a:gd name="connsiteY65" fmla="*/ 323462 h 3970079"/>
              <a:gd name="connsiteX66" fmla="*/ 2407298 w 4314729"/>
              <a:gd name="connsiteY66" fmla="*/ 472751 h 3970079"/>
              <a:gd name="connsiteX67" fmla="*/ 2550368 w 4314729"/>
              <a:gd name="connsiteY67" fmla="*/ 454090 h 3970079"/>
              <a:gd name="connsiteX68" fmla="*/ 2643674 w 4314729"/>
              <a:gd name="connsiteY68" fmla="*/ 429209 h 3970079"/>
              <a:gd name="connsiteX69" fmla="*/ 2768082 w 4314729"/>
              <a:gd name="connsiteY69" fmla="*/ 460311 h 3970079"/>
              <a:gd name="connsiteX70" fmla="*/ 2817845 w 4314729"/>
              <a:gd name="connsiteY70" fmla="*/ 478972 h 3970079"/>
              <a:gd name="connsiteX71" fmla="*/ 2743200 w 4314729"/>
              <a:gd name="connsiteY71" fmla="*/ 510074 h 3970079"/>
              <a:gd name="connsiteX72" fmla="*/ 2668555 w 4314729"/>
              <a:gd name="connsiteY72" fmla="*/ 497633 h 3970079"/>
              <a:gd name="connsiteX73" fmla="*/ 2830286 w 4314729"/>
              <a:gd name="connsiteY73" fmla="*/ 597160 h 3970079"/>
              <a:gd name="connsiteX74" fmla="*/ 3010678 w 4314729"/>
              <a:gd name="connsiteY74" fmla="*/ 758890 h 3970079"/>
              <a:gd name="connsiteX75" fmla="*/ 3048000 w 4314729"/>
              <a:gd name="connsiteY75" fmla="*/ 877078 h 3970079"/>
              <a:gd name="connsiteX76" fmla="*/ 3178629 w 4314729"/>
              <a:gd name="connsiteY76" fmla="*/ 939282 h 3970079"/>
              <a:gd name="connsiteX77" fmla="*/ 3290596 w 4314729"/>
              <a:gd name="connsiteY77" fmla="*/ 995266 h 3970079"/>
              <a:gd name="connsiteX78" fmla="*/ 3427445 w 4314729"/>
              <a:gd name="connsiteY78" fmla="*/ 1101013 h 3970079"/>
              <a:gd name="connsiteX79" fmla="*/ 3470988 w 4314729"/>
              <a:gd name="connsiteY79" fmla="*/ 1163217 h 3970079"/>
              <a:gd name="connsiteX80" fmla="*/ 3614057 w 4314729"/>
              <a:gd name="connsiteY80" fmla="*/ 1219200 h 3970079"/>
              <a:gd name="connsiteX81" fmla="*/ 3738466 w 4314729"/>
              <a:gd name="connsiteY81" fmla="*/ 1268964 h 3970079"/>
              <a:gd name="connsiteX82" fmla="*/ 3825551 w 4314729"/>
              <a:gd name="connsiteY82" fmla="*/ 1356049 h 3970079"/>
              <a:gd name="connsiteX83" fmla="*/ 3900196 w 4314729"/>
              <a:gd name="connsiteY83" fmla="*/ 1387151 h 3970079"/>
              <a:gd name="connsiteX84" fmla="*/ 3999723 w 4314729"/>
              <a:gd name="connsiteY84" fmla="*/ 1368490 h 3970079"/>
              <a:gd name="connsiteX85" fmla="*/ 4086808 w 4314729"/>
              <a:gd name="connsiteY85" fmla="*/ 1324947 h 3970079"/>
              <a:gd name="connsiteX86" fmla="*/ 4130351 w 4314729"/>
              <a:gd name="connsiteY86" fmla="*/ 1380931 h 3970079"/>
              <a:gd name="connsiteX87" fmla="*/ 4065231 w 4314729"/>
              <a:gd name="connsiteY87" fmla="*/ 1437983 h 3970079"/>
              <a:gd name="connsiteX88" fmla="*/ 4187939 w 4314729"/>
              <a:gd name="connsiteY88" fmla="*/ 1561712 h 3970079"/>
              <a:gd name="connsiteX89" fmla="*/ 4314729 w 4314729"/>
              <a:gd name="connsiteY89" fmla="*/ 1650401 h 3970079"/>
              <a:gd name="connsiteX90" fmla="*/ 4293540 w 4314729"/>
              <a:gd name="connsiteY90" fmla="*/ 1688112 h 3970079"/>
              <a:gd name="connsiteX91" fmla="*/ 4206455 w 4314729"/>
              <a:gd name="connsiteY91" fmla="*/ 1636891 h 3970079"/>
              <a:gd name="connsiteX92" fmla="*/ 4312201 w 4314729"/>
              <a:gd name="connsiteY92" fmla="*/ 1758530 h 3970079"/>
              <a:gd name="connsiteX93" fmla="*/ 4259523 w 4314729"/>
              <a:gd name="connsiteY93" fmla="*/ 1805377 h 3970079"/>
              <a:gd name="connsiteX94" fmla="*/ 4043654 w 4314729"/>
              <a:gd name="connsiteY94" fmla="*/ 1643647 h 3970079"/>
              <a:gd name="connsiteX95" fmla="*/ 3915018 w 4314729"/>
              <a:gd name="connsiteY95" fmla="*/ 1607102 h 3970079"/>
              <a:gd name="connsiteX96" fmla="*/ 3825017 w 4314729"/>
              <a:gd name="connsiteY96" fmla="*/ 1632809 h 3970079"/>
              <a:gd name="connsiteX97" fmla="*/ 3726025 w 4314729"/>
              <a:gd name="connsiteY97" fmla="*/ 1579984 h 3970079"/>
              <a:gd name="connsiteX98" fmla="*/ 3583636 w 4314729"/>
              <a:gd name="connsiteY98" fmla="*/ 1567009 h 3970079"/>
              <a:gd name="connsiteX99" fmla="*/ 3374377 w 4314729"/>
              <a:gd name="connsiteY99" fmla="*/ 1450668 h 3970079"/>
              <a:gd name="connsiteX100" fmla="*/ 3288604 w 4314729"/>
              <a:gd name="connsiteY100" fmla="*/ 1473315 h 3970079"/>
              <a:gd name="connsiteX101" fmla="*/ 3021273 w 4314729"/>
              <a:gd name="connsiteY101" fmla="*/ 1287090 h 3970079"/>
              <a:gd name="connsiteX102" fmla="*/ 3016510 w 4314729"/>
              <a:gd name="connsiteY102" fmla="*/ 1350363 h 3970079"/>
              <a:gd name="connsiteX103" fmla="*/ 3094459 w 4314729"/>
              <a:gd name="connsiteY103" fmla="*/ 1426855 h 3970079"/>
              <a:gd name="connsiteX104" fmla="*/ 3024965 w 4314729"/>
              <a:gd name="connsiteY104" fmla="*/ 1483762 h 3970079"/>
              <a:gd name="connsiteX105" fmla="*/ 3020348 w 4314729"/>
              <a:gd name="connsiteY105" fmla="*/ 1619689 h 3970079"/>
              <a:gd name="connsiteX106" fmla="*/ 2996390 w 4314729"/>
              <a:gd name="connsiteY106" fmla="*/ 1763680 h 3970079"/>
              <a:gd name="connsiteX107" fmla="*/ 2997848 w 4314729"/>
              <a:gd name="connsiteY107" fmla="*/ 1915886 h 3970079"/>
              <a:gd name="connsiteX108" fmla="*/ 2942253 w 4314729"/>
              <a:gd name="connsiteY108" fmla="*/ 1990531 h 3970079"/>
              <a:gd name="connsiteX109" fmla="*/ 2949931 w 4314729"/>
              <a:gd name="connsiteY109" fmla="*/ 2151484 h 3970079"/>
              <a:gd name="connsiteX110" fmla="*/ 2816388 w 4314729"/>
              <a:gd name="connsiteY110" fmla="*/ 2196874 h 3970079"/>
              <a:gd name="connsiteX111" fmla="*/ 2775226 w 4314729"/>
              <a:gd name="connsiteY111" fmla="*/ 2153330 h 3970079"/>
              <a:gd name="connsiteX112" fmla="*/ 2676623 w 4314729"/>
              <a:gd name="connsiteY112" fmla="*/ 2159017 h 3970079"/>
              <a:gd name="connsiteX113" fmla="*/ 2774448 w 4314729"/>
              <a:gd name="connsiteY113" fmla="*/ 2391942 h 3970079"/>
              <a:gd name="connsiteX114" fmla="*/ 2743200 w 4314729"/>
              <a:gd name="connsiteY114" fmla="*/ 2493850 h 3970079"/>
              <a:gd name="connsiteX115" fmla="*/ 2811625 w 4314729"/>
              <a:gd name="connsiteY115" fmla="*/ 3514531 h 3970079"/>
              <a:gd name="connsiteX116" fmla="*/ 2809243 w 4314729"/>
              <a:gd name="connsiteY116" fmla="*/ 3970079 h 3970079"/>
              <a:gd name="connsiteX117" fmla="*/ 2494384 w 4314729"/>
              <a:gd name="connsiteY117" fmla="*/ 3969543 h 3970079"/>
              <a:gd name="connsiteX118" fmla="*/ 2315839 w 4314729"/>
              <a:gd name="connsiteY118" fmla="*/ 3179553 h 3970079"/>
              <a:gd name="connsiteX119" fmla="*/ 2182441 w 4314729"/>
              <a:gd name="connsiteY119" fmla="*/ 2696353 h 3970079"/>
              <a:gd name="connsiteX120" fmla="*/ 2126991 w 4314729"/>
              <a:gd name="connsiteY120" fmla="*/ 2863770 h 3970079"/>
              <a:gd name="connsiteX121" fmla="*/ 2058955 w 4314729"/>
              <a:gd name="connsiteY121" fmla="*/ 3135086 h 3970079"/>
              <a:gd name="connsiteX122" fmla="*/ 1953208 w 4314729"/>
              <a:gd name="connsiteY122" fmla="*/ 3614058 h 3970079"/>
              <a:gd name="connsiteX123" fmla="*/ 1872343 w 4314729"/>
              <a:gd name="connsiteY123" fmla="*/ 3965316 h 3970079"/>
              <a:gd name="connsiteX124" fmla="*/ 1473314 w 4314729"/>
              <a:gd name="connsiteY124" fmla="*/ 3966629 h 3970079"/>
              <a:gd name="connsiteX0" fmla="*/ 1473314 w 4314729"/>
              <a:gd name="connsiteY0" fmla="*/ 3966629 h 3970079"/>
              <a:gd name="connsiteX1" fmla="*/ 1535906 w 4314729"/>
              <a:gd name="connsiteY1" fmla="*/ 3468606 h 3970079"/>
              <a:gd name="connsiteX2" fmla="*/ 1573764 w 4314729"/>
              <a:gd name="connsiteY2" fmla="*/ 3085323 h 3970079"/>
              <a:gd name="connsiteX3" fmla="*/ 1594272 w 4314729"/>
              <a:gd name="connsiteY3" fmla="*/ 2821927 h 3970079"/>
              <a:gd name="connsiteX4" fmla="*/ 1604866 w 4314729"/>
              <a:gd name="connsiteY4" fmla="*/ 2649894 h 3970079"/>
              <a:gd name="connsiteX5" fmla="*/ 1612932 w 4314729"/>
              <a:gd name="connsiteY5" fmla="*/ 2505367 h 3970079"/>
              <a:gd name="connsiteX6" fmla="*/ 1625374 w 4314729"/>
              <a:gd name="connsiteY6" fmla="*/ 2335958 h 3970079"/>
              <a:gd name="connsiteX7" fmla="*/ 1664688 w 4314729"/>
              <a:gd name="connsiteY7" fmla="*/ 2227295 h 3970079"/>
              <a:gd name="connsiteX8" fmla="*/ 1686120 w 4314729"/>
              <a:gd name="connsiteY8" fmla="*/ 2148812 h 3970079"/>
              <a:gd name="connsiteX9" fmla="*/ 1579838 w 4314729"/>
              <a:gd name="connsiteY9" fmla="*/ 2103956 h 3970079"/>
              <a:gd name="connsiteX10" fmla="*/ 1566085 w 4314729"/>
              <a:gd name="connsiteY10" fmla="*/ 2017795 h 3970079"/>
              <a:gd name="connsiteX11" fmla="*/ 1585816 w 4314729"/>
              <a:gd name="connsiteY11" fmla="*/ 1953209 h 3970079"/>
              <a:gd name="connsiteX12" fmla="*/ 1524000 w 4314729"/>
              <a:gd name="connsiteY12" fmla="*/ 1891004 h 3970079"/>
              <a:gd name="connsiteX13" fmla="*/ 1491441 w 4314729"/>
              <a:gd name="connsiteY13" fmla="*/ 1779037 h 3970079"/>
              <a:gd name="connsiteX14" fmla="*/ 1449355 w 4314729"/>
              <a:gd name="connsiteY14" fmla="*/ 1268964 h 3970079"/>
              <a:gd name="connsiteX15" fmla="*/ 1290541 w 4314729"/>
              <a:gd name="connsiteY15" fmla="*/ 1326794 h 3970079"/>
              <a:gd name="connsiteX16" fmla="*/ 1175657 w 4314729"/>
              <a:gd name="connsiteY16" fmla="*/ 1424474 h 3970079"/>
              <a:gd name="connsiteX17" fmla="*/ 1038808 w 4314729"/>
              <a:gd name="connsiteY17" fmla="*/ 1486678 h 3970079"/>
              <a:gd name="connsiteX18" fmla="*/ 877078 w 4314729"/>
              <a:gd name="connsiteY18" fmla="*/ 1492898 h 3970079"/>
              <a:gd name="connsiteX19" fmla="*/ 833535 w 4314729"/>
              <a:gd name="connsiteY19" fmla="*/ 1561323 h 3970079"/>
              <a:gd name="connsiteX20" fmla="*/ 783772 w 4314729"/>
              <a:gd name="connsiteY20" fmla="*/ 1548882 h 3970079"/>
              <a:gd name="connsiteX21" fmla="*/ 696686 w 4314729"/>
              <a:gd name="connsiteY21" fmla="*/ 1629747 h 3970079"/>
              <a:gd name="connsiteX22" fmla="*/ 597160 w 4314729"/>
              <a:gd name="connsiteY22" fmla="*/ 1573764 h 3970079"/>
              <a:gd name="connsiteX23" fmla="*/ 466531 w 4314729"/>
              <a:gd name="connsiteY23" fmla="*/ 1642188 h 3970079"/>
              <a:gd name="connsiteX24" fmla="*/ 422988 w 4314729"/>
              <a:gd name="connsiteY24" fmla="*/ 1648409 h 3970079"/>
              <a:gd name="connsiteX25" fmla="*/ 199053 w 4314729"/>
              <a:gd name="connsiteY25" fmla="*/ 1747935 h 3970079"/>
              <a:gd name="connsiteX26" fmla="*/ 93306 w 4314729"/>
              <a:gd name="connsiteY26" fmla="*/ 1779037 h 3970079"/>
              <a:gd name="connsiteX27" fmla="*/ 55984 w 4314729"/>
              <a:gd name="connsiteY27" fmla="*/ 1747935 h 3970079"/>
              <a:gd name="connsiteX28" fmla="*/ 0 w 4314729"/>
              <a:gd name="connsiteY28" fmla="*/ 1760376 h 3970079"/>
              <a:gd name="connsiteX29" fmla="*/ 0 w 4314729"/>
              <a:gd name="connsiteY29" fmla="*/ 1704392 h 3970079"/>
              <a:gd name="connsiteX30" fmla="*/ 62204 w 4314729"/>
              <a:gd name="connsiteY30" fmla="*/ 1660849 h 3970079"/>
              <a:gd name="connsiteX31" fmla="*/ 18662 w 4314729"/>
              <a:gd name="connsiteY31" fmla="*/ 1642188 h 3970079"/>
              <a:gd name="connsiteX32" fmla="*/ 68425 w 4314729"/>
              <a:gd name="connsiteY32" fmla="*/ 1573764 h 3970079"/>
              <a:gd name="connsiteX33" fmla="*/ 286139 w 4314729"/>
              <a:gd name="connsiteY33" fmla="*/ 1499119 h 3970079"/>
              <a:gd name="connsiteX34" fmla="*/ 199053 w 4314729"/>
              <a:gd name="connsiteY34" fmla="*/ 1455576 h 3970079"/>
              <a:gd name="connsiteX35" fmla="*/ 217715 w 4314729"/>
              <a:gd name="connsiteY35" fmla="*/ 1393372 h 3970079"/>
              <a:gd name="connsiteX36" fmla="*/ 335902 w 4314729"/>
              <a:gd name="connsiteY36" fmla="*/ 1387151 h 3970079"/>
              <a:gd name="connsiteX37" fmla="*/ 435429 w 4314729"/>
              <a:gd name="connsiteY37" fmla="*/ 1405813 h 3970079"/>
              <a:gd name="connsiteX38" fmla="*/ 435429 w 4314729"/>
              <a:gd name="connsiteY38" fmla="*/ 1405813 h 3970079"/>
              <a:gd name="connsiteX39" fmla="*/ 572278 w 4314729"/>
              <a:gd name="connsiteY39" fmla="*/ 1300066 h 3970079"/>
              <a:gd name="connsiteX40" fmla="*/ 696686 w 4314729"/>
              <a:gd name="connsiteY40" fmla="*/ 1244082 h 3970079"/>
              <a:gd name="connsiteX41" fmla="*/ 802433 w 4314729"/>
              <a:gd name="connsiteY41" fmla="*/ 1188098 h 3970079"/>
              <a:gd name="connsiteX42" fmla="*/ 951723 w 4314729"/>
              <a:gd name="connsiteY42" fmla="*/ 1132115 h 3970079"/>
              <a:gd name="connsiteX43" fmla="*/ 970384 w 4314729"/>
              <a:gd name="connsiteY43" fmla="*/ 1069911 h 3970079"/>
              <a:gd name="connsiteX44" fmla="*/ 1045029 w 4314729"/>
              <a:gd name="connsiteY44" fmla="*/ 1038809 h 3970079"/>
              <a:gd name="connsiteX45" fmla="*/ 1088572 w 4314729"/>
              <a:gd name="connsiteY45" fmla="*/ 1069911 h 3970079"/>
              <a:gd name="connsiteX46" fmla="*/ 1113453 w 4314729"/>
              <a:gd name="connsiteY46" fmla="*/ 970384 h 3970079"/>
              <a:gd name="connsiteX47" fmla="*/ 1219200 w 4314729"/>
              <a:gd name="connsiteY47" fmla="*/ 870858 h 3970079"/>
              <a:gd name="connsiteX48" fmla="*/ 1300066 w 4314729"/>
              <a:gd name="connsiteY48" fmla="*/ 858417 h 3970079"/>
              <a:gd name="connsiteX49" fmla="*/ 1399592 w 4314729"/>
              <a:gd name="connsiteY49" fmla="*/ 802433 h 3970079"/>
              <a:gd name="connsiteX50" fmla="*/ 1368490 w 4314729"/>
              <a:gd name="connsiteY50" fmla="*/ 727788 h 3970079"/>
              <a:gd name="connsiteX51" fmla="*/ 1486678 w 4314729"/>
              <a:gd name="connsiteY51" fmla="*/ 665584 h 3970079"/>
              <a:gd name="connsiteX52" fmla="*/ 1511560 w 4314729"/>
              <a:gd name="connsiteY52" fmla="*/ 541176 h 3970079"/>
              <a:gd name="connsiteX53" fmla="*/ 1635968 w 4314729"/>
              <a:gd name="connsiteY53" fmla="*/ 528735 h 3970079"/>
              <a:gd name="connsiteX54" fmla="*/ 1567543 w 4314729"/>
              <a:gd name="connsiteY54" fmla="*/ 472751 h 3970079"/>
              <a:gd name="connsiteX55" fmla="*/ 1629747 w 4314729"/>
              <a:gd name="connsiteY55" fmla="*/ 441649 h 3970079"/>
              <a:gd name="connsiteX56" fmla="*/ 1723053 w 4314729"/>
              <a:gd name="connsiteY56" fmla="*/ 447870 h 3970079"/>
              <a:gd name="connsiteX57" fmla="*/ 1903445 w 4314729"/>
              <a:gd name="connsiteY57" fmla="*/ 447870 h 3970079"/>
              <a:gd name="connsiteX58" fmla="*/ 1946988 w 4314729"/>
              <a:gd name="connsiteY58" fmla="*/ 323462 h 3970079"/>
              <a:gd name="connsiteX59" fmla="*/ 1971870 w 4314729"/>
              <a:gd name="connsiteY59" fmla="*/ 161731 h 3970079"/>
              <a:gd name="connsiteX60" fmla="*/ 2040294 w 4314729"/>
              <a:gd name="connsiteY60" fmla="*/ 105747 h 3970079"/>
              <a:gd name="connsiteX61" fmla="*/ 2083837 w 4314729"/>
              <a:gd name="connsiteY61" fmla="*/ 55984 h 3970079"/>
              <a:gd name="connsiteX62" fmla="*/ 2139821 w 4314729"/>
              <a:gd name="connsiteY62" fmla="*/ 0 h 3970079"/>
              <a:gd name="connsiteX63" fmla="*/ 2226906 w 4314729"/>
              <a:gd name="connsiteY63" fmla="*/ 74645 h 3970079"/>
              <a:gd name="connsiteX64" fmla="*/ 2295331 w 4314729"/>
              <a:gd name="connsiteY64" fmla="*/ 186613 h 3970079"/>
              <a:gd name="connsiteX65" fmla="*/ 2351315 w 4314729"/>
              <a:gd name="connsiteY65" fmla="*/ 323462 h 3970079"/>
              <a:gd name="connsiteX66" fmla="*/ 2407298 w 4314729"/>
              <a:gd name="connsiteY66" fmla="*/ 472751 h 3970079"/>
              <a:gd name="connsiteX67" fmla="*/ 2550368 w 4314729"/>
              <a:gd name="connsiteY67" fmla="*/ 454090 h 3970079"/>
              <a:gd name="connsiteX68" fmla="*/ 2643674 w 4314729"/>
              <a:gd name="connsiteY68" fmla="*/ 429209 h 3970079"/>
              <a:gd name="connsiteX69" fmla="*/ 2768082 w 4314729"/>
              <a:gd name="connsiteY69" fmla="*/ 460311 h 3970079"/>
              <a:gd name="connsiteX70" fmla="*/ 2817845 w 4314729"/>
              <a:gd name="connsiteY70" fmla="*/ 478972 h 3970079"/>
              <a:gd name="connsiteX71" fmla="*/ 2743200 w 4314729"/>
              <a:gd name="connsiteY71" fmla="*/ 510074 h 3970079"/>
              <a:gd name="connsiteX72" fmla="*/ 2668555 w 4314729"/>
              <a:gd name="connsiteY72" fmla="*/ 497633 h 3970079"/>
              <a:gd name="connsiteX73" fmla="*/ 2830286 w 4314729"/>
              <a:gd name="connsiteY73" fmla="*/ 597160 h 3970079"/>
              <a:gd name="connsiteX74" fmla="*/ 3010678 w 4314729"/>
              <a:gd name="connsiteY74" fmla="*/ 758890 h 3970079"/>
              <a:gd name="connsiteX75" fmla="*/ 3048000 w 4314729"/>
              <a:gd name="connsiteY75" fmla="*/ 877078 h 3970079"/>
              <a:gd name="connsiteX76" fmla="*/ 3178629 w 4314729"/>
              <a:gd name="connsiteY76" fmla="*/ 939282 h 3970079"/>
              <a:gd name="connsiteX77" fmla="*/ 3290596 w 4314729"/>
              <a:gd name="connsiteY77" fmla="*/ 995266 h 3970079"/>
              <a:gd name="connsiteX78" fmla="*/ 3427445 w 4314729"/>
              <a:gd name="connsiteY78" fmla="*/ 1101013 h 3970079"/>
              <a:gd name="connsiteX79" fmla="*/ 3470988 w 4314729"/>
              <a:gd name="connsiteY79" fmla="*/ 1163217 h 3970079"/>
              <a:gd name="connsiteX80" fmla="*/ 3614057 w 4314729"/>
              <a:gd name="connsiteY80" fmla="*/ 1219200 h 3970079"/>
              <a:gd name="connsiteX81" fmla="*/ 3738466 w 4314729"/>
              <a:gd name="connsiteY81" fmla="*/ 1268964 h 3970079"/>
              <a:gd name="connsiteX82" fmla="*/ 3825551 w 4314729"/>
              <a:gd name="connsiteY82" fmla="*/ 1356049 h 3970079"/>
              <a:gd name="connsiteX83" fmla="*/ 3900196 w 4314729"/>
              <a:gd name="connsiteY83" fmla="*/ 1387151 h 3970079"/>
              <a:gd name="connsiteX84" fmla="*/ 3999723 w 4314729"/>
              <a:gd name="connsiteY84" fmla="*/ 1368490 h 3970079"/>
              <a:gd name="connsiteX85" fmla="*/ 4086808 w 4314729"/>
              <a:gd name="connsiteY85" fmla="*/ 1324947 h 3970079"/>
              <a:gd name="connsiteX86" fmla="*/ 4130351 w 4314729"/>
              <a:gd name="connsiteY86" fmla="*/ 1380931 h 3970079"/>
              <a:gd name="connsiteX87" fmla="*/ 4065231 w 4314729"/>
              <a:gd name="connsiteY87" fmla="*/ 1437983 h 3970079"/>
              <a:gd name="connsiteX88" fmla="*/ 4187939 w 4314729"/>
              <a:gd name="connsiteY88" fmla="*/ 1561712 h 3970079"/>
              <a:gd name="connsiteX89" fmla="*/ 4314729 w 4314729"/>
              <a:gd name="connsiteY89" fmla="*/ 1650401 h 3970079"/>
              <a:gd name="connsiteX90" fmla="*/ 4293540 w 4314729"/>
              <a:gd name="connsiteY90" fmla="*/ 1688112 h 3970079"/>
              <a:gd name="connsiteX91" fmla="*/ 4206455 w 4314729"/>
              <a:gd name="connsiteY91" fmla="*/ 1636891 h 3970079"/>
              <a:gd name="connsiteX92" fmla="*/ 4312201 w 4314729"/>
              <a:gd name="connsiteY92" fmla="*/ 1758530 h 3970079"/>
              <a:gd name="connsiteX93" fmla="*/ 4259523 w 4314729"/>
              <a:gd name="connsiteY93" fmla="*/ 1805377 h 3970079"/>
              <a:gd name="connsiteX94" fmla="*/ 4043654 w 4314729"/>
              <a:gd name="connsiteY94" fmla="*/ 1643647 h 3970079"/>
              <a:gd name="connsiteX95" fmla="*/ 3915018 w 4314729"/>
              <a:gd name="connsiteY95" fmla="*/ 1607102 h 3970079"/>
              <a:gd name="connsiteX96" fmla="*/ 3825017 w 4314729"/>
              <a:gd name="connsiteY96" fmla="*/ 1632809 h 3970079"/>
              <a:gd name="connsiteX97" fmla="*/ 3726025 w 4314729"/>
              <a:gd name="connsiteY97" fmla="*/ 1579984 h 3970079"/>
              <a:gd name="connsiteX98" fmla="*/ 3583636 w 4314729"/>
              <a:gd name="connsiteY98" fmla="*/ 1567009 h 3970079"/>
              <a:gd name="connsiteX99" fmla="*/ 3374377 w 4314729"/>
              <a:gd name="connsiteY99" fmla="*/ 1450668 h 3970079"/>
              <a:gd name="connsiteX100" fmla="*/ 3288604 w 4314729"/>
              <a:gd name="connsiteY100" fmla="*/ 1473315 h 3970079"/>
              <a:gd name="connsiteX101" fmla="*/ 3021273 w 4314729"/>
              <a:gd name="connsiteY101" fmla="*/ 1287090 h 3970079"/>
              <a:gd name="connsiteX102" fmla="*/ 3016510 w 4314729"/>
              <a:gd name="connsiteY102" fmla="*/ 1350363 h 3970079"/>
              <a:gd name="connsiteX103" fmla="*/ 3094459 w 4314729"/>
              <a:gd name="connsiteY103" fmla="*/ 1426855 h 3970079"/>
              <a:gd name="connsiteX104" fmla="*/ 3024965 w 4314729"/>
              <a:gd name="connsiteY104" fmla="*/ 1483762 h 3970079"/>
              <a:gd name="connsiteX105" fmla="*/ 3020348 w 4314729"/>
              <a:gd name="connsiteY105" fmla="*/ 1619689 h 3970079"/>
              <a:gd name="connsiteX106" fmla="*/ 2996390 w 4314729"/>
              <a:gd name="connsiteY106" fmla="*/ 1763680 h 3970079"/>
              <a:gd name="connsiteX107" fmla="*/ 2997848 w 4314729"/>
              <a:gd name="connsiteY107" fmla="*/ 1915886 h 3970079"/>
              <a:gd name="connsiteX108" fmla="*/ 2942253 w 4314729"/>
              <a:gd name="connsiteY108" fmla="*/ 1990531 h 3970079"/>
              <a:gd name="connsiteX109" fmla="*/ 2949931 w 4314729"/>
              <a:gd name="connsiteY109" fmla="*/ 2151484 h 3970079"/>
              <a:gd name="connsiteX110" fmla="*/ 2816388 w 4314729"/>
              <a:gd name="connsiteY110" fmla="*/ 2196874 h 3970079"/>
              <a:gd name="connsiteX111" fmla="*/ 2775226 w 4314729"/>
              <a:gd name="connsiteY111" fmla="*/ 2153330 h 3970079"/>
              <a:gd name="connsiteX112" fmla="*/ 2676623 w 4314729"/>
              <a:gd name="connsiteY112" fmla="*/ 2159017 h 3970079"/>
              <a:gd name="connsiteX113" fmla="*/ 2774448 w 4314729"/>
              <a:gd name="connsiteY113" fmla="*/ 2391942 h 3970079"/>
              <a:gd name="connsiteX114" fmla="*/ 2743200 w 4314729"/>
              <a:gd name="connsiteY114" fmla="*/ 2493850 h 3970079"/>
              <a:gd name="connsiteX115" fmla="*/ 2811625 w 4314729"/>
              <a:gd name="connsiteY115" fmla="*/ 3514531 h 3970079"/>
              <a:gd name="connsiteX116" fmla="*/ 2809243 w 4314729"/>
              <a:gd name="connsiteY116" fmla="*/ 3970079 h 3970079"/>
              <a:gd name="connsiteX117" fmla="*/ 2494384 w 4314729"/>
              <a:gd name="connsiteY117" fmla="*/ 3969543 h 3970079"/>
              <a:gd name="connsiteX118" fmla="*/ 2315839 w 4314729"/>
              <a:gd name="connsiteY118" fmla="*/ 3179553 h 3970079"/>
              <a:gd name="connsiteX119" fmla="*/ 2182441 w 4314729"/>
              <a:gd name="connsiteY119" fmla="*/ 2696353 h 3970079"/>
              <a:gd name="connsiteX120" fmla="*/ 2126991 w 4314729"/>
              <a:gd name="connsiteY120" fmla="*/ 2863770 h 3970079"/>
              <a:gd name="connsiteX121" fmla="*/ 2058955 w 4314729"/>
              <a:gd name="connsiteY121" fmla="*/ 3135086 h 3970079"/>
              <a:gd name="connsiteX122" fmla="*/ 1953208 w 4314729"/>
              <a:gd name="connsiteY122" fmla="*/ 3614058 h 3970079"/>
              <a:gd name="connsiteX123" fmla="*/ 1872343 w 4314729"/>
              <a:gd name="connsiteY123" fmla="*/ 3965316 h 3970079"/>
              <a:gd name="connsiteX124" fmla="*/ 1473314 w 4314729"/>
              <a:gd name="connsiteY124" fmla="*/ 3966629 h 3970079"/>
              <a:gd name="connsiteX0" fmla="*/ 1473314 w 4314729"/>
              <a:gd name="connsiteY0" fmla="*/ 3966629 h 3970079"/>
              <a:gd name="connsiteX1" fmla="*/ 1535906 w 4314729"/>
              <a:gd name="connsiteY1" fmla="*/ 3468606 h 3970079"/>
              <a:gd name="connsiteX2" fmla="*/ 1573764 w 4314729"/>
              <a:gd name="connsiteY2" fmla="*/ 3085323 h 3970079"/>
              <a:gd name="connsiteX3" fmla="*/ 1594272 w 4314729"/>
              <a:gd name="connsiteY3" fmla="*/ 2821927 h 3970079"/>
              <a:gd name="connsiteX4" fmla="*/ 1604866 w 4314729"/>
              <a:gd name="connsiteY4" fmla="*/ 2649894 h 3970079"/>
              <a:gd name="connsiteX5" fmla="*/ 1612932 w 4314729"/>
              <a:gd name="connsiteY5" fmla="*/ 2505367 h 3970079"/>
              <a:gd name="connsiteX6" fmla="*/ 1625374 w 4314729"/>
              <a:gd name="connsiteY6" fmla="*/ 2335958 h 3970079"/>
              <a:gd name="connsiteX7" fmla="*/ 1664688 w 4314729"/>
              <a:gd name="connsiteY7" fmla="*/ 2227295 h 3970079"/>
              <a:gd name="connsiteX8" fmla="*/ 1686120 w 4314729"/>
              <a:gd name="connsiteY8" fmla="*/ 2148812 h 3970079"/>
              <a:gd name="connsiteX9" fmla="*/ 1579838 w 4314729"/>
              <a:gd name="connsiteY9" fmla="*/ 2103956 h 3970079"/>
              <a:gd name="connsiteX10" fmla="*/ 1566085 w 4314729"/>
              <a:gd name="connsiteY10" fmla="*/ 2017795 h 3970079"/>
              <a:gd name="connsiteX11" fmla="*/ 1585816 w 4314729"/>
              <a:gd name="connsiteY11" fmla="*/ 1953209 h 3970079"/>
              <a:gd name="connsiteX12" fmla="*/ 1524000 w 4314729"/>
              <a:gd name="connsiteY12" fmla="*/ 1891004 h 3970079"/>
              <a:gd name="connsiteX13" fmla="*/ 1491441 w 4314729"/>
              <a:gd name="connsiteY13" fmla="*/ 1779037 h 3970079"/>
              <a:gd name="connsiteX14" fmla="*/ 1449355 w 4314729"/>
              <a:gd name="connsiteY14" fmla="*/ 1268964 h 3970079"/>
              <a:gd name="connsiteX15" fmla="*/ 1290541 w 4314729"/>
              <a:gd name="connsiteY15" fmla="*/ 1326794 h 3970079"/>
              <a:gd name="connsiteX16" fmla="*/ 1175657 w 4314729"/>
              <a:gd name="connsiteY16" fmla="*/ 1424474 h 3970079"/>
              <a:gd name="connsiteX17" fmla="*/ 1038808 w 4314729"/>
              <a:gd name="connsiteY17" fmla="*/ 1486678 h 3970079"/>
              <a:gd name="connsiteX18" fmla="*/ 877078 w 4314729"/>
              <a:gd name="connsiteY18" fmla="*/ 1492898 h 3970079"/>
              <a:gd name="connsiteX19" fmla="*/ 833535 w 4314729"/>
              <a:gd name="connsiteY19" fmla="*/ 1561323 h 3970079"/>
              <a:gd name="connsiteX20" fmla="*/ 783772 w 4314729"/>
              <a:gd name="connsiteY20" fmla="*/ 1548882 h 3970079"/>
              <a:gd name="connsiteX21" fmla="*/ 696686 w 4314729"/>
              <a:gd name="connsiteY21" fmla="*/ 1629747 h 3970079"/>
              <a:gd name="connsiteX22" fmla="*/ 597160 w 4314729"/>
              <a:gd name="connsiteY22" fmla="*/ 1573764 h 3970079"/>
              <a:gd name="connsiteX23" fmla="*/ 466531 w 4314729"/>
              <a:gd name="connsiteY23" fmla="*/ 1642188 h 3970079"/>
              <a:gd name="connsiteX24" fmla="*/ 422988 w 4314729"/>
              <a:gd name="connsiteY24" fmla="*/ 1648409 h 3970079"/>
              <a:gd name="connsiteX25" fmla="*/ 199053 w 4314729"/>
              <a:gd name="connsiteY25" fmla="*/ 1747935 h 3970079"/>
              <a:gd name="connsiteX26" fmla="*/ 93306 w 4314729"/>
              <a:gd name="connsiteY26" fmla="*/ 1779037 h 3970079"/>
              <a:gd name="connsiteX27" fmla="*/ 55984 w 4314729"/>
              <a:gd name="connsiteY27" fmla="*/ 1747935 h 3970079"/>
              <a:gd name="connsiteX28" fmla="*/ 0 w 4314729"/>
              <a:gd name="connsiteY28" fmla="*/ 1760376 h 3970079"/>
              <a:gd name="connsiteX29" fmla="*/ 0 w 4314729"/>
              <a:gd name="connsiteY29" fmla="*/ 1704392 h 3970079"/>
              <a:gd name="connsiteX30" fmla="*/ 62204 w 4314729"/>
              <a:gd name="connsiteY30" fmla="*/ 1660849 h 3970079"/>
              <a:gd name="connsiteX31" fmla="*/ 18662 w 4314729"/>
              <a:gd name="connsiteY31" fmla="*/ 1642188 h 3970079"/>
              <a:gd name="connsiteX32" fmla="*/ 68425 w 4314729"/>
              <a:gd name="connsiteY32" fmla="*/ 1573764 h 3970079"/>
              <a:gd name="connsiteX33" fmla="*/ 286139 w 4314729"/>
              <a:gd name="connsiteY33" fmla="*/ 1499119 h 3970079"/>
              <a:gd name="connsiteX34" fmla="*/ 199053 w 4314729"/>
              <a:gd name="connsiteY34" fmla="*/ 1455576 h 3970079"/>
              <a:gd name="connsiteX35" fmla="*/ 217715 w 4314729"/>
              <a:gd name="connsiteY35" fmla="*/ 1393372 h 3970079"/>
              <a:gd name="connsiteX36" fmla="*/ 335902 w 4314729"/>
              <a:gd name="connsiteY36" fmla="*/ 1387151 h 3970079"/>
              <a:gd name="connsiteX37" fmla="*/ 435429 w 4314729"/>
              <a:gd name="connsiteY37" fmla="*/ 1405813 h 3970079"/>
              <a:gd name="connsiteX38" fmla="*/ 435429 w 4314729"/>
              <a:gd name="connsiteY38" fmla="*/ 1405813 h 3970079"/>
              <a:gd name="connsiteX39" fmla="*/ 572278 w 4314729"/>
              <a:gd name="connsiteY39" fmla="*/ 1300066 h 3970079"/>
              <a:gd name="connsiteX40" fmla="*/ 696686 w 4314729"/>
              <a:gd name="connsiteY40" fmla="*/ 1244082 h 3970079"/>
              <a:gd name="connsiteX41" fmla="*/ 802433 w 4314729"/>
              <a:gd name="connsiteY41" fmla="*/ 1188098 h 3970079"/>
              <a:gd name="connsiteX42" fmla="*/ 951723 w 4314729"/>
              <a:gd name="connsiteY42" fmla="*/ 1132115 h 3970079"/>
              <a:gd name="connsiteX43" fmla="*/ 970384 w 4314729"/>
              <a:gd name="connsiteY43" fmla="*/ 1069911 h 3970079"/>
              <a:gd name="connsiteX44" fmla="*/ 1045029 w 4314729"/>
              <a:gd name="connsiteY44" fmla="*/ 1038809 h 3970079"/>
              <a:gd name="connsiteX45" fmla="*/ 1088572 w 4314729"/>
              <a:gd name="connsiteY45" fmla="*/ 1069911 h 3970079"/>
              <a:gd name="connsiteX46" fmla="*/ 1113453 w 4314729"/>
              <a:gd name="connsiteY46" fmla="*/ 970384 h 3970079"/>
              <a:gd name="connsiteX47" fmla="*/ 1219200 w 4314729"/>
              <a:gd name="connsiteY47" fmla="*/ 870858 h 3970079"/>
              <a:gd name="connsiteX48" fmla="*/ 1300066 w 4314729"/>
              <a:gd name="connsiteY48" fmla="*/ 858417 h 3970079"/>
              <a:gd name="connsiteX49" fmla="*/ 1399592 w 4314729"/>
              <a:gd name="connsiteY49" fmla="*/ 802433 h 3970079"/>
              <a:gd name="connsiteX50" fmla="*/ 1368490 w 4314729"/>
              <a:gd name="connsiteY50" fmla="*/ 727788 h 3970079"/>
              <a:gd name="connsiteX51" fmla="*/ 1486678 w 4314729"/>
              <a:gd name="connsiteY51" fmla="*/ 665584 h 3970079"/>
              <a:gd name="connsiteX52" fmla="*/ 1511560 w 4314729"/>
              <a:gd name="connsiteY52" fmla="*/ 541176 h 3970079"/>
              <a:gd name="connsiteX53" fmla="*/ 1635968 w 4314729"/>
              <a:gd name="connsiteY53" fmla="*/ 528735 h 3970079"/>
              <a:gd name="connsiteX54" fmla="*/ 1567543 w 4314729"/>
              <a:gd name="connsiteY54" fmla="*/ 472751 h 3970079"/>
              <a:gd name="connsiteX55" fmla="*/ 1629747 w 4314729"/>
              <a:gd name="connsiteY55" fmla="*/ 441649 h 3970079"/>
              <a:gd name="connsiteX56" fmla="*/ 1723053 w 4314729"/>
              <a:gd name="connsiteY56" fmla="*/ 447870 h 3970079"/>
              <a:gd name="connsiteX57" fmla="*/ 1903445 w 4314729"/>
              <a:gd name="connsiteY57" fmla="*/ 447870 h 3970079"/>
              <a:gd name="connsiteX58" fmla="*/ 1946988 w 4314729"/>
              <a:gd name="connsiteY58" fmla="*/ 323462 h 3970079"/>
              <a:gd name="connsiteX59" fmla="*/ 1971870 w 4314729"/>
              <a:gd name="connsiteY59" fmla="*/ 161731 h 3970079"/>
              <a:gd name="connsiteX60" fmla="*/ 2040294 w 4314729"/>
              <a:gd name="connsiteY60" fmla="*/ 105747 h 3970079"/>
              <a:gd name="connsiteX61" fmla="*/ 2083837 w 4314729"/>
              <a:gd name="connsiteY61" fmla="*/ 55984 h 3970079"/>
              <a:gd name="connsiteX62" fmla="*/ 2139821 w 4314729"/>
              <a:gd name="connsiteY62" fmla="*/ 0 h 3970079"/>
              <a:gd name="connsiteX63" fmla="*/ 2226906 w 4314729"/>
              <a:gd name="connsiteY63" fmla="*/ 74645 h 3970079"/>
              <a:gd name="connsiteX64" fmla="*/ 2295331 w 4314729"/>
              <a:gd name="connsiteY64" fmla="*/ 186613 h 3970079"/>
              <a:gd name="connsiteX65" fmla="*/ 2351315 w 4314729"/>
              <a:gd name="connsiteY65" fmla="*/ 323462 h 3970079"/>
              <a:gd name="connsiteX66" fmla="*/ 2407298 w 4314729"/>
              <a:gd name="connsiteY66" fmla="*/ 472751 h 3970079"/>
              <a:gd name="connsiteX67" fmla="*/ 2550368 w 4314729"/>
              <a:gd name="connsiteY67" fmla="*/ 454090 h 3970079"/>
              <a:gd name="connsiteX68" fmla="*/ 2643674 w 4314729"/>
              <a:gd name="connsiteY68" fmla="*/ 429209 h 3970079"/>
              <a:gd name="connsiteX69" fmla="*/ 2768082 w 4314729"/>
              <a:gd name="connsiteY69" fmla="*/ 460311 h 3970079"/>
              <a:gd name="connsiteX70" fmla="*/ 2817845 w 4314729"/>
              <a:gd name="connsiteY70" fmla="*/ 478972 h 3970079"/>
              <a:gd name="connsiteX71" fmla="*/ 2743200 w 4314729"/>
              <a:gd name="connsiteY71" fmla="*/ 510074 h 3970079"/>
              <a:gd name="connsiteX72" fmla="*/ 2668555 w 4314729"/>
              <a:gd name="connsiteY72" fmla="*/ 497633 h 3970079"/>
              <a:gd name="connsiteX73" fmla="*/ 2830286 w 4314729"/>
              <a:gd name="connsiteY73" fmla="*/ 597160 h 3970079"/>
              <a:gd name="connsiteX74" fmla="*/ 3010678 w 4314729"/>
              <a:gd name="connsiteY74" fmla="*/ 758890 h 3970079"/>
              <a:gd name="connsiteX75" fmla="*/ 3048000 w 4314729"/>
              <a:gd name="connsiteY75" fmla="*/ 877078 h 3970079"/>
              <a:gd name="connsiteX76" fmla="*/ 3178629 w 4314729"/>
              <a:gd name="connsiteY76" fmla="*/ 939282 h 3970079"/>
              <a:gd name="connsiteX77" fmla="*/ 3290596 w 4314729"/>
              <a:gd name="connsiteY77" fmla="*/ 995266 h 3970079"/>
              <a:gd name="connsiteX78" fmla="*/ 3427445 w 4314729"/>
              <a:gd name="connsiteY78" fmla="*/ 1101013 h 3970079"/>
              <a:gd name="connsiteX79" fmla="*/ 3470988 w 4314729"/>
              <a:gd name="connsiteY79" fmla="*/ 1163217 h 3970079"/>
              <a:gd name="connsiteX80" fmla="*/ 3614057 w 4314729"/>
              <a:gd name="connsiteY80" fmla="*/ 1219200 h 3970079"/>
              <a:gd name="connsiteX81" fmla="*/ 3738466 w 4314729"/>
              <a:gd name="connsiteY81" fmla="*/ 1268964 h 3970079"/>
              <a:gd name="connsiteX82" fmla="*/ 3825551 w 4314729"/>
              <a:gd name="connsiteY82" fmla="*/ 1356049 h 3970079"/>
              <a:gd name="connsiteX83" fmla="*/ 3900196 w 4314729"/>
              <a:gd name="connsiteY83" fmla="*/ 1387151 h 3970079"/>
              <a:gd name="connsiteX84" fmla="*/ 3999723 w 4314729"/>
              <a:gd name="connsiteY84" fmla="*/ 1368490 h 3970079"/>
              <a:gd name="connsiteX85" fmla="*/ 4086808 w 4314729"/>
              <a:gd name="connsiteY85" fmla="*/ 1324947 h 3970079"/>
              <a:gd name="connsiteX86" fmla="*/ 4118444 w 4314729"/>
              <a:gd name="connsiteY86" fmla="*/ 1383312 h 3970079"/>
              <a:gd name="connsiteX87" fmla="*/ 4065231 w 4314729"/>
              <a:gd name="connsiteY87" fmla="*/ 1437983 h 3970079"/>
              <a:gd name="connsiteX88" fmla="*/ 4187939 w 4314729"/>
              <a:gd name="connsiteY88" fmla="*/ 1561712 h 3970079"/>
              <a:gd name="connsiteX89" fmla="*/ 4314729 w 4314729"/>
              <a:gd name="connsiteY89" fmla="*/ 1650401 h 3970079"/>
              <a:gd name="connsiteX90" fmla="*/ 4293540 w 4314729"/>
              <a:gd name="connsiteY90" fmla="*/ 1688112 h 3970079"/>
              <a:gd name="connsiteX91" fmla="*/ 4206455 w 4314729"/>
              <a:gd name="connsiteY91" fmla="*/ 1636891 h 3970079"/>
              <a:gd name="connsiteX92" fmla="*/ 4312201 w 4314729"/>
              <a:gd name="connsiteY92" fmla="*/ 1758530 h 3970079"/>
              <a:gd name="connsiteX93" fmla="*/ 4259523 w 4314729"/>
              <a:gd name="connsiteY93" fmla="*/ 1805377 h 3970079"/>
              <a:gd name="connsiteX94" fmla="*/ 4043654 w 4314729"/>
              <a:gd name="connsiteY94" fmla="*/ 1643647 h 3970079"/>
              <a:gd name="connsiteX95" fmla="*/ 3915018 w 4314729"/>
              <a:gd name="connsiteY95" fmla="*/ 1607102 h 3970079"/>
              <a:gd name="connsiteX96" fmla="*/ 3825017 w 4314729"/>
              <a:gd name="connsiteY96" fmla="*/ 1632809 h 3970079"/>
              <a:gd name="connsiteX97" fmla="*/ 3726025 w 4314729"/>
              <a:gd name="connsiteY97" fmla="*/ 1579984 h 3970079"/>
              <a:gd name="connsiteX98" fmla="*/ 3583636 w 4314729"/>
              <a:gd name="connsiteY98" fmla="*/ 1567009 h 3970079"/>
              <a:gd name="connsiteX99" fmla="*/ 3374377 w 4314729"/>
              <a:gd name="connsiteY99" fmla="*/ 1450668 h 3970079"/>
              <a:gd name="connsiteX100" fmla="*/ 3288604 w 4314729"/>
              <a:gd name="connsiteY100" fmla="*/ 1473315 h 3970079"/>
              <a:gd name="connsiteX101" fmla="*/ 3021273 w 4314729"/>
              <a:gd name="connsiteY101" fmla="*/ 1287090 h 3970079"/>
              <a:gd name="connsiteX102" fmla="*/ 3016510 w 4314729"/>
              <a:gd name="connsiteY102" fmla="*/ 1350363 h 3970079"/>
              <a:gd name="connsiteX103" fmla="*/ 3094459 w 4314729"/>
              <a:gd name="connsiteY103" fmla="*/ 1426855 h 3970079"/>
              <a:gd name="connsiteX104" fmla="*/ 3024965 w 4314729"/>
              <a:gd name="connsiteY104" fmla="*/ 1483762 h 3970079"/>
              <a:gd name="connsiteX105" fmla="*/ 3020348 w 4314729"/>
              <a:gd name="connsiteY105" fmla="*/ 1619689 h 3970079"/>
              <a:gd name="connsiteX106" fmla="*/ 2996390 w 4314729"/>
              <a:gd name="connsiteY106" fmla="*/ 1763680 h 3970079"/>
              <a:gd name="connsiteX107" fmla="*/ 2997848 w 4314729"/>
              <a:gd name="connsiteY107" fmla="*/ 1915886 h 3970079"/>
              <a:gd name="connsiteX108" fmla="*/ 2942253 w 4314729"/>
              <a:gd name="connsiteY108" fmla="*/ 1990531 h 3970079"/>
              <a:gd name="connsiteX109" fmla="*/ 2949931 w 4314729"/>
              <a:gd name="connsiteY109" fmla="*/ 2151484 h 3970079"/>
              <a:gd name="connsiteX110" fmla="*/ 2816388 w 4314729"/>
              <a:gd name="connsiteY110" fmla="*/ 2196874 h 3970079"/>
              <a:gd name="connsiteX111" fmla="*/ 2775226 w 4314729"/>
              <a:gd name="connsiteY111" fmla="*/ 2153330 h 3970079"/>
              <a:gd name="connsiteX112" fmla="*/ 2676623 w 4314729"/>
              <a:gd name="connsiteY112" fmla="*/ 2159017 h 3970079"/>
              <a:gd name="connsiteX113" fmla="*/ 2774448 w 4314729"/>
              <a:gd name="connsiteY113" fmla="*/ 2391942 h 3970079"/>
              <a:gd name="connsiteX114" fmla="*/ 2743200 w 4314729"/>
              <a:gd name="connsiteY114" fmla="*/ 2493850 h 3970079"/>
              <a:gd name="connsiteX115" fmla="*/ 2811625 w 4314729"/>
              <a:gd name="connsiteY115" fmla="*/ 3514531 h 3970079"/>
              <a:gd name="connsiteX116" fmla="*/ 2809243 w 4314729"/>
              <a:gd name="connsiteY116" fmla="*/ 3970079 h 3970079"/>
              <a:gd name="connsiteX117" fmla="*/ 2494384 w 4314729"/>
              <a:gd name="connsiteY117" fmla="*/ 3969543 h 3970079"/>
              <a:gd name="connsiteX118" fmla="*/ 2315839 w 4314729"/>
              <a:gd name="connsiteY118" fmla="*/ 3179553 h 3970079"/>
              <a:gd name="connsiteX119" fmla="*/ 2182441 w 4314729"/>
              <a:gd name="connsiteY119" fmla="*/ 2696353 h 3970079"/>
              <a:gd name="connsiteX120" fmla="*/ 2126991 w 4314729"/>
              <a:gd name="connsiteY120" fmla="*/ 2863770 h 3970079"/>
              <a:gd name="connsiteX121" fmla="*/ 2058955 w 4314729"/>
              <a:gd name="connsiteY121" fmla="*/ 3135086 h 3970079"/>
              <a:gd name="connsiteX122" fmla="*/ 1953208 w 4314729"/>
              <a:gd name="connsiteY122" fmla="*/ 3614058 h 3970079"/>
              <a:gd name="connsiteX123" fmla="*/ 1872343 w 4314729"/>
              <a:gd name="connsiteY123" fmla="*/ 3965316 h 3970079"/>
              <a:gd name="connsiteX124" fmla="*/ 1473314 w 4314729"/>
              <a:gd name="connsiteY124" fmla="*/ 3966629 h 3970079"/>
              <a:gd name="connsiteX0" fmla="*/ 1473314 w 4314729"/>
              <a:gd name="connsiteY0" fmla="*/ 3966629 h 3970079"/>
              <a:gd name="connsiteX1" fmla="*/ 1535906 w 4314729"/>
              <a:gd name="connsiteY1" fmla="*/ 3468606 h 3970079"/>
              <a:gd name="connsiteX2" fmla="*/ 1573764 w 4314729"/>
              <a:gd name="connsiteY2" fmla="*/ 3085323 h 3970079"/>
              <a:gd name="connsiteX3" fmla="*/ 1594272 w 4314729"/>
              <a:gd name="connsiteY3" fmla="*/ 2821927 h 3970079"/>
              <a:gd name="connsiteX4" fmla="*/ 1604866 w 4314729"/>
              <a:gd name="connsiteY4" fmla="*/ 2649894 h 3970079"/>
              <a:gd name="connsiteX5" fmla="*/ 1612932 w 4314729"/>
              <a:gd name="connsiteY5" fmla="*/ 2505367 h 3970079"/>
              <a:gd name="connsiteX6" fmla="*/ 1625374 w 4314729"/>
              <a:gd name="connsiteY6" fmla="*/ 2335958 h 3970079"/>
              <a:gd name="connsiteX7" fmla="*/ 1664688 w 4314729"/>
              <a:gd name="connsiteY7" fmla="*/ 2227295 h 3970079"/>
              <a:gd name="connsiteX8" fmla="*/ 1686120 w 4314729"/>
              <a:gd name="connsiteY8" fmla="*/ 2148812 h 3970079"/>
              <a:gd name="connsiteX9" fmla="*/ 1579838 w 4314729"/>
              <a:gd name="connsiteY9" fmla="*/ 2103956 h 3970079"/>
              <a:gd name="connsiteX10" fmla="*/ 1566085 w 4314729"/>
              <a:gd name="connsiteY10" fmla="*/ 2017795 h 3970079"/>
              <a:gd name="connsiteX11" fmla="*/ 1585816 w 4314729"/>
              <a:gd name="connsiteY11" fmla="*/ 1953209 h 3970079"/>
              <a:gd name="connsiteX12" fmla="*/ 1524000 w 4314729"/>
              <a:gd name="connsiteY12" fmla="*/ 1891004 h 3970079"/>
              <a:gd name="connsiteX13" fmla="*/ 1491441 w 4314729"/>
              <a:gd name="connsiteY13" fmla="*/ 1779037 h 3970079"/>
              <a:gd name="connsiteX14" fmla="*/ 1449355 w 4314729"/>
              <a:gd name="connsiteY14" fmla="*/ 1268964 h 3970079"/>
              <a:gd name="connsiteX15" fmla="*/ 1290541 w 4314729"/>
              <a:gd name="connsiteY15" fmla="*/ 1326794 h 3970079"/>
              <a:gd name="connsiteX16" fmla="*/ 1175657 w 4314729"/>
              <a:gd name="connsiteY16" fmla="*/ 1424474 h 3970079"/>
              <a:gd name="connsiteX17" fmla="*/ 1038808 w 4314729"/>
              <a:gd name="connsiteY17" fmla="*/ 1486678 h 3970079"/>
              <a:gd name="connsiteX18" fmla="*/ 877078 w 4314729"/>
              <a:gd name="connsiteY18" fmla="*/ 1492898 h 3970079"/>
              <a:gd name="connsiteX19" fmla="*/ 833535 w 4314729"/>
              <a:gd name="connsiteY19" fmla="*/ 1561323 h 3970079"/>
              <a:gd name="connsiteX20" fmla="*/ 783772 w 4314729"/>
              <a:gd name="connsiteY20" fmla="*/ 1548882 h 3970079"/>
              <a:gd name="connsiteX21" fmla="*/ 696686 w 4314729"/>
              <a:gd name="connsiteY21" fmla="*/ 1629747 h 3970079"/>
              <a:gd name="connsiteX22" fmla="*/ 597160 w 4314729"/>
              <a:gd name="connsiteY22" fmla="*/ 1573764 h 3970079"/>
              <a:gd name="connsiteX23" fmla="*/ 466531 w 4314729"/>
              <a:gd name="connsiteY23" fmla="*/ 1642188 h 3970079"/>
              <a:gd name="connsiteX24" fmla="*/ 422988 w 4314729"/>
              <a:gd name="connsiteY24" fmla="*/ 1648409 h 3970079"/>
              <a:gd name="connsiteX25" fmla="*/ 199053 w 4314729"/>
              <a:gd name="connsiteY25" fmla="*/ 1747935 h 3970079"/>
              <a:gd name="connsiteX26" fmla="*/ 93306 w 4314729"/>
              <a:gd name="connsiteY26" fmla="*/ 1779037 h 3970079"/>
              <a:gd name="connsiteX27" fmla="*/ 55984 w 4314729"/>
              <a:gd name="connsiteY27" fmla="*/ 1747935 h 3970079"/>
              <a:gd name="connsiteX28" fmla="*/ 0 w 4314729"/>
              <a:gd name="connsiteY28" fmla="*/ 1760376 h 3970079"/>
              <a:gd name="connsiteX29" fmla="*/ 0 w 4314729"/>
              <a:gd name="connsiteY29" fmla="*/ 1704392 h 3970079"/>
              <a:gd name="connsiteX30" fmla="*/ 62204 w 4314729"/>
              <a:gd name="connsiteY30" fmla="*/ 1660849 h 3970079"/>
              <a:gd name="connsiteX31" fmla="*/ 18662 w 4314729"/>
              <a:gd name="connsiteY31" fmla="*/ 1642188 h 3970079"/>
              <a:gd name="connsiteX32" fmla="*/ 68425 w 4314729"/>
              <a:gd name="connsiteY32" fmla="*/ 1573764 h 3970079"/>
              <a:gd name="connsiteX33" fmla="*/ 286139 w 4314729"/>
              <a:gd name="connsiteY33" fmla="*/ 1499119 h 3970079"/>
              <a:gd name="connsiteX34" fmla="*/ 199053 w 4314729"/>
              <a:gd name="connsiteY34" fmla="*/ 1455576 h 3970079"/>
              <a:gd name="connsiteX35" fmla="*/ 217715 w 4314729"/>
              <a:gd name="connsiteY35" fmla="*/ 1393372 h 3970079"/>
              <a:gd name="connsiteX36" fmla="*/ 335902 w 4314729"/>
              <a:gd name="connsiteY36" fmla="*/ 1387151 h 3970079"/>
              <a:gd name="connsiteX37" fmla="*/ 435429 w 4314729"/>
              <a:gd name="connsiteY37" fmla="*/ 1405813 h 3970079"/>
              <a:gd name="connsiteX38" fmla="*/ 435429 w 4314729"/>
              <a:gd name="connsiteY38" fmla="*/ 1405813 h 3970079"/>
              <a:gd name="connsiteX39" fmla="*/ 572278 w 4314729"/>
              <a:gd name="connsiteY39" fmla="*/ 1300066 h 3970079"/>
              <a:gd name="connsiteX40" fmla="*/ 696686 w 4314729"/>
              <a:gd name="connsiteY40" fmla="*/ 1244082 h 3970079"/>
              <a:gd name="connsiteX41" fmla="*/ 802433 w 4314729"/>
              <a:gd name="connsiteY41" fmla="*/ 1188098 h 3970079"/>
              <a:gd name="connsiteX42" fmla="*/ 951723 w 4314729"/>
              <a:gd name="connsiteY42" fmla="*/ 1132115 h 3970079"/>
              <a:gd name="connsiteX43" fmla="*/ 970384 w 4314729"/>
              <a:gd name="connsiteY43" fmla="*/ 1069911 h 3970079"/>
              <a:gd name="connsiteX44" fmla="*/ 1045029 w 4314729"/>
              <a:gd name="connsiteY44" fmla="*/ 1038809 h 3970079"/>
              <a:gd name="connsiteX45" fmla="*/ 1088572 w 4314729"/>
              <a:gd name="connsiteY45" fmla="*/ 1069911 h 3970079"/>
              <a:gd name="connsiteX46" fmla="*/ 1113453 w 4314729"/>
              <a:gd name="connsiteY46" fmla="*/ 970384 h 3970079"/>
              <a:gd name="connsiteX47" fmla="*/ 1219200 w 4314729"/>
              <a:gd name="connsiteY47" fmla="*/ 870858 h 3970079"/>
              <a:gd name="connsiteX48" fmla="*/ 1300066 w 4314729"/>
              <a:gd name="connsiteY48" fmla="*/ 858417 h 3970079"/>
              <a:gd name="connsiteX49" fmla="*/ 1399592 w 4314729"/>
              <a:gd name="connsiteY49" fmla="*/ 802433 h 3970079"/>
              <a:gd name="connsiteX50" fmla="*/ 1368490 w 4314729"/>
              <a:gd name="connsiteY50" fmla="*/ 727788 h 3970079"/>
              <a:gd name="connsiteX51" fmla="*/ 1486678 w 4314729"/>
              <a:gd name="connsiteY51" fmla="*/ 665584 h 3970079"/>
              <a:gd name="connsiteX52" fmla="*/ 1511560 w 4314729"/>
              <a:gd name="connsiteY52" fmla="*/ 541176 h 3970079"/>
              <a:gd name="connsiteX53" fmla="*/ 1635968 w 4314729"/>
              <a:gd name="connsiteY53" fmla="*/ 528735 h 3970079"/>
              <a:gd name="connsiteX54" fmla="*/ 1567543 w 4314729"/>
              <a:gd name="connsiteY54" fmla="*/ 472751 h 3970079"/>
              <a:gd name="connsiteX55" fmla="*/ 1629747 w 4314729"/>
              <a:gd name="connsiteY55" fmla="*/ 441649 h 3970079"/>
              <a:gd name="connsiteX56" fmla="*/ 1723053 w 4314729"/>
              <a:gd name="connsiteY56" fmla="*/ 447870 h 3970079"/>
              <a:gd name="connsiteX57" fmla="*/ 1903445 w 4314729"/>
              <a:gd name="connsiteY57" fmla="*/ 447870 h 3970079"/>
              <a:gd name="connsiteX58" fmla="*/ 1946988 w 4314729"/>
              <a:gd name="connsiteY58" fmla="*/ 323462 h 3970079"/>
              <a:gd name="connsiteX59" fmla="*/ 1971870 w 4314729"/>
              <a:gd name="connsiteY59" fmla="*/ 161731 h 3970079"/>
              <a:gd name="connsiteX60" fmla="*/ 2040294 w 4314729"/>
              <a:gd name="connsiteY60" fmla="*/ 105747 h 3970079"/>
              <a:gd name="connsiteX61" fmla="*/ 2083837 w 4314729"/>
              <a:gd name="connsiteY61" fmla="*/ 55984 h 3970079"/>
              <a:gd name="connsiteX62" fmla="*/ 2139821 w 4314729"/>
              <a:gd name="connsiteY62" fmla="*/ 0 h 3970079"/>
              <a:gd name="connsiteX63" fmla="*/ 2226906 w 4314729"/>
              <a:gd name="connsiteY63" fmla="*/ 74645 h 3970079"/>
              <a:gd name="connsiteX64" fmla="*/ 2295331 w 4314729"/>
              <a:gd name="connsiteY64" fmla="*/ 186613 h 3970079"/>
              <a:gd name="connsiteX65" fmla="*/ 2351315 w 4314729"/>
              <a:gd name="connsiteY65" fmla="*/ 323462 h 3970079"/>
              <a:gd name="connsiteX66" fmla="*/ 2407298 w 4314729"/>
              <a:gd name="connsiteY66" fmla="*/ 472751 h 3970079"/>
              <a:gd name="connsiteX67" fmla="*/ 2550368 w 4314729"/>
              <a:gd name="connsiteY67" fmla="*/ 454090 h 3970079"/>
              <a:gd name="connsiteX68" fmla="*/ 2643674 w 4314729"/>
              <a:gd name="connsiteY68" fmla="*/ 429209 h 3970079"/>
              <a:gd name="connsiteX69" fmla="*/ 2768082 w 4314729"/>
              <a:gd name="connsiteY69" fmla="*/ 460311 h 3970079"/>
              <a:gd name="connsiteX70" fmla="*/ 2817845 w 4314729"/>
              <a:gd name="connsiteY70" fmla="*/ 478972 h 3970079"/>
              <a:gd name="connsiteX71" fmla="*/ 2743200 w 4314729"/>
              <a:gd name="connsiteY71" fmla="*/ 510074 h 3970079"/>
              <a:gd name="connsiteX72" fmla="*/ 2668555 w 4314729"/>
              <a:gd name="connsiteY72" fmla="*/ 497633 h 3970079"/>
              <a:gd name="connsiteX73" fmla="*/ 2830286 w 4314729"/>
              <a:gd name="connsiteY73" fmla="*/ 597160 h 3970079"/>
              <a:gd name="connsiteX74" fmla="*/ 3010678 w 4314729"/>
              <a:gd name="connsiteY74" fmla="*/ 758890 h 3970079"/>
              <a:gd name="connsiteX75" fmla="*/ 3048000 w 4314729"/>
              <a:gd name="connsiteY75" fmla="*/ 877078 h 3970079"/>
              <a:gd name="connsiteX76" fmla="*/ 3178629 w 4314729"/>
              <a:gd name="connsiteY76" fmla="*/ 939282 h 3970079"/>
              <a:gd name="connsiteX77" fmla="*/ 3290596 w 4314729"/>
              <a:gd name="connsiteY77" fmla="*/ 995266 h 3970079"/>
              <a:gd name="connsiteX78" fmla="*/ 3427445 w 4314729"/>
              <a:gd name="connsiteY78" fmla="*/ 1101013 h 3970079"/>
              <a:gd name="connsiteX79" fmla="*/ 3470988 w 4314729"/>
              <a:gd name="connsiteY79" fmla="*/ 1163217 h 3970079"/>
              <a:gd name="connsiteX80" fmla="*/ 3614057 w 4314729"/>
              <a:gd name="connsiteY80" fmla="*/ 1219200 h 3970079"/>
              <a:gd name="connsiteX81" fmla="*/ 3738466 w 4314729"/>
              <a:gd name="connsiteY81" fmla="*/ 1268964 h 3970079"/>
              <a:gd name="connsiteX82" fmla="*/ 3825551 w 4314729"/>
              <a:gd name="connsiteY82" fmla="*/ 1356049 h 3970079"/>
              <a:gd name="connsiteX83" fmla="*/ 3900196 w 4314729"/>
              <a:gd name="connsiteY83" fmla="*/ 1387151 h 3970079"/>
              <a:gd name="connsiteX84" fmla="*/ 3999723 w 4314729"/>
              <a:gd name="connsiteY84" fmla="*/ 1368490 h 3970079"/>
              <a:gd name="connsiteX85" fmla="*/ 4077283 w 4314729"/>
              <a:gd name="connsiteY85" fmla="*/ 1336853 h 3970079"/>
              <a:gd name="connsiteX86" fmla="*/ 4118444 w 4314729"/>
              <a:gd name="connsiteY86" fmla="*/ 1383312 h 3970079"/>
              <a:gd name="connsiteX87" fmla="*/ 4065231 w 4314729"/>
              <a:gd name="connsiteY87" fmla="*/ 1437983 h 3970079"/>
              <a:gd name="connsiteX88" fmla="*/ 4187939 w 4314729"/>
              <a:gd name="connsiteY88" fmla="*/ 1561712 h 3970079"/>
              <a:gd name="connsiteX89" fmla="*/ 4314729 w 4314729"/>
              <a:gd name="connsiteY89" fmla="*/ 1650401 h 3970079"/>
              <a:gd name="connsiteX90" fmla="*/ 4293540 w 4314729"/>
              <a:gd name="connsiteY90" fmla="*/ 1688112 h 3970079"/>
              <a:gd name="connsiteX91" fmla="*/ 4206455 w 4314729"/>
              <a:gd name="connsiteY91" fmla="*/ 1636891 h 3970079"/>
              <a:gd name="connsiteX92" fmla="*/ 4312201 w 4314729"/>
              <a:gd name="connsiteY92" fmla="*/ 1758530 h 3970079"/>
              <a:gd name="connsiteX93" fmla="*/ 4259523 w 4314729"/>
              <a:gd name="connsiteY93" fmla="*/ 1805377 h 3970079"/>
              <a:gd name="connsiteX94" fmla="*/ 4043654 w 4314729"/>
              <a:gd name="connsiteY94" fmla="*/ 1643647 h 3970079"/>
              <a:gd name="connsiteX95" fmla="*/ 3915018 w 4314729"/>
              <a:gd name="connsiteY95" fmla="*/ 1607102 h 3970079"/>
              <a:gd name="connsiteX96" fmla="*/ 3825017 w 4314729"/>
              <a:gd name="connsiteY96" fmla="*/ 1632809 h 3970079"/>
              <a:gd name="connsiteX97" fmla="*/ 3726025 w 4314729"/>
              <a:gd name="connsiteY97" fmla="*/ 1579984 h 3970079"/>
              <a:gd name="connsiteX98" fmla="*/ 3583636 w 4314729"/>
              <a:gd name="connsiteY98" fmla="*/ 1567009 h 3970079"/>
              <a:gd name="connsiteX99" fmla="*/ 3374377 w 4314729"/>
              <a:gd name="connsiteY99" fmla="*/ 1450668 h 3970079"/>
              <a:gd name="connsiteX100" fmla="*/ 3288604 w 4314729"/>
              <a:gd name="connsiteY100" fmla="*/ 1473315 h 3970079"/>
              <a:gd name="connsiteX101" fmla="*/ 3021273 w 4314729"/>
              <a:gd name="connsiteY101" fmla="*/ 1287090 h 3970079"/>
              <a:gd name="connsiteX102" fmla="*/ 3016510 w 4314729"/>
              <a:gd name="connsiteY102" fmla="*/ 1350363 h 3970079"/>
              <a:gd name="connsiteX103" fmla="*/ 3094459 w 4314729"/>
              <a:gd name="connsiteY103" fmla="*/ 1426855 h 3970079"/>
              <a:gd name="connsiteX104" fmla="*/ 3024965 w 4314729"/>
              <a:gd name="connsiteY104" fmla="*/ 1483762 h 3970079"/>
              <a:gd name="connsiteX105" fmla="*/ 3020348 w 4314729"/>
              <a:gd name="connsiteY105" fmla="*/ 1619689 h 3970079"/>
              <a:gd name="connsiteX106" fmla="*/ 2996390 w 4314729"/>
              <a:gd name="connsiteY106" fmla="*/ 1763680 h 3970079"/>
              <a:gd name="connsiteX107" fmla="*/ 2997848 w 4314729"/>
              <a:gd name="connsiteY107" fmla="*/ 1915886 h 3970079"/>
              <a:gd name="connsiteX108" fmla="*/ 2942253 w 4314729"/>
              <a:gd name="connsiteY108" fmla="*/ 1990531 h 3970079"/>
              <a:gd name="connsiteX109" fmla="*/ 2949931 w 4314729"/>
              <a:gd name="connsiteY109" fmla="*/ 2151484 h 3970079"/>
              <a:gd name="connsiteX110" fmla="*/ 2816388 w 4314729"/>
              <a:gd name="connsiteY110" fmla="*/ 2196874 h 3970079"/>
              <a:gd name="connsiteX111" fmla="*/ 2775226 w 4314729"/>
              <a:gd name="connsiteY111" fmla="*/ 2153330 h 3970079"/>
              <a:gd name="connsiteX112" fmla="*/ 2676623 w 4314729"/>
              <a:gd name="connsiteY112" fmla="*/ 2159017 h 3970079"/>
              <a:gd name="connsiteX113" fmla="*/ 2774448 w 4314729"/>
              <a:gd name="connsiteY113" fmla="*/ 2391942 h 3970079"/>
              <a:gd name="connsiteX114" fmla="*/ 2743200 w 4314729"/>
              <a:gd name="connsiteY114" fmla="*/ 2493850 h 3970079"/>
              <a:gd name="connsiteX115" fmla="*/ 2811625 w 4314729"/>
              <a:gd name="connsiteY115" fmla="*/ 3514531 h 3970079"/>
              <a:gd name="connsiteX116" fmla="*/ 2809243 w 4314729"/>
              <a:gd name="connsiteY116" fmla="*/ 3970079 h 3970079"/>
              <a:gd name="connsiteX117" fmla="*/ 2494384 w 4314729"/>
              <a:gd name="connsiteY117" fmla="*/ 3969543 h 3970079"/>
              <a:gd name="connsiteX118" fmla="*/ 2315839 w 4314729"/>
              <a:gd name="connsiteY118" fmla="*/ 3179553 h 3970079"/>
              <a:gd name="connsiteX119" fmla="*/ 2182441 w 4314729"/>
              <a:gd name="connsiteY119" fmla="*/ 2696353 h 3970079"/>
              <a:gd name="connsiteX120" fmla="*/ 2126991 w 4314729"/>
              <a:gd name="connsiteY120" fmla="*/ 2863770 h 3970079"/>
              <a:gd name="connsiteX121" fmla="*/ 2058955 w 4314729"/>
              <a:gd name="connsiteY121" fmla="*/ 3135086 h 3970079"/>
              <a:gd name="connsiteX122" fmla="*/ 1953208 w 4314729"/>
              <a:gd name="connsiteY122" fmla="*/ 3614058 h 3970079"/>
              <a:gd name="connsiteX123" fmla="*/ 1872343 w 4314729"/>
              <a:gd name="connsiteY123" fmla="*/ 3965316 h 3970079"/>
              <a:gd name="connsiteX124" fmla="*/ 1473314 w 4314729"/>
              <a:gd name="connsiteY124" fmla="*/ 3966629 h 3970079"/>
              <a:gd name="connsiteX0" fmla="*/ 1473314 w 4314729"/>
              <a:gd name="connsiteY0" fmla="*/ 3966629 h 3970079"/>
              <a:gd name="connsiteX1" fmla="*/ 1535906 w 4314729"/>
              <a:gd name="connsiteY1" fmla="*/ 3468606 h 3970079"/>
              <a:gd name="connsiteX2" fmla="*/ 1573764 w 4314729"/>
              <a:gd name="connsiteY2" fmla="*/ 3085323 h 3970079"/>
              <a:gd name="connsiteX3" fmla="*/ 1594272 w 4314729"/>
              <a:gd name="connsiteY3" fmla="*/ 2821927 h 3970079"/>
              <a:gd name="connsiteX4" fmla="*/ 1604866 w 4314729"/>
              <a:gd name="connsiteY4" fmla="*/ 2649894 h 3970079"/>
              <a:gd name="connsiteX5" fmla="*/ 1612932 w 4314729"/>
              <a:gd name="connsiteY5" fmla="*/ 2505367 h 3970079"/>
              <a:gd name="connsiteX6" fmla="*/ 1625374 w 4314729"/>
              <a:gd name="connsiteY6" fmla="*/ 2335958 h 3970079"/>
              <a:gd name="connsiteX7" fmla="*/ 1664688 w 4314729"/>
              <a:gd name="connsiteY7" fmla="*/ 2227295 h 3970079"/>
              <a:gd name="connsiteX8" fmla="*/ 1686120 w 4314729"/>
              <a:gd name="connsiteY8" fmla="*/ 2148812 h 3970079"/>
              <a:gd name="connsiteX9" fmla="*/ 1579838 w 4314729"/>
              <a:gd name="connsiteY9" fmla="*/ 2103956 h 3970079"/>
              <a:gd name="connsiteX10" fmla="*/ 1566085 w 4314729"/>
              <a:gd name="connsiteY10" fmla="*/ 2017795 h 3970079"/>
              <a:gd name="connsiteX11" fmla="*/ 1585816 w 4314729"/>
              <a:gd name="connsiteY11" fmla="*/ 1953209 h 3970079"/>
              <a:gd name="connsiteX12" fmla="*/ 1524000 w 4314729"/>
              <a:gd name="connsiteY12" fmla="*/ 1891004 h 3970079"/>
              <a:gd name="connsiteX13" fmla="*/ 1491441 w 4314729"/>
              <a:gd name="connsiteY13" fmla="*/ 1779037 h 3970079"/>
              <a:gd name="connsiteX14" fmla="*/ 1449355 w 4314729"/>
              <a:gd name="connsiteY14" fmla="*/ 1268964 h 3970079"/>
              <a:gd name="connsiteX15" fmla="*/ 1290541 w 4314729"/>
              <a:gd name="connsiteY15" fmla="*/ 1326794 h 3970079"/>
              <a:gd name="connsiteX16" fmla="*/ 1175657 w 4314729"/>
              <a:gd name="connsiteY16" fmla="*/ 1424474 h 3970079"/>
              <a:gd name="connsiteX17" fmla="*/ 1038808 w 4314729"/>
              <a:gd name="connsiteY17" fmla="*/ 1486678 h 3970079"/>
              <a:gd name="connsiteX18" fmla="*/ 877078 w 4314729"/>
              <a:gd name="connsiteY18" fmla="*/ 1492898 h 3970079"/>
              <a:gd name="connsiteX19" fmla="*/ 833535 w 4314729"/>
              <a:gd name="connsiteY19" fmla="*/ 1561323 h 3970079"/>
              <a:gd name="connsiteX20" fmla="*/ 783772 w 4314729"/>
              <a:gd name="connsiteY20" fmla="*/ 1548882 h 3970079"/>
              <a:gd name="connsiteX21" fmla="*/ 696686 w 4314729"/>
              <a:gd name="connsiteY21" fmla="*/ 1629747 h 3970079"/>
              <a:gd name="connsiteX22" fmla="*/ 597160 w 4314729"/>
              <a:gd name="connsiteY22" fmla="*/ 1573764 h 3970079"/>
              <a:gd name="connsiteX23" fmla="*/ 466531 w 4314729"/>
              <a:gd name="connsiteY23" fmla="*/ 1642188 h 3970079"/>
              <a:gd name="connsiteX24" fmla="*/ 422988 w 4314729"/>
              <a:gd name="connsiteY24" fmla="*/ 1648409 h 3970079"/>
              <a:gd name="connsiteX25" fmla="*/ 199053 w 4314729"/>
              <a:gd name="connsiteY25" fmla="*/ 1747935 h 3970079"/>
              <a:gd name="connsiteX26" fmla="*/ 93306 w 4314729"/>
              <a:gd name="connsiteY26" fmla="*/ 1779037 h 3970079"/>
              <a:gd name="connsiteX27" fmla="*/ 55984 w 4314729"/>
              <a:gd name="connsiteY27" fmla="*/ 1747935 h 3970079"/>
              <a:gd name="connsiteX28" fmla="*/ 0 w 4314729"/>
              <a:gd name="connsiteY28" fmla="*/ 1760376 h 3970079"/>
              <a:gd name="connsiteX29" fmla="*/ 0 w 4314729"/>
              <a:gd name="connsiteY29" fmla="*/ 1704392 h 3970079"/>
              <a:gd name="connsiteX30" fmla="*/ 62204 w 4314729"/>
              <a:gd name="connsiteY30" fmla="*/ 1660849 h 3970079"/>
              <a:gd name="connsiteX31" fmla="*/ 18662 w 4314729"/>
              <a:gd name="connsiteY31" fmla="*/ 1642188 h 3970079"/>
              <a:gd name="connsiteX32" fmla="*/ 68425 w 4314729"/>
              <a:gd name="connsiteY32" fmla="*/ 1573764 h 3970079"/>
              <a:gd name="connsiteX33" fmla="*/ 286139 w 4314729"/>
              <a:gd name="connsiteY33" fmla="*/ 1499119 h 3970079"/>
              <a:gd name="connsiteX34" fmla="*/ 199053 w 4314729"/>
              <a:gd name="connsiteY34" fmla="*/ 1455576 h 3970079"/>
              <a:gd name="connsiteX35" fmla="*/ 217715 w 4314729"/>
              <a:gd name="connsiteY35" fmla="*/ 1393372 h 3970079"/>
              <a:gd name="connsiteX36" fmla="*/ 335902 w 4314729"/>
              <a:gd name="connsiteY36" fmla="*/ 1387151 h 3970079"/>
              <a:gd name="connsiteX37" fmla="*/ 435429 w 4314729"/>
              <a:gd name="connsiteY37" fmla="*/ 1405813 h 3970079"/>
              <a:gd name="connsiteX38" fmla="*/ 435429 w 4314729"/>
              <a:gd name="connsiteY38" fmla="*/ 1405813 h 3970079"/>
              <a:gd name="connsiteX39" fmla="*/ 572278 w 4314729"/>
              <a:gd name="connsiteY39" fmla="*/ 1300066 h 3970079"/>
              <a:gd name="connsiteX40" fmla="*/ 696686 w 4314729"/>
              <a:gd name="connsiteY40" fmla="*/ 1244082 h 3970079"/>
              <a:gd name="connsiteX41" fmla="*/ 802433 w 4314729"/>
              <a:gd name="connsiteY41" fmla="*/ 1188098 h 3970079"/>
              <a:gd name="connsiteX42" fmla="*/ 951723 w 4314729"/>
              <a:gd name="connsiteY42" fmla="*/ 1132115 h 3970079"/>
              <a:gd name="connsiteX43" fmla="*/ 970384 w 4314729"/>
              <a:gd name="connsiteY43" fmla="*/ 1069911 h 3970079"/>
              <a:gd name="connsiteX44" fmla="*/ 1045029 w 4314729"/>
              <a:gd name="connsiteY44" fmla="*/ 1038809 h 3970079"/>
              <a:gd name="connsiteX45" fmla="*/ 1088572 w 4314729"/>
              <a:gd name="connsiteY45" fmla="*/ 1069911 h 3970079"/>
              <a:gd name="connsiteX46" fmla="*/ 1113453 w 4314729"/>
              <a:gd name="connsiteY46" fmla="*/ 970384 h 3970079"/>
              <a:gd name="connsiteX47" fmla="*/ 1219200 w 4314729"/>
              <a:gd name="connsiteY47" fmla="*/ 870858 h 3970079"/>
              <a:gd name="connsiteX48" fmla="*/ 1300066 w 4314729"/>
              <a:gd name="connsiteY48" fmla="*/ 858417 h 3970079"/>
              <a:gd name="connsiteX49" fmla="*/ 1399592 w 4314729"/>
              <a:gd name="connsiteY49" fmla="*/ 802433 h 3970079"/>
              <a:gd name="connsiteX50" fmla="*/ 1368490 w 4314729"/>
              <a:gd name="connsiteY50" fmla="*/ 727788 h 3970079"/>
              <a:gd name="connsiteX51" fmla="*/ 1486678 w 4314729"/>
              <a:gd name="connsiteY51" fmla="*/ 665584 h 3970079"/>
              <a:gd name="connsiteX52" fmla="*/ 1511560 w 4314729"/>
              <a:gd name="connsiteY52" fmla="*/ 541176 h 3970079"/>
              <a:gd name="connsiteX53" fmla="*/ 1635968 w 4314729"/>
              <a:gd name="connsiteY53" fmla="*/ 528735 h 3970079"/>
              <a:gd name="connsiteX54" fmla="*/ 1567543 w 4314729"/>
              <a:gd name="connsiteY54" fmla="*/ 472751 h 3970079"/>
              <a:gd name="connsiteX55" fmla="*/ 1629747 w 4314729"/>
              <a:gd name="connsiteY55" fmla="*/ 441649 h 3970079"/>
              <a:gd name="connsiteX56" fmla="*/ 1723053 w 4314729"/>
              <a:gd name="connsiteY56" fmla="*/ 447870 h 3970079"/>
              <a:gd name="connsiteX57" fmla="*/ 1903445 w 4314729"/>
              <a:gd name="connsiteY57" fmla="*/ 447870 h 3970079"/>
              <a:gd name="connsiteX58" fmla="*/ 1946988 w 4314729"/>
              <a:gd name="connsiteY58" fmla="*/ 323462 h 3970079"/>
              <a:gd name="connsiteX59" fmla="*/ 1971870 w 4314729"/>
              <a:gd name="connsiteY59" fmla="*/ 161731 h 3970079"/>
              <a:gd name="connsiteX60" fmla="*/ 2040294 w 4314729"/>
              <a:gd name="connsiteY60" fmla="*/ 105747 h 3970079"/>
              <a:gd name="connsiteX61" fmla="*/ 2083837 w 4314729"/>
              <a:gd name="connsiteY61" fmla="*/ 55984 h 3970079"/>
              <a:gd name="connsiteX62" fmla="*/ 2139821 w 4314729"/>
              <a:gd name="connsiteY62" fmla="*/ 0 h 3970079"/>
              <a:gd name="connsiteX63" fmla="*/ 2226906 w 4314729"/>
              <a:gd name="connsiteY63" fmla="*/ 74645 h 3970079"/>
              <a:gd name="connsiteX64" fmla="*/ 2295331 w 4314729"/>
              <a:gd name="connsiteY64" fmla="*/ 186613 h 3970079"/>
              <a:gd name="connsiteX65" fmla="*/ 2351315 w 4314729"/>
              <a:gd name="connsiteY65" fmla="*/ 323462 h 3970079"/>
              <a:gd name="connsiteX66" fmla="*/ 2407298 w 4314729"/>
              <a:gd name="connsiteY66" fmla="*/ 472751 h 3970079"/>
              <a:gd name="connsiteX67" fmla="*/ 2550368 w 4314729"/>
              <a:gd name="connsiteY67" fmla="*/ 454090 h 3970079"/>
              <a:gd name="connsiteX68" fmla="*/ 2643674 w 4314729"/>
              <a:gd name="connsiteY68" fmla="*/ 429209 h 3970079"/>
              <a:gd name="connsiteX69" fmla="*/ 2768082 w 4314729"/>
              <a:gd name="connsiteY69" fmla="*/ 460311 h 3970079"/>
              <a:gd name="connsiteX70" fmla="*/ 2817845 w 4314729"/>
              <a:gd name="connsiteY70" fmla="*/ 478972 h 3970079"/>
              <a:gd name="connsiteX71" fmla="*/ 2743200 w 4314729"/>
              <a:gd name="connsiteY71" fmla="*/ 510074 h 3970079"/>
              <a:gd name="connsiteX72" fmla="*/ 2668555 w 4314729"/>
              <a:gd name="connsiteY72" fmla="*/ 497633 h 3970079"/>
              <a:gd name="connsiteX73" fmla="*/ 2830286 w 4314729"/>
              <a:gd name="connsiteY73" fmla="*/ 597160 h 3970079"/>
              <a:gd name="connsiteX74" fmla="*/ 3010678 w 4314729"/>
              <a:gd name="connsiteY74" fmla="*/ 758890 h 3970079"/>
              <a:gd name="connsiteX75" fmla="*/ 3048000 w 4314729"/>
              <a:gd name="connsiteY75" fmla="*/ 877078 h 3970079"/>
              <a:gd name="connsiteX76" fmla="*/ 3178629 w 4314729"/>
              <a:gd name="connsiteY76" fmla="*/ 939282 h 3970079"/>
              <a:gd name="connsiteX77" fmla="*/ 3290596 w 4314729"/>
              <a:gd name="connsiteY77" fmla="*/ 995266 h 3970079"/>
              <a:gd name="connsiteX78" fmla="*/ 3427445 w 4314729"/>
              <a:gd name="connsiteY78" fmla="*/ 1101013 h 3970079"/>
              <a:gd name="connsiteX79" fmla="*/ 3470988 w 4314729"/>
              <a:gd name="connsiteY79" fmla="*/ 1163217 h 3970079"/>
              <a:gd name="connsiteX80" fmla="*/ 3614057 w 4314729"/>
              <a:gd name="connsiteY80" fmla="*/ 1219200 h 3970079"/>
              <a:gd name="connsiteX81" fmla="*/ 3738466 w 4314729"/>
              <a:gd name="connsiteY81" fmla="*/ 1268964 h 3970079"/>
              <a:gd name="connsiteX82" fmla="*/ 3825551 w 4314729"/>
              <a:gd name="connsiteY82" fmla="*/ 1356049 h 3970079"/>
              <a:gd name="connsiteX83" fmla="*/ 3900196 w 4314729"/>
              <a:gd name="connsiteY83" fmla="*/ 1387151 h 3970079"/>
              <a:gd name="connsiteX84" fmla="*/ 4035442 w 4314729"/>
              <a:gd name="connsiteY84" fmla="*/ 1375634 h 3970079"/>
              <a:gd name="connsiteX85" fmla="*/ 4077283 w 4314729"/>
              <a:gd name="connsiteY85" fmla="*/ 1336853 h 3970079"/>
              <a:gd name="connsiteX86" fmla="*/ 4118444 w 4314729"/>
              <a:gd name="connsiteY86" fmla="*/ 1383312 h 3970079"/>
              <a:gd name="connsiteX87" fmla="*/ 4065231 w 4314729"/>
              <a:gd name="connsiteY87" fmla="*/ 1437983 h 3970079"/>
              <a:gd name="connsiteX88" fmla="*/ 4187939 w 4314729"/>
              <a:gd name="connsiteY88" fmla="*/ 1561712 h 3970079"/>
              <a:gd name="connsiteX89" fmla="*/ 4314729 w 4314729"/>
              <a:gd name="connsiteY89" fmla="*/ 1650401 h 3970079"/>
              <a:gd name="connsiteX90" fmla="*/ 4293540 w 4314729"/>
              <a:gd name="connsiteY90" fmla="*/ 1688112 h 3970079"/>
              <a:gd name="connsiteX91" fmla="*/ 4206455 w 4314729"/>
              <a:gd name="connsiteY91" fmla="*/ 1636891 h 3970079"/>
              <a:gd name="connsiteX92" fmla="*/ 4312201 w 4314729"/>
              <a:gd name="connsiteY92" fmla="*/ 1758530 h 3970079"/>
              <a:gd name="connsiteX93" fmla="*/ 4259523 w 4314729"/>
              <a:gd name="connsiteY93" fmla="*/ 1805377 h 3970079"/>
              <a:gd name="connsiteX94" fmla="*/ 4043654 w 4314729"/>
              <a:gd name="connsiteY94" fmla="*/ 1643647 h 3970079"/>
              <a:gd name="connsiteX95" fmla="*/ 3915018 w 4314729"/>
              <a:gd name="connsiteY95" fmla="*/ 1607102 h 3970079"/>
              <a:gd name="connsiteX96" fmla="*/ 3825017 w 4314729"/>
              <a:gd name="connsiteY96" fmla="*/ 1632809 h 3970079"/>
              <a:gd name="connsiteX97" fmla="*/ 3726025 w 4314729"/>
              <a:gd name="connsiteY97" fmla="*/ 1579984 h 3970079"/>
              <a:gd name="connsiteX98" fmla="*/ 3583636 w 4314729"/>
              <a:gd name="connsiteY98" fmla="*/ 1567009 h 3970079"/>
              <a:gd name="connsiteX99" fmla="*/ 3374377 w 4314729"/>
              <a:gd name="connsiteY99" fmla="*/ 1450668 h 3970079"/>
              <a:gd name="connsiteX100" fmla="*/ 3288604 w 4314729"/>
              <a:gd name="connsiteY100" fmla="*/ 1473315 h 3970079"/>
              <a:gd name="connsiteX101" fmla="*/ 3021273 w 4314729"/>
              <a:gd name="connsiteY101" fmla="*/ 1287090 h 3970079"/>
              <a:gd name="connsiteX102" fmla="*/ 3016510 w 4314729"/>
              <a:gd name="connsiteY102" fmla="*/ 1350363 h 3970079"/>
              <a:gd name="connsiteX103" fmla="*/ 3094459 w 4314729"/>
              <a:gd name="connsiteY103" fmla="*/ 1426855 h 3970079"/>
              <a:gd name="connsiteX104" fmla="*/ 3024965 w 4314729"/>
              <a:gd name="connsiteY104" fmla="*/ 1483762 h 3970079"/>
              <a:gd name="connsiteX105" fmla="*/ 3020348 w 4314729"/>
              <a:gd name="connsiteY105" fmla="*/ 1619689 h 3970079"/>
              <a:gd name="connsiteX106" fmla="*/ 2996390 w 4314729"/>
              <a:gd name="connsiteY106" fmla="*/ 1763680 h 3970079"/>
              <a:gd name="connsiteX107" fmla="*/ 2997848 w 4314729"/>
              <a:gd name="connsiteY107" fmla="*/ 1915886 h 3970079"/>
              <a:gd name="connsiteX108" fmla="*/ 2942253 w 4314729"/>
              <a:gd name="connsiteY108" fmla="*/ 1990531 h 3970079"/>
              <a:gd name="connsiteX109" fmla="*/ 2949931 w 4314729"/>
              <a:gd name="connsiteY109" fmla="*/ 2151484 h 3970079"/>
              <a:gd name="connsiteX110" fmla="*/ 2816388 w 4314729"/>
              <a:gd name="connsiteY110" fmla="*/ 2196874 h 3970079"/>
              <a:gd name="connsiteX111" fmla="*/ 2775226 w 4314729"/>
              <a:gd name="connsiteY111" fmla="*/ 2153330 h 3970079"/>
              <a:gd name="connsiteX112" fmla="*/ 2676623 w 4314729"/>
              <a:gd name="connsiteY112" fmla="*/ 2159017 h 3970079"/>
              <a:gd name="connsiteX113" fmla="*/ 2774448 w 4314729"/>
              <a:gd name="connsiteY113" fmla="*/ 2391942 h 3970079"/>
              <a:gd name="connsiteX114" fmla="*/ 2743200 w 4314729"/>
              <a:gd name="connsiteY114" fmla="*/ 2493850 h 3970079"/>
              <a:gd name="connsiteX115" fmla="*/ 2811625 w 4314729"/>
              <a:gd name="connsiteY115" fmla="*/ 3514531 h 3970079"/>
              <a:gd name="connsiteX116" fmla="*/ 2809243 w 4314729"/>
              <a:gd name="connsiteY116" fmla="*/ 3970079 h 3970079"/>
              <a:gd name="connsiteX117" fmla="*/ 2494384 w 4314729"/>
              <a:gd name="connsiteY117" fmla="*/ 3969543 h 3970079"/>
              <a:gd name="connsiteX118" fmla="*/ 2315839 w 4314729"/>
              <a:gd name="connsiteY118" fmla="*/ 3179553 h 3970079"/>
              <a:gd name="connsiteX119" fmla="*/ 2182441 w 4314729"/>
              <a:gd name="connsiteY119" fmla="*/ 2696353 h 3970079"/>
              <a:gd name="connsiteX120" fmla="*/ 2126991 w 4314729"/>
              <a:gd name="connsiteY120" fmla="*/ 2863770 h 3970079"/>
              <a:gd name="connsiteX121" fmla="*/ 2058955 w 4314729"/>
              <a:gd name="connsiteY121" fmla="*/ 3135086 h 3970079"/>
              <a:gd name="connsiteX122" fmla="*/ 1953208 w 4314729"/>
              <a:gd name="connsiteY122" fmla="*/ 3614058 h 3970079"/>
              <a:gd name="connsiteX123" fmla="*/ 1872343 w 4314729"/>
              <a:gd name="connsiteY123" fmla="*/ 3965316 h 3970079"/>
              <a:gd name="connsiteX124" fmla="*/ 1473314 w 4314729"/>
              <a:gd name="connsiteY124" fmla="*/ 3966629 h 3970079"/>
              <a:gd name="connsiteX0" fmla="*/ 1473314 w 4314729"/>
              <a:gd name="connsiteY0" fmla="*/ 3966629 h 3970079"/>
              <a:gd name="connsiteX1" fmla="*/ 1535906 w 4314729"/>
              <a:gd name="connsiteY1" fmla="*/ 3468606 h 3970079"/>
              <a:gd name="connsiteX2" fmla="*/ 1573764 w 4314729"/>
              <a:gd name="connsiteY2" fmla="*/ 3085323 h 3970079"/>
              <a:gd name="connsiteX3" fmla="*/ 1594272 w 4314729"/>
              <a:gd name="connsiteY3" fmla="*/ 2821927 h 3970079"/>
              <a:gd name="connsiteX4" fmla="*/ 1604866 w 4314729"/>
              <a:gd name="connsiteY4" fmla="*/ 2649894 h 3970079"/>
              <a:gd name="connsiteX5" fmla="*/ 1612932 w 4314729"/>
              <a:gd name="connsiteY5" fmla="*/ 2505367 h 3970079"/>
              <a:gd name="connsiteX6" fmla="*/ 1625374 w 4314729"/>
              <a:gd name="connsiteY6" fmla="*/ 2335958 h 3970079"/>
              <a:gd name="connsiteX7" fmla="*/ 1664688 w 4314729"/>
              <a:gd name="connsiteY7" fmla="*/ 2227295 h 3970079"/>
              <a:gd name="connsiteX8" fmla="*/ 1686120 w 4314729"/>
              <a:gd name="connsiteY8" fmla="*/ 2148812 h 3970079"/>
              <a:gd name="connsiteX9" fmla="*/ 1579838 w 4314729"/>
              <a:gd name="connsiteY9" fmla="*/ 2103956 h 3970079"/>
              <a:gd name="connsiteX10" fmla="*/ 1566085 w 4314729"/>
              <a:gd name="connsiteY10" fmla="*/ 2017795 h 3970079"/>
              <a:gd name="connsiteX11" fmla="*/ 1585816 w 4314729"/>
              <a:gd name="connsiteY11" fmla="*/ 1953209 h 3970079"/>
              <a:gd name="connsiteX12" fmla="*/ 1524000 w 4314729"/>
              <a:gd name="connsiteY12" fmla="*/ 1891004 h 3970079"/>
              <a:gd name="connsiteX13" fmla="*/ 1491441 w 4314729"/>
              <a:gd name="connsiteY13" fmla="*/ 1779037 h 3970079"/>
              <a:gd name="connsiteX14" fmla="*/ 1449355 w 4314729"/>
              <a:gd name="connsiteY14" fmla="*/ 1268964 h 3970079"/>
              <a:gd name="connsiteX15" fmla="*/ 1290541 w 4314729"/>
              <a:gd name="connsiteY15" fmla="*/ 1326794 h 3970079"/>
              <a:gd name="connsiteX16" fmla="*/ 1175657 w 4314729"/>
              <a:gd name="connsiteY16" fmla="*/ 1424474 h 3970079"/>
              <a:gd name="connsiteX17" fmla="*/ 1038808 w 4314729"/>
              <a:gd name="connsiteY17" fmla="*/ 1486678 h 3970079"/>
              <a:gd name="connsiteX18" fmla="*/ 877078 w 4314729"/>
              <a:gd name="connsiteY18" fmla="*/ 1492898 h 3970079"/>
              <a:gd name="connsiteX19" fmla="*/ 833535 w 4314729"/>
              <a:gd name="connsiteY19" fmla="*/ 1561323 h 3970079"/>
              <a:gd name="connsiteX20" fmla="*/ 783772 w 4314729"/>
              <a:gd name="connsiteY20" fmla="*/ 1548882 h 3970079"/>
              <a:gd name="connsiteX21" fmla="*/ 696686 w 4314729"/>
              <a:gd name="connsiteY21" fmla="*/ 1629747 h 3970079"/>
              <a:gd name="connsiteX22" fmla="*/ 597160 w 4314729"/>
              <a:gd name="connsiteY22" fmla="*/ 1573764 h 3970079"/>
              <a:gd name="connsiteX23" fmla="*/ 466531 w 4314729"/>
              <a:gd name="connsiteY23" fmla="*/ 1642188 h 3970079"/>
              <a:gd name="connsiteX24" fmla="*/ 422988 w 4314729"/>
              <a:gd name="connsiteY24" fmla="*/ 1648409 h 3970079"/>
              <a:gd name="connsiteX25" fmla="*/ 199053 w 4314729"/>
              <a:gd name="connsiteY25" fmla="*/ 1747935 h 3970079"/>
              <a:gd name="connsiteX26" fmla="*/ 93306 w 4314729"/>
              <a:gd name="connsiteY26" fmla="*/ 1779037 h 3970079"/>
              <a:gd name="connsiteX27" fmla="*/ 55984 w 4314729"/>
              <a:gd name="connsiteY27" fmla="*/ 1747935 h 3970079"/>
              <a:gd name="connsiteX28" fmla="*/ 0 w 4314729"/>
              <a:gd name="connsiteY28" fmla="*/ 1760376 h 3970079"/>
              <a:gd name="connsiteX29" fmla="*/ 0 w 4314729"/>
              <a:gd name="connsiteY29" fmla="*/ 1704392 h 3970079"/>
              <a:gd name="connsiteX30" fmla="*/ 62204 w 4314729"/>
              <a:gd name="connsiteY30" fmla="*/ 1660849 h 3970079"/>
              <a:gd name="connsiteX31" fmla="*/ 18662 w 4314729"/>
              <a:gd name="connsiteY31" fmla="*/ 1642188 h 3970079"/>
              <a:gd name="connsiteX32" fmla="*/ 68425 w 4314729"/>
              <a:gd name="connsiteY32" fmla="*/ 1573764 h 3970079"/>
              <a:gd name="connsiteX33" fmla="*/ 286139 w 4314729"/>
              <a:gd name="connsiteY33" fmla="*/ 1499119 h 3970079"/>
              <a:gd name="connsiteX34" fmla="*/ 199053 w 4314729"/>
              <a:gd name="connsiteY34" fmla="*/ 1455576 h 3970079"/>
              <a:gd name="connsiteX35" fmla="*/ 217715 w 4314729"/>
              <a:gd name="connsiteY35" fmla="*/ 1393372 h 3970079"/>
              <a:gd name="connsiteX36" fmla="*/ 335902 w 4314729"/>
              <a:gd name="connsiteY36" fmla="*/ 1387151 h 3970079"/>
              <a:gd name="connsiteX37" fmla="*/ 435429 w 4314729"/>
              <a:gd name="connsiteY37" fmla="*/ 1405813 h 3970079"/>
              <a:gd name="connsiteX38" fmla="*/ 435429 w 4314729"/>
              <a:gd name="connsiteY38" fmla="*/ 1405813 h 3970079"/>
              <a:gd name="connsiteX39" fmla="*/ 572278 w 4314729"/>
              <a:gd name="connsiteY39" fmla="*/ 1300066 h 3970079"/>
              <a:gd name="connsiteX40" fmla="*/ 696686 w 4314729"/>
              <a:gd name="connsiteY40" fmla="*/ 1244082 h 3970079"/>
              <a:gd name="connsiteX41" fmla="*/ 802433 w 4314729"/>
              <a:gd name="connsiteY41" fmla="*/ 1188098 h 3970079"/>
              <a:gd name="connsiteX42" fmla="*/ 951723 w 4314729"/>
              <a:gd name="connsiteY42" fmla="*/ 1132115 h 3970079"/>
              <a:gd name="connsiteX43" fmla="*/ 970384 w 4314729"/>
              <a:gd name="connsiteY43" fmla="*/ 1069911 h 3970079"/>
              <a:gd name="connsiteX44" fmla="*/ 1045029 w 4314729"/>
              <a:gd name="connsiteY44" fmla="*/ 1038809 h 3970079"/>
              <a:gd name="connsiteX45" fmla="*/ 1088572 w 4314729"/>
              <a:gd name="connsiteY45" fmla="*/ 1069911 h 3970079"/>
              <a:gd name="connsiteX46" fmla="*/ 1113453 w 4314729"/>
              <a:gd name="connsiteY46" fmla="*/ 970384 h 3970079"/>
              <a:gd name="connsiteX47" fmla="*/ 1219200 w 4314729"/>
              <a:gd name="connsiteY47" fmla="*/ 870858 h 3970079"/>
              <a:gd name="connsiteX48" fmla="*/ 1300066 w 4314729"/>
              <a:gd name="connsiteY48" fmla="*/ 858417 h 3970079"/>
              <a:gd name="connsiteX49" fmla="*/ 1399592 w 4314729"/>
              <a:gd name="connsiteY49" fmla="*/ 802433 h 3970079"/>
              <a:gd name="connsiteX50" fmla="*/ 1368490 w 4314729"/>
              <a:gd name="connsiteY50" fmla="*/ 727788 h 3970079"/>
              <a:gd name="connsiteX51" fmla="*/ 1486678 w 4314729"/>
              <a:gd name="connsiteY51" fmla="*/ 665584 h 3970079"/>
              <a:gd name="connsiteX52" fmla="*/ 1511560 w 4314729"/>
              <a:gd name="connsiteY52" fmla="*/ 541176 h 3970079"/>
              <a:gd name="connsiteX53" fmla="*/ 1635968 w 4314729"/>
              <a:gd name="connsiteY53" fmla="*/ 528735 h 3970079"/>
              <a:gd name="connsiteX54" fmla="*/ 1567543 w 4314729"/>
              <a:gd name="connsiteY54" fmla="*/ 472751 h 3970079"/>
              <a:gd name="connsiteX55" fmla="*/ 1629747 w 4314729"/>
              <a:gd name="connsiteY55" fmla="*/ 441649 h 3970079"/>
              <a:gd name="connsiteX56" fmla="*/ 1723053 w 4314729"/>
              <a:gd name="connsiteY56" fmla="*/ 447870 h 3970079"/>
              <a:gd name="connsiteX57" fmla="*/ 1903445 w 4314729"/>
              <a:gd name="connsiteY57" fmla="*/ 447870 h 3970079"/>
              <a:gd name="connsiteX58" fmla="*/ 1946988 w 4314729"/>
              <a:gd name="connsiteY58" fmla="*/ 323462 h 3970079"/>
              <a:gd name="connsiteX59" fmla="*/ 1971870 w 4314729"/>
              <a:gd name="connsiteY59" fmla="*/ 161731 h 3970079"/>
              <a:gd name="connsiteX60" fmla="*/ 2040294 w 4314729"/>
              <a:gd name="connsiteY60" fmla="*/ 105747 h 3970079"/>
              <a:gd name="connsiteX61" fmla="*/ 2083837 w 4314729"/>
              <a:gd name="connsiteY61" fmla="*/ 55984 h 3970079"/>
              <a:gd name="connsiteX62" fmla="*/ 2139821 w 4314729"/>
              <a:gd name="connsiteY62" fmla="*/ 0 h 3970079"/>
              <a:gd name="connsiteX63" fmla="*/ 2226906 w 4314729"/>
              <a:gd name="connsiteY63" fmla="*/ 74645 h 3970079"/>
              <a:gd name="connsiteX64" fmla="*/ 2295331 w 4314729"/>
              <a:gd name="connsiteY64" fmla="*/ 186613 h 3970079"/>
              <a:gd name="connsiteX65" fmla="*/ 2351315 w 4314729"/>
              <a:gd name="connsiteY65" fmla="*/ 323462 h 3970079"/>
              <a:gd name="connsiteX66" fmla="*/ 2407298 w 4314729"/>
              <a:gd name="connsiteY66" fmla="*/ 472751 h 3970079"/>
              <a:gd name="connsiteX67" fmla="*/ 2550368 w 4314729"/>
              <a:gd name="connsiteY67" fmla="*/ 454090 h 3970079"/>
              <a:gd name="connsiteX68" fmla="*/ 2643674 w 4314729"/>
              <a:gd name="connsiteY68" fmla="*/ 429209 h 3970079"/>
              <a:gd name="connsiteX69" fmla="*/ 2768082 w 4314729"/>
              <a:gd name="connsiteY69" fmla="*/ 460311 h 3970079"/>
              <a:gd name="connsiteX70" fmla="*/ 2817845 w 4314729"/>
              <a:gd name="connsiteY70" fmla="*/ 478972 h 3970079"/>
              <a:gd name="connsiteX71" fmla="*/ 2743200 w 4314729"/>
              <a:gd name="connsiteY71" fmla="*/ 510074 h 3970079"/>
              <a:gd name="connsiteX72" fmla="*/ 2668555 w 4314729"/>
              <a:gd name="connsiteY72" fmla="*/ 497633 h 3970079"/>
              <a:gd name="connsiteX73" fmla="*/ 2830286 w 4314729"/>
              <a:gd name="connsiteY73" fmla="*/ 597160 h 3970079"/>
              <a:gd name="connsiteX74" fmla="*/ 3010678 w 4314729"/>
              <a:gd name="connsiteY74" fmla="*/ 758890 h 3970079"/>
              <a:gd name="connsiteX75" fmla="*/ 3048000 w 4314729"/>
              <a:gd name="connsiteY75" fmla="*/ 877078 h 3970079"/>
              <a:gd name="connsiteX76" fmla="*/ 3178629 w 4314729"/>
              <a:gd name="connsiteY76" fmla="*/ 939282 h 3970079"/>
              <a:gd name="connsiteX77" fmla="*/ 3290596 w 4314729"/>
              <a:gd name="connsiteY77" fmla="*/ 995266 h 3970079"/>
              <a:gd name="connsiteX78" fmla="*/ 3427445 w 4314729"/>
              <a:gd name="connsiteY78" fmla="*/ 1101013 h 3970079"/>
              <a:gd name="connsiteX79" fmla="*/ 3470988 w 4314729"/>
              <a:gd name="connsiteY79" fmla="*/ 1163217 h 3970079"/>
              <a:gd name="connsiteX80" fmla="*/ 3614057 w 4314729"/>
              <a:gd name="connsiteY80" fmla="*/ 1219200 h 3970079"/>
              <a:gd name="connsiteX81" fmla="*/ 3738466 w 4314729"/>
              <a:gd name="connsiteY81" fmla="*/ 1268964 h 3970079"/>
              <a:gd name="connsiteX82" fmla="*/ 3806501 w 4314729"/>
              <a:gd name="connsiteY82" fmla="*/ 1351286 h 3970079"/>
              <a:gd name="connsiteX83" fmla="*/ 3900196 w 4314729"/>
              <a:gd name="connsiteY83" fmla="*/ 1387151 h 3970079"/>
              <a:gd name="connsiteX84" fmla="*/ 4035442 w 4314729"/>
              <a:gd name="connsiteY84" fmla="*/ 1375634 h 3970079"/>
              <a:gd name="connsiteX85" fmla="*/ 4077283 w 4314729"/>
              <a:gd name="connsiteY85" fmla="*/ 1336853 h 3970079"/>
              <a:gd name="connsiteX86" fmla="*/ 4118444 w 4314729"/>
              <a:gd name="connsiteY86" fmla="*/ 1383312 h 3970079"/>
              <a:gd name="connsiteX87" fmla="*/ 4065231 w 4314729"/>
              <a:gd name="connsiteY87" fmla="*/ 1437983 h 3970079"/>
              <a:gd name="connsiteX88" fmla="*/ 4187939 w 4314729"/>
              <a:gd name="connsiteY88" fmla="*/ 1561712 h 3970079"/>
              <a:gd name="connsiteX89" fmla="*/ 4314729 w 4314729"/>
              <a:gd name="connsiteY89" fmla="*/ 1650401 h 3970079"/>
              <a:gd name="connsiteX90" fmla="*/ 4293540 w 4314729"/>
              <a:gd name="connsiteY90" fmla="*/ 1688112 h 3970079"/>
              <a:gd name="connsiteX91" fmla="*/ 4206455 w 4314729"/>
              <a:gd name="connsiteY91" fmla="*/ 1636891 h 3970079"/>
              <a:gd name="connsiteX92" fmla="*/ 4312201 w 4314729"/>
              <a:gd name="connsiteY92" fmla="*/ 1758530 h 3970079"/>
              <a:gd name="connsiteX93" fmla="*/ 4259523 w 4314729"/>
              <a:gd name="connsiteY93" fmla="*/ 1805377 h 3970079"/>
              <a:gd name="connsiteX94" fmla="*/ 4043654 w 4314729"/>
              <a:gd name="connsiteY94" fmla="*/ 1643647 h 3970079"/>
              <a:gd name="connsiteX95" fmla="*/ 3915018 w 4314729"/>
              <a:gd name="connsiteY95" fmla="*/ 1607102 h 3970079"/>
              <a:gd name="connsiteX96" fmla="*/ 3825017 w 4314729"/>
              <a:gd name="connsiteY96" fmla="*/ 1632809 h 3970079"/>
              <a:gd name="connsiteX97" fmla="*/ 3726025 w 4314729"/>
              <a:gd name="connsiteY97" fmla="*/ 1579984 h 3970079"/>
              <a:gd name="connsiteX98" fmla="*/ 3583636 w 4314729"/>
              <a:gd name="connsiteY98" fmla="*/ 1567009 h 3970079"/>
              <a:gd name="connsiteX99" fmla="*/ 3374377 w 4314729"/>
              <a:gd name="connsiteY99" fmla="*/ 1450668 h 3970079"/>
              <a:gd name="connsiteX100" fmla="*/ 3288604 w 4314729"/>
              <a:gd name="connsiteY100" fmla="*/ 1473315 h 3970079"/>
              <a:gd name="connsiteX101" fmla="*/ 3021273 w 4314729"/>
              <a:gd name="connsiteY101" fmla="*/ 1287090 h 3970079"/>
              <a:gd name="connsiteX102" fmla="*/ 3016510 w 4314729"/>
              <a:gd name="connsiteY102" fmla="*/ 1350363 h 3970079"/>
              <a:gd name="connsiteX103" fmla="*/ 3094459 w 4314729"/>
              <a:gd name="connsiteY103" fmla="*/ 1426855 h 3970079"/>
              <a:gd name="connsiteX104" fmla="*/ 3024965 w 4314729"/>
              <a:gd name="connsiteY104" fmla="*/ 1483762 h 3970079"/>
              <a:gd name="connsiteX105" fmla="*/ 3020348 w 4314729"/>
              <a:gd name="connsiteY105" fmla="*/ 1619689 h 3970079"/>
              <a:gd name="connsiteX106" fmla="*/ 2996390 w 4314729"/>
              <a:gd name="connsiteY106" fmla="*/ 1763680 h 3970079"/>
              <a:gd name="connsiteX107" fmla="*/ 2997848 w 4314729"/>
              <a:gd name="connsiteY107" fmla="*/ 1915886 h 3970079"/>
              <a:gd name="connsiteX108" fmla="*/ 2942253 w 4314729"/>
              <a:gd name="connsiteY108" fmla="*/ 1990531 h 3970079"/>
              <a:gd name="connsiteX109" fmla="*/ 2949931 w 4314729"/>
              <a:gd name="connsiteY109" fmla="*/ 2151484 h 3970079"/>
              <a:gd name="connsiteX110" fmla="*/ 2816388 w 4314729"/>
              <a:gd name="connsiteY110" fmla="*/ 2196874 h 3970079"/>
              <a:gd name="connsiteX111" fmla="*/ 2775226 w 4314729"/>
              <a:gd name="connsiteY111" fmla="*/ 2153330 h 3970079"/>
              <a:gd name="connsiteX112" fmla="*/ 2676623 w 4314729"/>
              <a:gd name="connsiteY112" fmla="*/ 2159017 h 3970079"/>
              <a:gd name="connsiteX113" fmla="*/ 2774448 w 4314729"/>
              <a:gd name="connsiteY113" fmla="*/ 2391942 h 3970079"/>
              <a:gd name="connsiteX114" fmla="*/ 2743200 w 4314729"/>
              <a:gd name="connsiteY114" fmla="*/ 2493850 h 3970079"/>
              <a:gd name="connsiteX115" fmla="*/ 2811625 w 4314729"/>
              <a:gd name="connsiteY115" fmla="*/ 3514531 h 3970079"/>
              <a:gd name="connsiteX116" fmla="*/ 2809243 w 4314729"/>
              <a:gd name="connsiteY116" fmla="*/ 3970079 h 3970079"/>
              <a:gd name="connsiteX117" fmla="*/ 2494384 w 4314729"/>
              <a:gd name="connsiteY117" fmla="*/ 3969543 h 3970079"/>
              <a:gd name="connsiteX118" fmla="*/ 2315839 w 4314729"/>
              <a:gd name="connsiteY118" fmla="*/ 3179553 h 3970079"/>
              <a:gd name="connsiteX119" fmla="*/ 2182441 w 4314729"/>
              <a:gd name="connsiteY119" fmla="*/ 2696353 h 3970079"/>
              <a:gd name="connsiteX120" fmla="*/ 2126991 w 4314729"/>
              <a:gd name="connsiteY120" fmla="*/ 2863770 h 3970079"/>
              <a:gd name="connsiteX121" fmla="*/ 2058955 w 4314729"/>
              <a:gd name="connsiteY121" fmla="*/ 3135086 h 3970079"/>
              <a:gd name="connsiteX122" fmla="*/ 1953208 w 4314729"/>
              <a:gd name="connsiteY122" fmla="*/ 3614058 h 3970079"/>
              <a:gd name="connsiteX123" fmla="*/ 1872343 w 4314729"/>
              <a:gd name="connsiteY123" fmla="*/ 3965316 h 3970079"/>
              <a:gd name="connsiteX124" fmla="*/ 1473314 w 4314729"/>
              <a:gd name="connsiteY124" fmla="*/ 3966629 h 3970079"/>
              <a:gd name="connsiteX0" fmla="*/ 1473314 w 4314729"/>
              <a:gd name="connsiteY0" fmla="*/ 3966629 h 3970079"/>
              <a:gd name="connsiteX1" fmla="*/ 1535906 w 4314729"/>
              <a:gd name="connsiteY1" fmla="*/ 3468606 h 3970079"/>
              <a:gd name="connsiteX2" fmla="*/ 1573764 w 4314729"/>
              <a:gd name="connsiteY2" fmla="*/ 3085323 h 3970079"/>
              <a:gd name="connsiteX3" fmla="*/ 1594272 w 4314729"/>
              <a:gd name="connsiteY3" fmla="*/ 2821927 h 3970079"/>
              <a:gd name="connsiteX4" fmla="*/ 1604866 w 4314729"/>
              <a:gd name="connsiteY4" fmla="*/ 2649894 h 3970079"/>
              <a:gd name="connsiteX5" fmla="*/ 1612932 w 4314729"/>
              <a:gd name="connsiteY5" fmla="*/ 2505367 h 3970079"/>
              <a:gd name="connsiteX6" fmla="*/ 1625374 w 4314729"/>
              <a:gd name="connsiteY6" fmla="*/ 2335958 h 3970079"/>
              <a:gd name="connsiteX7" fmla="*/ 1664688 w 4314729"/>
              <a:gd name="connsiteY7" fmla="*/ 2227295 h 3970079"/>
              <a:gd name="connsiteX8" fmla="*/ 1686120 w 4314729"/>
              <a:gd name="connsiteY8" fmla="*/ 2148812 h 3970079"/>
              <a:gd name="connsiteX9" fmla="*/ 1579838 w 4314729"/>
              <a:gd name="connsiteY9" fmla="*/ 2103956 h 3970079"/>
              <a:gd name="connsiteX10" fmla="*/ 1566085 w 4314729"/>
              <a:gd name="connsiteY10" fmla="*/ 2017795 h 3970079"/>
              <a:gd name="connsiteX11" fmla="*/ 1585816 w 4314729"/>
              <a:gd name="connsiteY11" fmla="*/ 1953209 h 3970079"/>
              <a:gd name="connsiteX12" fmla="*/ 1524000 w 4314729"/>
              <a:gd name="connsiteY12" fmla="*/ 1891004 h 3970079"/>
              <a:gd name="connsiteX13" fmla="*/ 1491441 w 4314729"/>
              <a:gd name="connsiteY13" fmla="*/ 1779037 h 3970079"/>
              <a:gd name="connsiteX14" fmla="*/ 1449355 w 4314729"/>
              <a:gd name="connsiteY14" fmla="*/ 1268964 h 3970079"/>
              <a:gd name="connsiteX15" fmla="*/ 1290541 w 4314729"/>
              <a:gd name="connsiteY15" fmla="*/ 1326794 h 3970079"/>
              <a:gd name="connsiteX16" fmla="*/ 1175657 w 4314729"/>
              <a:gd name="connsiteY16" fmla="*/ 1424474 h 3970079"/>
              <a:gd name="connsiteX17" fmla="*/ 1038808 w 4314729"/>
              <a:gd name="connsiteY17" fmla="*/ 1486678 h 3970079"/>
              <a:gd name="connsiteX18" fmla="*/ 877078 w 4314729"/>
              <a:gd name="connsiteY18" fmla="*/ 1492898 h 3970079"/>
              <a:gd name="connsiteX19" fmla="*/ 833535 w 4314729"/>
              <a:gd name="connsiteY19" fmla="*/ 1561323 h 3970079"/>
              <a:gd name="connsiteX20" fmla="*/ 783772 w 4314729"/>
              <a:gd name="connsiteY20" fmla="*/ 1548882 h 3970079"/>
              <a:gd name="connsiteX21" fmla="*/ 696686 w 4314729"/>
              <a:gd name="connsiteY21" fmla="*/ 1629747 h 3970079"/>
              <a:gd name="connsiteX22" fmla="*/ 597160 w 4314729"/>
              <a:gd name="connsiteY22" fmla="*/ 1573764 h 3970079"/>
              <a:gd name="connsiteX23" fmla="*/ 466531 w 4314729"/>
              <a:gd name="connsiteY23" fmla="*/ 1642188 h 3970079"/>
              <a:gd name="connsiteX24" fmla="*/ 422988 w 4314729"/>
              <a:gd name="connsiteY24" fmla="*/ 1648409 h 3970079"/>
              <a:gd name="connsiteX25" fmla="*/ 199053 w 4314729"/>
              <a:gd name="connsiteY25" fmla="*/ 1747935 h 3970079"/>
              <a:gd name="connsiteX26" fmla="*/ 93306 w 4314729"/>
              <a:gd name="connsiteY26" fmla="*/ 1779037 h 3970079"/>
              <a:gd name="connsiteX27" fmla="*/ 55984 w 4314729"/>
              <a:gd name="connsiteY27" fmla="*/ 1747935 h 3970079"/>
              <a:gd name="connsiteX28" fmla="*/ 0 w 4314729"/>
              <a:gd name="connsiteY28" fmla="*/ 1760376 h 3970079"/>
              <a:gd name="connsiteX29" fmla="*/ 0 w 4314729"/>
              <a:gd name="connsiteY29" fmla="*/ 1704392 h 3970079"/>
              <a:gd name="connsiteX30" fmla="*/ 62204 w 4314729"/>
              <a:gd name="connsiteY30" fmla="*/ 1660849 h 3970079"/>
              <a:gd name="connsiteX31" fmla="*/ 18662 w 4314729"/>
              <a:gd name="connsiteY31" fmla="*/ 1642188 h 3970079"/>
              <a:gd name="connsiteX32" fmla="*/ 68425 w 4314729"/>
              <a:gd name="connsiteY32" fmla="*/ 1573764 h 3970079"/>
              <a:gd name="connsiteX33" fmla="*/ 286139 w 4314729"/>
              <a:gd name="connsiteY33" fmla="*/ 1499119 h 3970079"/>
              <a:gd name="connsiteX34" fmla="*/ 199053 w 4314729"/>
              <a:gd name="connsiteY34" fmla="*/ 1455576 h 3970079"/>
              <a:gd name="connsiteX35" fmla="*/ 217715 w 4314729"/>
              <a:gd name="connsiteY35" fmla="*/ 1393372 h 3970079"/>
              <a:gd name="connsiteX36" fmla="*/ 335902 w 4314729"/>
              <a:gd name="connsiteY36" fmla="*/ 1387151 h 3970079"/>
              <a:gd name="connsiteX37" fmla="*/ 435429 w 4314729"/>
              <a:gd name="connsiteY37" fmla="*/ 1405813 h 3970079"/>
              <a:gd name="connsiteX38" fmla="*/ 435429 w 4314729"/>
              <a:gd name="connsiteY38" fmla="*/ 1405813 h 3970079"/>
              <a:gd name="connsiteX39" fmla="*/ 572278 w 4314729"/>
              <a:gd name="connsiteY39" fmla="*/ 1300066 h 3970079"/>
              <a:gd name="connsiteX40" fmla="*/ 696686 w 4314729"/>
              <a:gd name="connsiteY40" fmla="*/ 1244082 h 3970079"/>
              <a:gd name="connsiteX41" fmla="*/ 802433 w 4314729"/>
              <a:gd name="connsiteY41" fmla="*/ 1188098 h 3970079"/>
              <a:gd name="connsiteX42" fmla="*/ 951723 w 4314729"/>
              <a:gd name="connsiteY42" fmla="*/ 1132115 h 3970079"/>
              <a:gd name="connsiteX43" fmla="*/ 970384 w 4314729"/>
              <a:gd name="connsiteY43" fmla="*/ 1069911 h 3970079"/>
              <a:gd name="connsiteX44" fmla="*/ 1045029 w 4314729"/>
              <a:gd name="connsiteY44" fmla="*/ 1038809 h 3970079"/>
              <a:gd name="connsiteX45" fmla="*/ 1088572 w 4314729"/>
              <a:gd name="connsiteY45" fmla="*/ 1069911 h 3970079"/>
              <a:gd name="connsiteX46" fmla="*/ 1113453 w 4314729"/>
              <a:gd name="connsiteY46" fmla="*/ 970384 h 3970079"/>
              <a:gd name="connsiteX47" fmla="*/ 1219200 w 4314729"/>
              <a:gd name="connsiteY47" fmla="*/ 870858 h 3970079"/>
              <a:gd name="connsiteX48" fmla="*/ 1300066 w 4314729"/>
              <a:gd name="connsiteY48" fmla="*/ 858417 h 3970079"/>
              <a:gd name="connsiteX49" fmla="*/ 1399592 w 4314729"/>
              <a:gd name="connsiteY49" fmla="*/ 802433 h 3970079"/>
              <a:gd name="connsiteX50" fmla="*/ 1368490 w 4314729"/>
              <a:gd name="connsiteY50" fmla="*/ 727788 h 3970079"/>
              <a:gd name="connsiteX51" fmla="*/ 1486678 w 4314729"/>
              <a:gd name="connsiteY51" fmla="*/ 665584 h 3970079"/>
              <a:gd name="connsiteX52" fmla="*/ 1511560 w 4314729"/>
              <a:gd name="connsiteY52" fmla="*/ 541176 h 3970079"/>
              <a:gd name="connsiteX53" fmla="*/ 1635968 w 4314729"/>
              <a:gd name="connsiteY53" fmla="*/ 528735 h 3970079"/>
              <a:gd name="connsiteX54" fmla="*/ 1567543 w 4314729"/>
              <a:gd name="connsiteY54" fmla="*/ 472751 h 3970079"/>
              <a:gd name="connsiteX55" fmla="*/ 1629747 w 4314729"/>
              <a:gd name="connsiteY55" fmla="*/ 441649 h 3970079"/>
              <a:gd name="connsiteX56" fmla="*/ 1723053 w 4314729"/>
              <a:gd name="connsiteY56" fmla="*/ 447870 h 3970079"/>
              <a:gd name="connsiteX57" fmla="*/ 1903445 w 4314729"/>
              <a:gd name="connsiteY57" fmla="*/ 447870 h 3970079"/>
              <a:gd name="connsiteX58" fmla="*/ 1946988 w 4314729"/>
              <a:gd name="connsiteY58" fmla="*/ 323462 h 3970079"/>
              <a:gd name="connsiteX59" fmla="*/ 1971870 w 4314729"/>
              <a:gd name="connsiteY59" fmla="*/ 161731 h 3970079"/>
              <a:gd name="connsiteX60" fmla="*/ 2040294 w 4314729"/>
              <a:gd name="connsiteY60" fmla="*/ 105747 h 3970079"/>
              <a:gd name="connsiteX61" fmla="*/ 2083837 w 4314729"/>
              <a:gd name="connsiteY61" fmla="*/ 55984 h 3970079"/>
              <a:gd name="connsiteX62" fmla="*/ 2139821 w 4314729"/>
              <a:gd name="connsiteY62" fmla="*/ 0 h 3970079"/>
              <a:gd name="connsiteX63" fmla="*/ 2226906 w 4314729"/>
              <a:gd name="connsiteY63" fmla="*/ 74645 h 3970079"/>
              <a:gd name="connsiteX64" fmla="*/ 2295331 w 4314729"/>
              <a:gd name="connsiteY64" fmla="*/ 186613 h 3970079"/>
              <a:gd name="connsiteX65" fmla="*/ 2351315 w 4314729"/>
              <a:gd name="connsiteY65" fmla="*/ 323462 h 3970079"/>
              <a:gd name="connsiteX66" fmla="*/ 2407298 w 4314729"/>
              <a:gd name="connsiteY66" fmla="*/ 472751 h 3970079"/>
              <a:gd name="connsiteX67" fmla="*/ 2550368 w 4314729"/>
              <a:gd name="connsiteY67" fmla="*/ 454090 h 3970079"/>
              <a:gd name="connsiteX68" fmla="*/ 2643674 w 4314729"/>
              <a:gd name="connsiteY68" fmla="*/ 429209 h 3970079"/>
              <a:gd name="connsiteX69" fmla="*/ 2768082 w 4314729"/>
              <a:gd name="connsiteY69" fmla="*/ 460311 h 3970079"/>
              <a:gd name="connsiteX70" fmla="*/ 2817845 w 4314729"/>
              <a:gd name="connsiteY70" fmla="*/ 478972 h 3970079"/>
              <a:gd name="connsiteX71" fmla="*/ 2743200 w 4314729"/>
              <a:gd name="connsiteY71" fmla="*/ 510074 h 3970079"/>
              <a:gd name="connsiteX72" fmla="*/ 2668555 w 4314729"/>
              <a:gd name="connsiteY72" fmla="*/ 497633 h 3970079"/>
              <a:gd name="connsiteX73" fmla="*/ 2830286 w 4314729"/>
              <a:gd name="connsiteY73" fmla="*/ 597160 h 3970079"/>
              <a:gd name="connsiteX74" fmla="*/ 3010678 w 4314729"/>
              <a:gd name="connsiteY74" fmla="*/ 758890 h 3970079"/>
              <a:gd name="connsiteX75" fmla="*/ 3048000 w 4314729"/>
              <a:gd name="connsiteY75" fmla="*/ 877078 h 3970079"/>
              <a:gd name="connsiteX76" fmla="*/ 3178629 w 4314729"/>
              <a:gd name="connsiteY76" fmla="*/ 939282 h 3970079"/>
              <a:gd name="connsiteX77" fmla="*/ 3290596 w 4314729"/>
              <a:gd name="connsiteY77" fmla="*/ 995266 h 3970079"/>
              <a:gd name="connsiteX78" fmla="*/ 3427445 w 4314729"/>
              <a:gd name="connsiteY78" fmla="*/ 1101013 h 3970079"/>
              <a:gd name="connsiteX79" fmla="*/ 3470988 w 4314729"/>
              <a:gd name="connsiteY79" fmla="*/ 1163217 h 3970079"/>
              <a:gd name="connsiteX80" fmla="*/ 3614057 w 4314729"/>
              <a:gd name="connsiteY80" fmla="*/ 1219200 h 3970079"/>
              <a:gd name="connsiteX81" fmla="*/ 3738466 w 4314729"/>
              <a:gd name="connsiteY81" fmla="*/ 1268964 h 3970079"/>
              <a:gd name="connsiteX82" fmla="*/ 3806501 w 4314729"/>
              <a:gd name="connsiteY82" fmla="*/ 1351286 h 3970079"/>
              <a:gd name="connsiteX83" fmla="*/ 3900196 w 4314729"/>
              <a:gd name="connsiteY83" fmla="*/ 1387151 h 3970079"/>
              <a:gd name="connsiteX84" fmla="*/ 4035442 w 4314729"/>
              <a:gd name="connsiteY84" fmla="*/ 1375634 h 3970079"/>
              <a:gd name="connsiteX85" fmla="*/ 4077283 w 4314729"/>
              <a:gd name="connsiteY85" fmla="*/ 1336853 h 3970079"/>
              <a:gd name="connsiteX86" fmla="*/ 4118444 w 4314729"/>
              <a:gd name="connsiteY86" fmla="*/ 1383312 h 3970079"/>
              <a:gd name="connsiteX87" fmla="*/ 4065231 w 4314729"/>
              <a:gd name="connsiteY87" fmla="*/ 1437983 h 3970079"/>
              <a:gd name="connsiteX88" fmla="*/ 4187939 w 4314729"/>
              <a:gd name="connsiteY88" fmla="*/ 1561712 h 3970079"/>
              <a:gd name="connsiteX89" fmla="*/ 4314729 w 4314729"/>
              <a:gd name="connsiteY89" fmla="*/ 1650401 h 3970079"/>
              <a:gd name="connsiteX90" fmla="*/ 4293540 w 4314729"/>
              <a:gd name="connsiteY90" fmla="*/ 1688112 h 3970079"/>
              <a:gd name="connsiteX91" fmla="*/ 4206455 w 4314729"/>
              <a:gd name="connsiteY91" fmla="*/ 1636891 h 3970079"/>
              <a:gd name="connsiteX92" fmla="*/ 4312201 w 4314729"/>
              <a:gd name="connsiteY92" fmla="*/ 1758530 h 3970079"/>
              <a:gd name="connsiteX93" fmla="*/ 4259523 w 4314729"/>
              <a:gd name="connsiteY93" fmla="*/ 1805377 h 3970079"/>
              <a:gd name="connsiteX94" fmla="*/ 4043654 w 4314729"/>
              <a:gd name="connsiteY94" fmla="*/ 1643647 h 3970079"/>
              <a:gd name="connsiteX95" fmla="*/ 3915018 w 4314729"/>
              <a:gd name="connsiteY95" fmla="*/ 1607102 h 3970079"/>
              <a:gd name="connsiteX96" fmla="*/ 3825017 w 4314729"/>
              <a:gd name="connsiteY96" fmla="*/ 1632809 h 3970079"/>
              <a:gd name="connsiteX97" fmla="*/ 3726025 w 4314729"/>
              <a:gd name="connsiteY97" fmla="*/ 1579984 h 3970079"/>
              <a:gd name="connsiteX98" fmla="*/ 3583636 w 4314729"/>
              <a:gd name="connsiteY98" fmla="*/ 1567009 h 3970079"/>
              <a:gd name="connsiteX99" fmla="*/ 3374377 w 4314729"/>
              <a:gd name="connsiteY99" fmla="*/ 1450668 h 3970079"/>
              <a:gd name="connsiteX100" fmla="*/ 3288604 w 4314729"/>
              <a:gd name="connsiteY100" fmla="*/ 1473315 h 3970079"/>
              <a:gd name="connsiteX101" fmla="*/ 3021273 w 4314729"/>
              <a:gd name="connsiteY101" fmla="*/ 1287090 h 3970079"/>
              <a:gd name="connsiteX102" fmla="*/ 3016510 w 4314729"/>
              <a:gd name="connsiteY102" fmla="*/ 1350363 h 3970079"/>
              <a:gd name="connsiteX103" fmla="*/ 3094459 w 4314729"/>
              <a:gd name="connsiteY103" fmla="*/ 1426855 h 3970079"/>
              <a:gd name="connsiteX104" fmla="*/ 3024965 w 4314729"/>
              <a:gd name="connsiteY104" fmla="*/ 1483762 h 3970079"/>
              <a:gd name="connsiteX105" fmla="*/ 3020348 w 4314729"/>
              <a:gd name="connsiteY105" fmla="*/ 1619689 h 3970079"/>
              <a:gd name="connsiteX106" fmla="*/ 2996390 w 4314729"/>
              <a:gd name="connsiteY106" fmla="*/ 1763680 h 3970079"/>
              <a:gd name="connsiteX107" fmla="*/ 2997848 w 4314729"/>
              <a:gd name="connsiteY107" fmla="*/ 1915886 h 3970079"/>
              <a:gd name="connsiteX108" fmla="*/ 2942253 w 4314729"/>
              <a:gd name="connsiteY108" fmla="*/ 1990531 h 3970079"/>
              <a:gd name="connsiteX109" fmla="*/ 2949931 w 4314729"/>
              <a:gd name="connsiteY109" fmla="*/ 2151484 h 3970079"/>
              <a:gd name="connsiteX110" fmla="*/ 2816388 w 4314729"/>
              <a:gd name="connsiteY110" fmla="*/ 2196874 h 3970079"/>
              <a:gd name="connsiteX111" fmla="*/ 2775226 w 4314729"/>
              <a:gd name="connsiteY111" fmla="*/ 2153330 h 3970079"/>
              <a:gd name="connsiteX112" fmla="*/ 2676623 w 4314729"/>
              <a:gd name="connsiteY112" fmla="*/ 2159017 h 3970079"/>
              <a:gd name="connsiteX113" fmla="*/ 2774448 w 4314729"/>
              <a:gd name="connsiteY113" fmla="*/ 2391942 h 3970079"/>
              <a:gd name="connsiteX114" fmla="*/ 2743200 w 4314729"/>
              <a:gd name="connsiteY114" fmla="*/ 2493850 h 3970079"/>
              <a:gd name="connsiteX115" fmla="*/ 2811625 w 4314729"/>
              <a:gd name="connsiteY115" fmla="*/ 3514531 h 3970079"/>
              <a:gd name="connsiteX116" fmla="*/ 2809243 w 4314729"/>
              <a:gd name="connsiteY116" fmla="*/ 3970079 h 3970079"/>
              <a:gd name="connsiteX117" fmla="*/ 2494384 w 4314729"/>
              <a:gd name="connsiteY117" fmla="*/ 3969543 h 3970079"/>
              <a:gd name="connsiteX118" fmla="*/ 2315839 w 4314729"/>
              <a:gd name="connsiteY118" fmla="*/ 3179553 h 3970079"/>
              <a:gd name="connsiteX119" fmla="*/ 2182441 w 4314729"/>
              <a:gd name="connsiteY119" fmla="*/ 2696353 h 3970079"/>
              <a:gd name="connsiteX120" fmla="*/ 2126991 w 4314729"/>
              <a:gd name="connsiteY120" fmla="*/ 2863770 h 3970079"/>
              <a:gd name="connsiteX121" fmla="*/ 2058955 w 4314729"/>
              <a:gd name="connsiteY121" fmla="*/ 3135086 h 3970079"/>
              <a:gd name="connsiteX122" fmla="*/ 1953208 w 4314729"/>
              <a:gd name="connsiteY122" fmla="*/ 3614058 h 3970079"/>
              <a:gd name="connsiteX123" fmla="*/ 1872343 w 4314729"/>
              <a:gd name="connsiteY123" fmla="*/ 3965316 h 3970079"/>
              <a:gd name="connsiteX124" fmla="*/ 1473314 w 4314729"/>
              <a:gd name="connsiteY124" fmla="*/ 3966629 h 3970079"/>
              <a:gd name="connsiteX0" fmla="*/ 1473314 w 4314729"/>
              <a:gd name="connsiteY0" fmla="*/ 3966629 h 3970079"/>
              <a:gd name="connsiteX1" fmla="*/ 1535906 w 4314729"/>
              <a:gd name="connsiteY1" fmla="*/ 3468606 h 3970079"/>
              <a:gd name="connsiteX2" fmla="*/ 1573764 w 4314729"/>
              <a:gd name="connsiteY2" fmla="*/ 3085323 h 3970079"/>
              <a:gd name="connsiteX3" fmla="*/ 1594272 w 4314729"/>
              <a:gd name="connsiteY3" fmla="*/ 2821927 h 3970079"/>
              <a:gd name="connsiteX4" fmla="*/ 1604866 w 4314729"/>
              <a:gd name="connsiteY4" fmla="*/ 2649894 h 3970079"/>
              <a:gd name="connsiteX5" fmla="*/ 1612932 w 4314729"/>
              <a:gd name="connsiteY5" fmla="*/ 2505367 h 3970079"/>
              <a:gd name="connsiteX6" fmla="*/ 1625374 w 4314729"/>
              <a:gd name="connsiteY6" fmla="*/ 2335958 h 3970079"/>
              <a:gd name="connsiteX7" fmla="*/ 1664688 w 4314729"/>
              <a:gd name="connsiteY7" fmla="*/ 2227295 h 3970079"/>
              <a:gd name="connsiteX8" fmla="*/ 1686120 w 4314729"/>
              <a:gd name="connsiteY8" fmla="*/ 2148812 h 3970079"/>
              <a:gd name="connsiteX9" fmla="*/ 1579838 w 4314729"/>
              <a:gd name="connsiteY9" fmla="*/ 2103956 h 3970079"/>
              <a:gd name="connsiteX10" fmla="*/ 1566085 w 4314729"/>
              <a:gd name="connsiteY10" fmla="*/ 2017795 h 3970079"/>
              <a:gd name="connsiteX11" fmla="*/ 1585816 w 4314729"/>
              <a:gd name="connsiteY11" fmla="*/ 1953209 h 3970079"/>
              <a:gd name="connsiteX12" fmla="*/ 1524000 w 4314729"/>
              <a:gd name="connsiteY12" fmla="*/ 1891004 h 3970079"/>
              <a:gd name="connsiteX13" fmla="*/ 1491441 w 4314729"/>
              <a:gd name="connsiteY13" fmla="*/ 1779037 h 3970079"/>
              <a:gd name="connsiteX14" fmla="*/ 1449355 w 4314729"/>
              <a:gd name="connsiteY14" fmla="*/ 1268964 h 3970079"/>
              <a:gd name="connsiteX15" fmla="*/ 1290541 w 4314729"/>
              <a:gd name="connsiteY15" fmla="*/ 1326794 h 3970079"/>
              <a:gd name="connsiteX16" fmla="*/ 1175657 w 4314729"/>
              <a:gd name="connsiteY16" fmla="*/ 1424474 h 3970079"/>
              <a:gd name="connsiteX17" fmla="*/ 1038808 w 4314729"/>
              <a:gd name="connsiteY17" fmla="*/ 1486678 h 3970079"/>
              <a:gd name="connsiteX18" fmla="*/ 877078 w 4314729"/>
              <a:gd name="connsiteY18" fmla="*/ 1492898 h 3970079"/>
              <a:gd name="connsiteX19" fmla="*/ 833535 w 4314729"/>
              <a:gd name="connsiteY19" fmla="*/ 1561323 h 3970079"/>
              <a:gd name="connsiteX20" fmla="*/ 783772 w 4314729"/>
              <a:gd name="connsiteY20" fmla="*/ 1548882 h 3970079"/>
              <a:gd name="connsiteX21" fmla="*/ 696686 w 4314729"/>
              <a:gd name="connsiteY21" fmla="*/ 1629747 h 3970079"/>
              <a:gd name="connsiteX22" fmla="*/ 597160 w 4314729"/>
              <a:gd name="connsiteY22" fmla="*/ 1573764 h 3970079"/>
              <a:gd name="connsiteX23" fmla="*/ 466531 w 4314729"/>
              <a:gd name="connsiteY23" fmla="*/ 1642188 h 3970079"/>
              <a:gd name="connsiteX24" fmla="*/ 422988 w 4314729"/>
              <a:gd name="connsiteY24" fmla="*/ 1648409 h 3970079"/>
              <a:gd name="connsiteX25" fmla="*/ 199053 w 4314729"/>
              <a:gd name="connsiteY25" fmla="*/ 1747935 h 3970079"/>
              <a:gd name="connsiteX26" fmla="*/ 93306 w 4314729"/>
              <a:gd name="connsiteY26" fmla="*/ 1779037 h 3970079"/>
              <a:gd name="connsiteX27" fmla="*/ 55984 w 4314729"/>
              <a:gd name="connsiteY27" fmla="*/ 1747935 h 3970079"/>
              <a:gd name="connsiteX28" fmla="*/ 0 w 4314729"/>
              <a:gd name="connsiteY28" fmla="*/ 1760376 h 3970079"/>
              <a:gd name="connsiteX29" fmla="*/ 0 w 4314729"/>
              <a:gd name="connsiteY29" fmla="*/ 1704392 h 3970079"/>
              <a:gd name="connsiteX30" fmla="*/ 62204 w 4314729"/>
              <a:gd name="connsiteY30" fmla="*/ 1660849 h 3970079"/>
              <a:gd name="connsiteX31" fmla="*/ 18662 w 4314729"/>
              <a:gd name="connsiteY31" fmla="*/ 1642188 h 3970079"/>
              <a:gd name="connsiteX32" fmla="*/ 68425 w 4314729"/>
              <a:gd name="connsiteY32" fmla="*/ 1573764 h 3970079"/>
              <a:gd name="connsiteX33" fmla="*/ 286139 w 4314729"/>
              <a:gd name="connsiteY33" fmla="*/ 1499119 h 3970079"/>
              <a:gd name="connsiteX34" fmla="*/ 199053 w 4314729"/>
              <a:gd name="connsiteY34" fmla="*/ 1455576 h 3970079"/>
              <a:gd name="connsiteX35" fmla="*/ 217715 w 4314729"/>
              <a:gd name="connsiteY35" fmla="*/ 1393372 h 3970079"/>
              <a:gd name="connsiteX36" fmla="*/ 335902 w 4314729"/>
              <a:gd name="connsiteY36" fmla="*/ 1387151 h 3970079"/>
              <a:gd name="connsiteX37" fmla="*/ 435429 w 4314729"/>
              <a:gd name="connsiteY37" fmla="*/ 1405813 h 3970079"/>
              <a:gd name="connsiteX38" fmla="*/ 435429 w 4314729"/>
              <a:gd name="connsiteY38" fmla="*/ 1405813 h 3970079"/>
              <a:gd name="connsiteX39" fmla="*/ 572278 w 4314729"/>
              <a:gd name="connsiteY39" fmla="*/ 1300066 h 3970079"/>
              <a:gd name="connsiteX40" fmla="*/ 696686 w 4314729"/>
              <a:gd name="connsiteY40" fmla="*/ 1244082 h 3970079"/>
              <a:gd name="connsiteX41" fmla="*/ 802433 w 4314729"/>
              <a:gd name="connsiteY41" fmla="*/ 1188098 h 3970079"/>
              <a:gd name="connsiteX42" fmla="*/ 951723 w 4314729"/>
              <a:gd name="connsiteY42" fmla="*/ 1132115 h 3970079"/>
              <a:gd name="connsiteX43" fmla="*/ 970384 w 4314729"/>
              <a:gd name="connsiteY43" fmla="*/ 1069911 h 3970079"/>
              <a:gd name="connsiteX44" fmla="*/ 1045029 w 4314729"/>
              <a:gd name="connsiteY44" fmla="*/ 1038809 h 3970079"/>
              <a:gd name="connsiteX45" fmla="*/ 1088572 w 4314729"/>
              <a:gd name="connsiteY45" fmla="*/ 1069911 h 3970079"/>
              <a:gd name="connsiteX46" fmla="*/ 1113453 w 4314729"/>
              <a:gd name="connsiteY46" fmla="*/ 970384 h 3970079"/>
              <a:gd name="connsiteX47" fmla="*/ 1219200 w 4314729"/>
              <a:gd name="connsiteY47" fmla="*/ 870858 h 3970079"/>
              <a:gd name="connsiteX48" fmla="*/ 1300066 w 4314729"/>
              <a:gd name="connsiteY48" fmla="*/ 858417 h 3970079"/>
              <a:gd name="connsiteX49" fmla="*/ 1399592 w 4314729"/>
              <a:gd name="connsiteY49" fmla="*/ 802433 h 3970079"/>
              <a:gd name="connsiteX50" fmla="*/ 1368490 w 4314729"/>
              <a:gd name="connsiteY50" fmla="*/ 727788 h 3970079"/>
              <a:gd name="connsiteX51" fmla="*/ 1486678 w 4314729"/>
              <a:gd name="connsiteY51" fmla="*/ 665584 h 3970079"/>
              <a:gd name="connsiteX52" fmla="*/ 1511560 w 4314729"/>
              <a:gd name="connsiteY52" fmla="*/ 541176 h 3970079"/>
              <a:gd name="connsiteX53" fmla="*/ 1635968 w 4314729"/>
              <a:gd name="connsiteY53" fmla="*/ 528735 h 3970079"/>
              <a:gd name="connsiteX54" fmla="*/ 1567543 w 4314729"/>
              <a:gd name="connsiteY54" fmla="*/ 472751 h 3970079"/>
              <a:gd name="connsiteX55" fmla="*/ 1629747 w 4314729"/>
              <a:gd name="connsiteY55" fmla="*/ 441649 h 3970079"/>
              <a:gd name="connsiteX56" fmla="*/ 1723053 w 4314729"/>
              <a:gd name="connsiteY56" fmla="*/ 447870 h 3970079"/>
              <a:gd name="connsiteX57" fmla="*/ 1903445 w 4314729"/>
              <a:gd name="connsiteY57" fmla="*/ 447870 h 3970079"/>
              <a:gd name="connsiteX58" fmla="*/ 1946988 w 4314729"/>
              <a:gd name="connsiteY58" fmla="*/ 323462 h 3970079"/>
              <a:gd name="connsiteX59" fmla="*/ 1971870 w 4314729"/>
              <a:gd name="connsiteY59" fmla="*/ 161731 h 3970079"/>
              <a:gd name="connsiteX60" fmla="*/ 2040294 w 4314729"/>
              <a:gd name="connsiteY60" fmla="*/ 105747 h 3970079"/>
              <a:gd name="connsiteX61" fmla="*/ 2083837 w 4314729"/>
              <a:gd name="connsiteY61" fmla="*/ 55984 h 3970079"/>
              <a:gd name="connsiteX62" fmla="*/ 2139821 w 4314729"/>
              <a:gd name="connsiteY62" fmla="*/ 0 h 3970079"/>
              <a:gd name="connsiteX63" fmla="*/ 2226906 w 4314729"/>
              <a:gd name="connsiteY63" fmla="*/ 74645 h 3970079"/>
              <a:gd name="connsiteX64" fmla="*/ 2295331 w 4314729"/>
              <a:gd name="connsiteY64" fmla="*/ 186613 h 3970079"/>
              <a:gd name="connsiteX65" fmla="*/ 2351315 w 4314729"/>
              <a:gd name="connsiteY65" fmla="*/ 323462 h 3970079"/>
              <a:gd name="connsiteX66" fmla="*/ 2407298 w 4314729"/>
              <a:gd name="connsiteY66" fmla="*/ 472751 h 3970079"/>
              <a:gd name="connsiteX67" fmla="*/ 2550368 w 4314729"/>
              <a:gd name="connsiteY67" fmla="*/ 454090 h 3970079"/>
              <a:gd name="connsiteX68" fmla="*/ 2643674 w 4314729"/>
              <a:gd name="connsiteY68" fmla="*/ 429209 h 3970079"/>
              <a:gd name="connsiteX69" fmla="*/ 2768082 w 4314729"/>
              <a:gd name="connsiteY69" fmla="*/ 460311 h 3970079"/>
              <a:gd name="connsiteX70" fmla="*/ 2817845 w 4314729"/>
              <a:gd name="connsiteY70" fmla="*/ 478972 h 3970079"/>
              <a:gd name="connsiteX71" fmla="*/ 2743200 w 4314729"/>
              <a:gd name="connsiteY71" fmla="*/ 510074 h 3970079"/>
              <a:gd name="connsiteX72" fmla="*/ 2668555 w 4314729"/>
              <a:gd name="connsiteY72" fmla="*/ 497633 h 3970079"/>
              <a:gd name="connsiteX73" fmla="*/ 2830286 w 4314729"/>
              <a:gd name="connsiteY73" fmla="*/ 597160 h 3970079"/>
              <a:gd name="connsiteX74" fmla="*/ 3010678 w 4314729"/>
              <a:gd name="connsiteY74" fmla="*/ 758890 h 3970079"/>
              <a:gd name="connsiteX75" fmla="*/ 3048000 w 4314729"/>
              <a:gd name="connsiteY75" fmla="*/ 877078 h 3970079"/>
              <a:gd name="connsiteX76" fmla="*/ 3178629 w 4314729"/>
              <a:gd name="connsiteY76" fmla="*/ 939282 h 3970079"/>
              <a:gd name="connsiteX77" fmla="*/ 3290596 w 4314729"/>
              <a:gd name="connsiteY77" fmla="*/ 995266 h 3970079"/>
              <a:gd name="connsiteX78" fmla="*/ 3427445 w 4314729"/>
              <a:gd name="connsiteY78" fmla="*/ 1101013 h 3970079"/>
              <a:gd name="connsiteX79" fmla="*/ 3470988 w 4314729"/>
              <a:gd name="connsiteY79" fmla="*/ 1163217 h 3970079"/>
              <a:gd name="connsiteX80" fmla="*/ 3614057 w 4314729"/>
              <a:gd name="connsiteY80" fmla="*/ 1219200 h 3970079"/>
              <a:gd name="connsiteX81" fmla="*/ 3717034 w 4314729"/>
              <a:gd name="connsiteY81" fmla="*/ 1273726 h 3970079"/>
              <a:gd name="connsiteX82" fmla="*/ 3806501 w 4314729"/>
              <a:gd name="connsiteY82" fmla="*/ 1351286 h 3970079"/>
              <a:gd name="connsiteX83" fmla="*/ 3900196 w 4314729"/>
              <a:gd name="connsiteY83" fmla="*/ 1387151 h 3970079"/>
              <a:gd name="connsiteX84" fmla="*/ 4035442 w 4314729"/>
              <a:gd name="connsiteY84" fmla="*/ 1375634 h 3970079"/>
              <a:gd name="connsiteX85" fmla="*/ 4077283 w 4314729"/>
              <a:gd name="connsiteY85" fmla="*/ 1336853 h 3970079"/>
              <a:gd name="connsiteX86" fmla="*/ 4118444 w 4314729"/>
              <a:gd name="connsiteY86" fmla="*/ 1383312 h 3970079"/>
              <a:gd name="connsiteX87" fmla="*/ 4065231 w 4314729"/>
              <a:gd name="connsiteY87" fmla="*/ 1437983 h 3970079"/>
              <a:gd name="connsiteX88" fmla="*/ 4187939 w 4314729"/>
              <a:gd name="connsiteY88" fmla="*/ 1561712 h 3970079"/>
              <a:gd name="connsiteX89" fmla="*/ 4314729 w 4314729"/>
              <a:gd name="connsiteY89" fmla="*/ 1650401 h 3970079"/>
              <a:gd name="connsiteX90" fmla="*/ 4293540 w 4314729"/>
              <a:gd name="connsiteY90" fmla="*/ 1688112 h 3970079"/>
              <a:gd name="connsiteX91" fmla="*/ 4206455 w 4314729"/>
              <a:gd name="connsiteY91" fmla="*/ 1636891 h 3970079"/>
              <a:gd name="connsiteX92" fmla="*/ 4312201 w 4314729"/>
              <a:gd name="connsiteY92" fmla="*/ 1758530 h 3970079"/>
              <a:gd name="connsiteX93" fmla="*/ 4259523 w 4314729"/>
              <a:gd name="connsiteY93" fmla="*/ 1805377 h 3970079"/>
              <a:gd name="connsiteX94" fmla="*/ 4043654 w 4314729"/>
              <a:gd name="connsiteY94" fmla="*/ 1643647 h 3970079"/>
              <a:gd name="connsiteX95" fmla="*/ 3915018 w 4314729"/>
              <a:gd name="connsiteY95" fmla="*/ 1607102 h 3970079"/>
              <a:gd name="connsiteX96" fmla="*/ 3825017 w 4314729"/>
              <a:gd name="connsiteY96" fmla="*/ 1632809 h 3970079"/>
              <a:gd name="connsiteX97" fmla="*/ 3726025 w 4314729"/>
              <a:gd name="connsiteY97" fmla="*/ 1579984 h 3970079"/>
              <a:gd name="connsiteX98" fmla="*/ 3583636 w 4314729"/>
              <a:gd name="connsiteY98" fmla="*/ 1567009 h 3970079"/>
              <a:gd name="connsiteX99" fmla="*/ 3374377 w 4314729"/>
              <a:gd name="connsiteY99" fmla="*/ 1450668 h 3970079"/>
              <a:gd name="connsiteX100" fmla="*/ 3288604 w 4314729"/>
              <a:gd name="connsiteY100" fmla="*/ 1473315 h 3970079"/>
              <a:gd name="connsiteX101" fmla="*/ 3021273 w 4314729"/>
              <a:gd name="connsiteY101" fmla="*/ 1287090 h 3970079"/>
              <a:gd name="connsiteX102" fmla="*/ 3016510 w 4314729"/>
              <a:gd name="connsiteY102" fmla="*/ 1350363 h 3970079"/>
              <a:gd name="connsiteX103" fmla="*/ 3094459 w 4314729"/>
              <a:gd name="connsiteY103" fmla="*/ 1426855 h 3970079"/>
              <a:gd name="connsiteX104" fmla="*/ 3024965 w 4314729"/>
              <a:gd name="connsiteY104" fmla="*/ 1483762 h 3970079"/>
              <a:gd name="connsiteX105" fmla="*/ 3020348 w 4314729"/>
              <a:gd name="connsiteY105" fmla="*/ 1619689 h 3970079"/>
              <a:gd name="connsiteX106" fmla="*/ 2996390 w 4314729"/>
              <a:gd name="connsiteY106" fmla="*/ 1763680 h 3970079"/>
              <a:gd name="connsiteX107" fmla="*/ 2997848 w 4314729"/>
              <a:gd name="connsiteY107" fmla="*/ 1915886 h 3970079"/>
              <a:gd name="connsiteX108" fmla="*/ 2942253 w 4314729"/>
              <a:gd name="connsiteY108" fmla="*/ 1990531 h 3970079"/>
              <a:gd name="connsiteX109" fmla="*/ 2949931 w 4314729"/>
              <a:gd name="connsiteY109" fmla="*/ 2151484 h 3970079"/>
              <a:gd name="connsiteX110" fmla="*/ 2816388 w 4314729"/>
              <a:gd name="connsiteY110" fmla="*/ 2196874 h 3970079"/>
              <a:gd name="connsiteX111" fmla="*/ 2775226 w 4314729"/>
              <a:gd name="connsiteY111" fmla="*/ 2153330 h 3970079"/>
              <a:gd name="connsiteX112" fmla="*/ 2676623 w 4314729"/>
              <a:gd name="connsiteY112" fmla="*/ 2159017 h 3970079"/>
              <a:gd name="connsiteX113" fmla="*/ 2774448 w 4314729"/>
              <a:gd name="connsiteY113" fmla="*/ 2391942 h 3970079"/>
              <a:gd name="connsiteX114" fmla="*/ 2743200 w 4314729"/>
              <a:gd name="connsiteY114" fmla="*/ 2493850 h 3970079"/>
              <a:gd name="connsiteX115" fmla="*/ 2811625 w 4314729"/>
              <a:gd name="connsiteY115" fmla="*/ 3514531 h 3970079"/>
              <a:gd name="connsiteX116" fmla="*/ 2809243 w 4314729"/>
              <a:gd name="connsiteY116" fmla="*/ 3970079 h 3970079"/>
              <a:gd name="connsiteX117" fmla="*/ 2494384 w 4314729"/>
              <a:gd name="connsiteY117" fmla="*/ 3969543 h 3970079"/>
              <a:gd name="connsiteX118" fmla="*/ 2315839 w 4314729"/>
              <a:gd name="connsiteY118" fmla="*/ 3179553 h 3970079"/>
              <a:gd name="connsiteX119" fmla="*/ 2182441 w 4314729"/>
              <a:gd name="connsiteY119" fmla="*/ 2696353 h 3970079"/>
              <a:gd name="connsiteX120" fmla="*/ 2126991 w 4314729"/>
              <a:gd name="connsiteY120" fmla="*/ 2863770 h 3970079"/>
              <a:gd name="connsiteX121" fmla="*/ 2058955 w 4314729"/>
              <a:gd name="connsiteY121" fmla="*/ 3135086 h 3970079"/>
              <a:gd name="connsiteX122" fmla="*/ 1953208 w 4314729"/>
              <a:gd name="connsiteY122" fmla="*/ 3614058 h 3970079"/>
              <a:gd name="connsiteX123" fmla="*/ 1872343 w 4314729"/>
              <a:gd name="connsiteY123" fmla="*/ 3965316 h 3970079"/>
              <a:gd name="connsiteX124" fmla="*/ 1473314 w 4314729"/>
              <a:gd name="connsiteY124" fmla="*/ 3966629 h 3970079"/>
              <a:gd name="connsiteX0" fmla="*/ 1473314 w 4314729"/>
              <a:gd name="connsiteY0" fmla="*/ 3966629 h 3970079"/>
              <a:gd name="connsiteX1" fmla="*/ 1535906 w 4314729"/>
              <a:gd name="connsiteY1" fmla="*/ 3468606 h 3970079"/>
              <a:gd name="connsiteX2" fmla="*/ 1573764 w 4314729"/>
              <a:gd name="connsiteY2" fmla="*/ 3085323 h 3970079"/>
              <a:gd name="connsiteX3" fmla="*/ 1594272 w 4314729"/>
              <a:gd name="connsiteY3" fmla="*/ 2821927 h 3970079"/>
              <a:gd name="connsiteX4" fmla="*/ 1604866 w 4314729"/>
              <a:gd name="connsiteY4" fmla="*/ 2649894 h 3970079"/>
              <a:gd name="connsiteX5" fmla="*/ 1612932 w 4314729"/>
              <a:gd name="connsiteY5" fmla="*/ 2505367 h 3970079"/>
              <a:gd name="connsiteX6" fmla="*/ 1625374 w 4314729"/>
              <a:gd name="connsiteY6" fmla="*/ 2335958 h 3970079"/>
              <a:gd name="connsiteX7" fmla="*/ 1664688 w 4314729"/>
              <a:gd name="connsiteY7" fmla="*/ 2227295 h 3970079"/>
              <a:gd name="connsiteX8" fmla="*/ 1686120 w 4314729"/>
              <a:gd name="connsiteY8" fmla="*/ 2148812 h 3970079"/>
              <a:gd name="connsiteX9" fmla="*/ 1579838 w 4314729"/>
              <a:gd name="connsiteY9" fmla="*/ 2103956 h 3970079"/>
              <a:gd name="connsiteX10" fmla="*/ 1566085 w 4314729"/>
              <a:gd name="connsiteY10" fmla="*/ 2017795 h 3970079"/>
              <a:gd name="connsiteX11" fmla="*/ 1585816 w 4314729"/>
              <a:gd name="connsiteY11" fmla="*/ 1953209 h 3970079"/>
              <a:gd name="connsiteX12" fmla="*/ 1524000 w 4314729"/>
              <a:gd name="connsiteY12" fmla="*/ 1891004 h 3970079"/>
              <a:gd name="connsiteX13" fmla="*/ 1491441 w 4314729"/>
              <a:gd name="connsiteY13" fmla="*/ 1779037 h 3970079"/>
              <a:gd name="connsiteX14" fmla="*/ 1449355 w 4314729"/>
              <a:gd name="connsiteY14" fmla="*/ 1268964 h 3970079"/>
              <a:gd name="connsiteX15" fmla="*/ 1290541 w 4314729"/>
              <a:gd name="connsiteY15" fmla="*/ 1326794 h 3970079"/>
              <a:gd name="connsiteX16" fmla="*/ 1175657 w 4314729"/>
              <a:gd name="connsiteY16" fmla="*/ 1424474 h 3970079"/>
              <a:gd name="connsiteX17" fmla="*/ 1038808 w 4314729"/>
              <a:gd name="connsiteY17" fmla="*/ 1486678 h 3970079"/>
              <a:gd name="connsiteX18" fmla="*/ 877078 w 4314729"/>
              <a:gd name="connsiteY18" fmla="*/ 1492898 h 3970079"/>
              <a:gd name="connsiteX19" fmla="*/ 833535 w 4314729"/>
              <a:gd name="connsiteY19" fmla="*/ 1561323 h 3970079"/>
              <a:gd name="connsiteX20" fmla="*/ 783772 w 4314729"/>
              <a:gd name="connsiteY20" fmla="*/ 1548882 h 3970079"/>
              <a:gd name="connsiteX21" fmla="*/ 696686 w 4314729"/>
              <a:gd name="connsiteY21" fmla="*/ 1629747 h 3970079"/>
              <a:gd name="connsiteX22" fmla="*/ 597160 w 4314729"/>
              <a:gd name="connsiteY22" fmla="*/ 1573764 h 3970079"/>
              <a:gd name="connsiteX23" fmla="*/ 466531 w 4314729"/>
              <a:gd name="connsiteY23" fmla="*/ 1642188 h 3970079"/>
              <a:gd name="connsiteX24" fmla="*/ 422988 w 4314729"/>
              <a:gd name="connsiteY24" fmla="*/ 1648409 h 3970079"/>
              <a:gd name="connsiteX25" fmla="*/ 199053 w 4314729"/>
              <a:gd name="connsiteY25" fmla="*/ 1747935 h 3970079"/>
              <a:gd name="connsiteX26" fmla="*/ 93306 w 4314729"/>
              <a:gd name="connsiteY26" fmla="*/ 1779037 h 3970079"/>
              <a:gd name="connsiteX27" fmla="*/ 55984 w 4314729"/>
              <a:gd name="connsiteY27" fmla="*/ 1747935 h 3970079"/>
              <a:gd name="connsiteX28" fmla="*/ 0 w 4314729"/>
              <a:gd name="connsiteY28" fmla="*/ 1760376 h 3970079"/>
              <a:gd name="connsiteX29" fmla="*/ 0 w 4314729"/>
              <a:gd name="connsiteY29" fmla="*/ 1704392 h 3970079"/>
              <a:gd name="connsiteX30" fmla="*/ 62204 w 4314729"/>
              <a:gd name="connsiteY30" fmla="*/ 1660849 h 3970079"/>
              <a:gd name="connsiteX31" fmla="*/ 18662 w 4314729"/>
              <a:gd name="connsiteY31" fmla="*/ 1642188 h 3970079"/>
              <a:gd name="connsiteX32" fmla="*/ 68425 w 4314729"/>
              <a:gd name="connsiteY32" fmla="*/ 1573764 h 3970079"/>
              <a:gd name="connsiteX33" fmla="*/ 286139 w 4314729"/>
              <a:gd name="connsiteY33" fmla="*/ 1499119 h 3970079"/>
              <a:gd name="connsiteX34" fmla="*/ 199053 w 4314729"/>
              <a:gd name="connsiteY34" fmla="*/ 1455576 h 3970079"/>
              <a:gd name="connsiteX35" fmla="*/ 217715 w 4314729"/>
              <a:gd name="connsiteY35" fmla="*/ 1393372 h 3970079"/>
              <a:gd name="connsiteX36" fmla="*/ 335902 w 4314729"/>
              <a:gd name="connsiteY36" fmla="*/ 1387151 h 3970079"/>
              <a:gd name="connsiteX37" fmla="*/ 435429 w 4314729"/>
              <a:gd name="connsiteY37" fmla="*/ 1405813 h 3970079"/>
              <a:gd name="connsiteX38" fmla="*/ 435429 w 4314729"/>
              <a:gd name="connsiteY38" fmla="*/ 1405813 h 3970079"/>
              <a:gd name="connsiteX39" fmla="*/ 572278 w 4314729"/>
              <a:gd name="connsiteY39" fmla="*/ 1300066 h 3970079"/>
              <a:gd name="connsiteX40" fmla="*/ 696686 w 4314729"/>
              <a:gd name="connsiteY40" fmla="*/ 1244082 h 3970079"/>
              <a:gd name="connsiteX41" fmla="*/ 802433 w 4314729"/>
              <a:gd name="connsiteY41" fmla="*/ 1188098 h 3970079"/>
              <a:gd name="connsiteX42" fmla="*/ 951723 w 4314729"/>
              <a:gd name="connsiteY42" fmla="*/ 1132115 h 3970079"/>
              <a:gd name="connsiteX43" fmla="*/ 970384 w 4314729"/>
              <a:gd name="connsiteY43" fmla="*/ 1069911 h 3970079"/>
              <a:gd name="connsiteX44" fmla="*/ 1045029 w 4314729"/>
              <a:gd name="connsiteY44" fmla="*/ 1038809 h 3970079"/>
              <a:gd name="connsiteX45" fmla="*/ 1088572 w 4314729"/>
              <a:gd name="connsiteY45" fmla="*/ 1069911 h 3970079"/>
              <a:gd name="connsiteX46" fmla="*/ 1113453 w 4314729"/>
              <a:gd name="connsiteY46" fmla="*/ 970384 h 3970079"/>
              <a:gd name="connsiteX47" fmla="*/ 1219200 w 4314729"/>
              <a:gd name="connsiteY47" fmla="*/ 870858 h 3970079"/>
              <a:gd name="connsiteX48" fmla="*/ 1300066 w 4314729"/>
              <a:gd name="connsiteY48" fmla="*/ 858417 h 3970079"/>
              <a:gd name="connsiteX49" fmla="*/ 1399592 w 4314729"/>
              <a:gd name="connsiteY49" fmla="*/ 802433 h 3970079"/>
              <a:gd name="connsiteX50" fmla="*/ 1368490 w 4314729"/>
              <a:gd name="connsiteY50" fmla="*/ 727788 h 3970079"/>
              <a:gd name="connsiteX51" fmla="*/ 1486678 w 4314729"/>
              <a:gd name="connsiteY51" fmla="*/ 665584 h 3970079"/>
              <a:gd name="connsiteX52" fmla="*/ 1511560 w 4314729"/>
              <a:gd name="connsiteY52" fmla="*/ 541176 h 3970079"/>
              <a:gd name="connsiteX53" fmla="*/ 1635968 w 4314729"/>
              <a:gd name="connsiteY53" fmla="*/ 528735 h 3970079"/>
              <a:gd name="connsiteX54" fmla="*/ 1567543 w 4314729"/>
              <a:gd name="connsiteY54" fmla="*/ 472751 h 3970079"/>
              <a:gd name="connsiteX55" fmla="*/ 1629747 w 4314729"/>
              <a:gd name="connsiteY55" fmla="*/ 441649 h 3970079"/>
              <a:gd name="connsiteX56" fmla="*/ 1723053 w 4314729"/>
              <a:gd name="connsiteY56" fmla="*/ 447870 h 3970079"/>
              <a:gd name="connsiteX57" fmla="*/ 1903445 w 4314729"/>
              <a:gd name="connsiteY57" fmla="*/ 447870 h 3970079"/>
              <a:gd name="connsiteX58" fmla="*/ 1946988 w 4314729"/>
              <a:gd name="connsiteY58" fmla="*/ 323462 h 3970079"/>
              <a:gd name="connsiteX59" fmla="*/ 1971870 w 4314729"/>
              <a:gd name="connsiteY59" fmla="*/ 161731 h 3970079"/>
              <a:gd name="connsiteX60" fmla="*/ 2040294 w 4314729"/>
              <a:gd name="connsiteY60" fmla="*/ 105747 h 3970079"/>
              <a:gd name="connsiteX61" fmla="*/ 2083837 w 4314729"/>
              <a:gd name="connsiteY61" fmla="*/ 55984 h 3970079"/>
              <a:gd name="connsiteX62" fmla="*/ 2139821 w 4314729"/>
              <a:gd name="connsiteY62" fmla="*/ 0 h 3970079"/>
              <a:gd name="connsiteX63" fmla="*/ 2226906 w 4314729"/>
              <a:gd name="connsiteY63" fmla="*/ 74645 h 3970079"/>
              <a:gd name="connsiteX64" fmla="*/ 2295331 w 4314729"/>
              <a:gd name="connsiteY64" fmla="*/ 186613 h 3970079"/>
              <a:gd name="connsiteX65" fmla="*/ 2351315 w 4314729"/>
              <a:gd name="connsiteY65" fmla="*/ 323462 h 3970079"/>
              <a:gd name="connsiteX66" fmla="*/ 2407298 w 4314729"/>
              <a:gd name="connsiteY66" fmla="*/ 472751 h 3970079"/>
              <a:gd name="connsiteX67" fmla="*/ 2550368 w 4314729"/>
              <a:gd name="connsiteY67" fmla="*/ 454090 h 3970079"/>
              <a:gd name="connsiteX68" fmla="*/ 2643674 w 4314729"/>
              <a:gd name="connsiteY68" fmla="*/ 429209 h 3970079"/>
              <a:gd name="connsiteX69" fmla="*/ 2768082 w 4314729"/>
              <a:gd name="connsiteY69" fmla="*/ 460311 h 3970079"/>
              <a:gd name="connsiteX70" fmla="*/ 2817845 w 4314729"/>
              <a:gd name="connsiteY70" fmla="*/ 478972 h 3970079"/>
              <a:gd name="connsiteX71" fmla="*/ 2743200 w 4314729"/>
              <a:gd name="connsiteY71" fmla="*/ 510074 h 3970079"/>
              <a:gd name="connsiteX72" fmla="*/ 2668555 w 4314729"/>
              <a:gd name="connsiteY72" fmla="*/ 497633 h 3970079"/>
              <a:gd name="connsiteX73" fmla="*/ 2830286 w 4314729"/>
              <a:gd name="connsiteY73" fmla="*/ 597160 h 3970079"/>
              <a:gd name="connsiteX74" fmla="*/ 3010678 w 4314729"/>
              <a:gd name="connsiteY74" fmla="*/ 758890 h 3970079"/>
              <a:gd name="connsiteX75" fmla="*/ 3048000 w 4314729"/>
              <a:gd name="connsiteY75" fmla="*/ 877078 h 3970079"/>
              <a:gd name="connsiteX76" fmla="*/ 3178629 w 4314729"/>
              <a:gd name="connsiteY76" fmla="*/ 939282 h 3970079"/>
              <a:gd name="connsiteX77" fmla="*/ 3290596 w 4314729"/>
              <a:gd name="connsiteY77" fmla="*/ 995266 h 3970079"/>
              <a:gd name="connsiteX78" fmla="*/ 3427445 w 4314729"/>
              <a:gd name="connsiteY78" fmla="*/ 1101013 h 3970079"/>
              <a:gd name="connsiteX79" fmla="*/ 3470988 w 4314729"/>
              <a:gd name="connsiteY79" fmla="*/ 1163217 h 3970079"/>
              <a:gd name="connsiteX80" fmla="*/ 3614057 w 4314729"/>
              <a:gd name="connsiteY80" fmla="*/ 1214438 h 3970079"/>
              <a:gd name="connsiteX81" fmla="*/ 3717034 w 4314729"/>
              <a:gd name="connsiteY81" fmla="*/ 1273726 h 3970079"/>
              <a:gd name="connsiteX82" fmla="*/ 3806501 w 4314729"/>
              <a:gd name="connsiteY82" fmla="*/ 1351286 h 3970079"/>
              <a:gd name="connsiteX83" fmla="*/ 3900196 w 4314729"/>
              <a:gd name="connsiteY83" fmla="*/ 1387151 h 3970079"/>
              <a:gd name="connsiteX84" fmla="*/ 4035442 w 4314729"/>
              <a:gd name="connsiteY84" fmla="*/ 1375634 h 3970079"/>
              <a:gd name="connsiteX85" fmla="*/ 4077283 w 4314729"/>
              <a:gd name="connsiteY85" fmla="*/ 1336853 h 3970079"/>
              <a:gd name="connsiteX86" fmla="*/ 4118444 w 4314729"/>
              <a:gd name="connsiteY86" fmla="*/ 1383312 h 3970079"/>
              <a:gd name="connsiteX87" fmla="*/ 4065231 w 4314729"/>
              <a:gd name="connsiteY87" fmla="*/ 1437983 h 3970079"/>
              <a:gd name="connsiteX88" fmla="*/ 4187939 w 4314729"/>
              <a:gd name="connsiteY88" fmla="*/ 1561712 h 3970079"/>
              <a:gd name="connsiteX89" fmla="*/ 4314729 w 4314729"/>
              <a:gd name="connsiteY89" fmla="*/ 1650401 h 3970079"/>
              <a:gd name="connsiteX90" fmla="*/ 4293540 w 4314729"/>
              <a:gd name="connsiteY90" fmla="*/ 1688112 h 3970079"/>
              <a:gd name="connsiteX91" fmla="*/ 4206455 w 4314729"/>
              <a:gd name="connsiteY91" fmla="*/ 1636891 h 3970079"/>
              <a:gd name="connsiteX92" fmla="*/ 4312201 w 4314729"/>
              <a:gd name="connsiteY92" fmla="*/ 1758530 h 3970079"/>
              <a:gd name="connsiteX93" fmla="*/ 4259523 w 4314729"/>
              <a:gd name="connsiteY93" fmla="*/ 1805377 h 3970079"/>
              <a:gd name="connsiteX94" fmla="*/ 4043654 w 4314729"/>
              <a:gd name="connsiteY94" fmla="*/ 1643647 h 3970079"/>
              <a:gd name="connsiteX95" fmla="*/ 3915018 w 4314729"/>
              <a:gd name="connsiteY95" fmla="*/ 1607102 h 3970079"/>
              <a:gd name="connsiteX96" fmla="*/ 3825017 w 4314729"/>
              <a:gd name="connsiteY96" fmla="*/ 1632809 h 3970079"/>
              <a:gd name="connsiteX97" fmla="*/ 3726025 w 4314729"/>
              <a:gd name="connsiteY97" fmla="*/ 1579984 h 3970079"/>
              <a:gd name="connsiteX98" fmla="*/ 3583636 w 4314729"/>
              <a:gd name="connsiteY98" fmla="*/ 1567009 h 3970079"/>
              <a:gd name="connsiteX99" fmla="*/ 3374377 w 4314729"/>
              <a:gd name="connsiteY99" fmla="*/ 1450668 h 3970079"/>
              <a:gd name="connsiteX100" fmla="*/ 3288604 w 4314729"/>
              <a:gd name="connsiteY100" fmla="*/ 1473315 h 3970079"/>
              <a:gd name="connsiteX101" fmla="*/ 3021273 w 4314729"/>
              <a:gd name="connsiteY101" fmla="*/ 1287090 h 3970079"/>
              <a:gd name="connsiteX102" fmla="*/ 3016510 w 4314729"/>
              <a:gd name="connsiteY102" fmla="*/ 1350363 h 3970079"/>
              <a:gd name="connsiteX103" fmla="*/ 3094459 w 4314729"/>
              <a:gd name="connsiteY103" fmla="*/ 1426855 h 3970079"/>
              <a:gd name="connsiteX104" fmla="*/ 3024965 w 4314729"/>
              <a:gd name="connsiteY104" fmla="*/ 1483762 h 3970079"/>
              <a:gd name="connsiteX105" fmla="*/ 3020348 w 4314729"/>
              <a:gd name="connsiteY105" fmla="*/ 1619689 h 3970079"/>
              <a:gd name="connsiteX106" fmla="*/ 2996390 w 4314729"/>
              <a:gd name="connsiteY106" fmla="*/ 1763680 h 3970079"/>
              <a:gd name="connsiteX107" fmla="*/ 2997848 w 4314729"/>
              <a:gd name="connsiteY107" fmla="*/ 1915886 h 3970079"/>
              <a:gd name="connsiteX108" fmla="*/ 2942253 w 4314729"/>
              <a:gd name="connsiteY108" fmla="*/ 1990531 h 3970079"/>
              <a:gd name="connsiteX109" fmla="*/ 2949931 w 4314729"/>
              <a:gd name="connsiteY109" fmla="*/ 2151484 h 3970079"/>
              <a:gd name="connsiteX110" fmla="*/ 2816388 w 4314729"/>
              <a:gd name="connsiteY110" fmla="*/ 2196874 h 3970079"/>
              <a:gd name="connsiteX111" fmla="*/ 2775226 w 4314729"/>
              <a:gd name="connsiteY111" fmla="*/ 2153330 h 3970079"/>
              <a:gd name="connsiteX112" fmla="*/ 2676623 w 4314729"/>
              <a:gd name="connsiteY112" fmla="*/ 2159017 h 3970079"/>
              <a:gd name="connsiteX113" fmla="*/ 2774448 w 4314729"/>
              <a:gd name="connsiteY113" fmla="*/ 2391942 h 3970079"/>
              <a:gd name="connsiteX114" fmla="*/ 2743200 w 4314729"/>
              <a:gd name="connsiteY114" fmla="*/ 2493850 h 3970079"/>
              <a:gd name="connsiteX115" fmla="*/ 2811625 w 4314729"/>
              <a:gd name="connsiteY115" fmla="*/ 3514531 h 3970079"/>
              <a:gd name="connsiteX116" fmla="*/ 2809243 w 4314729"/>
              <a:gd name="connsiteY116" fmla="*/ 3970079 h 3970079"/>
              <a:gd name="connsiteX117" fmla="*/ 2494384 w 4314729"/>
              <a:gd name="connsiteY117" fmla="*/ 3969543 h 3970079"/>
              <a:gd name="connsiteX118" fmla="*/ 2315839 w 4314729"/>
              <a:gd name="connsiteY118" fmla="*/ 3179553 h 3970079"/>
              <a:gd name="connsiteX119" fmla="*/ 2182441 w 4314729"/>
              <a:gd name="connsiteY119" fmla="*/ 2696353 h 3970079"/>
              <a:gd name="connsiteX120" fmla="*/ 2126991 w 4314729"/>
              <a:gd name="connsiteY120" fmla="*/ 2863770 h 3970079"/>
              <a:gd name="connsiteX121" fmla="*/ 2058955 w 4314729"/>
              <a:gd name="connsiteY121" fmla="*/ 3135086 h 3970079"/>
              <a:gd name="connsiteX122" fmla="*/ 1953208 w 4314729"/>
              <a:gd name="connsiteY122" fmla="*/ 3614058 h 3970079"/>
              <a:gd name="connsiteX123" fmla="*/ 1872343 w 4314729"/>
              <a:gd name="connsiteY123" fmla="*/ 3965316 h 3970079"/>
              <a:gd name="connsiteX124" fmla="*/ 1473314 w 4314729"/>
              <a:gd name="connsiteY124" fmla="*/ 3966629 h 3970079"/>
              <a:gd name="connsiteX0" fmla="*/ 1473314 w 4314729"/>
              <a:gd name="connsiteY0" fmla="*/ 3966629 h 3970079"/>
              <a:gd name="connsiteX1" fmla="*/ 1535906 w 4314729"/>
              <a:gd name="connsiteY1" fmla="*/ 3468606 h 3970079"/>
              <a:gd name="connsiteX2" fmla="*/ 1573764 w 4314729"/>
              <a:gd name="connsiteY2" fmla="*/ 3085323 h 3970079"/>
              <a:gd name="connsiteX3" fmla="*/ 1594272 w 4314729"/>
              <a:gd name="connsiteY3" fmla="*/ 2821927 h 3970079"/>
              <a:gd name="connsiteX4" fmla="*/ 1604866 w 4314729"/>
              <a:gd name="connsiteY4" fmla="*/ 2649894 h 3970079"/>
              <a:gd name="connsiteX5" fmla="*/ 1612932 w 4314729"/>
              <a:gd name="connsiteY5" fmla="*/ 2505367 h 3970079"/>
              <a:gd name="connsiteX6" fmla="*/ 1625374 w 4314729"/>
              <a:gd name="connsiteY6" fmla="*/ 2335958 h 3970079"/>
              <a:gd name="connsiteX7" fmla="*/ 1664688 w 4314729"/>
              <a:gd name="connsiteY7" fmla="*/ 2227295 h 3970079"/>
              <a:gd name="connsiteX8" fmla="*/ 1686120 w 4314729"/>
              <a:gd name="connsiteY8" fmla="*/ 2148812 h 3970079"/>
              <a:gd name="connsiteX9" fmla="*/ 1579838 w 4314729"/>
              <a:gd name="connsiteY9" fmla="*/ 2103956 h 3970079"/>
              <a:gd name="connsiteX10" fmla="*/ 1566085 w 4314729"/>
              <a:gd name="connsiteY10" fmla="*/ 2017795 h 3970079"/>
              <a:gd name="connsiteX11" fmla="*/ 1585816 w 4314729"/>
              <a:gd name="connsiteY11" fmla="*/ 1953209 h 3970079"/>
              <a:gd name="connsiteX12" fmla="*/ 1524000 w 4314729"/>
              <a:gd name="connsiteY12" fmla="*/ 1891004 h 3970079"/>
              <a:gd name="connsiteX13" fmla="*/ 1491441 w 4314729"/>
              <a:gd name="connsiteY13" fmla="*/ 1779037 h 3970079"/>
              <a:gd name="connsiteX14" fmla="*/ 1449355 w 4314729"/>
              <a:gd name="connsiteY14" fmla="*/ 1268964 h 3970079"/>
              <a:gd name="connsiteX15" fmla="*/ 1290541 w 4314729"/>
              <a:gd name="connsiteY15" fmla="*/ 1326794 h 3970079"/>
              <a:gd name="connsiteX16" fmla="*/ 1175657 w 4314729"/>
              <a:gd name="connsiteY16" fmla="*/ 1424474 h 3970079"/>
              <a:gd name="connsiteX17" fmla="*/ 1038808 w 4314729"/>
              <a:gd name="connsiteY17" fmla="*/ 1486678 h 3970079"/>
              <a:gd name="connsiteX18" fmla="*/ 877078 w 4314729"/>
              <a:gd name="connsiteY18" fmla="*/ 1492898 h 3970079"/>
              <a:gd name="connsiteX19" fmla="*/ 833535 w 4314729"/>
              <a:gd name="connsiteY19" fmla="*/ 1561323 h 3970079"/>
              <a:gd name="connsiteX20" fmla="*/ 783772 w 4314729"/>
              <a:gd name="connsiteY20" fmla="*/ 1548882 h 3970079"/>
              <a:gd name="connsiteX21" fmla="*/ 696686 w 4314729"/>
              <a:gd name="connsiteY21" fmla="*/ 1629747 h 3970079"/>
              <a:gd name="connsiteX22" fmla="*/ 597160 w 4314729"/>
              <a:gd name="connsiteY22" fmla="*/ 1573764 h 3970079"/>
              <a:gd name="connsiteX23" fmla="*/ 466531 w 4314729"/>
              <a:gd name="connsiteY23" fmla="*/ 1642188 h 3970079"/>
              <a:gd name="connsiteX24" fmla="*/ 422988 w 4314729"/>
              <a:gd name="connsiteY24" fmla="*/ 1648409 h 3970079"/>
              <a:gd name="connsiteX25" fmla="*/ 199053 w 4314729"/>
              <a:gd name="connsiteY25" fmla="*/ 1747935 h 3970079"/>
              <a:gd name="connsiteX26" fmla="*/ 93306 w 4314729"/>
              <a:gd name="connsiteY26" fmla="*/ 1779037 h 3970079"/>
              <a:gd name="connsiteX27" fmla="*/ 55984 w 4314729"/>
              <a:gd name="connsiteY27" fmla="*/ 1747935 h 3970079"/>
              <a:gd name="connsiteX28" fmla="*/ 0 w 4314729"/>
              <a:gd name="connsiteY28" fmla="*/ 1760376 h 3970079"/>
              <a:gd name="connsiteX29" fmla="*/ 0 w 4314729"/>
              <a:gd name="connsiteY29" fmla="*/ 1704392 h 3970079"/>
              <a:gd name="connsiteX30" fmla="*/ 62204 w 4314729"/>
              <a:gd name="connsiteY30" fmla="*/ 1660849 h 3970079"/>
              <a:gd name="connsiteX31" fmla="*/ 18662 w 4314729"/>
              <a:gd name="connsiteY31" fmla="*/ 1642188 h 3970079"/>
              <a:gd name="connsiteX32" fmla="*/ 68425 w 4314729"/>
              <a:gd name="connsiteY32" fmla="*/ 1573764 h 3970079"/>
              <a:gd name="connsiteX33" fmla="*/ 286139 w 4314729"/>
              <a:gd name="connsiteY33" fmla="*/ 1499119 h 3970079"/>
              <a:gd name="connsiteX34" fmla="*/ 199053 w 4314729"/>
              <a:gd name="connsiteY34" fmla="*/ 1455576 h 3970079"/>
              <a:gd name="connsiteX35" fmla="*/ 217715 w 4314729"/>
              <a:gd name="connsiteY35" fmla="*/ 1393372 h 3970079"/>
              <a:gd name="connsiteX36" fmla="*/ 335902 w 4314729"/>
              <a:gd name="connsiteY36" fmla="*/ 1387151 h 3970079"/>
              <a:gd name="connsiteX37" fmla="*/ 435429 w 4314729"/>
              <a:gd name="connsiteY37" fmla="*/ 1405813 h 3970079"/>
              <a:gd name="connsiteX38" fmla="*/ 435429 w 4314729"/>
              <a:gd name="connsiteY38" fmla="*/ 1405813 h 3970079"/>
              <a:gd name="connsiteX39" fmla="*/ 572278 w 4314729"/>
              <a:gd name="connsiteY39" fmla="*/ 1300066 h 3970079"/>
              <a:gd name="connsiteX40" fmla="*/ 696686 w 4314729"/>
              <a:gd name="connsiteY40" fmla="*/ 1244082 h 3970079"/>
              <a:gd name="connsiteX41" fmla="*/ 802433 w 4314729"/>
              <a:gd name="connsiteY41" fmla="*/ 1188098 h 3970079"/>
              <a:gd name="connsiteX42" fmla="*/ 951723 w 4314729"/>
              <a:gd name="connsiteY42" fmla="*/ 1132115 h 3970079"/>
              <a:gd name="connsiteX43" fmla="*/ 970384 w 4314729"/>
              <a:gd name="connsiteY43" fmla="*/ 1069911 h 3970079"/>
              <a:gd name="connsiteX44" fmla="*/ 1045029 w 4314729"/>
              <a:gd name="connsiteY44" fmla="*/ 1038809 h 3970079"/>
              <a:gd name="connsiteX45" fmla="*/ 1088572 w 4314729"/>
              <a:gd name="connsiteY45" fmla="*/ 1069911 h 3970079"/>
              <a:gd name="connsiteX46" fmla="*/ 1113453 w 4314729"/>
              <a:gd name="connsiteY46" fmla="*/ 970384 h 3970079"/>
              <a:gd name="connsiteX47" fmla="*/ 1219200 w 4314729"/>
              <a:gd name="connsiteY47" fmla="*/ 870858 h 3970079"/>
              <a:gd name="connsiteX48" fmla="*/ 1300066 w 4314729"/>
              <a:gd name="connsiteY48" fmla="*/ 858417 h 3970079"/>
              <a:gd name="connsiteX49" fmla="*/ 1399592 w 4314729"/>
              <a:gd name="connsiteY49" fmla="*/ 802433 h 3970079"/>
              <a:gd name="connsiteX50" fmla="*/ 1368490 w 4314729"/>
              <a:gd name="connsiteY50" fmla="*/ 727788 h 3970079"/>
              <a:gd name="connsiteX51" fmla="*/ 1486678 w 4314729"/>
              <a:gd name="connsiteY51" fmla="*/ 665584 h 3970079"/>
              <a:gd name="connsiteX52" fmla="*/ 1511560 w 4314729"/>
              <a:gd name="connsiteY52" fmla="*/ 541176 h 3970079"/>
              <a:gd name="connsiteX53" fmla="*/ 1635968 w 4314729"/>
              <a:gd name="connsiteY53" fmla="*/ 528735 h 3970079"/>
              <a:gd name="connsiteX54" fmla="*/ 1567543 w 4314729"/>
              <a:gd name="connsiteY54" fmla="*/ 472751 h 3970079"/>
              <a:gd name="connsiteX55" fmla="*/ 1629747 w 4314729"/>
              <a:gd name="connsiteY55" fmla="*/ 441649 h 3970079"/>
              <a:gd name="connsiteX56" fmla="*/ 1723053 w 4314729"/>
              <a:gd name="connsiteY56" fmla="*/ 447870 h 3970079"/>
              <a:gd name="connsiteX57" fmla="*/ 1903445 w 4314729"/>
              <a:gd name="connsiteY57" fmla="*/ 447870 h 3970079"/>
              <a:gd name="connsiteX58" fmla="*/ 1946988 w 4314729"/>
              <a:gd name="connsiteY58" fmla="*/ 323462 h 3970079"/>
              <a:gd name="connsiteX59" fmla="*/ 1971870 w 4314729"/>
              <a:gd name="connsiteY59" fmla="*/ 161731 h 3970079"/>
              <a:gd name="connsiteX60" fmla="*/ 2040294 w 4314729"/>
              <a:gd name="connsiteY60" fmla="*/ 105747 h 3970079"/>
              <a:gd name="connsiteX61" fmla="*/ 2083837 w 4314729"/>
              <a:gd name="connsiteY61" fmla="*/ 55984 h 3970079"/>
              <a:gd name="connsiteX62" fmla="*/ 2139821 w 4314729"/>
              <a:gd name="connsiteY62" fmla="*/ 0 h 3970079"/>
              <a:gd name="connsiteX63" fmla="*/ 2226906 w 4314729"/>
              <a:gd name="connsiteY63" fmla="*/ 74645 h 3970079"/>
              <a:gd name="connsiteX64" fmla="*/ 2295331 w 4314729"/>
              <a:gd name="connsiteY64" fmla="*/ 186613 h 3970079"/>
              <a:gd name="connsiteX65" fmla="*/ 2351315 w 4314729"/>
              <a:gd name="connsiteY65" fmla="*/ 323462 h 3970079"/>
              <a:gd name="connsiteX66" fmla="*/ 2407298 w 4314729"/>
              <a:gd name="connsiteY66" fmla="*/ 472751 h 3970079"/>
              <a:gd name="connsiteX67" fmla="*/ 2550368 w 4314729"/>
              <a:gd name="connsiteY67" fmla="*/ 454090 h 3970079"/>
              <a:gd name="connsiteX68" fmla="*/ 2643674 w 4314729"/>
              <a:gd name="connsiteY68" fmla="*/ 429209 h 3970079"/>
              <a:gd name="connsiteX69" fmla="*/ 2768082 w 4314729"/>
              <a:gd name="connsiteY69" fmla="*/ 460311 h 3970079"/>
              <a:gd name="connsiteX70" fmla="*/ 2817845 w 4314729"/>
              <a:gd name="connsiteY70" fmla="*/ 478972 h 3970079"/>
              <a:gd name="connsiteX71" fmla="*/ 2743200 w 4314729"/>
              <a:gd name="connsiteY71" fmla="*/ 510074 h 3970079"/>
              <a:gd name="connsiteX72" fmla="*/ 2668555 w 4314729"/>
              <a:gd name="connsiteY72" fmla="*/ 497633 h 3970079"/>
              <a:gd name="connsiteX73" fmla="*/ 2830286 w 4314729"/>
              <a:gd name="connsiteY73" fmla="*/ 597160 h 3970079"/>
              <a:gd name="connsiteX74" fmla="*/ 3010678 w 4314729"/>
              <a:gd name="connsiteY74" fmla="*/ 758890 h 3970079"/>
              <a:gd name="connsiteX75" fmla="*/ 3048000 w 4314729"/>
              <a:gd name="connsiteY75" fmla="*/ 877078 h 3970079"/>
              <a:gd name="connsiteX76" fmla="*/ 3178629 w 4314729"/>
              <a:gd name="connsiteY76" fmla="*/ 939282 h 3970079"/>
              <a:gd name="connsiteX77" fmla="*/ 3290596 w 4314729"/>
              <a:gd name="connsiteY77" fmla="*/ 995266 h 3970079"/>
              <a:gd name="connsiteX78" fmla="*/ 3427445 w 4314729"/>
              <a:gd name="connsiteY78" fmla="*/ 1101013 h 3970079"/>
              <a:gd name="connsiteX79" fmla="*/ 3470988 w 4314729"/>
              <a:gd name="connsiteY79" fmla="*/ 1163217 h 3970079"/>
              <a:gd name="connsiteX80" fmla="*/ 3614057 w 4314729"/>
              <a:gd name="connsiteY80" fmla="*/ 1214438 h 3970079"/>
              <a:gd name="connsiteX81" fmla="*/ 3717034 w 4314729"/>
              <a:gd name="connsiteY81" fmla="*/ 1273726 h 3970079"/>
              <a:gd name="connsiteX82" fmla="*/ 3806501 w 4314729"/>
              <a:gd name="connsiteY82" fmla="*/ 1351286 h 3970079"/>
              <a:gd name="connsiteX83" fmla="*/ 3900196 w 4314729"/>
              <a:gd name="connsiteY83" fmla="*/ 1387151 h 3970079"/>
              <a:gd name="connsiteX84" fmla="*/ 4035442 w 4314729"/>
              <a:gd name="connsiteY84" fmla="*/ 1375634 h 3970079"/>
              <a:gd name="connsiteX85" fmla="*/ 4077283 w 4314729"/>
              <a:gd name="connsiteY85" fmla="*/ 1336853 h 3970079"/>
              <a:gd name="connsiteX86" fmla="*/ 4118444 w 4314729"/>
              <a:gd name="connsiteY86" fmla="*/ 1383312 h 3970079"/>
              <a:gd name="connsiteX87" fmla="*/ 4065231 w 4314729"/>
              <a:gd name="connsiteY87" fmla="*/ 1437983 h 3970079"/>
              <a:gd name="connsiteX88" fmla="*/ 4187939 w 4314729"/>
              <a:gd name="connsiteY88" fmla="*/ 1561712 h 3970079"/>
              <a:gd name="connsiteX89" fmla="*/ 4314729 w 4314729"/>
              <a:gd name="connsiteY89" fmla="*/ 1650401 h 3970079"/>
              <a:gd name="connsiteX90" fmla="*/ 4293540 w 4314729"/>
              <a:gd name="connsiteY90" fmla="*/ 1688112 h 3970079"/>
              <a:gd name="connsiteX91" fmla="*/ 4206455 w 4314729"/>
              <a:gd name="connsiteY91" fmla="*/ 1636891 h 3970079"/>
              <a:gd name="connsiteX92" fmla="*/ 4312201 w 4314729"/>
              <a:gd name="connsiteY92" fmla="*/ 1758530 h 3970079"/>
              <a:gd name="connsiteX93" fmla="*/ 4259523 w 4314729"/>
              <a:gd name="connsiteY93" fmla="*/ 1805377 h 3970079"/>
              <a:gd name="connsiteX94" fmla="*/ 4043654 w 4314729"/>
              <a:gd name="connsiteY94" fmla="*/ 1643647 h 3970079"/>
              <a:gd name="connsiteX95" fmla="*/ 3915018 w 4314729"/>
              <a:gd name="connsiteY95" fmla="*/ 1607102 h 3970079"/>
              <a:gd name="connsiteX96" fmla="*/ 3825017 w 4314729"/>
              <a:gd name="connsiteY96" fmla="*/ 1632809 h 3970079"/>
              <a:gd name="connsiteX97" fmla="*/ 3726025 w 4314729"/>
              <a:gd name="connsiteY97" fmla="*/ 1579984 h 3970079"/>
              <a:gd name="connsiteX98" fmla="*/ 3583636 w 4314729"/>
              <a:gd name="connsiteY98" fmla="*/ 1567009 h 3970079"/>
              <a:gd name="connsiteX99" fmla="*/ 3374377 w 4314729"/>
              <a:gd name="connsiteY99" fmla="*/ 1450668 h 3970079"/>
              <a:gd name="connsiteX100" fmla="*/ 3288604 w 4314729"/>
              <a:gd name="connsiteY100" fmla="*/ 1473315 h 3970079"/>
              <a:gd name="connsiteX101" fmla="*/ 3021273 w 4314729"/>
              <a:gd name="connsiteY101" fmla="*/ 1287090 h 3970079"/>
              <a:gd name="connsiteX102" fmla="*/ 3016510 w 4314729"/>
              <a:gd name="connsiteY102" fmla="*/ 1350363 h 3970079"/>
              <a:gd name="connsiteX103" fmla="*/ 3094459 w 4314729"/>
              <a:gd name="connsiteY103" fmla="*/ 1426855 h 3970079"/>
              <a:gd name="connsiteX104" fmla="*/ 3024965 w 4314729"/>
              <a:gd name="connsiteY104" fmla="*/ 1483762 h 3970079"/>
              <a:gd name="connsiteX105" fmla="*/ 3020348 w 4314729"/>
              <a:gd name="connsiteY105" fmla="*/ 1619689 h 3970079"/>
              <a:gd name="connsiteX106" fmla="*/ 2996390 w 4314729"/>
              <a:gd name="connsiteY106" fmla="*/ 1763680 h 3970079"/>
              <a:gd name="connsiteX107" fmla="*/ 2997848 w 4314729"/>
              <a:gd name="connsiteY107" fmla="*/ 1915886 h 3970079"/>
              <a:gd name="connsiteX108" fmla="*/ 2942253 w 4314729"/>
              <a:gd name="connsiteY108" fmla="*/ 1990531 h 3970079"/>
              <a:gd name="connsiteX109" fmla="*/ 2949931 w 4314729"/>
              <a:gd name="connsiteY109" fmla="*/ 2151484 h 3970079"/>
              <a:gd name="connsiteX110" fmla="*/ 2816388 w 4314729"/>
              <a:gd name="connsiteY110" fmla="*/ 2196874 h 3970079"/>
              <a:gd name="connsiteX111" fmla="*/ 2775226 w 4314729"/>
              <a:gd name="connsiteY111" fmla="*/ 2153330 h 3970079"/>
              <a:gd name="connsiteX112" fmla="*/ 2676623 w 4314729"/>
              <a:gd name="connsiteY112" fmla="*/ 2159017 h 3970079"/>
              <a:gd name="connsiteX113" fmla="*/ 2774448 w 4314729"/>
              <a:gd name="connsiteY113" fmla="*/ 2391942 h 3970079"/>
              <a:gd name="connsiteX114" fmla="*/ 2743200 w 4314729"/>
              <a:gd name="connsiteY114" fmla="*/ 2493850 h 3970079"/>
              <a:gd name="connsiteX115" fmla="*/ 2811625 w 4314729"/>
              <a:gd name="connsiteY115" fmla="*/ 3514531 h 3970079"/>
              <a:gd name="connsiteX116" fmla="*/ 2809243 w 4314729"/>
              <a:gd name="connsiteY116" fmla="*/ 3970079 h 3970079"/>
              <a:gd name="connsiteX117" fmla="*/ 2494384 w 4314729"/>
              <a:gd name="connsiteY117" fmla="*/ 3969543 h 3970079"/>
              <a:gd name="connsiteX118" fmla="*/ 2315839 w 4314729"/>
              <a:gd name="connsiteY118" fmla="*/ 3179553 h 3970079"/>
              <a:gd name="connsiteX119" fmla="*/ 2182441 w 4314729"/>
              <a:gd name="connsiteY119" fmla="*/ 2696353 h 3970079"/>
              <a:gd name="connsiteX120" fmla="*/ 2126991 w 4314729"/>
              <a:gd name="connsiteY120" fmla="*/ 2863770 h 3970079"/>
              <a:gd name="connsiteX121" fmla="*/ 2058955 w 4314729"/>
              <a:gd name="connsiteY121" fmla="*/ 3135086 h 3970079"/>
              <a:gd name="connsiteX122" fmla="*/ 1953208 w 4314729"/>
              <a:gd name="connsiteY122" fmla="*/ 3614058 h 3970079"/>
              <a:gd name="connsiteX123" fmla="*/ 1872343 w 4314729"/>
              <a:gd name="connsiteY123" fmla="*/ 3965316 h 3970079"/>
              <a:gd name="connsiteX124" fmla="*/ 1473314 w 4314729"/>
              <a:gd name="connsiteY124" fmla="*/ 3966629 h 3970079"/>
              <a:gd name="connsiteX0" fmla="*/ 1473314 w 4314729"/>
              <a:gd name="connsiteY0" fmla="*/ 3966629 h 3970079"/>
              <a:gd name="connsiteX1" fmla="*/ 1535906 w 4314729"/>
              <a:gd name="connsiteY1" fmla="*/ 3468606 h 3970079"/>
              <a:gd name="connsiteX2" fmla="*/ 1573764 w 4314729"/>
              <a:gd name="connsiteY2" fmla="*/ 3085323 h 3970079"/>
              <a:gd name="connsiteX3" fmla="*/ 1594272 w 4314729"/>
              <a:gd name="connsiteY3" fmla="*/ 2821927 h 3970079"/>
              <a:gd name="connsiteX4" fmla="*/ 1604866 w 4314729"/>
              <a:gd name="connsiteY4" fmla="*/ 2649894 h 3970079"/>
              <a:gd name="connsiteX5" fmla="*/ 1612932 w 4314729"/>
              <a:gd name="connsiteY5" fmla="*/ 2505367 h 3970079"/>
              <a:gd name="connsiteX6" fmla="*/ 1625374 w 4314729"/>
              <a:gd name="connsiteY6" fmla="*/ 2335958 h 3970079"/>
              <a:gd name="connsiteX7" fmla="*/ 1664688 w 4314729"/>
              <a:gd name="connsiteY7" fmla="*/ 2227295 h 3970079"/>
              <a:gd name="connsiteX8" fmla="*/ 1686120 w 4314729"/>
              <a:gd name="connsiteY8" fmla="*/ 2148812 h 3970079"/>
              <a:gd name="connsiteX9" fmla="*/ 1579838 w 4314729"/>
              <a:gd name="connsiteY9" fmla="*/ 2103956 h 3970079"/>
              <a:gd name="connsiteX10" fmla="*/ 1566085 w 4314729"/>
              <a:gd name="connsiteY10" fmla="*/ 2017795 h 3970079"/>
              <a:gd name="connsiteX11" fmla="*/ 1585816 w 4314729"/>
              <a:gd name="connsiteY11" fmla="*/ 1953209 h 3970079"/>
              <a:gd name="connsiteX12" fmla="*/ 1524000 w 4314729"/>
              <a:gd name="connsiteY12" fmla="*/ 1891004 h 3970079"/>
              <a:gd name="connsiteX13" fmla="*/ 1491441 w 4314729"/>
              <a:gd name="connsiteY13" fmla="*/ 1779037 h 3970079"/>
              <a:gd name="connsiteX14" fmla="*/ 1449355 w 4314729"/>
              <a:gd name="connsiteY14" fmla="*/ 1268964 h 3970079"/>
              <a:gd name="connsiteX15" fmla="*/ 1290541 w 4314729"/>
              <a:gd name="connsiteY15" fmla="*/ 1326794 h 3970079"/>
              <a:gd name="connsiteX16" fmla="*/ 1175657 w 4314729"/>
              <a:gd name="connsiteY16" fmla="*/ 1424474 h 3970079"/>
              <a:gd name="connsiteX17" fmla="*/ 1038808 w 4314729"/>
              <a:gd name="connsiteY17" fmla="*/ 1486678 h 3970079"/>
              <a:gd name="connsiteX18" fmla="*/ 877078 w 4314729"/>
              <a:gd name="connsiteY18" fmla="*/ 1492898 h 3970079"/>
              <a:gd name="connsiteX19" fmla="*/ 833535 w 4314729"/>
              <a:gd name="connsiteY19" fmla="*/ 1561323 h 3970079"/>
              <a:gd name="connsiteX20" fmla="*/ 783772 w 4314729"/>
              <a:gd name="connsiteY20" fmla="*/ 1548882 h 3970079"/>
              <a:gd name="connsiteX21" fmla="*/ 696686 w 4314729"/>
              <a:gd name="connsiteY21" fmla="*/ 1629747 h 3970079"/>
              <a:gd name="connsiteX22" fmla="*/ 597160 w 4314729"/>
              <a:gd name="connsiteY22" fmla="*/ 1573764 h 3970079"/>
              <a:gd name="connsiteX23" fmla="*/ 466531 w 4314729"/>
              <a:gd name="connsiteY23" fmla="*/ 1642188 h 3970079"/>
              <a:gd name="connsiteX24" fmla="*/ 422988 w 4314729"/>
              <a:gd name="connsiteY24" fmla="*/ 1648409 h 3970079"/>
              <a:gd name="connsiteX25" fmla="*/ 199053 w 4314729"/>
              <a:gd name="connsiteY25" fmla="*/ 1747935 h 3970079"/>
              <a:gd name="connsiteX26" fmla="*/ 93306 w 4314729"/>
              <a:gd name="connsiteY26" fmla="*/ 1779037 h 3970079"/>
              <a:gd name="connsiteX27" fmla="*/ 55984 w 4314729"/>
              <a:gd name="connsiteY27" fmla="*/ 1747935 h 3970079"/>
              <a:gd name="connsiteX28" fmla="*/ 0 w 4314729"/>
              <a:gd name="connsiteY28" fmla="*/ 1760376 h 3970079"/>
              <a:gd name="connsiteX29" fmla="*/ 0 w 4314729"/>
              <a:gd name="connsiteY29" fmla="*/ 1704392 h 3970079"/>
              <a:gd name="connsiteX30" fmla="*/ 62204 w 4314729"/>
              <a:gd name="connsiteY30" fmla="*/ 1660849 h 3970079"/>
              <a:gd name="connsiteX31" fmla="*/ 18662 w 4314729"/>
              <a:gd name="connsiteY31" fmla="*/ 1642188 h 3970079"/>
              <a:gd name="connsiteX32" fmla="*/ 68425 w 4314729"/>
              <a:gd name="connsiteY32" fmla="*/ 1573764 h 3970079"/>
              <a:gd name="connsiteX33" fmla="*/ 286139 w 4314729"/>
              <a:gd name="connsiteY33" fmla="*/ 1499119 h 3970079"/>
              <a:gd name="connsiteX34" fmla="*/ 199053 w 4314729"/>
              <a:gd name="connsiteY34" fmla="*/ 1455576 h 3970079"/>
              <a:gd name="connsiteX35" fmla="*/ 217715 w 4314729"/>
              <a:gd name="connsiteY35" fmla="*/ 1393372 h 3970079"/>
              <a:gd name="connsiteX36" fmla="*/ 335902 w 4314729"/>
              <a:gd name="connsiteY36" fmla="*/ 1387151 h 3970079"/>
              <a:gd name="connsiteX37" fmla="*/ 435429 w 4314729"/>
              <a:gd name="connsiteY37" fmla="*/ 1405813 h 3970079"/>
              <a:gd name="connsiteX38" fmla="*/ 435429 w 4314729"/>
              <a:gd name="connsiteY38" fmla="*/ 1405813 h 3970079"/>
              <a:gd name="connsiteX39" fmla="*/ 572278 w 4314729"/>
              <a:gd name="connsiteY39" fmla="*/ 1300066 h 3970079"/>
              <a:gd name="connsiteX40" fmla="*/ 696686 w 4314729"/>
              <a:gd name="connsiteY40" fmla="*/ 1244082 h 3970079"/>
              <a:gd name="connsiteX41" fmla="*/ 802433 w 4314729"/>
              <a:gd name="connsiteY41" fmla="*/ 1188098 h 3970079"/>
              <a:gd name="connsiteX42" fmla="*/ 951723 w 4314729"/>
              <a:gd name="connsiteY42" fmla="*/ 1132115 h 3970079"/>
              <a:gd name="connsiteX43" fmla="*/ 970384 w 4314729"/>
              <a:gd name="connsiteY43" fmla="*/ 1069911 h 3970079"/>
              <a:gd name="connsiteX44" fmla="*/ 1045029 w 4314729"/>
              <a:gd name="connsiteY44" fmla="*/ 1038809 h 3970079"/>
              <a:gd name="connsiteX45" fmla="*/ 1088572 w 4314729"/>
              <a:gd name="connsiteY45" fmla="*/ 1069911 h 3970079"/>
              <a:gd name="connsiteX46" fmla="*/ 1113453 w 4314729"/>
              <a:gd name="connsiteY46" fmla="*/ 970384 h 3970079"/>
              <a:gd name="connsiteX47" fmla="*/ 1219200 w 4314729"/>
              <a:gd name="connsiteY47" fmla="*/ 870858 h 3970079"/>
              <a:gd name="connsiteX48" fmla="*/ 1300066 w 4314729"/>
              <a:gd name="connsiteY48" fmla="*/ 858417 h 3970079"/>
              <a:gd name="connsiteX49" fmla="*/ 1399592 w 4314729"/>
              <a:gd name="connsiteY49" fmla="*/ 802433 h 3970079"/>
              <a:gd name="connsiteX50" fmla="*/ 1368490 w 4314729"/>
              <a:gd name="connsiteY50" fmla="*/ 727788 h 3970079"/>
              <a:gd name="connsiteX51" fmla="*/ 1486678 w 4314729"/>
              <a:gd name="connsiteY51" fmla="*/ 665584 h 3970079"/>
              <a:gd name="connsiteX52" fmla="*/ 1511560 w 4314729"/>
              <a:gd name="connsiteY52" fmla="*/ 541176 h 3970079"/>
              <a:gd name="connsiteX53" fmla="*/ 1635968 w 4314729"/>
              <a:gd name="connsiteY53" fmla="*/ 528735 h 3970079"/>
              <a:gd name="connsiteX54" fmla="*/ 1567543 w 4314729"/>
              <a:gd name="connsiteY54" fmla="*/ 472751 h 3970079"/>
              <a:gd name="connsiteX55" fmla="*/ 1629747 w 4314729"/>
              <a:gd name="connsiteY55" fmla="*/ 441649 h 3970079"/>
              <a:gd name="connsiteX56" fmla="*/ 1723053 w 4314729"/>
              <a:gd name="connsiteY56" fmla="*/ 447870 h 3970079"/>
              <a:gd name="connsiteX57" fmla="*/ 1903445 w 4314729"/>
              <a:gd name="connsiteY57" fmla="*/ 447870 h 3970079"/>
              <a:gd name="connsiteX58" fmla="*/ 1946988 w 4314729"/>
              <a:gd name="connsiteY58" fmla="*/ 323462 h 3970079"/>
              <a:gd name="connsiteX59" fmla="*/ 1971870 w 4314729"/>
              <a:gd name="connsiteY59" fmla="*/ 161731 h 3970079"/>
              <a:gd name="connsiteX60" fmla="*/ 2040294 w 4314729"/>
              <a:gd name="connsiteY60" fmla="*/ 105747 h 3970079"/>
              <a:gd name="connsiteX61" fmla="*/ 2083837 w 4314729"/>
              <a:gd name="connsiteY61" fmla="*/ 55984 h 3970079"/>
              <a:gd name="connsiteX62" fmla="*/ 2139821 w 4314729"/>
              <a:gd name="connsiteY62" fmla="*/ 0 h 3970079"/>
              <a:gd name="connsiteX63" fmla="*/ 2226906 w 4314729"/>
              <a:gd name="connsiteY63" fmla="*/ 74645 h 3970079"/>
              <a:gd name="connsiteX64" fmla="*/ 2295331 w 4314729"/>
              <a:gd name="connsiteY64" fmla="*/ 186613 h 3970079"/>
              <a:gd name="connsiteX65" fmla="*/ 2351315 w 4314729"/>
              <a:gd name="connsiteY65" fmla="*/ 323462 h 3970079"/>
              <a:gd name="connsiteX66" fmla="*/ 2407298 w 4314729"/>
              <a:gd name="connsiteY66" fmla="*/ 472751 h 3970079"/>
              <a:gd name="connsiteX67" fmla="*/ 2550368 w 4314729"/>
              <a:gd name="connsiteY67" fmla="*/ 454090 h 3970079"/>
              <a:gd name="connsiteX68" fmla="*/ 2643674 w 4314729"/>
              <a:gd name="connsiteY68" fmla="*/ 429209 h 3970079"/>
              <a:gd name="connsiteX69" fmla="*/ 2768082 w 4314729"/>
              <a:gd name="connsiteY69" fmla="*/ 460311 h 3970079"/>
              <a:gd name="connsiteX70" fmla="*/ 2817845 w 4314729"/>
              <a:gd name="connsiteY70" fmla="*/ 478972 h 3970079"/>
              <a:gd name="connsiteX71" fmla="*/ 2743200 w 4314729"/>
              <a:gd name="connsiteY71" fmla="*/ 510074 h 3970079"/>
              <a:gd name="connsiteX72" fmla="*/ 2668555 w 4314729"/>
              <a:gd name="connsiteY72" fmla="*/ 497633 h 3970079"/>
              <a:gd name="connsiteX73" fmla="*/ 2830286 w 4314729"/>
              <a:gd name="connsiteY73" fmla="*/ 597160 h 3970079"/>
              <a:gd name="connsiteX74" fmla="*/ 3010678 w 4314729"/>
              <a:gd name="connsiteY74" fmla="*/ 758890 h 3970079"/>
              <a:gd name="connsiteX75" fmla="*/ 3048000 w 4314729"/>
              <a:gd name="connsiteY75" fmla="*/ 877078 h 3970079"/>
              <a:gd name="connsiteX76" fmla="*/ 3178629 w 4314729"/>
              <a:gd name="connsiteY76" fmla="*/ 939282 h 3970079"/>
              <a:gd name="connsiteX77" fmla="*/ 3290596 w 4314729"/>
              <a:gd name="connsiteY77" fmla="*/ 995266 h 3970079"/>
              <a:gd name="connsiteX78" fmla="*/ 3427445 w 4314729"/>
              <a:gd name="connsiteY78" fmla="*/ 1101013 h 3970079"/>
              <a:gd name="connsiteX79" fmla="*/ 3470988 w 4314729"/>
              <a:gd name="connsiteY79" fmla="*/ 1163217 h 3970079"/>
              <a:gd name="connsiteX80" fmla="*/ 3614057 w 4314729"/>
              <a:gd name="connsiteY80" fmla="*/ 1214438 h 3970079"/>
              <a:gd name="connsiteX81" fmla="*/ 3717034 w 4314729"/>
              <a:gd name="connsiteY81" fmla="*/ 1273726 h 3970079"/>
              <a:gd name="connsiteX82" fmla="*/ 3806501 w 4314729"/>
              <a:gd name="connsiteY82" fmla="*/ 1351286 h 3970079"/>
              <a:gd name="connsiteX83" fmla="*/ 3900196 w 4314729"/>
              <a:gd name="connsiteY83" fmla="*/ 1387151 h 3970079"/>
              <a:gd name="connsiteX84" fmla="*/ 4035442 w 4314729"/>
              <a:gd name="connsiteY84" fmla="*/ 1375634 h 3970079"/>
              <a:gd name="connsiteX85" fmla="*/ 4077283 w 4314729"/>
              <a:gd name="connsiteY85" fmla="*/ 1336853 h 3970079"/>
              <a:gd name="connsiteX86" fmla="*/ 4118444 w 4314729"/>
              <a:gd name="connsiteY86" fmla="*/ 1383312 h 3970079"/>
              <a:gd name="connsiteX87" fmla="*/ 4065231 w 4314729"/>
              <a:gd name="connsiteY87" fmla="*/ 1437983 h 3970079"/>
              <a:gd name="connsiteX88" fmla="*/ 4187939 w 4314729"/>
              <a:gd name="connsiteY88" fmla="*/ 1561712 h 3970079"/>
              <a:gd name="connsiteX89" fmla="*/ 4314729 w 4314729"/>
              <a:gd name="connsiteY89" fmla="*/ 1650401 h 3970079"/>
              <a:gd name="connsiteX90" fmla="*/ 4293540 w 4314729"/>
              <a:gd name="connsiteY90" fmla="*/ 1688112 h 3970079"/>
              <a:gd name="connsiteX91" fmla="*/ 4206455 w 4314729"/>
              <a:gd name="connsiteY91" fmla="*/ 1636891 h 3970079"/>
              <a:gd name="connsiteX92" fmla="*/ 4312201 w 4314729"/>
              <a:gd name="connsiteY92" fmla="*/ 1758530 h 3970079"/>
              <a:gd name="connsiteX93" fmla="*/ 4259523 w 4314729"/>
              <a:gd name="connsiteY93" fmla="*/ 1805377 h 3970079"/>
              <a:gd name="connsiteX94" fmla="*/ 4043654 w 4314729"/>
              <a:gd name="connsiteY94" fmla="*/ 1643647 h 3970079"/>
              <a:gd name="connsiteX95" fmla="*/ 3915018 w 4314729"/>
              <a:gd name="connsiteY95" fmla="*/ 1607102 h 3970079"/>
              <a:gd name="connsiteX96" fmla="*/ 3825017 w 4314729"/>
              <a:gd name="connsiteY96" fmla="*/ 1632809 h 3970079"/>
              <a:gd name="connsiteX97" fmla="*/ 3726025 w 4314729"/>
              <a:gd name="connsiteY97" fmla="*/ 1579984 h 3970079"/>
              <a:gd name="connsiteX98" fmla="*/ 3583636 w 4314729"/>
              <a:gd name="connsiteY98" fmla="*/ 1567009 h 3970079"/>
              <a:gd name="connsiteX99" fmla="*/ 3374377 w 4314729"/>
              <a:gd name="connsiteY99" fmla="*/ 1450668 h 3970079"/>
              <a:gd name="connsiteX100" fmla="*/ 3288604 w 4314729"/>
              <a:gd name="connsiteY100" fmla="*/ 1473315 h 3970079"/>
              <a:gd name="connsiteX101" fmla="*/ 3021273 w 4314729"/>
              <a:gd name="connsiteY101" fmla="*/ 1287090 h 3970079"/>
              <a:gd name="connsiteX102" fmla="*/ 3016510 w 4314729"/>
              <a:gd name="connsiteY102" fmla="*/ 1350363 h 3970079"/>
              <a:gd name="connsiteX103" fmla="*/ 3094459 w 4314729"/>
              <a:gd name="connsiteY103" fmla="*/ 1426855 h 3970079"/>
              <a:gd name="connsiteX104" fmla="*/ 3024965 w 4314729"/>
              <a:gd name="connsiteY104" fmla="*/ 1483762 h 3970079"/>
              <a:gd name="connsiteX105" fmla="*/ 3020348 w 4314729"/>
              <a:gd name="connsiteY105" fmla="*/ 1619689 h 3970079"/>
              <a:gd name="connsiteX106" fmla="*/ 2996390 w 4314729"/>
              <a:gd name="connsiteY106" fmla="*/ 1763680 h 3970079"/>
              <a:gd name="connsiteX107" fmla="*/ 2997848 w 4314729"/>
              <a:gd name="connsiteY107" fmla="*/ 1915886 h 3970079"/>
              <a:gd name="connsiteX108" fmla="*/ 2942253 w 4314729"/>
              <a:gd name="connsiteY108" fmla="*/ 1990531 h 3970079"/>
              <a:gd name="connsiteX109" fmla="*/ 2949931 w 4314729"/>
              <a:gd name="connsiteY109" fmla="*/ 2151484 h 3970079"/>
              <a:gd name="connsiteX110" fmla="*/ 2816388 w 4314729"/>
              <a:gd name="connsiteY110" fmla="*/ 2196874 h 3970079"/>
              <a:gd name="connsiteX111" fmla="*/ 2775226 w 4314729"/>
              <a:gd name="connsiteY111" fmla="*/ 2153330 h 3970079"/>
              <a:gd name="connsiteX112" fmla="*/ 2676623 w 4314729"/>
              <a:gd name="connsiteY112" fmla="*/ 2159017 h 3970079"/>
              <a:gd name="connsiteX113" fmla="*/ 2774448 w 4314729"/>
              <a:gd name="connsiteY113" fmla="*/ 2391942 h 3970079"/>
              <a:gd name="connsiteX114" fmla="*/ 2743200 w 4314729"/>
              <a:gd name="connsiteY114" fmla="*/ 2493850 h 3970079"/>
              <a:gd name="connsiteX115" fmla="*/ 2811625 w 4314729"/>
              <a:gd name="connsiteY115" fmla="*/ 3514531 h 3970079"/>
              <a:gd name="connsiteX116" fmla="*/ 2809243 w 4314729"/>
              <a:gd name="connsiteY116" fmla="*/ 3970079 h 3970079"/>
              <a:gd name="connsiteX117" fmla="*/ 2494384 w 4314729"/>
              <a:gd name="connsiteY117" fmla="*/ 3969543 h 3970079"/>
              <a:gd name="connsiteX118" fmla="*/ 2315839 w 4314729"/>
              <a:gd name="connsiteY118" fmla="*/ 3179553 h 3970079"/>
              <a:gd name="connsiteX119" fmla="*/ 2182441 w 4314729"/>
              <a:gd name="connsiteY119" fmla="*/ 2696353 h 3970079"/>
              <a:gd name="connsiteX120" fmla="*/ 2126991 w 4314729"/>
              <a:gd name="connsiteY120" fmla="*/ 2863770 h 3970079"/>
              <a:gd name="connsiteX121" fmla="*/ 2058955 w 4314729"/>
              <a:gd name="connsiteY121" fmla="*/ 3135086 h 3970079"/>
              <a:gd name="connsiteX122" fmla="*/ 1953208 w 4314729"/>
              <a:gd name="connsiteY122" fmla="*/ 3614058 h 3970079"/>
              <a:gd name="connsiteX123" fmla="*/ 1872343 w 4314729"/>
              <a:gd name="connsiteY123" fmla="*/ 3965316 h 3970079"/>
              <a:gd name="connsiteX124" fmla="*/ 1473314 w 4314729"/>
              <a:gd name="connsiteY124" fmla="*/ 3966629 h 3970079"/>
              <a:gd name="connsiteX0" fmla="*/ 1473314 w 4314729"/>
              <a:gd name="connsiteY0" fmla="*/ 3966629 h 3970079"/>
              <a:gd name="connsiteX1" fmla="*/ 1535906 w 4314729"/>
              <a:gd name="connsiteY1" fmla="*/ 3468606 h 3970079"/>
              <a:gd name="connsiteX2" fmla="*/ 1573764 w 4314729"/>
              <a:gd name="connsiteY2" fmla="*/ 3085323 h 3970079"/>
              <a:gd name="connsiteX3" fmla="*/ 1594272 w 4314729"/>
              <a:gd name="connsiteY3" fmla="*/ 2821927 h 3970079"/>
              <a:gd name="connsiteX4" fmla="*/ 1604866 w 4314729"/>
              <a:gd name="connsiteY4" fmla="*/ 2649894 h 3970079"/>
              <a:gd name="connsiteX5" fmla="*/ 1612932 w 4314729"/>
              <a:gd name="connsiteY5" fmla="*/ 2505367 h 3970079"/>
              <a:gd name="connsiteX6" fmla="*/ 1625374 w 4314729"/>
              <a:gd name="connsiteY6" fmla="*/ 2335958 h 3970079"/>
              <a:gd name="connsiteX7" fmla="*/ 1664688 w 4314729"/>
              <a:gd name="connsiteY7" fmla="*/ 2227295 h 3970079"/>
              <a:gd name="connsiteX8" fmla="*/ 1686120 w 4314729"/>
              <a:gd name="connsiteY8" fmla="*/ 2148812 h 3970079"/>
              <a:gd name="connsiteX9" fmla="*/ 1579838 w 4314729"/>
              <a:gd name="connsiteY9" fmla="*/ 2103956 h 3970079"/>
              <a:gd name="connsiteX10" fmla="*/ 1566085 w 4314729"/>
              <a:gd name="connsiteY10" fmla="*/ 2017795 h 3970079"/>
              <a:gd name="connsiteX11" fmla="*/ 1585816 w 4314729"/>
              <a:gd name="connsiteY11" fmla="*/ 1953209 h 3970079"/>
              <a:gd name="connsiteX12" fmla="*/ 1524000 w 4314729"/>
              <a:gd name="connsiteY12" fmla="*/ 1891004 h 3970079"/>
              <a:gd name="connsiteX13" fmla="*/ 1491441 w 4314729"/>
              <a:gd name="connsiteY13" fmla="*/ 1779037 h 3970079"/>
              <a:gd name="connsiteX14" fmla="*/ 1449355 w 4314729"/>
              <a:gd name="connsiteY14" fmla="*/ 1268964 h 3970079"/>
              <a:gd name="connsiteX15" fmla="*/ 1290541 w 4314729"/>
              <a:gd name="connsiteY15" fmla="*/ 1326794 h 3970079"/>
              <a:gd name="connsiteX16" fmla="*/ 1175657 w 4314729"/>
              <a:gd name="connsiteY16" fmla="*/ 1424474 h 3970079"/>
              <a:gd name="connsiteX17" fmla="*/ 1038808 w 4314729"/>
              <a:gd name="connsiteY17" fmla="*/ 1486678 h 3970079"/>
              <a:gd name="connsiteX18" fmla="*/ 877078 w 4314729"/>
              <a:gd name="connsiteY18" fmla="*/ 1492898 h 3970079"/>
              <a:gd name="connsiteX19" fmla="*/ 833535 w 4314729"/>
              <a:gd name="connsiteY19" fmla="*/ 1561323 h 3970079"/>
              <a:gd name="connsiteX20" fmla="*/ 783772 w 4314729"/>
              <a:gd name="connsiteY20" fmla="*/ 1548882 h 3970079"/>
              <a:gd name="connsiteX21" fmla="*/ 696686 w 4314729"/>
              <a:gd name="connsiteY21" fmla="*/ 1629747 h 3970079"/>
              <a:gd name="connsiteX22" fmla="*/ 597160 w 4314729"/>
              <a:gd name="connsiteY22" fmla="*/ 1573764 h 3970079"/>
              <a:gd name="connsiteX23" fmla="*/ 466531 w 4314729"/>
              <a:gd name="connsiteY23" fmla="*/ 1642188 h 3970079"/>
              <a:gd name="connsiteX24" fmla="*/ 422988 w 4314729"/>
              <a:gd name="connsiteY24" fmla="*/ 1648409 h 3970079"/>
              <a:gd name="connsiteX25" fmla="*/ 199053 w 4314729"/>
              <a:gd name="connsiteY25" fmla="*/ 1747935 h 3970079"/>
              <a:gd name="connsiteX26" fmla="*/ 93306 w 4314729"/>
              <a:gd name="connsiteY26" fmla="*/ 1779037 h 3970079"/>
              <a:gd name="connsiteX27" fmla="*/ 55984 w 4314729"/>
              <a:gd name="connsiteY27" fmla="*/ 1747935 h 3970079"/>
              <a:gd name="connsiteX28" fmla="*/ 0 w 4314729"/>
              <a:gd name="connsiteY28" fmla="*/ 1760376 h 3970079"/>
              <a:gd name="connsiteX29" fmla="*/ 0 w 4314729"/>
              <a:gd name="connsiteY29" fmla="*/ 1704392 h 3970079"/>
              <a:gd name="connsiteX30" fmla="*/ 62204 w 4314729"/>
              <a:gd name="connsiteY30" fmla="*/ 1660849 h 3970079"/>
              <a:gd name="connsiteX31" fmla="*/ 18662 w 4314729"/>
              <a:gd name="connsiteY31" fmla="*/ 1642188 h 3970079"/>
              <a:gd name="connsiteX32" fmla="*/ 68425 w 4314729"/>
              <a:gd name="connsiteY32" fmla="*/ 1573764 h 3970079"/>
              <a:gd name="connsiteX33" fmla="*/ 286139 w 4314729"/>
              <a:gd name="connsiteY33" fmla="*/ 1499119 h 3970079"/>
              <a:gd name="connsiteX34" fmla="*/ 199053 w 4314729"/>
              <a:gd name="connsiteY34" fmla="*/ 1455576 h 3970079"/>
              <a:gd name="connsiteX35" fmla="*/ 217715 w 4314729"/>
              <a:gd name="connsiteY35" fmla="*/ 1393372 h 3970079"/>
              <a:gd name="connsiteX36" fmla="*/ 335902 w 4314729"/>
              <a:gd name="connsiteY36" fmla="*/ 1387151 h 3970079"/>
              <a:gd name="connsiteX37" fmla="*/ 435429 w 4314729"/>
              <a:gd name="connsiteY37" fmla="*/ 1405813 h 3970079"/>
              <a:gd name="connsiteX38" fmla="*/ 435429 w 4314729"/>
              <a:gd name="connsiteY38" fmla="*/ 1405813 h 3970079"/>
              <a:gd name="connsiteX39" fmla="*/ 572278 w 4314729"/>
              <a:gd name="connsiteY39" fmla="*/ 1300066 h 3970079"/>
              <a:gd name="connsiteX40" fmla="*/ 696686 w 4314729"/>
              <a:gd name="connsiteY40" fmla="*/ 1244082 h 3970079"/>
              <a:gd name="connsiteX41" fmla="*/ 802433 w 4314729"/>
              <a:gd name="connsiteY41" fmla="*/ 1188098 h 3970079"/>
              <a:gd name="connsiteX42" fmla="*/ 951723 w 4314729"/>
              <a:gd name="connsiteY42" fmla="*/ 1132115 h 3970079"/>
              <a:gd name="connsiteX43" fmla="*/ 970384 w 4314729"/>
              <a:gd name="connsiteY43" fmla="*/ 1069911 h 3970079"/>
              <a:gd name="connsiteX44" fmla="*/ 1045029 w 4314729"/>
              <a:gd name="connsiteY44" fmla="*/ 1038809 h 3970079"/>
              <a:gd name="connsiteX45" fmla="*/ 1088572 w 4314729"/>
              <a:gd name="connsiteY45" fmla="*/ 1069911 h 3970079"/>
              <a:gd name="connsiteX46" fmla="*/ 1113453 w 4314729"/>
              <a:gd name="connsiteY46" fmla="*/ 970384 h 3970079"/>
              <a:gd name="connsiteX47" fmla="*/ 1219200 w 4314729"/>
              <a:gd name="connsiteY47" fmla="*/ 870858 h 3970079"/>
              <a:gd name="connsiteX48" fmla="*/ 1300066 w 4314729"/>
              <a:gd name="connsiteY48" fmla="*/ 858417 h 3970079"/>
              <a:gd name="connsiteX49" fmla="*/ 1399592 w 4314729"/>
              <a:gd name="connsiteY49" fmla="*/ 802433 h 3970079"/>
              <a:gd name="connsiteX50" fmla="*/ 1368490 w 4314729"/>
              <a:gd name="connsiteY50" fmla="*/ 727788 h 3970079"/>
              <a:gd name="connsiteX51" fmla="*/ 1486678 w 4314729"/>
              <a:gd name="connsiteY51" fmla="*/ 665584 h 3970079"/>
              <a:gd name="connsiteX52" fmla="*/ 1511560 w 4314729"/>
              <a:gd name="connsiteY52" fmla="*/ 541176 h 3970079"/>
              <a:gd name="connsiteX53" fmla="*/ 1635968 w 4314729"/>
              <a:gd name="connsiteY53" fmla="*/ 528735 h 3970079"/>
              <a:gd name="connsiteX54" fmla="*/ 1567543 w 4314729"/>
              <a:gd name="connsiteY54" fmla="*/ 472751 h 3970079"/>
              <a:gd name="connsiteX55" fmla="*/ 1629747 w 4314729"/>
              <a:gd name="connsiteY55" fmla="*/ 441649 h 3970079"/>
              <a:gd name="connsiteX56" fmla="*/ 1723053 w 4314729"/>
              <a:gd name="connsiteY56" fmla="*/ 447870 h 3970079"/>
              <a:gd name="connsiteX57" fmla="*/ 1903445 w 4314729"/>
              <a:gd name="connsiteY57" fmla="*/ 447870 h 3970079"/>
              <a:gd name="connsiteX58" fmla="*/ 1946988 w 4314729"/>
              <a:gd name="connsiteY58" fmla="*/ 323462 h 3970079"/>
              <a:gd name="connsiteX59" fmla="*/ 1971870 w 4314729"/>
              <a:gd name="connsiteY59" fmla="*/ 161731 h 3970079"/>
              <a:gd name="connsiteX60" fmla="*/ 2040294 w 4314729"/>
              <a:gd name="connsiteY60" fmla="*/ 105747 h 3970079"/>
              <a:gd name="connsiteX61" fmla="*/ 2083837 w 4314729"/>
              <a:gd name="connsiteY61" fmla="*/ 55984 h 3970079"/>
              <a:gd name="connsiteX62" fmla="*/ 2139821 w 4314729"/>
              <a:gd name="connsiteY62" fmla="*/ 0 h 3970079"/>
              <a:gd name="connsiteX63" fmla="*/ 2226906 w 4314729"/>
              <a:gd name="connsiteY63" fmla="*/ 74645 h 3970079"/>
              <a:gd name="connsiteX64" fmla="*/ 2295331 w 4314729"/>
              <a:gd name="connsiteY64" fmla="*/ 186613 h 3970079"/>
              <a:gd name="connsiteX65" fmla="*/ 2351315 w 4314729"/>
              <a:gd name="connsiteY65" fmla="*/ 323462 h 3970079"/>
              <a:gd name="connsiteX66" fmla="*/ 2407298 w 4314729"/>
              <a:gd name="connsiteY66" fmla="*/ 472751 h 3970079"/>
              <a:gd name="connsiteX67" fmla="*/ 2550368 w 4314729"/>
              <a:gd name="connsiteY67" fmla="*/ 454090 h 3970079"/>
              <a:gd name="connsiteX68" fmla="*/ 2643674 w 4314729"/>
              <a:gd name="connsiteY68" fmla="*/ 429209 h 3970079"/>
              <a:gd name="connsiteX69" fmla="*/ 2768082 w 4314729"/>
              <a:gd name="connsiteY69" fmla="*/ 460311 h 3970079"/>
              <a:gd name="connsiteX70" fmla="*/ 2817845 w 4314729"/>
              <a:gd name="connsiteY70" fmla="*/ 478972 h 3970079"/>
              <a:gd name="connsiteX71" fmla="*/ 2743200 w 4314729"/>
              <a:gd name="connsiteY71" fmla="*/ 510074 h 3970079"/>
              <a:gd name="connsiteX72" fmla="*/ 2668555 w 4314729"/>
              <a:gd name="connsiteY72" fmla="*/ 497633 h 3970079"/>
              <a:gd name="connsiteX73" fmla="*/ 2830286 w 4314729"/>
              <a:gd name="connsiteY73" fmla="*/ 597160 h 3970079"/>
              <a:gd name="connsiteX74" fmla="*/ 3010678 w 4314729"/>
              <a:gd name="connsiteY74" fmla="*/ 758890 h 3970079"/>
              <a:gd name="connsiteX75" fmla="*/ 3048000 w 4314729"/>
              <a:gd name="connsiteY75" fmla="*/ 877078 h 3970079"/>
              <a:gd name="connsiteX76" fmla="*/ 3178629 w 4314729"/>
              <a:gd name="connsiteY76" fmla="*/ 939282 h 3970079"/>
              <a:gd name="connsiteX77" fmla="*/ 3290596 w 4314729"/>
              <a:gd name="connsiteY77" fmla="*/ 995266 h 3970079"/>
              <a:gd name="connsiteX78" fmla="*/ 3427445 w 4314729"/>
              <a:gd name="connsiteY78" fmla="*/ 1101013 h 3970079"/>
              <a:gd name="connsiteX79" fmla="*/ 3470988 w 4314729"/>
              <a:gd name="connsiteY79" fmla="*/ 1163217 h 3970079"/>
              <a:gd name="connsiteX80" fmla="*/ 3614057 w 4314729"/>
              <a:gd name="connsiteY80" fmla="*/ 1214438 h 3970079"/>
              <a:gd name="connsiteX81" fmla="*/ 3717034 w 4314729"/>
              <a:gd name="connsiteY81" fmla="*/ 1273726 h 3970079"/>
              <a:gd name="connsiteX82" fmla="*/ 3806501 w 4314729"/>
              <a:gd name="connsiteY82" fmla="*/ 1351286 h 3970079"/>
              <a:gd name="connsiteX83" fmla="*/ 3900196 w 4314729"/>
              <a:gd name="connsiteY83" fmla="*/ 1387151 h 3970079"/>
              <a:gd name="connsiteX84" fmla="*/ 4035442 w 4314729"/>
              <a:gd name="connsiteY84" fmla="*/ 1375634 h 3970079"/>
              <a:gd name="connsiteX85" fmla="*/ 4077283 w 4314729"/>
              <a:gd name="connsiteY85" fmla="*/ 1336853 h 3970079"/>
              <a:gd name="connsiteX86" fmla="*/ 4118444 w 4314729"/>
              <a:gd name="connsiteY86" fmla="*/ 1383312 h 3970079"/>
              <a:gd name="connsiteX87" fmla="*/ 4065231 w 4314729"/>
              <a:gd name="connsiteY87" fmla="*/ 1437983 h 3970079"/>
              <a:gd name="connsiteX88" fmla="*/ 4187939 w 4314729"/>
              <a:gd name="connsiteY88" fmla="*/ 1561712 h 3970079"/>
              <a:gd name="connsiteX89" fmla="*/ 4314729 w 4314729"/>
              <a:gd name="connsiteY89" fmla="*/ 1650401 h 3970079"/>
              <a:gd name="connsiteX90" fmla="*/ 4293540 w 4314729"/>
              <a:gd name="connsiteY90" fmla="*/ 1688112 h 3970079"/>
              <a:gd name="connsiteX91" fmla="*/ 4206455 w 4314729"/>
              <a:gd name="connsiteY91" fmla="*/ 1636891 h 3970079"/>
              <a:gd name="connsiteX92" fmla="*/ 4312201 w 4314729"/>
              <a:gd name="connsiteY92" fmla="*/ 1758530 h 3970079"/>
              <a:gd name="connsiteX93" fmla="*/ 4259523 w 4314729"/>
              <a:gd name="connsiteY93" fmla="*/ 1805377 h 3970079"/>
              <a:gd name="connsiteX94" fmla="*/ 4043654 w 4314729"/>
              <a:gd name="connsiteY94" fmla="*/ 1643647 h 3970079"/>
              <a:gd name="connsiteX95" fmla="*/ 3915018 w 4314729"/>
              <a:gd name="connsiteY95" fmla="*/ 1607102 h 3970079"/>
              <a:gd name="connsiteX96" fmla="*/ 3825017 w 4314729"/>
              <a:gd name="connsiteY96" fmla="*/ 1632809 h 3970079"/>
              <a:gd name="connsiteX97" fmla="*/ 3726025 w 4314729"/>
              <a:gd name="connsiteY97" fmla="*/ 1579984 h 3970079"/>
              <a:gd name="connsiteX98" fmla="*/ 3583636 w 4314729"/>
              <a:gd name="connsiteY98" fmla="*/ 1567009 h 3970079"/>
              <a:gd name="connsiteX99" fmla="*/ 3374377 w 4314729"/>
              <a:gd name="connsiteY99" fmla="*/ 1450668 h 3970079"/>
              <a:gd name="connsiteX100" fmla="*/ 3288604 w 4314729"/>
              <a:gd name="connsiteY100" fmla="*/ 1473315 h 3970079"/>
              <a:gd name="connsiteX101" fmla="*/ 3021273 w 4314729"/>
              <a:gd name="connsiteY101" fmla="*/ 1287090 h 3970079"/>
              <a:gd name="connsiteX102" fmla="*/ 3016510 w 4314729"/>
              <a:gd name="connsiteY102" fmla="*/ 1350363 h 3970079"/>
              <a:gd name="connsiteX103" fmla="*/ 3094459 w 4314729"/>
              <a:gd name="connsiteY103" fmla="*/ 1426855 h 3970079"/>
              <a:gd name="connsiteX104" fmla="*/ 3024965 w 4314729"/>
              <a:gd name="connsiteY104" fmla="*/ 1483762 h 3970079"/>
              <a:gd name="connsiteX105" fmla="*/ 3020348 w 4314729"/>
              <a:gd name="connsiteY105" fmla="*/ 1619689 h 3970079"/>
              <a:gd name="connsiteX106" fmla="*/ 2996390 w 4314729"/>
              <a:gd name="connsiteY106" fmla="*/ 1763680 h 3970079"/>
              <a:gd name="connsiteX107" fmla="*/ 2997848 w 4314729"/>
              <a:gd name="connsiteY107" fmla="*/ 1915886 h 3970079"/>
              <a:gd name="connsiteX108" fmla="*/ 2942253 w 4314729"/>
              <a:gd name="connsiteY108" fmla="*/ 1990531 h 3970079"/>
              <a:gd name="connsiteX109" fmla="*/ 2949931 w 4314729"/>
              <a:gd name="connsiteY109" fmla="*/ 2151484 h 3970079"/>
              <a:gd name="connsiteX110" fmla="*/ 2816388 w 4314729"/>
              <a:gd name="connsiteY110" fmla="*/ 2196874 h 3970079"/>
              <a:gd name="connsiteX111" fmla="*/ 2775226 w 4314729"/>
              <a:gd name="connsiteY111" fmla="*/ 2153330 h 3970079"/>
              <a:gd name="connsiteX112" fmla="*/ 2676623 w 4314729"/>
              <a:gd name="connsiteY112" fmla="*/ 2159017 h 3970079"/>
              <a:gd name="connsiteX113" fmla="*/ 2774448 w 4314729"/>
              <a:gd name="connsiteY113" fmla="*/ 2391942 h 3970079"/>
              <a:gd name="connsiteX114" fmla="*/ 2743200 w 4314729"/>
              <a:gd name="connsiteY114" fmla="*/ 2493850 h 3970079"/>
              <a:gd name="connsiteX115" fmla="*/ 2811625 w 4314729"/>
              <a:gd name="connsiteY115" fmla="*/ 3514531 h 3970079"/>
              <a:gd name="connsiteX116" fmla="*/ 2809243 w 4314729"/>
              <a:gd name="connsiteY116" fmla="*/ 3970079 h 3970079"/>
              <a:gd name="connsiteX117" fmla="*/ 2494384 w 4314729"/>
              <a:gd name="connsiteY117" fmla="*/ 3969543 h 3970079"/>
              <a:gd name="connsiteX118" fmla="*/ 2315839 w 4314729"/>
              <a:gd name="connsiteY118" fmla="*/ 3179553 h 3970079"/>
              <a:gd name="connsiteX119" fmla="*/ 2182441 w 4314729"/>
              <a:gd name="connsiteY119" fmla="*/ 2696353 h 3970079"/>
              <a:gd name="connsiteX120" fmla="*/ 2126991 w 4314729"/>
              <a:gd name="connsiteY120" fmla="*/ 2863770 h 3970079"/>
              <a:gd name="connsiteX121" fmla="*/ 2058955 w 4314729"/>
              <a:gd name="connsiteY121" fmla="*/ 3135086 h 3970079"/>
              <a:gd name="connsiteX122" fmla="*/ 1953208 w 4314729"/>
              <a:gd name="connsiteY122" fmla="*/ 3614058 h 3970079"/>
              <a:gd name="connsiteX123" fmla="*/ 1872343 w 4314729"/>
              <a:gd name="connsiteY123" fmla="*/ 3965316 h 3970079"/>
              <a:gd name="connsiteX124" fmla="*/ 1473314 w 4314729"/>
              <a:gd name="connsiteY124" fmla="*/ 3966629 h 3970079"/>
              <a:gd name="connsiteX0" fmla="*/ 1473314 w 4314729"/>
              <a:gd name="connsiteY0" fmla="*/ 3966629 h 3970079"/>
              <a:gd name="connsiteX1" fmla="*/ 1535906 w 4314729"/>
              <a:gd name="connsiteY1" fmla="*/ 3468606 h 3970079"/>
              <a:gd name="connsiteX2" fmla="*/ 1573764 w 4314729"/>
              <a:gd name="connsiteY2" fmla="*/ 3085323 h 3970079"/>
              <a:gd name="connsiteX3" fmla="*/ 1594272 w 4314729"/>
              <a:gd name="connsiteY3" fmla="*/ 2821927 h 3970079"/>
              <a:gd name="connsiteX4" fmla="*/ 1604866 w 4314729"/>
              <a:gd name="connsiteY4" fmla="*/ 2649894 h 3970079"/>
              <a:gd name="connsiteX5" fmla="*/ 1612932 w 4314729"/>
              <a:gd name="connsiteY5" fmla="*/ 2505367 h 3970079"/>
              <a:gd name="connsiteX6" fmla="*/ 1625374 w 4314729"/>
              <a:gd name="connsiteY6" fmla="*/ 2335958 h 3970079"/>
              <a:gd name="connsiteX7" fmla="*/ 1664688 w 4314729"/>
              <a:gd name="connsiteY7" fmla="*/ 2227295 h 3970079"/>
              <a:gd name="connsiteX8" fmla="*/ 1686120 w 4314729"/>
              <a:gd name="connsiteY8" fmla="*/ 2148812 h 3970079"/>
              <a:gd name="connsiteX9" fmla="*/ 1579838 w 4314729"/>
              <a:gd name="connsiteY9" fmla="*/ 2103956 h 3970079"/>
              <a:gd name="connsiteX10" fmla="*/ 1566085 w 4314729"/>
              <a:gd name="connsiteY10" fmla="*/ 2017795 h 3970079"/>
              <a:gd name="connsiteX11" fmla="*/ 1585816 w 4314729"/>
              <a:gd name="connsiteY11" fmla="*/ 1953209 h 3970079"/>
              <a:gd name="connsiteX12" fmla="*/ 1524000 w 4314729"/>
              <a:gd name="connsiteY12" fmla="*/ 1891004 h 3970079"/>
              <a:gd name="connsiteX13" fmla="*/ 1491441 w 4314729"/>
              <a:gd name="connsiteY13" fmla="*/ 1779037 h 3970079"/>
              <a:gd name="connsiteX14" fmla="*/ 1449355 w 4314729"/>
              <a:gd name="connsiteY14" fmla="*/ 1268964 h 3970079"/>
              <a:gd name="connsiteX15" fmla="*/ 1290541 w 4314729"/>
              <a:gd name="connsiteY15" fmla="*/ 1326794 h 3970079"/>
              <a:gd name="connsiteX16" fmla="*/ 1175657 w 4314729"/>
              <a:gd name="connsiteY16" fmla="*/ 1424474 h 3970079"/>
              <a:gd name="connsiteX17" fmla="*/ 1038808 w 4314729"/>
              <a:gd name="connsiteY17" fmla="*/ 1486678 h 3970079"/>
              <a:gd name="connsiteX18" fmla="*/ 877078 w 4314729"/>
              <a:gd name="connsiteY18" fmla="*/ 1492898 h 3970079"/>
              <a:gd name="connsiteX19" fmla="*/ 833535 w 4314729"/>
              <a:gd name="connsiteY19" fmla="*/ 1561323 h 3970079"/>
              <a:gd name="connsiteX20" fmla="*/ 783772 w 4314729"/>
              <a:gd name="connsiteY20" fmla="*/ 1548882 h 3970079"/>
              <a:gd name="connsiteX21" fmla="*/ 696686 w 4314729"/>
              <a:gd name="connsiteY21" fmla="*/ 1629747 h 3970079"/>
              <a:gd name="connsiteX22" fmla="*/ 597160 w 4314729"/>
              <a:gd name="connsiteY22" fmla="*/ 1573764 h 3970079"/>
              <a:gd name="connsiteX23" fmla="*/ 466531 w 4314729"/>
              <a:gd name="connsiteY23" fmla="*/ 1642188 h 3970079"/>
              <a:gd name="connsiteX24" fmla="*/ 422988 w 4314729"/>
              <a:gd name="connsiteY24" fmla="*/ 1648409 h 3970079"/>
              <a:gd name="connsiteX25" fmla="*/ 199053 w 4314729"/>
              <a:gd name="connsiteY25" fmla="*/ 1747935 h 3970079"/>
              <a:gd name="connsiteX26" fmla="*/ 93306 w 4314729"/>
              <a:gd name="connsiteY26" fmla="*/ 1779037 h 3970079"/>
              <a:gd name="connsiteX27" fmla="*/ 55984 w 4314729"/>
              <a:gd name="connsiteY27" fmla="*/ 1747935 h 3970079"/>
              <a:gd name="connsiteX28" fmla="*/ 0 w 4314729"/>
              <a:gd name="connsiteY28" fmla="*/ 1760376 h 3970079"/>
              <a:gd name="connsiteX29" fmla="*/ 0 w 4314729"/>
              <a:gd name="connsiteY29" fmla="*/ 1704392 h 3970079"/>
              <a:gd name="connsiteX30" fmla="*/ 62204 w 4314729"/>
              <a:gd name="connsiteY30" fmla="*/ 1660849 h 3970079"/>
              <a:gd name="connsiteX31" fmla="*/ 18662 w 4314729"/>
              <a:gd name="connsiteY31" fmla="*/ 1642188 h 3970079"/>
              <a:gd name="connsiteX32" fmla="*/ 68425 w 4314729"/>
              <a:gd name="connsiteY32" fmla="*/ 1573764 h 3970079"/>
              <a:gd name="connsiteX33" fmla="*/ 286139 w 4314729"/>
              <a:gd name="connsiteY33" fmla="*/ 1499119 h 3970079"/>
              <a:gd name="connsiteX34" fmla="*/ 199053 w 4314729"/>
              <a:gd name="connsiteY34" fmla="*/ 1455576 h 3970079"/>
              <a:gd name="connsiteX35" fmla="*/ 217715 w 4314729"/>
              <a:gd name="connsiteY35" fmla="*/ 1393372 h 3970079"/>
              <a:gd name="connsiteX36" fmla="*/ 335902 w 4314729"/>
              <a:gd name="connsiteY36" fmla="*/ 1387151 h 3970079"/>
              <a:gd name="connsiteX37" fmla="*/ 435429 w 4314729"/>
              <a:gd name="connsiteY37" fmla="*/ 1405813 h 3970079"/>
              <a:gd name="connsiteX38" fmla="*/ 435429 w 4314729"/>
              <a:gd name="connsiteY38" fmla="*/ 1405813 h 3970079"/>
              <a:gd name="connsiteX39" fmla="*/ 572278 w 4314729"/>
              <a:gd name="connsiteY39" fmla="*/ 1300066 h 3970079"/>
              <a:gd name="connsiteX40" fmla="*/ 696686 w 4314729"/>
              <a:gd name="connsiteY40" fmla="*/ 1244082 h 3970079"/>
              <a:gd name="connsiteX41" fmla="*/ 802433 w 4314729"/>
              <a:gd name="connsiteY41" fmla="*/ 1188098 h 3970079"/>
              <a:gd name="connsiteX42" fmla="*/ 951723 w 4314729"/>
              <a:gd name="connsiteY42" fmla="*/ 1132115 h 3970079"/>
              <a:gd name="connsiteX43" fmla="*/ 970384 w 4314729"/>
              <a:gd name="connsiteY43" fmla="*/ 1069911 h 3970079"/>
              <a:gd name="connsiteX44" fmla="*/ 1045029 w 4314729"/>
              <a:gd name="connsiteY44" fmla="*/ 1038809 h 3970079"/>
              <a:gd name="connsiteX45" fmla="*/ 1088572 w 4314729"/>
              <a:gd name="connsiteY45" fmla="*/ 1069911 h 3970079"/>
              <a:gd name="connsiteX46" fmla="*/ 1113453 w 4314729"/>
              <a:gd name="connsiteY46" fmla="*/ 970384 h 3970079"/>
              <a:gd name="connsiteX47" fmla="*/ 1219200 w 4314729"/>
              <a:gd name="connsiteY47" fmla="*/ 870858 h 3970079"/>
              <a:gd name="connsiteX48" fmla="*/ 1300066 w 4314729"/>
              <a:gd name="connsiteY48" fmla="*/ 858417 h 3970079"/>
              <a:gd name="connsiteX49" fmla="*/ 1399592 w 4314729"/>
              <a:gd name="connsiteY49" fmla="*/ 802433 h 3970079"/>
              <a:gd name="connsiteX50" fmla="*/ 1368490 w 4314729"/>
              <a:gd name="connsiteY50" fmla="*/ 727788 h 3970079"/>
              <a:gd name="connsiteX51" fmla="*/ 1486678 w 4314729"/>
              <a:gd name="connsiteY51" fmla="*/ 665584 h 3970079"/>
              <a:gd name="connsiteX52" fmla="*/ 1511560 w 4314729"/>
              <a:gd name="connsiteY52" fmla="*/ 541176 h 3970079"/>
              <a:gd name="connsiteX53" fmla="*/ 1635968 w 4314729"/>
              <a:gd name="connsiteY53" fmla="*/ 528735 h 3970079"/>
              <a:gd name="connsiteX54" fmla="*/ 1567543 w 4314729"/>
              <a:gd name="connsiteY54" fmla="*/ 472751 h 3970079"/>
              <a:gd name="connsiteX55" fmla="*/ 1629747 w 4314729"/>
              <a:gd name="connsiteY55" fmla="*/ 441649 h 3970079"/>
              <a:gd name="connsiteX56" fmla="*/ 1723053 w 4314729"/>
              <a:gd name="connsiteY56" fmla="*/ 447870 h 3970079"/>
              <a:gd name="connsiteX57" fmla="*/ 1903445 w 4314729"/>
              <a:gd name="connsiteY57" fmla="*/ 447870 h 3970079"/>
              <a:gd name="connsiteX58" fmla="*/ 1946988 w 4314729"/>
              <a:gd name="connsiteY58" fmla="*/ 323462 h 3970079"/>
              <a:gd name="connsiteX59" fmla="*/ 1971870 w 4314729"/>
              <a:gd name="connsiteY59" fmla="*/ 161731 h 3970079"/>
              <a:gd name="connsiteX60" fmla="*/ 2040294 w 4314729"/>
              <a:gd name="connsiteY60" fmla="*/ 105747 h 3970079"/>
              <a:gd name="connsiteX61" fmla="*/ 2083837 w 4314729"/>
              <a:gd name="connsiteY61" fmla="*/ 55984 h 3970079"/>
              <a:gd name="connsiteX62" fmla="*/ 2139821 w 4314729"/>
              <a:gd name="connsiteY62" fmla="*/ 0 h 3970079"/>
              <a:gd name="connsiteX63" fmla="*/ 2226906 w 4314729"/>
              <a:gd name="connsiteY63" fmla="*/ 74645 h 3970079"/>
              <a:gd name="connsiteX64" fmla="*/ 2295331 w 4314729"/>
              <a:gd name="connsiteY64" fmla="*/ 186613 h 3970079"/>
              <a:gd name="connsiteX65" fmla="*/ 2351315 w 4314729"/>
              <a:gd name="connsiteY65" fmla="*/ 323462 h 3970079"/>
              <a:gd name="connsiteX66" fmla="*/ 2407298 w 4314729"/>
              <a:gd name="connsiteY66" fmla="*/ 472751 h 3970079"/>
              <a:gd name="connsiteX67" fmla="*/ 2550368 w 4314729"/>
              <a:gd name="connsiteY67" fmla="*/ 454090 h 3970079"/>
              <a:gd name="connsiteX68" fmla="*/ 2643674 w 4314729"/>
              <a:gd name="connsiteY68" fmla="*/ 429209 h 3970079"/>
              <a:gd name="connsiteX69" fmla="*/ 2768082 w 4314729"/>
              <a:gd name="connsiteY69" fmla="*/ 460311 h 3970079"/>
              <a:gd name="connsiteX70" fmla="*/ 2817845 w 4314729"/>
              <a:gd name="connsiteY70" fmla="*/ 478972 h 3970079"/>
              <a:gd name="connsiteX71" fmla="*/ 2743200 w 4314729"/>
              <a:gd name="connsiteY71" fmla="*/ 510074 h 3970079"/>
              <a:gd name="connsiteX72" fmla="*/ 2668555 w 4314729"/>
              <a:gd name="connsiteY72" fmla="*/ 497633 h 3970079"/>
              <a:gd name="connsiteX73" fmla="*/ 2830286 w 4314729"/>
              <a:gd name="connsiteY73" fmla="*/ 597160 h 3970079"/>
              <a:gd name="connsiteX74" fmla="*/ 3010678 w 4314729"/>
              <a:gd name="connsiteY74" fmla="*/ 758890 h 3970079"/>
              <a:gd name="connsiteX75" fmla="*/ 3048000 w 4314729"/>
              <a:gd name="connsiteY75" fmla="*/ 877078 h 3970079"/>
              <a:gd name="connsiteX76" fmla="*/ 3178629 w 4314729"/>
              <a:gd name="connsiteY76" fmla="*/ 939282 h 3970079"/>
              <a:gd name="connsiteX77" fmla="*/ 3290596 w 4314729"/>
              <a:gd name="connsiteY77" fmla="*/ 995266 h 3970079"/>
              <a:gd name="connsiteX78" fmla="*/ 3420301 w 4314729"/>
              <a:gd name="connsiteY78" fmla="*/ 1146257 h 3970079"/>
              <a:gd name="connsiteX79" fmla="*/ 3470988 w 4314729"/>
              <a:gd name="connsiteY79" fmla="*/ 1163217 h 3970079"/>
              <a:gd name="connsiteX80" fmla="*/ 3614057 w 4314729"/>
              <a:gd name="connsiteY80" fmla="*/ 1214438 h 3970079"/>
              <a:gd name="connsiteX81" fmla="*/ 3717034 w 4314729"/>
              <a:gd name="connsiteY81" fmla="*/ 1273726 h 3970079"/>
              <a:gd name="connsiteX82" fmla="*/ 3806501 w 4314729"/>
              <a:gd name="connsiteY82" fmla="*/ 1351286 h 3970079"/>
              <a:gd name="connsiteX83" fmla="*/ 3900196 w 4314729"/>
              <a:gd name="connsiteY83" fmla="*/ 1387151 h 3970079"/>
              <a:gd name="connsiteX84" fmla="*/ 4035442 w 4314729"/>
              <a:gd name="connsiteY84" fmla="*/ 1375634 h 3970079"/>
              <a:gd name="connsiteX85" fmla="*/ 4077283 w 4314729"/>
              <a:gd name="connsiteY85" fmla="*/ 1336853 h 3970079"/>
              <a:gd name="connsiteX86" fmla="*/ 4118444 w 4314729"/>
              <a:gd name="connsiteY86" fmla="*/ 1383312 h 3970079"/>
              <a:gd name="connsiteX87" fmla="*/ 4065231 w 4314729"/>
              <a:gd name="connsiteY87" fmla="*/ 1437983 h 3970079"/>
              <a:gd name="connsiteX88" fmla="*/ 4187939 w 4314729"/>
              <a:gd name="connsiteY88" fmla="*/ 1561712 h 3970079"/>
              <a:gd name="connsiteX89" fmla="*/ 4314729 w 4314729"/>
              <a:gd name="connsiteY89" fmla="*/ 1650401 h 3970079"/>
              <a:gd name="connsiteX90" fmla="*/ 4293540 w 4314729"/>
              <a:gd name="connsiteY90" fmla="*/ 1688112 h 3970079"/>
              <a:gd name="connsiteX91" fmla="*/ 4206455 w 4314729"/>
              <a:gd name="connsiteY91" fmla="*/ 1636891 h 3970079"/>
              <a:gd name="connsiteX92" fmla="*/ 4312201 w 4314729"/>
              <a:gd name="connsiteY92" fmla="*/ 1758530 h 3970079"/>
              <a:gd name="connsiteX93" fmla="*/ 4259523 w 4314729"/>
              <a:gd name="connsiteY93" fmla="*/ 1805377 h 3970079"/>
              <a:gd name="connsiteX94" fmla="*/ 4043654 w 4314729"/>
              <a:gd name="connsiteY94" fmla="*/ 1643647 h 3970079"/>
              <a:gd name="connsiteX95" fmla="*/ 3915018 w 4314729"/>
              <a:gd name="connsiteY95" fmla="*/ 1607102 h 3970079"/>
              <a:gd name="connsiteX96" fmla="*/ 3825017 w 4314729"/>
              <a:gd name="connsiteY96" fmla="*/ 1632809 h 3970079"/>
              <a:gd name="connsiteX97" fmla="*/ 3726025 w 4314729"/>
              <a:gd name="connsiteY97" fmla="*/ 1579984 h 3970079"/>
              <a:gd name="connsiteX98" fmla="*/ 3583636 w 4314729"/>
              <a:gd name="connsiteY98" fmla="*/ 1567009 h 3970079"/>
              <a:gd name="connsiteX99" fmla="*/ 3374377 w 4314729"/>
              <a:gd name="connsiteY99" fmla="*/ 1450668 h 3970079"/>
              <a:gd name="connsiteX100" fmla="*/ 3288604 w 4314729"/>
              <a:gd name="connsiteY100" fmla="*/ 1473315 h 3970079"/>
              <a:gd name="connsiteX101" fmla="*/ 3021273 w 4314729"/>
              <a:gd name="connsiteY101" fmla="*/ 1287090 h 3970079"/>
              <a:gd name="connsiteX102" fmla="*/ 3016510 w 4314729"/>
              <a:gd name="connsiteY102" fmla="*/ 1350363 h 3970079"/>
              <a:gd name="connsiteX103" fmla="*/ 3094459 w 4314729"/>
              <a:gd name="connsiteY103" fmla="*/ 1426855 h 3970079"/>
              <a:gd name="connsiteX104" fmla="*/ 3024965 w 4314729"/>
              <a:gd name="connsiteY104" fmla="*/ 1483762 h 3970079"/>
              <a:gd name="connsiteX105" fmla="*/ 3020348 w 4314729"/>
              <a:gd name="connsiteY105" fmla="*/ 1619689 h 3970079"/>
              <a:gd name="connsiteX106" fmla="*/ 2996390 w 4314729"/>
              <a:gd name="connsiteY106" fmla="*/ 1763680 h 3970079"/>
              <a:gd name="connsiteX107" fmla="*/ 2997848 w 4314729"/>
              <a:gd name="connsiteY107" fmla="*/ 1915886 h 3970079"/>
              <a:gd name="connsiteX108" fmla="*/ 2942253 w 4314729"/>
              <a:gd name="connsiteY108" fmla="*/ 1990531 h 3970079"/>
              <a:gd name="connsiteX109" fmla="*/ 2949931 w 4314729"/>
              <a:gd name="connsiteY109" fmla="*/ 2151484 h 3970079"/>
              <a:gd name="connsiteX110" fmla="*/ 2816388 w 4314729"/>
              <a:gd name="connsiteY110" fmla="*/ 2196874 h 3970079"/>
              <a:gd name="connsiteX111" fmla="*/ 2775226 w 4314729"/>
              <a:gd name="connsiteY111" fmla="*/ 2153330 h 3970079"/>
              <a:gd name="connsiteX112" fmla="*/ 2676623 w 4314729"/>
              <a:gd name="connsiteY112" fmla="*/ 2159017 h 3970079"/>
              <a:gd name="connsiteX113" fmla="*/ 2774448 w 4314729"/>
              <a:gd name="connsiteY113" fmla="*/ 2391942 h 3970079"/>
              <a:gd name="connsiteX114" fmla="*/ 2743200 w 4314729"/>
              <a:gd name="connsiteY114" fmla="*/ 2493850 h 3970079"/>
              <a:gd name="connsiteX115" fmla="*/ 2811625 w 4314729"/>
              <a:gd name="connsiteY115" fmla="*/ 3514531 h 3970079"/>
              <a:gd name="connsiteX116" fmla="*/ 2809243 w 4314729"/>
              <a:gd name="connsiteY116" fmla="*/ 3970079 h 3970079"/>
              <a:gd name="connsiteX117" fmla="*/ 2494384 w 4314729"/>
              <a:gd name="connsiteY117" fmla="*/ 3969543 h 3970079"/>
              <a:gd name="connsiteX118" fmla="*/ 2315839 w 4314729"/>
              <a:gd name="connsiteY118" fmla="*/ 3179553 h 3970079"/>
              <a:gd name="connsiteX119" fmla="*/ 2182441 w 4314729"/>
              <a:gd name="connsiteY119" fmla="*/ 2696353 h 3970079"/>
              <a:gd name="connsiteX120" fmla="*/ 2126991 w 4314729"/>
              <a:gd name="connsiteY120" fmla="*/ 2863770 h 3970079"/>
              <a:gd name="connsiteX121" fmla="*/ 2058955 w 4314729"/>
              <a:gd name="connsiteY121" fmla="*/ 3135086 h 3970079"/>
              <a:gd name="connsiteX122" fmla="*/ 1953208 w 4314729"/>
              <a:gd name="connsiteY122" fmla="*/ 3614058 h 3970079"/>
              <a:gd name="connsiteX123" fmla="*/ 1872343 w 4314729"/>
              <a:gd name="connsiteY123" fmla="*/ 3965316 h 3970079"/>
              <a:gd name="connsiteX124" fmla="*/ 1473314 w 4314729"/>
              <a:gd name="connsiteY124" fmla="*/ 3966629 h 3970079"/>
              <a:gd name="connsiteX0" fmla="*/ 1473314 w 4314729"/>
              <a:gd name="connsiteY0" fmla="*/ 3966629 h 3970079"/>
              <a:gd name="connsiteX1" fmla="*/ 1535906 w 4314729"/>
              <a:gd name="connsiteY1" fmla="*/ 3468606 h 3970079"/>
              <a:gd name="connsiteX2" fmla="*/ 1573764 w 4314729"/>
              <a:gd name="connsiteY2" fmla="*/ 3085323 h 3970079"/>
              <a:gd name="connsiteX3" fmla="*/ 1594272 w 4314729"/>
              <a:gd name="connsiteY3" fmla="*/ 2821927 h 3970079"/>
              <a:gd name="connsiteX4" fmla="*/ 1604866 w 4314729"/>
              <a:gd name="connsiteY4" fmla="*/ 2649894 h 3970079"/>
              <a:gd name="connsiteX5" fmla="*/ 1612932 w 4314729"/>
              <a:gd name="connsiteY5" fmla="*/ 2505367 h 3970079"/>
              <a:gd name="connsiteX6" fmla="*/ 1625374 w 4314729"/>
              <a:gd name="connsiteY6" fmla="*/ 2335958 h 3970079"/>
              <a:gd name="connsiteX7" fmla="*/ 1664688 w 4314729"/>
              <a:gd name="connsiteY7" fmla="*/ 2227295 h 3970079"/>
              <a:gd name="connsiteX8" fmla="*/ 1686120 w 4314729"/>
              <a:gd name="connsiteY8" fmla="*/ 2148812 h 3970079"/>
              <a:gd name="connsiteX9" fmla="*/ 1579838 w 4314729"/>
              <a:gd name="connsiteY9" fmla="*/ 2103956 h 3970079"/>
              <a:gd name="connsiteX10" fmla="*/ 1566085 w 4314729"/>
              <a:gd name="connsiteY10" fmla="*/ 2017795 h 3970079"/>
              <a:gd name="connsiteX11" fmla="*/ 1585816 w 4314729"/>
              <a:gd name="connsiteY11" fmla="*/ 1953209 h 3970079"/>
              <a:gd name="connsiteX12" fmla="*/ 1524000 w 4314729"/>
              <a:gd name="connsiteY12" fmla="*/ 1891004 h 3970079"/>
              <a:gd name="connsiteX13" fmla="*/ 1491441 w 4314729"/>
              <a:gd name="connsiteY13" fmla="*/ 1779037 h 3970079"/>
              <a:gd name="connsiteX14" fmla="*/ 1449355 w 4314729"/>
              <a:gd name="connsiteY14" fmla="*/ 1268964 h 3970079"/>
              <a:gd name="connsiteX15" fmla="*/ 1290541 w 4314729"/>
              <a:gd name="connsiteY15" fmla="*/ 1326794 h 3970079"/>
              <a:gd name="connsiteX16" fmla="*/ 1175657 w 4314729"/>
              <a:gd name="connsiteY16" fmla="*/ 1424474 h 3970079"/>
              <a:gd name="connsiteX17" fmla="*/ 1038808 w 4314729"/>
              <a:gd name="connsiteY17" fmla="*/ 1486678 h 3970079"/>
              <a:gd name="connsiteX18" fmla="*/ 877078 w 4314729"/>
              <a:gd name="connsiteY18" fmla="*/ 1492898 h 3970079"/>
              <a:gd name="connsiteX19" fmla="*/ 833535 w 4314729"/>
              <a:gd name="connsiteY19" fmla="*/ 1561323 h 3970079"/>
              <a:gd name="connsiteX20" fmla="*/ 783772 w 4314729"/>
              <a:gd name="connsiteY20" fmla="*/ 1548882 h 3970079"/>
              <a:gd name="connsiteX21" fmla="*/ 696686 w 4314729"/>
              <a:gd name="connsiteY21" fmla="*/ 1629747 h 3970079"/>
              <a:gd name="connsiteX22" fmla="*/ 597160 w 4314729"/>
              <a:gd name="connsiteY22" fmla="*/ 1573764 h 3970079"/>
              <a:gd name="connsiteX23" fmla="*/ 466531 w 4314729"/>
              <a:gd name="connsiteY23" fmla="*/ 1642188 h 3970079"/>
              <a:gd name="connsiteX24" fmla="*/ 422988 w 4314729"/>
              <a:gd name="connsiteY24" fmla="*/ 1648409 h 3970079"/>
              <a:gd name="connsiteX25" fmla="*/ 199053 w 4314729"/>
              <a:gd name="connsiteY25" fmla="*/ 1747935 h 3970079"/>
              <a:gd name="connsiteX26" fmla="*/ 93306 w 4314729"/>
              <a:gd name="connsiteY26" fmla="*/ 1779037 h 3970079"/>
              <a:gd name="connsiteX27" fmla="*/ 55984 w 4314729"/>
              <a:gd name="connsiteY27" fmla="*/ 1747935 h 3970079"/>
              <a:gd name="connsiteX28" fmla="*/ 0 w 4314729"/>
              <a:gd name="connsiteY28" fmla="*/ 1760376 h 3970079"/>
              <a:gd name="connsiteX29" fmla="*/ 0 w 4314729"/>
              <a:gd name="connsiteY29" fmla="*/ 1704392 h 3970079"/>
              <a:gd name="connsiteX30" fmla="*/ 62204 w 4314729"/>
              <a:gd name="connsiteY30" fmla="*/ 1660849 h 3970079"/>
              <a:gd name="connsiteX31" fmla="*/ 18662 w 4314729"/>
              <a:gd name="connsiteY31" fmla="*/ 1642188 h 3970079"/>
              <a:gd name="connsiteX32" fmla="*/ 68425 w 4314729"/>
              <a:gd name="connsiteY32" fmla="*/ 1573764 h 3970079"/>
              <a:gd name="connsiteX33" fmla="*/ 286139 w 4314729"/>
              <a:gd name="connsiteY33" fmla="*/ 1499119 h 3970079"/>
              <a:gd name="connsiteX34" fmla="*/ 199053 w 4314729"/>
              <a:gd name="connsiteY34" fmla="*/ 1455576 h 3970079"/>
              <a:gd name="connsiteX35" fmla="*/ 217715 w 4314729"/>
              <a:gd name="connsiteY35" fmla="*/ 1393372 h 3970079"/>
              <a:gd name="connsiteX36" fmla="*/ 335902 w 4314729"/>
              <a:gd name="connsiteY36" fmla="*/ 1387151 h 3970079"/>
              <a:gd name="connsiteX37" fmla="*/ 435429 w 4314729"/>
              <a:gd name="connsiteY37" fmla="*/ 1405813 h 3970079"/>
              <a:gd name="connsiteX38" fmla="*/ 435429 w 4314729"/>
              <a:gd name="connsiteY38" fmla="*/ 1405813 h 3970079"/>
              <a:gd name="connsiteX39" fmla="*/ 572278 w 4314729"/>
              <a:gd name="connsiteY39" fmla="*/ 1300066 h 3970079"/>
              <a:gd name="connsiteX40" fmla="*/ 696686 w 4314729"/>
              <a:gd name="connsiteY40" fmla="*/ 1244082 h 3970079"/>
              <a:gd name="connsiteX41" fmla="*/ 802433 w 4314729"/>
              <a:gd name="connsiteY41" fmla="*/ 1188098 h 3970079"/>
              <a:gd name="connsiteX42" fmla="*/ 951723 w 4314729"/>
              <a:gd name="connsiteY42" fmla="*/ 1132115 h 3970079"/>
              <a:gd name="connsiteX43" fmla="*/ 970384 w 4314729"/>
              <a:gd name="connsiteY43" fmla="*/ 1069911 h 3970079"/>
              <a:gd name="connsiteX44" fmla="*/ 1045029 w 4314729"/>
              <a:gd name="connsiteY44" fmla="*/ 1038809 h 3970079"/>
              <a:gd name="connsiteX45" fmla="*/ 1088572 w 4314729"/>
              <a:gd name="connsiteY45" fmla="*/ 1069911 h 3970079"/>
              <a:gd name="connsiteX46" fmla="*/ 1113453 w 4314729"/>
              <a:gd name="connsiteY46" fmla="*/ 970384 h 3970079"/>
              <a:gd name="connsiteX47" fmla="*/ 1219200 w 4314729"/>
              <a:gd name="connsiteY47" fmla="*/ 870858 h 3970079"/>
              <a:gd name="connsiteX48" fmla="*/ 1300066 w 4314729"/>
              <a:gd name="connsiteY48" fmla="*/ 858417 h 3970079"/>
              <a:gd name="connsiteX49" fmla="*/ 1399592 w 4314729"/>
              <a:gd name="connsiteY49" fmla="*/ 802433 h 3970079"/>
              <a:gd name="connsiteX50" fmla="*/ 1368490 w 4314729"/>
              <a:gd name="connsiteY50" fmla="*/ 727788 h 3970079"/>
              <a:gd name="connsiteX51" fmla="*/ 1486678 w 4314729"/>
              <a:gd name="connsiteY51" fmla="*/ 665584 h 3970079"/>
              <a:gd name="connsiteX52" fmla="*/ 1511560 w 4314729"/>
              <a:gd name="connsiteY52" fmla="*/ 541176 h 3970079"/>
              <a:gd name="connsiteX53" fmla="*/ 1635968 w 4314729"/>
              <a:gd name="connsiteY53" fmla="*/ 528735 h 3970079"/>
              <a:gd name="connsiteX54" fmla="*/ 1567543 w 4314729"/>
              <a:gd name="connsiteY54" fmla="*/ 472751 h 3970079"/>
              <a:gd name="connsiteX55" fmla="*/ 1629747 w 4314729"/>
              <a:gd name="connsiteY55" fmla="*/ 441649 h 3970079"/>
              <a:gd name="connsiteX56" fmla="*/ 1723053 w 4314729"/>
              <a:gd name="connsiteY56" fmla="*/ 447870 h 3970079"/>
              <a:gd name="connsiteX57" fmla="*/ 1903445 w 4314729"/>
              <a:gd name="connsiteY57" fmla="*/ 447870 h 3970079"/>
              <a:gd name="connsiteX58" fmla="*/ 1946988 w 4314729"/>
              <a:gd name="connsiteY58" fmla="*/ 323462 h 3970079"/>
              <a:gd name="connsiteX59" fmla="*/ 1971870 w 4314729"/>
              <a:gd name="connsiteY59" fmla="*/ 161731 h 3970079"/>
              <a:gd name="connsiteX60" fmla="*/ 2040294 w 4314729"/>
              <a:gd name="connsiteY60" fmla="*/ 105747 h 3970079"/>
              <a:gd name="connsiteX61" fmla="*/ 2083837 w 4314729"/>
              <a:gd name="connsiteY61" fmla="*/ 55984 h 3970079"/>
              <a:gd name="connsiteX62" fmla="*/ 2139821 w 4314729"/>
              <a:gd name="connsiteY62" fmla="*/ 0 h 3970079"/>
              <a:gd name="connsiteX63" fmla="*/ 2226906 w 4314729"/>
              <a:gd name="connsiteY63" fmla="*/ 74645 h 3970079"/>
              <a:gd name="connsiteX64" fmla="*/ 2295331 w 4314729"/>
              <a:gd name="connsiteY64" fmla="*/ 186613 h 3970079"/>
              <a:gd name="connsiteX65" fmla="*/ 2351315 w 4314729"/>
              <a:gd name="connsiteY65" fmla="*/ 323462 h 3970079"/>
              <a:gd name="connsiteX66" fmla="*/ 2407298 w 4314729"/>
              <a:gd name="connsiteY66" fmla="*/ 472751 h 3970079"/>
              <a:gd name="connsiteX67" fmla="*/ 2550368 w 4314729"/>
              <a:gd name="connsiteY67" fmla="*/ 454090 h 3970079"/>
              <a:gd name="connsiteX68" fmla="*/ 2643674 w 4314729"/>
              <a:gd name="connsiteY68" fmla="*/ 429209 h 3970079"/>
              <a:gd name="connsiteX69" fmla="*/ 2768082 w 4314729"/>
              <a:gd name="connsiteY69" fmla="*/ 460311 h 3970079"/>
              <a:gd name="connsiteX70" fmla="*/ 2817845 w 4314729"/>
              <a:gd name="connsiteY70" fmla="*/ 478972 h 3970079"/>
              <a:gd name="connsiteX71" fmla="*/ 2743200 w 4314729"/>
              <a:gd name="connsiteY71" fmla="*/ 510074 h 3970079"/>
              <a:gd name="connsiteX72" fmla="*/ 2668555 w 4314729"/>
              <a:gd name="connsiteY72" fmla="*/ 497633 h 3970079"/>
              <a:gd name="connsiteX73" fmla="*/ 2830286 w 4314729"/>
              <a:gd name="connsiteY73" fmla="*/ 597160 h 3970079"/>
              <a:gd name="connsiteX74" fmla="*/ 3010678 w 4314729"/>
              <a:gd name="connsiteY74" fmla="*/ 758890 h 3970079"/>
              <a:gd name="connsiteX75" fmla="*/ 3048000 w 4314729"/>
              <a:gd name="connsiteY75" fmla="*/ 877078 h 3970079"/>
              <a:gd name="connsiteX76" fmla="*/ 3178629 w 4314729"/>
              <a:gd name="connsiteY76" fmla="*/ 939282 h 3970079"/>
              <a:gd name="connsiteX77" fmla="*/ 3290596 w 4314729"/>
              <a:gd name="connsiteY77" fmla="*/ 995266 h 3970079"/>
              <a:gd name="connsiteX78" fmla="*/ 3420301 w 4314729"/>
              <a:gd name="connsiteY78" fmla="*/ 1146257 h 3970079"/>
              <a:gd name="connsiteX79" fmla="*/ 3470988 w 4314729"/>
              <a:gd name="connsiteY79" fmla="*/ 1163217 h 3970079"/>
              <a:gd name="connsiteX80" fmla="*/ 3614057 w 4314729"/>
              <a:gd name="connsiteY80" fmla="*/ 1214438 h 3970079"/>
              <a:gd name="connsiteX81" fmla="*/ 3717034 w 4314729"/>
              <a:gd name="connsiteY81" fmla="*/ 1273726 h 3970079"/>
              <a:gd name="connsiteX82" fmla="*/ 3806501 w 4314729"/>
              <a:gd name="connsiteY82" fmla="*/ 1351286 h 3970079"/>
              <a:gd name="connsiteX83" fmla="*/ 3900196 w 4314729"/>
              <a:gd name="connsiteY83" fmla="*/ 1387151 h 3970079"/>
              <a:gd name="connsiteX84" fmla="*/ 4035442 w 4314729"/>
              <a:gd name="connsiteY84" fmla="*/ 1375634 h 3970079"/>
              <a:gd name="connsiteX85" fmla="*/ 4077283 w 4314729"/>
              <a:gd name="connsiteY85" fmla="*/ 1336853 h 3970079"/>
              <a:gd name="connsiteX86" fmla="*/ 4118444 w 4314729"/>
              <a:gd name="connsiteY86" fmla="*/ 1383312 h 3970079"/>
              <a:gd name="connsiteX87" fmla="*/ 4065231 w 4314729"/>
              <a:gd name="connsiteY87" fmla="*/ 1437983 h 3970079"/>
              <a:gd name="connsiteX88" fmla="*/ 4187939 w 4314729"/>
              <a:gd name="connsiteY88" fmla="*/ 1561712 h 3970079"/>
              <a:gd name="connsiteX89" fmla="*/ 4314729 w 4314729"/>
              <a:gd name="connsiteY89" fmla="*/ 1650401 h 3970079"/>
              <a:gd name="connsiteX90" fmla="*/ 4293540 w 4314729"/>
              <a:gd name="connsiteY90" fmla="*/ 1688112 h 3970079"/>
              <a:gd name="connsiteX91" fmla="*/ 4206455 w 4314729"/>
              <a:gd name="connsiteY91" fmla="*/ 1636891 h 3970079"/>
              <a:gd name="connsiteX92" fmla="*/ 4312201 w 4314729"/>
              <a:gd name="connsiteY92" fmla="*/ 1758530 h 3970079"/>
              <a:gd name="connsiteX93" fmla="*/ 4259523 w 4314729"/>
              <a:gd name="connsiteY93" fmla="*/ 1805377 h 3970079"/>
              <a:gd name="connsiteX94" fmla="*/ 4043654 w 4314729"/>
              <a:gd name="connsiteY94" fmla="*/ 1643647 h 3970079"/>
              <a:gd name="connsiteX95" fmla="*/ 3915018 w 4314729"/>
              <a:gd name="connsiteY95" fmla="*/ 1607102 h 3970079"/>
              <a:gd name="connsiteX96" fmla="*/ 3825017 w 4314729"/>
              <a:gd name="connsiteY96" fmla="*/ 1632809 h 3970079"/>
              <a:gd name="connsiteX97" fmla="*/ 3726025 w 4314729"/>
              <a:gd name="connsiteY97" fmla="*/ 1579984 h 3970079"/>
              <a:gd name="connsiteX98" fmla="*/ 3583636 w 4314729"/>
              <a:gd name="connsiteY98" fmla="*/ 1567009 h 3970079"/>
              <a:gd name="connsiteX99" fmla="*/ 3374377 w 4314729"/>
              <a:gd name="connsiteY99" fmla="*/ 1450668 h 3970079"/>
              <a:gd name="connsiteX100" fmla="*/ 3288604 w 4314729"/>
              <a:gd name="connsiteY100" fmla="*/ 1473315 h 3970079"/>
              <a:gd name="connsiteX101" fmla="*/ 3021273 w 4314729"/>
              <a:gd name="connsiteY101" fmla="*/ 1287090 h 3970079"/>
              <a:gd name="connsiteX102" fmla="*/ 3016510 w 4314729"/>
              <a:gd name="connsiteY102" fmla="*/ 1350363 h 3970079"/>
              <a:gd name="connsiteX103" fmla="*/ 3094459 w 4314729"/>
              <a:gd name="connsiteY103" fmla="*/ 1426855 h 3970079"/>
              <a:gd name="connsiteX104" fmla="*/ 3024965 w 4314729"/>
              <a:gd name="connsiteY104" fmla="*/ 1483762 h 3970079"/>
              <a:gd name="connsiteX105" fmla="*/ 3020348 w 4314729"/>
              <a:gd name="connsiteY105" fmla="*/ 1619689 h 3970079"/>
              <a:gd name="connsiteX106" fmla="*/ 2996390 w 4314729"/>
              <a:gd name="connsiteY106" fmla="*/ 1763680 h 3970079"/>
              <a:gd name="connsiteX107" fmla="*/ 2997848 w 4314729"/>
              <a:gd name="connsiteY107" fmla="*/ 1915886 h 3970079"/>
              <a:gd name="connsiteX108" fmla="*/ 2942253 w 4314729"/>
              <a:gd name="connsiteY108" fmla="*/ 1990531 h 3970079"/>
              <a:gd name="connsiteX109" fmla="*/ 2949931 w 4314729"/>
              <a:gd name="connsiteY109" fmla="*/ 2151484 h 3970079"/>
              <a:gd name="connsiteX110" fmla="*/ 2816388 w 4314729"/>
              <a:gd name="connsiteY110" fmla="*/ 2196874 h 3970079"/>
              <a:gd name="connsiteX111" fmla="*/ 2775226 w 4314729"/>
              <a:gd name="connsiteY111" fmla="*/ 2153330 h 3970079"/>
              <a:gd name="connsiteX112" fmla="*/ 2676623 w 4314729"/>
              <a:gd name="connsiteY112" fmla="*/ 2159017 h 3970079"/>
              <a:gd name="connsiteX113" fmla="*/ 2774448 w 4314729"/>
              <a:gd name="connsiteY113" fmla="*/ 2391942 h 3970079"/>
              <a:gd name="connsiteX114" fmla="*/ 2743200 w 4314729"/>
              <a:gd name="connsiteY114" fmla="*/ 2493850 h 3970079"/>
              <a:gd name="connsiteX115" fmla="*/ 2811625 w 4314729"/>
              <a:gd name="connsiteY115" fmla="*/ 3514531 h 3970079"/>
              <a:gd name="connsiteX116" fmla="*/ 2809243 w 4314729"/>
              <a:gd name="connsiteY116" fmla="*/ 3970079 h 3970079"/>
              <a:gd name="connsiteX117" fmla="*/ 2494384 w 4314729"/>
              <a:gd name="connsiteY117" fmla="*/ 3969543 h 3970079"/>
              <a:gd name="connsiteX118" fmla="*/ 2315839 w 4314729"/>
              <a:gd name="connsiteY118" fmla="*/ 3179553 h 3970079"/>
              <a:gd name="connsiteX119" fmla="*/ 2182441 w 4314729"/>
              <a:gd name="connsiteY119" fmla="*/ 2696353 h 3970079"/>
              <a:gd name="connsiteX120" fmla="*/ 2126991 w 4314729"/>
              <a:gd name="connsiteY120" fmla="*/ 2863770 h 3970079"/>
              <a:gd name="connsiteX121" fmla="*/ 2058955 w 4314729"/>
              <a:gd name="connsiteY121" fmla="*/ 3135086 h 3970079"/>
              <a:gd name="connsiteX122" fmla="*/ 1953208 w 4314729"/>
              <a:gd name="connsiteY122" fmla="*/ 3614058 h 3970079"/>
              <a:gd name="connsiteX123" fmla="*/ 1872343 w 4314729"/>
              <a:gd name="connsiteY123" fmla="*/ 3965316 h 3970079"/>
              <a:gd name="connsiteX124" fmla="*/ 1473314 w 4314729"/>
              <a:gd name="connsiteY124" fmla="*/ 3966629 h 3970079"/>
              <a:gd name="connsiteX0" fmla="*/ 1473314 w 4314729"/>
              <a:gd name="connsiteY0" fmla="*/ 3966629 h 3970079"/>
              <a:gd name="connsiteX1" fmla="*/ 1535906 w 4314729"/>
              <a:gd name="connsiteY1" fmla="*/ 3468606 h 3970079"/>
              <a:gd name="connsiteX2" fmla="*/ 1573764 w 4314729"/>
              <a:gd name="connsiteY2" fmla="*/ 3085323 h 3970079"/>
              <a:gd name="connsiteX3" fmla="*/ 1594272 w 4314729"/>
              <a:gd name="connsiteY3" fmla="*/ 2821927 h 3970079"/>
              <a:gd name="connsiteX4" fmla="*/ 1604866 w 4314729"/>
              <a:gd name="connsiteY4" fmla="*/ 2649894 h 3970079"/>
              <a:gd name="connsiteX5" fmla="*/ 1612932 w 4314729"/>
              <a:gd name="connsiteY5" fmla="*/ 2505367 h 3970079"/>
              <a:gd name="connsiteX6" fmla="*/ 1625374 w 4314729"/>
              <a:gd name="connsiteY6" fmla="*/ 2335958 h 3970079"/>
              <a:gd name="connsiteX7" fmla="*/ 1664688 w 4314729"/>
              <a:gd name="connsiteY7" fmla="*/ 2227295 h 3970079"/>
              <a:gd name="connsiteX8" fmla="*/ 1686120 w 4314729"/>
              <a:gd name="connsiteY8" fmla="*/ 2148812 h 3970079"/>
              <a:gd name="connsiteX9" fmla="*/ 1579838 w 4314729"/>
              <a:gd name="connsiteY9" fmla="*/ 2103956 h 3970079"/>
              <a:gd name="connsiteX10" fmla="*/ 1566085 w 4314729"/>
              <a:gd name="connsiteY10" fmla="*/ 2017795 h 3970079"/>
              <a:gd name="connsiteX11" fmla="*/ 1585816 w 4314729"/>
              <a:gd name="connsiteY11" fmla="*/ 1953209 h 3970079"/>
              <a:gd name="connsiteX12" fmla="*/ 1524000 w 4314729"/>
              <a:gd name="connsiteY12" fmla="*/ 1891004 h 3970079"/>
              <a:gd name="connsiteX13" fmla="*/ 1491441 w 4314729"/>
              <a:gd name="connsiteY13" fmla="*/ 1779037 h 3970079"/>
              <a:gd name="connsiteX14" fmla="*/ 1449355 w 4314729"/>
              <a:gd name="connsiteY14" fmla="*/ 1268964 h 3970079"/>
              <a:gd name="connsiteX15" fmla="*/ 1290541 w 4314729"/>
              <a:gd name="connsiteY15" fmla="*/ 1326794 h 3970079"/>
              <a:gd name="connsiteX16" fmla="*/ 1175657 w 4314729"/>
              <a:gd name="connsiteY16" fmla="*/ 1424474 h 3970079"/>
              <a:gd name="connsiteX17" fmla="*/ 1038808 w 4314729"/>
              <a:gd name="connsiteY17" fmla="*/ 1486678 h 3970079"/>
              <a:gd name="connsiteX18" fmla="*/ 877078 w 4314729"/>
              <a:gd name="connsiteY18" fmla="*/ 1492898 h 3970079"/>
              <a:gd name="connsiteX19" fmla="*/ 833535 w 4314729"/>
              <a:gd name="connsiteY19" fmla="*/ 1561323 h 3970079"/>
              <a:gd name="connsiteX20" fmla="*/ 783772 w 4314729"/>
              <a:gd name="connsiteY20" fmla="*/ 1548882 h 3970079"/>
              <a:gd name="connsiteX21" fmla="*/ 696686 w 4314729"/>
              <a:gd name="connsiteY21" fmla="*/ 1629747 h 3970079"/>
              <a:gd name="connsiteX22" fmla="*/ 597160 w 4314729"/>
              <a:gd name="connsiteY22" fmla="*/ 1573764 h 3970079"/>
              <a:gd name="connsiteX23" fmla="*/ 466531 w 4314729"/>
              <a:gd name="connsiteY23" fmla="*/ 1642188 h 3970079"/>
              <a:gd name="connsiteX24" fmla="*/ 422988 w 4314729"/>
              <a:gd name="connsiteY24" fmla="*/ 1648409 h 3970079"/>
              <a:gd name="connsiteX25" fmla="*/ 199053 w 4314729"/>
              <a:gd name="connsiteY25" fmla="*/ 1747935 h 3970079"/>
              <a:gd name="connsiteX26" fmla="*/ 93306 w 4314729"/>
              <a:gd name="connsiteY26" fmla="*/ 1779037 h 3970079"/>
              <a:gd name="connsiteX27" fmla="*/ 55984 w 4314729"/>
              <a:gd name="connsiteY27" fmla="*/ 1747935 h 3970079"/>
              <a:gd name="connsiteX28" fmla="*/ 0 w 4314729"/>
              <a:gd name="connsiteY28" fmla="*/ 1760376 h 3970079"/>
              <a:gd name="connsiteX29" fmla="*/ 0 w 4314729"/>
              <a:gd name="connsiteY29" fmla="*/ 1704392 h 3970079"/>
              <a:gd name="connsiteX30" fmla="*/ 62204 w 4314729"/>
              <a:gd name="connsiteY30" fmla="*/ 1660849 h 3970079"/>
              <a:gd name="connsiteX31" fmla="*/ 18662 w 4314729"/>
              <a:gd name="connsiteY31" fmla="*/ 1642188 h 3970079"/>
              <a:gd name="connsiteX32" fmla="*/ 68425 w 4314729"/>
              <a:gd name="connsiteY32" fmla="*/ 1573764 h 3970079"/>
              <a:gd name="connsiteX33" fmla="*/ 286139 w 4314729"/>
              <a:gd name="connsiteY33" fmla="*/ 1499119 h 3970079"/>
              <a:gd name="connsiteX34" fmla="*/ 199053 w 4314729"/>
              <a:gd name="connsiteY34" fmla="*/ 1455576 h 3970079"/>
              <a:gd name="connsiteX35" fmla="*/ 217715 w 4314729"/>
              <a:gd name="connsiteY35" fmla="*/ 1393372 h 3970079"/>
              <a:gd name="connsiteX36" fmla="*/ 335902 w 4314729"/>
              <a:gd name="connsiteY36" fmla="*/ 1387151 h 3970079"/>
              <a:gd name="connsiteX37" fmla="*/ 435429 w 4314729"/>
              <a:gd name="connsiteY37" fmla="*/ 1405813 h 3970079"/>
              <a:gd name="connsiteX38" fmla="*/ 435429 w 4314729"/>
              <a:gd name="connsiteY38" fmla="*/ 1405813 h 3970079"/>
              <a:gd name="connsiteX39" fmla="*/ 572278 w 4314729"/>
              <a:gd name="connsiteY39" fmla="*/ 1300066 h 3970079"/>
              <a:gd name="connsiteX40" fmla="*/ 696686 w 4314729"/>
              <a:gd name="connsiteY40" fmla="*/ 1244082 h 3970079"/>
              <a:gd name="connsiteX41" fmla="*/ 802433 w 4314729"/>
              <a:gd name="connsiteY41" fmla="*/ 1188098 h 3970079"/>
              <a:gd name="connsiteX42" fmla="*/ 951723 w 4314729"/>
              <a:gd name="connsiteY42" fmla="*/ 1132115 h 3970079"/>
              <a:gd name="connsiteX43" fmla="*/ 970384 w 4314729"/>
              <a:gd name="connsiteY43" fmla="*/ 1069911 h 3970079"/>
              <a:gd name="connsiteX44" fmla="*/ 1045029 w 4314729"/>
              <a:gd name="connsiteY44" fmla="*/ 1038809 h 3970079"/>
              <a:gd name="connsiteX45" fmla="*/ 1088572 w 4314729"/>
              <a:gd name="connsiteY45" fmla="*/ 1069911 h 3970079"/>
              <a:gd name="connsiteX46" fmla="*/ 1113453 w 4314729"/>
              <a:gd name="connsiteY46" fmla="*/ 970384 h 3970079"/>
              <a:gd name="connsiteX47" fmla="*/ 1219200 w 4314729"/>
              <a:gd name="connsiteY47" fmla="*/ 870858 h 3970079"/>
              <a:gd name="connsiteX48" fmla="*/ 1300066 w 4314729"/>
              <a:gd name="connsiteY48" fmla="*/ 858417 h 3970079"/>
              <a:gd name="connsiteX49" fmla="*/ 1399592 w 4314729"/>
              <a:gd name="connsiteY49" fmla="*/ 802433 h 3970079"/>
              <a:gd name="connsiteX50" fmla="*/ 1368490 w 4314729"/>
              <a:gd name="connsiteY50" fmla="*/ 727788 h 3970079"/>
              <a:gd name="connsiteX51" fmla="*/ 1486678 w 4314729"/>
              <a:gd name="connsiteY51" fmla="*/ 665584 h 3970079"/>
              <a:gd name="connsiteX52" fmla="*/ 1511560 w 4314729"/>
              <a:gd name="connsiteY52" fmla="*/ 541176 h 3970079"/>
              <a:gd name="connsiteX53" fmla="*/ 1635968 w 4314729"/>
              <a:gd name="connsiteY53" fmla="*/ 528735 h 3970079"/>
              <a:gd name="connsiteX54" fmla="*/ 1567543 w 4314729"/>
              <a:gd name="connsiteY54" fmla="*/ 472751 h 3970079"/>
              <a:gd name="connsiteX55" fmla="*/ 1629747 w 4314729"/>
              <a:gd name="connsiteY55" fmla="*/ 441649 h 3970079"/>
              <a:gd name="connsiteX56" fmla="*/ 1723053 w 4314729"/>
              <a:gd name="connsiteY56" fmla="*/ 447870 h 3970079"/>
              <a:gd name="connsiteX57" fmla="*/ 1903445 w 4314729"/>
              <a:gd name="connsiteY57" fmla="*/ 447870 h 3970079"/>
              <a:gd name="connsiteX58" fmla="*/ 1946988 w 4314729"/>
              <a:gd name="connsiteY58" fmla="*/ 323462 h 3970079"/>
              <a:gd name="connsiteX59" fmla="*/ 1971870 w 4314729"/>
              <a:gd name="connsiteY59" fmla="*/ 161731 h 3970079"/>
              <a:gd name="connsiteX60" fmla="*/ 2040294 w 4314729"/>
              <a:gd name="connsiteY60" fmla="*/ 105747 h 3970079"/>
              <a:gd name="connsiteX61" fmla="*/ 2083837 w 4314729"/>
              <a:gd name="connsiteY61" fmla="*/ 55984 h 3970079"/>
              <a:gd name="connsiteX62" fmla="*/ 2139821 w 4314729"/>
              <a:gd name="connsiteY62" fmla="*/ 0 h 3970079"/>
              <a:gd name="connsiteX63" fmla="*/ 2226906 w 4314729"/>
              <a:gd name="connsiteY63" fmla="*/ 74645 h 3970079"/>
              <a:gd name="connsiteX64" fmla="*/ 2295331 w 4314729"/>
              <a:gd name="connsiteY64" fmla="*/ 186613 h 3970079"/>
              <a:gd name="connsiteX65" fmla="*/ 2351315 w 4314729"/>
              <a:gd name="connsiteY65" fmla="*/ 323462 h 3970079"/>
              <a:gd name="connsiteX66" fmla="*/ 2407298 w 4314729"/>
              <a:gd name="connsiteY66" fmla="*/ 472751 h 3970079"/>
              <a:gd name="connsiteX67" fmla="*/ 2550368 w 4314729"/>
              <a:gd name="connsiteY67" fmla="*/ 454090 h 3970079"/>
              <a:gd name="connsiteX68" fmla="*/ 2643674 w 4314729"/>
              <a:gd name="connsiteY68" fmla="*/ 429209 h 3970079"/>
              <a:gd name="connsiteX69" fmla="*/ 2768082 w 4314729"/>
              <a:gd name="connsiteY69" fmla="*/ 460311 h 3970079"/>
              <a:gd name="connsiteX70" fmla="*/ 2817845 w 4314729"/>
              <a:gd name="connsiteY70" fmla="*/ 478972 h 3970079"/>
              <a:gd name="connsiteX71" fmla="*/ 2743200 w 4314729"/>
              <a:gd name="connsiteY71" fmla="*/ 510074 h 3970079"/>
              <a:gd name="connsiteX72" fmla="*/ 2668555 w 4314729"/>
              <a:gd name="connsiteY72" fmla="*/ 497633 h 3970079"/>
              <a:gd name="connsiteX73" fmla="*/ 2830286 w 4314729"/>
              <a:gd name="connsiteY73" fmla="*/ 597160 h 3970079"/>
              <a:gd name="connsiteX74" fmla="*/ 3010678 w 4314729"/>
              <a:gd name="connsiteY74" fmla="*/ 758890 h 3970079"/>
              <a:gd name="connsiteX75" fmla="*/ 3048000 w 4314729"/>
              <a:gd name="connsiteY75" fmla="*/ 877078 h 3970079"/>
              <a:gd name="connsiteX76" fmla="*/ 3178629 w 4314729"/>
              <a:gd name="connsiteY76" fmla="*/ 939282 h 3970079"/>
              <a:gd name="connsiteX77" fmla="*/ 3290596 w 4314729"/>
              <a:gd name="connsiteY77" fmla="*/ 995266 h 3970079"/>
              <a:gd name="connsiteX78" fmla="*/ 3420301 w 4314729"/>
              <a:gd name="connsiteY78" fmla="*/ 1146257 h 3970079"/>
              <a:gd name="connsiteX79" fmla="*/ 3487656 w 4314729"/>
              <a:gd name="connsiteY79" fmla="*/ 1160836 h 3970079"/>
              <a:gd name="connsiteX80" fmla="*/ 3614057 w 4314729"/>
              <a:gd name="connsiteY80" fmla="*/ 1214438 h 3970079"/>
              <a:gd name="connsiteX81" fmla="*/ 3717034 w 4314729"/>
              <a:gd name="connsiteY81" fmla="*/ 1273726 h 3970079"/>
              <a:gd name="connsiteX82" fmla="*/ 3806501 w 4314729"/>
              <a:gd name="connsiteY82" fmla="*/ 1351286 h 3970079"/>
              <a:gd name="connsiteX83" fmla="*/ 3900196 w 4314729"/>
              <a:gd name="connsiteY83" fmla="*/ 1387151 h 3970079"/>
              <a:gd name="connsiteX84" fmla="*/ 4035442 w 4314729"/>
              <a:gd name="connsiteY84" fmla="*/ 1375634 h 3970079"/>
              <a:gd name="connsiteX85" fmla="*/ 4077283 w 4314729"/>
              <a:gd name="connsiteY85" fmla="*/ 1336853 h 3970079"/>
              <a:gd name="connsiteX86" fmla="*/ 4118444 w 4314729"/>
              <a:gd name="connsiteY86" fmla="*/ 1383312 h 3970079"/>
              <a:gd name="connsiteX87" fmla="*/ 4065231 w 4314729"/>
              <a:gd name="connsiteY87" fmla="*/ 1437983 h 3970079"/>
              <a:gd name="connsiteX88" fmla="*/ 4187939 w 4314729"/>
              <a:gd name="connsiteY88" fmla="*/ 1561712 h 3970079"/>
              <a:gd name="connsiteX89" fmla="*/ 4314729 w 4314729"/>
              <a:gd name="connsiteY89" fmla="*/ 1650401 h 3970079"/>
              <a:gd name="connsiteX90" fmla="*/ 4293540 w 4314729"/>
              <a:gd name="connsiteY90" fmla="*/ 1688112 h 3970079"/>
              <a:gd name="connsiteX91" fmla="*/ 4206455 w 4314729"/>
              <a:gd name="connsiteY91" fmla="*/ 1636891 h 3970079"/>
              <a:gd name="connsiteX92" fmla="*/ 4312201 w 4314729"/>
              <a:gd name="connsiteY92" fmla="*/ 1758530 h 3970079"/>
              <a:gd name="connsiteX93" fmla="*/ 4259523 w 4314729"/>
              <a:gd name="connsiteY93" fmla="*/ 1805377 h 3970079"/>
              <a:gd name="connsiteX94" fmla="*/ 4043654 w 4314729"/>
              <a:gd name="connsiteY94" fmla="*/ 1643647 h 3970079"/>
              <a:gd name="connsiteX95" fmla="*/ 3915018 w 4314729"/>
              <a:gd name="connsiteY95" fmla="*/ 1607102 h 3970079"/>
              <a:gd name="connsiteX96" fmla="*/ 3825017 w 4314729"/>
              <a:gd name="connsiteY96" fmla="*/ 1632809 h 3970079"/>
              <a:gd name="connsiteX97" fmla="*/ 3726025 w 4314729"/>
              <a:gd name="connsiteY97" fmla="*/ 1579984 h 3970079"/>
              <a:gd name="connsiteX98" fmla="*/ 3583636 w 4314729"/>
              <a:gd name="connsiteY98" fmla="*/ 1567009 h 3970079"/>
              <a:gd name="connsiteX99" fmla="*/ 3374377 w 4314729"/>
              <a:gd name="connsiteY99" fmla="*/ 1450668 h 3970079"/>
              <a:gd name="connsiteX100" fmla="*/ 3288604 w 4314729"/>
              <a:gd name="connsiteY100" fmla="*/ 1473315 h 3970079"/>
              <a:gd name="connsiteX101" fmla="*/ 3021273 w 4314729"/>
              <a:gd name="connsiteY101" fmla="*/ 1287090 h 3970079"/>
              <a:gd name="connsiteX102" fmla="*/ 3016510 w 4314729"/>
              <a:gd name="connsiteY102" fmla="*/ 1350363 h 3970079"/>
              <a:gd name="connsiteX103" fmla="*/ 3094459 w 4314729"/>
              <a:gd name="connsiteY103" fmla="*/ 1426855 h 3970079"/>
              <a:gd name="connsiteX104" fmla="*/ 3024965 w 4314729"/>
              <a:gd name="connsiteY104" fmla="*/ 1483762 h 3970079"/>
              <a:gd name="connsiteX105" fmla="*/ 3020348 w 4314729"/>
              <a:gd name="connsiteY105" fmla="*/ 1619689 h 3970079"/>
              <a:gd name="connsiteX106" fmla="*/ 2996390 w 4314729"/>
              <a:gd name="connsiteY106" fmla="*/ 1763680 h 3970079"/>
              <a:gd name="connsiteX107" fmla="*/ 2997848 w 4314729"/>
              <a:gd name="connsiteY107" fmla="*/ 1915886 h 3970079"/>
              <a:gd name="connsiteX108" fmla="*/ 2942253 w 4314729"/>
              <a:gd name="connsiteY108" fmla="*/ 1990531 h 3970079"/>
              <a:gd name="connsiteX109" fmla="*/ 2949931 w 4314729"/>
              <a:gd name="connsiteY109" fmla="*/ 2151484 h 3970079"/>
              <a:gd name="connsiteX110" fmla="*/ 2816388 w 4314729"/>
              <a:gd name="connsiteY110" fmla="*/ 2196874 h 3970079"/>
              <a:gd name="connsiteX111" fmla="*/ 2775226 w 4314729"/>
              <a:gd name="connsiteY111" fmla="*/ 2153330 h 3970079"/>
              <a:gd name="connsiteX112" fmla="*/ 2676623 w 4314729"/>
              <a:gd name="connsiteY112" fmla="*/ 2159017 h 3970079"/>
              <a:gd name="connsiteX113" fmla="*/ 2774448 w 4314729"/>
              <a:gd name="connsiteY113" fmla="*/ 2391942 h 3970079"/>
              <a:gd name="connsiteX114" fmla="*/ 2743200 w 4314729"/>
              <a:gd name="connsiteY114" fmla="*/ 2493850 h 3970079"/>
              <a:gd name="connsiteX115" fmla="*/ 2811625 w 4314729"/>
              <a:gd name="connsiteY115" fmla="*/ 3514531 h 3970079"/>
              <a:gd name="connsiteX116" fmla="*/ 2809243 w 4314729"/>
              <a:gd name="connsiteY116" fmla="*/ 3970079 h 3970079"/>
              <a:gd name="connsiteX117" fmla="*/ 2494384 w 4314729"/>
              <a:gd name="connsiteY117" fmla="*/ 3969543 h 3970079"/>
              <a:gd name="connsiteX118" fmla="*/ 2315839 w 4314729"/>
              <a:gd name="connsiteY118" fmla="*/ 3179553 h 3970079"/>
              <a:gd name="connsiteX119" fmla="*/ 2182441 w 4314729"/>
              <a:gd name="connsiteY119" fmla="*/ 2696353 h 3970079"/>
              <a:gd name="connsiteX120" fmla="*/ 2126991 w 4314729"/>
              <a:gd name="connsiteY120" fmla="*/ 2863770 h 3970079"/>
              <a:gd name="connsiteX121" fmla="*/ 2058955 w 4314729"/>
              <a:gd name="connsiteY121" fmla="*/ 3135086 h 3970079"/>
              <a:gd name="connsiteX122" fmla="*/ 1953208 w 4314729"/>
              <a:gd name="connsiteY122" fmla="*/ 3614058 h 3970079"/>
              <a:gd name="connsiteX123" fmla="*/ 1872343 w 4314729"/>
              <a:gd name="connsiteY123" fmla="*/ 3965316 h 3970079"/>
              <a:gd name="connsiteX124" fmla="*/ 1473314 w 4314729"/>
              <a:gd name="connsiteY124" fmla="*/ 3966629 h 3970079"/>
              <a:gd name="connsiteX0" fmla="*/ 1473314 w 4314729"/>
              <a:gd name="connsiteY0" fmla="*/ 3966629 h 3970079"/>
              <a:gd name="connsiteX1" fmla="*/ 1535906 w 4314729"/>
              <a:gd name="connsiteY1" fmla="*/ 3468606 h 3970079"/>
              <a:gd name="connsiteX2" fmla="*/ 1573764 w 4314729"/>
              <a:gd name="connsiteY2" fmla="*/ 3085323 h 3970079"/>
              <a:gd name="connsiteX3" fmla="*/ 1594272 w 4314729"/>
              <a:gd name="connsiteY3" fmla="*/ 2821927 h 3970079"/>
              <a:gd name="connsiteX4" fmla="*/ 1604866 w 4314729"/>
              <a:gd name="connsiteY4" fmla="*/ 2649894 h 3970079"/>
              <a:gd name="connsiteX5" fmla="*/ 1612932 w 4314729"/>
              <a:gd name="connsiteY5" fmla="*/ 2505367 h 3970079"/>
              <a:gd name="connsiteX6" fmla="*/ 1625374 w 4314729"/>
              <a:gd name="connsiteY6" fmla="*/ 2335958 h 3970079"/>
              <a:gd name="connsiteX7" fmla="*/ 1664688 w 4314729"/>
              <a:gd name="connsiteY7" fmla="*/ 2227295 h 3970079"/>
              <a:gd name="connsiteX8" fmla="*/ 1686120 w 4314729"/>
              <a:gd name="connsiteY8" fmla="*/ 2148812 h 3970079"/>
              <a:gd name="connsiteX9" fmla="*/ 1579838 w 4314729"/>
              <a:gd name="connsiteY9" fmla="*/ 2103956 h 3970079"/>
              <a:gd name="connsiteX10" fmla="*/ 1566085 w 4314729"/>
              <a:gd name="connsiteY10" fmla="*/ 2017795 h 3970079"/>
              <a:gd name="connsiteX11" fmla="*/ 1585816 w 4314729"/>
              <a:gd name="connsiteY11" fmla="*/ 1953209 h 3970079"/>
              <a:gd name="connsiteX12" fmla="*/ 1524000 w 4314729"/>
              <a:gd name="connsiteY12" fmla="*/ 1891004 h 3970079"/>
              <a:gd name="connsiteX13" fmla="*/ 1491441 w 4314729"/>
              <a:gd name="connsiteY13" fmla="*/ 1779037 h 3970079"/>
              <a:gd name="connsiteX14" fmla="*/ 1449355 w 4314729"/>
              <a:gd name="connsiteY14" fmla="*/ 1268964 h 3970079"/>
              <a:gd name="connsiteX15" fmla="*/ 1290541 w 4314729"/>
              <a:gd name="connsiteY15" fmla="*/ 1326794 h 3970079"/>
              <a:gd name="connsiteX16" fmla="*/ 1175657 w 4314729"/>
              <a:gd name="connsiteY16" fmla="*/ 1424474 h 3970079"/>
              <a:gd name="connsiteX17" fmla="*/ 1038808 w 4314729"/>
              <a:gd name="connsiteY17" fmla="*/ 1486678 h 3970079"/>
              <a:gd name="connsiteX18" fmla="*/ 877078 w 4314729"/>
              <a:gd name="connsiteY18" fmla="*/ 1492898 h 3970079"/>
              <a:gd name="connsiteX19" fmla="*/ 833535 w 4314729"/>
              <a:gd name="connsiteY19" fmla="*/ 1561323 h 3970079"/>
              <a:gd name="connsiteX20" fmla="*/ 783772 w 4314729"/>
              <a:gd name="connsiteY20" fmla="*/ 1548882 h 3970079"/>
              <a:gd name="connsiteX21" fmla="*/ 696686 w 4314729"/>
              <a:gd name="connsiteY21" fmla="*/ 1629747 h 3970079"/>
              <a:gd name="connsiteX22" fmla="*/ 597160 w 4314729"/>
              <a:gd name="connsiteY22" fmla="*/ 1573764 h 3970079"/>
              <a:gd name="connsiteX23" fmla="*/ 466531 w 4314729"/>
              <a:gd name="connsiteY23" fmla="*/ 1642188 h 3970079"/>
              <a:gd name="connsiteX24" fmla="*/ 422988 w 4314729"/>
              <a:gd name="connsiteY24" fmla="*/ 1648409 h 3970079"/>
              <a:gd name="connsiteX25" fmla="*/ 199053 w 4314729"/>
              <a:gd name="connsiteY25" fmla="*/ 1747935 h 3970079"/>
              <a:gd name="connsiteX26" fmla="*/ 93306 w 4314729"/>
              <a:gd name="connsiteY26" fmla="*/ 1779037 h 3970079"/>
              <a:gd name="connsiteX27" fmla="*/ 55984 w 4314729"/>
              <a:gd name="connsiteY27" fmla="*/ 1747935 h 3970079"/>
              <a:gd name="connsiteX28" fmla="*/ 0 w 4314729"/>
              <a:gd name="connsiteY28" fmla="*/ 1760376 h 3970079"/>
              <a:gd name="connsiteX29" fmla="*/ 0 w 4314729"/>
              <a:gd name="connsiteY29" fmla="*/ 1704392 h 3970079"/>
              <a:gd name="connsiteX30" fmla="*/ 62204 w 4314729"/>
              <a:gd name="connsiteY30" fmla="*/ 1660849 h 3970079"/>
              <a:gd name="connsiteX31" fmla="*/ 18662 w 4314729"/>
              <a:gd name="connsiteY31" fmla="*/ 1642188 h 3970079"/>
              <a:gd name="connsiteX32" fmla="*/ 68425 w 4314729"/>
              <a:gd name="connsiteY32" fmla="*/ 1573764 h 3970079"/>
              <a:gd name="connsiteX33" fmla="*/ 286139 w 4314729"/>
              <a:gd name="connsiteY33" fmla="*/ 1499119 h 3970079"/>
              <a:gd name="connsiteX34" fmla="*/ 199053 w 4314729"/>
              <a:gd name="connsiteY34" fmla="*/ 1455576 h 3970079"/>
              <a:gd name="connsiteX35" fmla="*/ 217715 w 4314729"/>
              <a:gd name="connsiteY35" fmla="*/ 1393372 h 3970079"/>
              <a:gd name="connsiteX36" fmla="*/ 335902 w 4314729"/>
              <a:gd name="connsiteY36" fmla="*/ 1387151 h 3970079"/>
              <a:gd name="connsiteX37" fmla="*/ 435429 w 4314729"/>
              <a:gd name="connsiteY37" fmla="*/ 1405813 h 3970079"/>
              <a:gd name="connsiteX38" fmla="*/ 435429 w 4314729"/>
              <a:gd name="connsiteY38" fmla="*/ 1405813 h 3970079"/>
              <a:gd name="connsiteX39" fmla="*/ 572278 w 4314729"/>
              <a:gd name="connsiteY39" fmla="*/ 1300066 h 3970079"/>
              <a:gd name="connsiteX40" fmla="*/ 696686 w 4314729"/>
              <a:gd name="connsiteY40" fmla="*/ 1244082 h 3970079"/>
              <a:gd name="connsiteX41" fmla="*/ 802433 w 4314729"/>
              <a:gd name="connsiteY41" fmla="*/ 1188098 h 3970079"/>
              <a:gd name="connsiteX42" fmla="*/ 951723 w 4314729"/>
              <a:gd name="connsiteY42" fmla="*/ 1132115 h 3970079"/>
              <a:gd name="connsiteX43" fmla="*/ 970384 w 4314729"/>
              <a:gd name="connsiteY43" fmla="*/ 1069911 h 3970079"/>
              <a:gd name="connsiteX44" fmla="*/ 1045029 w 4314729"/>
              <a:gd name="connsiteY44" fmla="*/ 1038809 h 3970079"/>
              <a:gd name="connsiteX45" fmla="*/ 1088572 w 4314729"/>
              <a:gd name="connsiteY45" fmla="*/ 1069911 h 3970079"/>
              <a:gd name="connsiteX46" fmla="*/ 1113453 w 4314729"/>
              <a:gd name="connsiteY46" fmla="*/ 970384 h 3970079"/>
              <a:gd name="connsiteX47" fmla="*/ 1219200 w 4314729"/>
              <a:gd name="connsiteY47" fmla="*/ 870858 h 3970079"/>
              <a:gd name="connsiteX48" fmla="*/ 1300066 w 4314729"/>
              <a:gd name="connsiteY48" fmla="*/ 858417 h 3970079"/>
              <a:gd name="connsiteX49" fmla="*/ 1399592 w 4314729"/>
              <a:gd name="connsiteY49" fmla="*/ 802433 h 3970079"/>
              <a:gd name="connsiteX50" fmla="*/ 1368490 w 4314729"/>
              <a:gd name="connsiteY50" fmla="*/ 727788 h 3970079"/>
              <a:gd name="connsiteX51" fmla="*/ 1486678 w 4314729"/>
              <a:gd name="connsiteY51" fmla="*/ 665584 h 3970079"/>
              <a:gd name="connsiteX52" fmla="*/ 1511560 w 4314729"/>
              <a:gd name="connsiteY52" fmla="*/ 541176 h 3970079"/>
              <a:gd name="connsiteX53" fmla="*/ 1635968 w 4314729"/>
              <a:gd name="connsiteY53" fmla="*/ 528735 h 3970079"/>
              <a:gd name="connsiteX54" fmla="*/ 1567543 w 4314729"/>
              <a:gd name="connsiteY54" fmla="*/ 472751 h 3970079"/>
              <a:gd name="connsiteX55" fmla="*/ 1629747 w 4314729"/>
              <a:gd name="connsiteY55" fmla="*/ 441649 h 3970079"/>
              <a:gd name="connsiteX56" fmla="*/ 1723053 w 4314729"/>
              <a:gd name="connsiteY56" fmla="*/ 447870 h 3970079"/>
              <a:gd name="connsiteX57" fmla="*/ 1903445 w 4314729"/>
              <a:gd name="connsiteY57" fmla="*/ 447870 h 3970079"/>
              <a:gd name="connsiteX58" fmla="*/ 1946988 w 4314729"/>
              <a:gd name="connsiteY58" fmla="*/ 323462 h 3970079"/>
              <a:gd name="connsiteX59" fmla="*/ 1971870 w 4314729"/>
              <a:gd name="connsiteY59" fmla="*/ 161731 h 3970079"/>
              <a:gd name="connsiteX60" fmla="*/ 2040294 w 4314729"/>
              <a:gd name="connsiteY60" fmla="*/ 105747 h 3970079"/>
              <a:gd name="connsiteX61" fmla="*/ 2083837 w 4314729"/>
              <a:gd name="connsiteY61" fmla="*/ 55984 h 3970079"/>
              <a:gd name="connsiteX62" fmla="*/ 2139821 w 4314729"/>
              <a:gd name="connsiteY62" fmla="*/ 0 h 3970079"/>
              <a:gd name="connsiteX63" fmla="*/ 2226906 w 4314729"/>
              <a:gd name="connsiteY63" fmla="*/ 74645 h 3970079"/>
              <a:gd name="connsiteX64" fmla="*/ 2295331 w 4314729"/>
              <a:gd name="connsiteY64" fmla="*/ 186613 h 3970079"/>
              <a:gd name="connsiteX65" fmla="*/ 2351315 w 4314729"/>
              <a:gd name="connsiteY65" fmla="*/ 323462 h 3970079"/>
              <a:gd name="connsiteX66" fmla="*/ 2407298 w 4314729"/>
              <a:gd name="connsiteY66" fmla="*/ 472751 h 3970079"/>
              <a:gd name="connsiteX67" fmla="*/ 2550368 w 4314729"/>
              <a:gd name="connsiteY67" fmla="*/ 454090 h 3970079"/>
              <a:gd name="connsiteX68" fmla="*/ 2643674 w 4314729"/>
              <a:gd name="connsiteY68" fmla="*/ 429209 h 3970079"/>
              <a:gd name="connsiteX69" fmla="*/ 2768082 w 4314729"/>
              <a:gd name="connsiteY69" fmla="*/ 460311 h 3970079"/>
              <a:gd name="connsiteX70" fmla="*/ 2817845 w 4314729"/>
              <a:gd name="connsiteY70" fmla="*/ 478972 h 3970079"/>
              <a:gd name="connsiteX71" fmla="*/ 2743200 w 4314729"/>
              <a:gd name="connsiteY71" fmla="*/ 510074 h 3970079"/>
              <a:gd name="connsiteX72" fmla="*/ 2668555 w 4314729"/>
              <a:gd name="connsiteY72" fmla="*/ 497633 h 3970079"/>
              <a:gd name="connsiteX73" fmla="*/ 2830286 w 4314729"/>
              <a:gd name="connsiteY73" fmla="*/ 597160 h 3970079"/>
              <a:gd name="connsiteX74" fmla="*/ 3010678 w 4314729"/>
              <a:gd name="connsiteY74" fmla="*/ 758890 h 3970079"/>
              <a:gd name="connsiteX75" fmla="*/ 3048000 w 4314729"/>
              <a:gd name="connsiteY75" fmla="*/ 877078 h 3970079"/>
              <a:gd name="connsiteX76" fmla="*/ 3178629 w 4314729"/>
              <a:gd name="connsiteY76" fmla="*/ 939282 h 3970079"/>
              <a:gd name="connsiteX77" fmla="*/ 3290596 w 4314729"/>
              <a:gd name="connsiteY77" fmla="*/ 995266 h 3970079"/>
              <a:gd name="connsiteX78" fmla="*/ 3420301 w 4314729"/>
              <a:gd name="connsiteY78" fmla="*/ 1146257 h 3970079"/>
              <a:gd name="connsiteX79" fmla="*/ 3487656 w 4314729"/>
              <a:gd name="connsiteY79" fmla="*/ 1160836 h 3970079"/>
              <a:gd name="connsiteX80" fmla="*/ 3614057 w 4314729"/>
              <a:gd name="connsiteY80" fmla="*/ 1214438 h 3970079"/>
              <a:gd name="connsiteX81" fmla="*/ 3717034 w 4314729"/>
              <a:gd name="connsiteY81" fmla="*/ 1273726 h 3970079"/>
              <a:gd name="connsiteX82" fmla="*/ 3806501 w 4314729"/>
              <a:gd name="connsiteY82" fmla="*/ 1351286 h 3970079"/>
              <a:gd name="connsiteX83" fmla="*/ 3900196 w 4314729"/>
              <a:gd name="connsiteY83" fmla="*/ 1387151 h 3970079"/>
              <a:gd name="connsiteX84" fmla="*/ 4035442 w 4314729"/>
              <a:gd name="connsiteY84" fmla="*/ 1375634 h 3970079"/>
              <a:gd name="connsiteX85" fmla="*/ 4077283 w 4314729"/>
              <a:gd name="connsiteY85" fmla="*/ 1336853 h 3970079"/>
              <a:gd name="connsiteX86" fmla="*/ 4118444 w 4314729"/>
              <a:gd name="connsiteY86" fmla="*/ 1383312 h 3970079"/>
              <a:gd name="connsiteX87" fmla="*/ 4065231 w 4314729"/>
              <a:gd name="connsiteY87" fmla="*/ 1437983 h 3970079"/>
              <a:gd name="connsiteX88" fmla="*/ 4187939 w 4314729"/>
              <a:gd name="connsiteY88" fmla="*/ 1561712 h 3970079"/>
              <a:gd name="connsiteX89" fmla="*/ 4314729 w 4314729"/>
              <a:gd name="connsiteY89" fmla="*/ 1650401 h 3970079"/>
              <a:gd name="connsiteX90" fmla="*/ 4293540 w 4314729"/>
              <a:gd name="connsiteY90" fmla="*/ 1688112 h 3970079"/>
              <a:gd name="connsiteX91" fmla="*/ 4206455 w 4314729"/>
              <a:gd name="connsiteY91" fmla="*/ 1636891 h 3970079"/>
              <a:gd name="connsiteX92" fmla="*/ 4312201 w 4314729"/>
              <a:gd name="connsiteY92" fmla="*/ 1758530 h 3970079"/>
              <a:gd name="connsiteX93" fmla="*/ 4259523 w 4314729"/>
              <a:gd name="connsiteY93" fmla="*/ 1805377 h 3970079"/>
              <a:gd name="connsiteX94" fmla="*/ 4043654 w 4314729"/>
              <a:gd name="connsiteY94" fmla="*/ 1643647 h 3970079"/>
              <a:gd name="connsiteX95" fmla="*/ 3915018 w 4314729"/>
              <a:gd name="connsiteY95" fmla="*/ 1607102 h 3970079"/>
              <a:gd name="connsiteX96" fmla="*/ 3825017 w 4314729"/>
              <a:gd name="connsiteY96" fmla="*/ 1632809 h 3970079"/>
              <a:gd name="connsiteX97" fmla="*/ 3726025 w 4314729"/>
              <a:gd name="connsiteY97" fmla="*/ 1579984 h 3970079"/>
              <a:gd name="connsiteX98" fmla="*/ 3583636 w 4314729"/>
              <a:gd name="connsiteY98" fmla="*/ 1567009 h 3970079"/>
              <a:gd name="connsiteX99" fmla="*/ 3374377 w 4314729"/>
              <a:gd name="connsiteY99" fmla="*/ 1450668 h 3970079"/>
              <a:gd name="connsiteX100" fmla="*/ 3288604 w 4314729"/>
              <a:gd name="connsiteY100" fmla="*/ 1473315 h 3970079"/>
              <a:gd name="connsiteX101" fmla="*/ 3021273 w 4314729"/>
              <a:gd name="connsiteY101" fmla="*/ 1287090 h 3970079"/>
              <a:gd name="connsiteX102" fmla="*/ 3016510 w 4314729"/>
              <a:gd name="connsiteY102" fmla="*/ 1350363 h 3970079"/>
              <a:gd name="connsiteX103" fmla="*/ 3094459 w 4314729"/>
              <a:gd name="connsiteY103" fmla="*/ 1426855 h 3970079"/>
              <a:gd name="connsiteX104" fmla="*/ 3024965 w 4314729"/>
              <a:gd name="connsiteY104" fmla="*/ 1483762 h 3970079"/>
              <a:gd name="connsiteX105" fmla="*/ 3020348 w 4314729"/>
              <a:gd name="connsiteY105" fmla="*/ 1619689 h 3970079"/>
              <a:gd name="connsiteX106" fmla="*/ 2996390 w 4314729"/>
              <a:gd name="connsiteY106" fmla="*/ 1763680 h 3970079"/>
              <a:gd name="connsiteX107" fmla="*/ 2997848 w 4314729"/>
              <a:gd name="connsiteY107" fmla="*/ 1915886 h 3970079"/>
              <a:gd name="connsiteX108" fmla="*/ 2942253 w 4314729"/>
              <a:gd name="connsiteY108" fmla="*/ 1990531 h 3970079"/>
              <a:gd name="connsiteX109" fmla="*/ 2949931 w 4314729"/>
              <a:gd name="connsiteY109" fmla="*/ 2151484 h 3970079"/>
              <a:gd name="connsiteX110" fmla="*/ 2816388 w 4314729"/>
              <a:gd name="connsiteY110" fmla="*/ 2196874 h 3970079"/>
              <a:gd name="connsiteX111" fmla="*/ 2775226 w 4314729"/>
              <a:gd name="connsiteY111" fmla="*/ 2153330 h 3970079"/>
              <a:gd name="connsiteX112" fmla="*/ 2676623 w 4314729"/>
              <a:gd name="connsiteY112" fmla="*/ 2159017 h 3970079"/>
              <a:gd name="connsiteX113" fmla="*/ 2774448 w 4314729"/>
              <a:gd name="connsiteY113" fmla="*/ 2391942 h 3970079"/>
              <a:gd name="connsiteX114" fmla="*/ 2743200 w 4314729"/>
              <a:gd name="connsiteY114" fmla="*/ 2493850 h 3970079"/>
              <a:gd name="connsiteX115" fmla="*/ 2811625 w 4314729"/>
              <a:gd name="connsiteY115" fmla="*/ 3514531 h 3970079"/>
              <a:gd name="connsiteX116" fmla="*/ 2809243 w 4314729"/>
              <a:gd name="connsiteY116" fmla="*/ 3970079 h 3970079"/>
              <a:gd name="connsiteX117" fmla="*/ 2494384 w 4314729"/>
              <a:gd name="connsiteY117" fmla="*/ 3969543 h 3970079"/>
              <a:gd name="connsiteX118" fmla="*/ 2315839 w 4314729"/>
              <a:gd name="connsiteY118" fmla="*/ 3179553 h 3970079"/>
              <a:gd name="connsiteX119" fmla="*/ 2182441 w 4314729"/>
              <a:gd name="connsiteY119" fmla="*/ 2696353 h 3970079"/>
              <a:gd name="connsiteX120" fmla="*/ 2126991 w 4314729"/>
              <a:gd name="connsiteY120" fmla="*/ 2863770 h 3970079"/>
              <a:gd name="connsiteX121" fmla="*/ 2058955 w 4314729"/>
              <a:gd name="connsiteY121" fmla="*/ 3135086 h 3970079"/>
              <a:gd name="connsiteX122" fmla="*/ 1953208 w 4314729"/>
              <a:gd name="connsiteY122" fmla="*/ 3614058 h 3970079"/>
              <a:gd name="connsiteX123" fmla="*/ 1872343 w 4314729"/>
              <a:gd name="connsiteY123" fmla="*/ 3965316 h 3970079"/>
              <a:gd name="connsiteX124" fmla="*/ 1473314 w 4314729"/>
              <a:gd name="connsiteY124" fmla="*/ 3966629 h 3970079"/>
              <a:gd name="connsiteX0" fmla="*/ 1473314 w 4314729"/>
              <a:gd name="connsiteY0" fmla="*/ 3966629 h 3970079"/>
              <a:gd name="connsiteX1" fmla="*/ 1535906 w 4314729"/>
              <a:gd name="connsiteY1" fmla="*/ 3468606 h 3970079"/>
              <a:gd name="connsiteX2" fmla="*/ 1573764 w 4314729"/>
              <a:gd name="connsiteY2" fmla="*/ 3085323 h 3970079"/>
              <a:gd name="connsiteX3" fmla="*/ 1594272 w 4314729"/>
              <a:gd name="connsiteY3" fmla="*/ 2821927 h 3970079"/>
              <a:gd name="connsiteX4" fmla="*/ 1604866 w 4314729"/>
              <a:gd name="connsiteY4" fmla="*/ 2649894 h 3970079"/>
              <a:gd name="connsiteX5" fmla="*/ 1612932 w 4314729"/>
              <a:gd name="connsiteY5" fmla="*/ 2505367 h 3970079"/>
              <a:gd name="connsiteX6" fmla="*/ 1625374 w 4314729"/>
              <a:gd name="connsiteY6" fmla="*/ 2335958 h 3970079"/>
              <a:gd name="connsiteX7" fmla="*/ 1664688 w 4314729"/>
              <a:gd name="connsiteY7" fmla="*/ 2227295 h 3970079"/>
              <a:gd name="connsiteX8" fmla="*/ 1686120 w 4314729"/>
              <a:gd name="connsiteY8" fmla="*/ 2148812 h 3970079"/>
              <a:gd name="connsiteX9" fmla="*/ 1579838 w 4314729"/>
              <a:gd name="connsiteY9" fmla="*/ 2103956 h 3970079"/>
              <a:gd name="connsiteX10" fmla="*/ 1566085 w 4314729"/>
              <a:gd name="connsiteY10" fmla="*/ 2017795 h 3970079"/>
              <a:gd name="connsiteX11" fmla="*/ 1585816 w 4314729"/>
              <a:gd name="connsiteY11" fmla="*/ 1953209 h 3970079"/>
              <a:gd name="connsiteX12" fmla="*/ 1524000 w 4314729"/>
              <a:gd name="connsiteY12" fmla="*/ 1891004 h 3970079"/>
              <a:gd name="connsiteX13" fmla="*/ 1491441 w 4314729"/>
              <a:gd name="connsiteY13" fmla="*/ 1779037 h 3970079"/>
              <a:gd name="connsiteX14" fmla="*/ 1449355 w 4314729"/>
              <a:gd name="connsiteY14" fmla="*/ 1268964 h 3970079"/>
              <a:gd name="connsiteX15" fmla="*/ 1290541 w 4314729"/>
              <a:gd name="connsiteY15" fmla="*/ 1326794 h 3970079"/>
              <a:gd name="connsiteX16" fmla="*/ 1175657 w 4314729"/>
              <a:gd name="connsiteY16" fmla="*/ 1424474 h 3970079"/>
              <a:gd name="connsiteX17" fmla="*/ 1038808 w 4314729"/>
              <a:gd name="connsiteY17" fmla="*/ 1486678 h 3970079"/>
              <a:gd name="connsiteX18" fmla="*/ 877078 w 4314729"/>
              <a:gd name="connsiteY18" fmla="*/ 1492898 h 3970079"/>
              <a:gd name="connsiteX19" fmla="*/ 833535 w 4314729"/>
              <a:gd name="connsiteY19" fmla="*/ 1561323 h 3970079"/>
              <a:gd name="connsiteX20" fmla="*/ 783772 w 4314729"/>
              <a:gd name="connsiteY20" fmla="*/ 1548882 h 3970079"/>
              <a:gd name="connsiteX21" fmla="*/ 696686 w 4314729"/>
              <a:gd name="connsiteY21" fmla="*/ 1629747 h 3970079"/>
              <a:gd name="connsiteX22" fmla="*/ 597160 w 4314729"/>
              <a:gd name="connsiteY22" fmla="*/ 1573764 h 3970079"/>
              <a:gd name="connsiteX23" fmla="*/ 466531 w 4314729"/>
              <a:gd name="connsiteY23" fmla="*/ 1642188 h 3970079"/>
              <a:gd name="connsiteX24" fmla="*/ 422988 w 4314729"/>
              <a:gd name="connsiteY24" fmla="*/ 1648409 h 3970079"/>
              <a:gd name="connsiteX25" fmla="*/ 199053 w 4314729"/>
              <a:gd name="connsiteY25" fmla="*/ 1747935 h 3970079"/>
              <a:gd name="connsiteX26" fmla="*/ 93306 w 4314729"/>
              <a:gd name="connsiteY26" fmla="*/ 1779037 h 3970079"/>
              <a:gd name="connsiteX27" fmla="*/ 55984 w 4314729"/>
              <a:gd name="connsiteY27" fmla="*/ 1747935 h 3970079"/>
              <a:gd name="connsiteX28" fmla="*/ 0 w 4314729"/>
              <a:gd name="connsiteY28" fmla="*/ 1760376 h 3970079"/>
              <a:gd name="connsiteX29" fmla="*/ 0 w 4314729"/>
              <a:gd name="connsiteY29" fmla="*/ 1704392 h 3970079"/>
              <a:gd name="connsiteX30" fmla="*/ 62204 w 4314729"/>
              <a:gd name="connsiteY30" fmla="*/ 1660849 h 3970079"/>
              <a:gd name="connsiteX31" fmla="*/ 18662 w 4314729"/>
              <a:gd name="connsiteY31" fmla="*/ 1642188 h 3970079"/>
              <a:gd name="connsiteX32" fmla="*/ 68425 w 4314729"/>
              <a:gd name="connsiteY32" fmla="*/ 1573764 h 3970079"/>
              <a:gd name="connsiteX33" fmla="*/ 286139 w 4314729"/>
              <a:gd name="connsiteY33" fmla="*/ 1499119 h 3970079"/>
              <a:gd name="connsiteX34" fmla="*/ 199053 w 4314729"/>
              <a:gd name="connsiteY34" fmla="*/ 1455576 h 3970079"/>
              <a:gd name="connsiteX35" fmla="*/ 217715 w 4314729"/>
              <a:gd name="connsiteY35" fmla="*/ 1393372 h 3970079"/>
              <a:gd name="connsiteX36" fmla="*/ 335902 w 4314729"/>
              <a:gd name="connsiteY36" fmla="*/ 1387151 h 3970079"/>
              <a:gd name="connsiteX37" fmla="*/ 435429 w 4314729"/>
              <a:gd name="connsiteY37" fmla="*/ 1405813 h 3970079"/>
              <a:gd name="connsiteX38" fmla="*/ 435429 w 4314729"/>
              <a:gd name="connsiteY38" fmla="*/ 1405813 h 3970079"/>
              <a:gd name="connsiteX39" fmla="*/ 572278 w 4314729"/>
              <a:gd name="connsiteY39" fmla="*/ 1300066 h 3970079"/>
              <a:gd name="connsiteX40" fmla="*/ 696686 w 4314729"/>
              <a:gd name="connsiteY40" fmla="*/ 1244082 h 3970079"/>
              <a:gd name="connsiteX41" fmla="*/ 802433 w 4314729"/>
              <a:gd name="connsiteY41" fmla="*/ 1188098 h 3970079"/>
              <a:gd name="connsiteX42" fmla="*/ 951723 w 4314729"/>
              <a:gd name="connsiteY42" fmla="*/ 1132115 h 3970079"/>
              <a:gd name="connsiteX43" fmla="*/ 970384 w 4314729"/>
              <a:gd name="connsiteY43" fmla="*/ 1069911 h 3970079"/>
              <a:gd name="connsiteX44" fmla="*/ 1045029 w 4314729"/>
              <a:gd name="connsiteY44" fmla="*/ 1038809 h 3970079"/>
              <a:gd name="connsiteX45" fmla="*/ 1088572 w 4314729"/>
              <a:gd name="connsiteY45" fmla="*/ 1069911 h 3970079"/>
              <a:gd name="connsiteX46" fmla="*/ 1113453 w 4314729"/>
              <a:gd name="connsiteY46" fmla="*/ 970384 h 3970079"/>
              <a:gd name="connsiteX47" fmla="*/ 1219200 w 4314729"/>
              <a:gd name="connsiteY47" fmla="*/ 870858 h 3970079"/>
              <a:gd name="connsiteX48" fmla="*/ 1300066 w 4314729"/>
              <a:gd name="connsiteY48" fmla="*/ 858417 h 3970079"/>
              <a:gd name="connsiteX49" fmla="*/ 1399592 w 4314729"/>
              <a:gd name="connsiteY49" fmla="*/ 802433 h 3970079"/>
              <a:gd name="connsiteX50" fmla="*/ 1368490 w 4314729"/>
              <a:gd name="connsiteY50" fmla="*/ 727788 h 3970079"/>
              <a:gd name="connsiteX51" fmla="*/ 1486678 w 4314729"/>
              <a:gd name="connsiteY51" fmla="*/ 665584 h 3970079"/>
              <a:gd name="connsiteX52" fmla="*/ 1511560 w 4314729"/>
              <a:gd name="connsiteY52" fmla="*/ 541176 h 3970079"/>
              <a:gd name="connsiteX53" fmla="*/ 1635968 w 4314729"/>
              <a:gd name="connsiteY53" fmla="*/ 528735 h 3970079"/>
              <a:gd name="connsiteX54" fmla="*/ 1567543 w 4314729"/>
              <a:gd name="connsiteY54" fmla="*/ 472751 h 3970079"/>
              <a:gd name="connsiteX55" fmla="*/ 1629747 w 4314729"/>
              <a:gd name="connsiteY55" fmla="*/ 441649 h 3970079"/>
              <a:gd name="connsiteX56" fmla="*/ 1723053 w 4314729"/>
              <a:gd name="connsiteY56" fmla="*/ 447870 h 3970079"/>
              <a:gd name="connsiteX57" fmla="*/ 1903445 w 4314729"/>
              <a:gd name="connsiteY57" fmla="*/ 447870 h 3970079"/>
              <a:gd name="connsiteX58" fmla="*/ 1946988 w 4314729"/>
              <a:gd name="connsiteY58" fmla="*/ 323462 h 3970079"/>
              <a:gd name="connsiteX59" fmla="*/ 1971870 w 4314729"/>
              <a:gd name="connsiteY59" fmla="*/ 161731 h 3970079"/>
              <a:gd name="connsiteX60" fmla="*/ 2040294 w 4314729"/>
              <a:gd name="connsiteY60" fmla="*/ 105747 h 3970079"/>
              <a:gd name="connsiteX61" fmla="*/ 2083837 w 4314729"/>
              <a:gd name="connsiteY61" fmla="*/ 55984 h 3970079"/>
              <a:gd name="connsiteX62" fmla="*/ 2139821 w 4314729"/>
              <a:gd name="connsiteY62" fmla="*/ 0 h 3970079"/>
              <a:gd name="connsiteX63" fmla="*/ 2226906 w 4314729"/>
              <a:gd name="connsiteY63" fmla="*/ 74645 h 3970079"/>
              <a:gd name="connsiteX64" fmla="*/ 2295331 w 4314729"/>
              <a:gd name="connsiteY64" fmla="*/ 186613 h 3970079"/>
              <a:gd name="connsiteX65" fmla="*/ 2351315 w 4314729"/>
              <a:gd name="connsiteY65" fmla="*/ 323462 h 3970079"/>
              <a:gd name="connsiteX66" fmla="*/ 2407298 w 4314729"/>
              <a:gd name="connsiteY66" fmla="*/ 472751 h 3970079"/>
              <a:gd name="connsiteX67" fmla="*/ 2550368 w 4314729"/>
              <a:gd name="connsiteY67" fmla="*/ 454090 h 3970079"/>
              <a:gd name="connsiteX68" fmla="*/ 2643674 w 4314729"/>
              <a:gd name="connsiteY68" fmla="*/ 429209 h 3970079"/>
              <a:gd name="connsiteX69" fmla="*/ 2768082 w 4314729"/>
              <a:gd name="connsiteY69" fmla="*/ 460311 h 3970079"/>
              <a:gd name="connsiteX70" fmla="*/ 2817845 w 4314729"/>
              <a:gd name="connsiteY70" fmla="*/ 478972 h 3970079"/>
              <a:gd name="connsiteX71" fmla="*/ 2743200 w 4314729"/>
              <a:gd name="connsiteY71" fmla="*/ 510074 h 3970079"/>
              <a:gd name="connsiteX72" fmla="*/ 2668555 w 4314729"/>
              <a:gd name="connsiteY72" fmla="*/ 497633 h 3970079"/>
              <a:gd name="connsiteX73" fmla="*/ 2830286 w 4314729"/>
              <a:gd name="connsiteY73" fmla="*/ 597160 h 3970079"/>
              <a:gd name="connsiteX74" fmla="*/ 3010678 w 4314729"/>
              <a:gd name="connsiteY74" fmla="*/ 758890 h 3970079"/>
              <a:gd name="connsiteX75" fmla="*/ 3048000 w 4314729"/>
              <a:gd name="connsiteY75" fmla="*/ 877078 h 3970079"/>
              <a:gd name="connsiteX76" fmla="*/ 3178629 w 4314729"/>
              <a:gd name="connsiteY76" fmla="*/ 939282 h 3970079"/>
              <a:gd name="connsiteX77" fmla="*/ 3290596 w 4314729"/>
              <a:gd name="connsiteY77" fmla="*/ 995266 h 3970079"/>
              <a:gd name="connsiteX78" fmla="*/ 3420301 w 4314729"/>
              <a:gd name="connsiteY78" fmla="*/ 1146257 h 3970079"/>
              <a:gd name="connsiteX79" fmla="*/ 3487656 w 4314729"/>
              <a:gd name="connsiteY79" fmla="*/ 1160836 h 3970079"/>
              <a:gd name="connsiteX80" fmla="*/ 3614057 w 4314729"/>
              <a:gd name="connsiteY80" fmla="*/ 1214438 h 3970079"/>
              <a:gd name="connsiteX81" fmla="*/ 3717034 w 4314729"/>
              <a:gd name="connsiteY81" fmla="*/ 1273726 h 3970079"/>
              <a:gd name="connsiteX82" fmla="*/ 3806501 w 4314729"/>
              <a:gd name="connsiteY82" fmla="*/ 1351286 h 3970079"/>
              <a:gd name="connsiteX83" fmla="*/ 3900196 w 4314729"/>
              <a:gd name="connsiteY83" fmla="*/ 1387151 h 3970079"/>
              <a:gd name="connsiteX84" fmla="*/ 4035442 w 4314729"/>
              <a:gd name="connsiteY84" fmla="*/ 1375634 h 3970079"/>
              <a:gd name="connsiteX85" fmla="*/ 4077283 w 4314729"/>
              <a:gd name="connsiteY85" fmla="*/ 1336853 h 3970079"/>
              <a:gd name="connsiteX86" fmla="*/ 4118444 w 4314729"/>
              <a:gd name="connsiteY86" fmla="*/ 1383312 h 3970079"/>
              <a:gd name="connsiteX87" fmla="*/ 4065231 w 4314729"/>
              <a:gd name="connsiteY87" fmla="*/ 1437983 h 3970079"/>
              <a:gd name="connsiteX88" fmla="*/ 4187939 w 4314729"/>
              <a:gd name="connsiteY88" fmla="*/ 1561712 h 3970079"/>
              <a:gd name="connsiteX89" fmla="*/ 4314729 w 4314729"/>
              <a:gd name="connsiteY89" fmla="*/ 1650401 h 3970079"/>
              <a:gd name="connsiteX90" fmla="*/ 4293540 w 4314729"/>
              <a:gd name="connsiteY90" fmla="*/ 1688112 h 3970079"/>
              <a:gd name="connsiteX91" fmla="*/ 4206455 w 4314729"/>
              <a:gd name="connsiteY91" fmla="*/ 1636891 h 3970079"/>
              <a:gd name="connsiteX92" fmla="*/ 4312201 w 4314729"/>
              <a:gd name="connsiteY92" fmla="*/ 1758530 h 3970079"/>
              <a:gd name="connsiteX93" fmla="*/ 4259523 w 4314729"/>
              <a:gd name="connsiteY93" fmla="*/ 1805377 h 3970079"/>
              <a:gd name="connsiteX94" fmla="*/ 4043654 w 4314729"/>
              <a:gd name="connsiteY94" fmla="*/ 1643647 h 3970079"/>
              <a:gd name="connsiteX95" fmla="*/ 3915018 w 4314729"/>
              <a:gd name="connsiteY95" fmla="*/ 1607102 h 3970079"/>
              <a:gd name="connsiteX96" fmla="*/ 3825017 w 4314729"/>
              <a:gd name="connsiteY96" fmla="*/ 1632809 h 3970079"/>
              <a:gd name="connsiteX97" fmla="*/ 3726025 w 4314729"/>
              <a:gd name="connsiteY97" fmla="*/ 1579984 h 3970079"/>
              <a:gd name="connsiteX98" fmla="*/ 3583636 w 4314729"/>
              <a:gd name="connsiteY98" fmla="*/ 1567009 h 3970079"/>
              <a:gd name="connsiteX99" fmla="*/ 3374377 w 4314729"/>
              <a:gd name="connsiteY99" fmla="*/ 1450668 h 3970079"/>
              <a:gd name="connsiteX100" fmla="*/ 3288604 w 4314729"/>
              <a:gd name="connsiteY100" fmla="*/ 1473315 h 3970079"/>
              <a:gd name="connsiteX101" fmla="*/ 3021273 w 4314729"/>
              <a:gd name="connsiteY101" fmla="*/ 1287090 h 3970079"/>
              <a:gd name="connsiteX102" fmla="*/ 3016510 w 4314729"/>
              <a:gd name="connsiteY102" fmla="*/ 1350363 h 3970079"/>
              <a:gd name="connsiteX103" fmla="*/ 3094459 w 4314729"/>
              <a:gd name="connsiteY103" fmla="*/ 1426855 h 3970079"/>
              <a:gd name="connsiteX104" fmla="*/ 3024965 w 4314729"/>
              <a:gd name="connsiteY104" fmla="*/ 1483762 h 3970079"/>
              <a:gd name="connsiteX105" fmla="*/ 3020348 w 4314729"/>
              <a:gd name="connsiteY105" fmla="*/ 1619689 h 3970079"/>
              <a:gd name="connsiteX106" fmla="*/ 2996390 w 4314729"/>
              <a:gd name="connsiteY106" fmla="*/ 1763680 h 3970079"/>
              <a:gd name="connsiteX107" fmla="*/ 2997848 w 4314729"/>
              <a:gd name="connsiteY107" fmla="*/ 1915886 h 3970079"/>
              <a:gd name="connsiteX108" fmla="*/ 2942253 w 4314729"/>
              <a:gd name="connsiteY108" fmla="*/ 1990531 h 3970079"/>
              <a:gd name="connsiteX109" fmla="*/ 2949931 w 4314729"/>
              <a:gd name="connsiteY109" fmla="*/ 2151484 h 3970079"/>
              <a:gd name="connsiteX110" fmla="*/ 2816388 w 4314729"/>
              <a:gd name="connsiteY110" fmla="*/ 2196874 h 3970079"/>
              <a:gd name="connsiteX111" fmla="*/ 2775226 w 4314729"/>
              <a:gd name="connsiteY111" fmla="*/ 2153330 h 3970079"/>
              <a:gd name="connsiteX112" fmla="*/ 2676623 w 4314729"/>
              <a:gd name="connsiteY112" fmla="*/ 2159017 h 3970079"/>
              <a:gd name="connsiteX113" fmla="*/ 2774448 w 4314729"/>
              <a:gd name="connsiteY113" fmla="*/ 2391942 h 3970079"/>
              <a:gd name="connsiteX114" fmla="*/ 2743200 w 4314729"/>
              <a:gd name="connsiteY114" fmla="*/ 2493850 h 3970079"/>
              <a:gd name="connsiteX115" fmla="*/ 2811625 w 4314729"/>
              <a:gd name="connsiteY115" fmla="*/ 3514531 h 3970079"/>
              <a:gd name="connsiteX116" fmla="*/ 2809243 w 4314729"/>
              <a:gd name="connsiteY116" fmla="*/ 3970079 h 3970079"/>
              <a:gd name="connsiteX117" fmla="*/ 2494384 w 4314729"/>
              <a:gd name="connsiteY117" fmla="*/ 3969543 h 3970079"/>
              <a:gd name="connsiteX118" fmla="*/ 2315839 w 4314729"/>
              <a:gd name="connsiteY118" fmla="*/ 3179553 h 3970079"/>
              <a:gd name="connsiteX119" fmla="*/ 2182441 w 4314729"/>
              <a:gd name="connsiteY119" fmla="*/ 2696353 h 3970079"/>
              <a:gd name="connsiteX120" fmla="*/ 2126991 w 4314729"/>
              <a:gd name="connsiteY120" fmla="*/ 2863770 h 3970079"/>
              <a:gd name="connsiteX121" fmla="*/ 2058955 w 4314729"/>
              <a:gd name="connsiteY121" fmla="*/ 3135086 h 3970079"/>
              <a:gd name="connsiteX122" fmla="*/ 1953208 w 4314729"/>
              <a:gd name="connsiteY122" fmla="*/ 3614058 h 3970079"/>
              <a:gd name="connsiteX123" fmla="*/ 1872343 w 4314729"/>
              <a:gd name="connsiteY123" fmla="*/ 3965316 h 3970079"/>
              <a:gd name="connsiteX124" fmla="*/ 1473314 w 4314729"/>
              <a:gd name="connsiteY124" fmla="*/ 3966629 h 3970079"/>
              <a:gd name="connsiteX0" fmla="*/ 1473314 w 4314729"/>
              <a:gd name="connsiteY0" fmla="*/ 3966629 h 3970079"/>
              <a:gd name="connsiteX1" fmla="*/ 1535906 w 4314729"/>
              <a:gd name="connsiteY1" fmla="*/ 3468606 h 3970079"/>
              <a:gd name="connsiteX2" fmla="*/ 1573764 w 4314729"/>
              <a:gd name="connsiteY2" fmla="*/ 3085323 h 3970079"/>
              <a:gd name="connsiteX3" fmla="*/ 1594272 w 4314729"/>
              <a:gd name="connsiteY3" fmla="*/ 2821927 h 3970079"/>
              <a:gd name="connsiteX4" fmla="*/ 1604866 w 4314729"/>
              <a:gd name="connsiteY4" fmla="*/ 2649894 h 3970079"/>
              <a:gd name="connsiteX5" fmla="*/ 1612932 w 4314729"/>
              <a:gd name="connsiteY5" fmla="*/ 2505367 h 3970079"/>
              <a:gd name="connsiteX6" fmla="*/ 1625374 w 4314729"/>
              <a:gd name="connsiteY6" fmla="*/ 2335958 h 3970079"/>
              <a:gd name="connsiteX7" fmla="*/ 1664688 w 4314729"/>
              <a:gd name="connsiteY7" fmla="*/ 2227295 h 3970079"/>
              <a:gd name="connsiteX8" fmla="*/ 1686120 w 4314729"/>
              <a:gd name="connsiteY8" fmla="*/ 2148812 h 3970079"/>
              <a:gd name="connsiteX9" fmla="*/ 1579838 w 4314729"/>
              <a:gd name="connsiteY9" fmla="*/ 2103956 h 3970079"/>
              <a:gd name="connsiteX10" fmla="*/ 1566085 w 4314729"/>
              <a:gd name="connsiteY10" fmla="*/ 2017795 h 3970079"/>
              <a:gd name="connsiteX11" fmla="*/ 1585816 w 4314729"/>
              <a:gd name="connsiteY11" fmla="*/ 1953209 h 3970079"/>
              <a:gd name="connsiteX12" fmla="*/ 1524000 w 4314729"/>
              <a:gd name="connsiteY12" fmla="*/ 1891004 h 3970079"/>
              <a:gd name="connsiteX13" fmla="*/ 1491441 w 4314729"/>
              <a:gd name="connsiteY13" fmla="*/ 1779037 h 3970079"/>
              <a:gd name="connsiteX14" fmla="*/ 1449355 w 4314729"/>
              <a:gd name="connsiteY14" fmla="*/ 1268964 h 3970079"/>
              <a:gd name="connsiteX15" fmla="*/ 1290541 w 4314729"/>
              <a:gd name="connsiteY15" fmla="*/ 1326794 h 3970079"/>
              <a:gd name="connsiteX16" fmla="*/ 1175657 w 4314729"/>
              <a:gd name="connsiteY16" fmla="*/ 1424474 h 3970079"/>
              <a:gd name="connsiteX17" fmla="*/ 1038808 w 4314729"/>
              <a:gd name="connsiteY17" fmla="*/ 1486678 h 3970079"/>
              <a:gd name="connsiteX18" fmla="*/ 877078 w 4314729"/>
              <a:gd name="connsiteY18" fmla="*/ 1492898 h 3970079"/>
              <a:gd name="connsiteX19" fmla="*/ 833535 w 4314729"/>
              <a:gd name="connsiteY19" fmla="*/ 1561323 h 3970079"/>
              <a:gd name="connsiteX20" fmla="*/ 783772 w 4314729"/>
              <a:gd name="connsiteY20" fmla="*/ 1548882 h 3970079"/>
              <a:gd name="connsiteX21" fmla="*/ 696686 w 4314729"/>
              <a:gd name="connsiteY21" fmla="*/ 1629747 h 3970079"/>
              <a:gd name="connsiteX22" fmla="*/ 597160 w 4314729"/>
              <a:gd name="connsiteY22" fmla="*/ 1573764 h 3970079"/>
              <a:gd name="connsiteX23" fmla="*/ 466531 w 4314729"/>
              <a:gd name="connsiteY23" fmla="*/ 1642188 h 3970079"/>
              <a:gd name="connsiteX24" fmla="*/ 422988 w 4314729"/>
              <a:gd name="connsiteY24" fmla="*/ 1648409 h 3970079"/>
              <a:gd name="connsiteX25" fmla="*/ 199053 w 4314729"/>
              <a:gd name="connsiteY25" fmla="*/ 1747935 h 3970079"/>
              <a:gd name="connsiteX26" fmla="*/ 93306 w 4314729"/>
              <a:gd name="connsiteY26" fmla="*/ 1779037 h 3970079"/>
              <a:gd name="connsiteX27" fmla="*/ 55984 w 4314729"/>
              <a:gd name="connsiteY27" fmla="*/ 1747935 h 3970079"/>
              <a:gd name="connsiteX28" fmla="*/ 0 w 4314729"/>
              <a:gd name="connsiteY28" fmla="*/ 1760376 h 3970079"/>
              <a:gd name="connsiteX29" fmla="*/ 0 w 4314729"/>
              <a:gd name="connsiteY29" fmla="*/ 1704392 h 3970079"/>
              <a:gd name="connsiteX30" fmla="*/ 62204 w 4314729"/>
              <a:gd name="connsiteY30" fmla="*/ 1660849 h 3970079"/>
              <a:gd name="connsiteX31" fmla="*/ 18662 w 4314729"/>
              <a:gd name="connsiteY31" fmla="*/ 1642188 h 3970079"/>
              <a:gd name="connsiteX32" fmla="*/ 68425 w 4314729"/>
              <a:gd name="connsiteY32" fmla="*/ 1573764 h 3970079"/>
              <a:gd name="connsiteX33" fmla="*/ 286139 w 4314729"/>
              <a:gd name="connsiteY33" fmla="*/ 1499119 h 3970079"/>
              <a:gd name="connsiteX34" fmla="*/ 199053 w 4314729"/>
              <a:gd name="connsiteY34" fmla="*/ 1455576 h 3970079"/>
              <a:gd name="connsiteX35" fmla="*/ 217715 w 4314729"/>
              <a:gd name="connsiteY35" fmla="*/ 1393372 h 3970079"/>
              <a:gd name="connsiteX36" fmla="*/ 335902 w 4314729"/>
              <a:gd name="connsiteY36" fmla="*/ 1387151 h 3970079"/>
              <a:gd name="connsiteX37" fmla="*/ 435429 w 4314729"/>
              <a:gd name="connsiteY37" fmla="*/ 1405813 h 3970079"/>
              <a:gd name="connsiteX38" fmla="*/ 435429 w 4314729"/>
              <a:gd name="connsiteY38" fmla="*/ 1405813 h 3970079"/>
              <a:gd name="connsiteX39" fmla="*/ 572278 w 4314729"/>
              <a:gd name="connsiteY39" fmla="*/ 1300066 h 3970079"/>
              <a:gd name="connsiteX40" fmla="*/ 696686 w 4314729"/>
              <a:gd name="connsiteY40" fmla="*/ 1244082 h 3970079"/>
              <a:gd name="connsiteX41" fmla="*/ 802433 w 4314729"/>
              <a:gd name="connsiteY41" fmla="*/ 1188098 h 3970079"/>
              <a:gd name="connsiteX42" fmla="*/ 951723 w 4314729"/>
              <a:gd name="connsiteY42" fmla="*/ 1132115 h 3970079"/>
              <a:gd name="connsiteX43" fmla="*/ 970384 w 4314729"/>
              <a:gd name="connsiteY43" fmla="*/ 1069911 h 3970079"/>
              <a:gd name="connsiteX44" fmla="*/ 1045029 w 4314729"/>
              <a:gd name="connsiteY44" fmla="*/ 1038809 h 3970079"/>
              <a:gd name="connsiteX45" fmla="*/ 1088572 w 4314729"/>
              <a:gd name="connsiteY45" fmla="*/ 1069911 h 3970079"/>
              <a:gd name="connsiteX46" fmla="*/ 1113453 w 4314729"/>
              <a:gd name="connsiteY46" fmla="*/ 970384 h 3970079"/>
              <a:gd name="connsiteX47" fmla="*/ 1219200 w 4314729"/>
              <a:gd name="connsiteY47" fmla="*/ 870858 h 3970079"/>
              <a:gd name="connsiteX48" fmla="*/ 1300066 w 4314729"/>
              <a:gd name="connsiteY48" fmla="*/ 858417 h 3970079"/>
              <a:gd name="connsiteX49" fmla="*/ 1399592 w 4314729"/>
              <a:gd name="connsiteY49" fmla="*/ 802433 h 3970079"/>
              <a:gd name="connsiteX50" fmla="*/ 1368490 w 4314729"/>
              <a:gd name="connsiteY50" fmla="*/ 727788 h 3970079"/>
              <a:gd name="connsiteX51" fmla="*/ 1486678 w 4314729"/>
              <a:gd name="connsiteY51" fmla="*/ 665584 h 3970079"/>
              <a:gd name="connsiteX52" fmla="*/ 1511560 w 4314729"/>
              <a:gd name="connsiteY52" fmla="*/ 541176 h 3970079"/>
              <a:gd name="connsiteX53" fmla="*/ 1635968 w 4314729"/>
              <a:gd name="connsiteY53" fmla="*/ 528735 h 3970079"/>
              <a:gd name="connsiteX54" fmla="*/ 1567543 w 4314729"/>
              <a:gd name="connsiteY54" fmla="*/ 472751 h 3970079"/>
              <a:gd name="connsiteX55" fmla="*/ 1629747 w 4314729"/>
              <a:gd name="connsiteY55" fmla="*/ 441649 h 3970079"/>
              <a:gd name="connsiteX56" fmla="*/ 1723053 w 4314729"/>
              <a:gd name="connsiteY56" fmla="*/ 447870 h 3970079"/>
              <a:gd name="connsiteX57" fmla="*/ 1903445 w 4314729"/>
              <a:gd name="connsiteY57" fmla="*/ 447870 h 3970079"/>
              <a:gd name="connsiteX58" fmla="*/ 1946988 w 4314729"/>
              <a:gd name="connsiteY58" fmla="*/ 323462 h 3970079"/>
              <a:gd name="connsiteX59" fmla="*/ 1971870 w 4314729"/>
              <a:gd name="connsiteY59" fmla="*/ 161731 h 3970079"/>
              <a:gd name="connsiteX60" fmla="*/ 2040294 w 4314729"/>
              <a:gd name="connsiteY60" fmla="*/ 105747 h 3970079"/>
              <a:gd name="connsiteX61" fmla="*/ 2083837 w 4314729"/>
              <a:gd name="connsiteY61" fmla="*/ 55984 h 3970079"/>
              <a:gd name="connsiteX62" fmla="*/ 2139821 w 4314729"/>
              <a:gd name="connsiteY62" fmla="*/ 0 h 3970079"/>
              <a:gd name="connsiteX63" fmla="*/ 2226906 w 4314729"/>
              <a:gd name="connsiteY63" fmla="*/ 74645 h 3970079"/>
              <a:gd name="connsiteX64" fmla="*/ 2295331 w 4314729"/>
              <a:gd name="connsiteY64" fmla="*/ 186613 h 3970079"/>
              <a:gd name="connsiteX65" fmla="*/ 2351315 w 4314729"/>
              <a:gd name="connsiteY65" fmla="*/ 323462 h 3970079"/>
              <a:gd name="connsiteX66" fmla="*/ 2407298 w 4314729"/>
              <a:gd name="connsiteY66" fmla="*/ 472751 h 3970079"/>
              <a:gd name="connsiteX67" fmla="*/ 2550368 w 4314729"/>
              <a:gd name="connsiteY67" fmla="*/ 454090 h 3970079"/>
              <a:gd name="connsiteX68" fmla="*/ 2643674 w 4314729"/>
              <a:gd name="connsiteY68" fmla="*/ 429209 h 3970079"/>
              <a:gd name="connsiteX69" fmla="*/ 2768082 w 4314729"/>
              <a:gd name="connsiteY69" fmla="*/ 460311 h 3970079"/>
              <a:gd name="connsiteX70" fmla="*/ 2817845 w 4314729"/>
              <a:gd name="connsiteY70" fmla="*/ 478972 h 3970079"/>
              <a:gd name="connsiteX71" fmla="*/ 2743200 w 4314729"/>
              <a:gd name="connsiteY71" fmla="*/ 510074 h 3970079"/>
              <a:gd name="connsiteX72" fmla="*/ 2668555 w 4314729"/>
              <a:gd name="connsiteY72" fmla="*/ 497633 h 3970079"/>
              <a:gd name="connsiteX73" fmla="*/ 2830286 w 4314729"/>
              <a:gd name="connsiteY73" fmla="*/ 597160 h 3970079"/>
              <a:gd name="connsiteX74" fmla="*/ 3010678 w 4314729"/>
              <a:gd name="connsiteY74" fmla="*/ 758890 h 3970079"/>
              <a:gd name="connsiteX75" fmla="*/ 3048000 w 4314729"/>
              <a:gd name="connsiteY75" fmla="*/ 877078 h 3970079"/>
              <a:gd name="connsiteX76" fmla="*/ 3178629 w 4314729"/>
              <a:gd name="connsiteY76" fmla="*/ 939282 h 3970079"/>
              <a:gd name="connsiteX77" fmla="*/ 3278690 w 4314729"/>
              <a:gd name="connsiteY77" fmla="*/ 995266 h 3970079"/>
              <a:gd name="connsiteX78" fmla="*/ 3420301 w 4314729"/>
              <a:gd name="connsiteY78" fmla="*/ 1146257 h 3970079"/>
              <a:gd name="connsiteX79" fmla="*/ 3487656 w 4314729"/>
              <a:gd name="connsiteY79" fmla="*/ 1160836 h 3970079"/>
              <a:gd name="connsiteX80" fmla="*/ 3614057 w 4314729"/>
              <a:gd name="connsiteY80" fmla="*/ 1214438 h 3970079"/>
              <a:gd name="connsiteX81" fmla="*/ 3717034 w 4314729"/>
              <a:gd name="connsiteY81" fmla="*/ 1273726 h 3970079"/>
              <a:gd name="connsiteX82" fmla="*/ 3806501 w 4314729"/>
              <a:gd name="connsiteY82" fmla="*/ 1351286 h 3970079"/>
              <a:gd name="connsiteX83" fmla="*/ 3900196 w 4314729"/>
              <a:gd name="connsiteY83" fmla="*/ 1387151 h 3970079"/>
              <a:gd name="connsiteX84" fmla="*/ 4035442 w 4314729"/>
              <a:gd name="connsiteY84" fmla="*/ 1375634 h 3970079"/>
              <a:gd name="connsiteX85" fmla="*/ 4077283 w 4314729"/>
              <a:gd name="connsiteY85" fmla="*/ 1336853 h 3970079"/>
              <a:gd name="connsiteX86" fmla="*/ 4118444 w 4314729"/>
              <a:gd name="connsiteY86" fmla="*/ 1383312 h 3970079"/>
              <a:gd name="connsiteX87" fmla="*/ 4065231 w 4314729"/>
              <a:gd name="connsiteY87" fmla="*/ 1437983 h 3970079"/>
              <a:gd name="connsiteX88" fmla="*/ 4187939 w 4314729"/>
              <a:gd name="connsiteY88" fmla="*/ 1561712 h 3970079"/>
              <a:gd name="connsiteX89" fmla="*/ 4314729 w 4314729"/>
              <a:gd name="connsiteY89" fmla="*/ 1650401 h 3970079"/>
              <a:gd name="connsiteX90" fmla="*/ 4293540 w 4314729"/>
              <a:gd name="connsiteY90" fmla="*/ 1688112 h 3970079"/>
              <a:gd name="connsiteX91" fmla="*/ 4206455 w 4314729"/>
              <a:gd name="connsiteY91" fmla="*/ 1636891 h 3970079"/>
              <a:gd name="connsiteX92" fmla="*/ 4312201 w 4314729"/>
              <a:gd name="connsiteY92" fmla="*/ 1758530 h 3970079"/>
              <a:gd name="connsiteX93" fmla="*/ 4259523 w 4314729"/>
              <a:gd name="connsiteY93" fmla="*/ 1805377 h 3970079"/>
              <a:gd name="connsiteX94" fmla="*/ 4043654 w 4314729"/>
              <a:gd name="connsiteY94" fmla="*/ 1643647 h 3970079"/>
              <a:gd name="connsiteX95" fmla="*/ 3915018 w 4314729"/>
              <a:gd name="connsiteY95" fmla="*/ 1607102 h 3970079"/>
              <a:gd name="connsiteX96" fmla="*/ 3825017 w 4314729"/>
              <a:gd name="connsiteY96" fmla="*/ 1632809 h 3970079"/>
              <a:gd name="connsiteX97" fmla="*/ 3726025 w 4314729"/>
              <a:gd name="connsiteY97" fmla="*/ 1579984 h 3970079"/>
              <a:gd name="connsiteX98" fmla="*/ 3583636 w 4314729"/>
              <a:gd name="connsiteY98" fmla="*/ 1567009 h 3970079"/>
              <a:gd name="connsiteX99" fmla="*/ 3374377 w 4314729"/>
              <a:gd name="connsiteY99" fmla="*/ 1450668 h 3970079"/>
              <a:gd name="connsiteX100" fmla="*/ 3288604 w 4314729"/>
              <a:gd name="connsiteY100" fmla="*/ 1473315 h 3970079"/>
              <a:gd name="connsiteX101" fmla="*/ 3021273 w 4314729"/>
              <a:gd name="connsiteY101" fmla="*/ 1287090 h 3970079"/>
              <a:gd name="connsiteX102" fmla="*/ 3016510 w 4314729"/>
              <a:gd name="connsiteY102" fmla="*/ 1350363 h 3970079"/>
              <a:gd name="connsiteX103" fmla="*/ 3094459 w 4314729"/>
              <a:gd name="connsiteY103" fmla="*/ 1426855 h 3970079"/>
              <a:gd name="connsiteX104" fmla="*/ 3024965 w 4314729"/>
              <a:gd name="connsiteY104" fmla="*/ 1483762 h 3970079"/>
              <a:gd name="connsiteX105" fmla="*/ 3020348 w 4314729"/>
              <a:gd name="connsiteY105" fmla="*/ 1619689 h 3970079"/>
              <a:gd name="connsiteX106" fmla="*/ 2996390 w 4314729"/>
              <a:gd name="connsiteY106" fmla="*/ 1763680 h 3970079"/>
              <a:gd name="connsiteX107" fmla="*/ 2997848 w 4314729"/>
              <a:gd name="connsiteY107" fmla="*/ 1915886 h 3970079"/>
              <a:gd name="connsiteX108" fmla="*/ 2942253 w 4314729"/>
              <a:gd name="connsiteY108" fmla="*/ 1990531 h 3970079"/>
              <a:gd name="connsiteX109" fmla="*/ 2949931 w 4314729"/>
              <a:gd name="connsiteY109" fmla="*/ 2151484 h 3970079"/>
              <a:gd name="connsiteX110" fmla="*/ 2816388 w 4314729"/>
              <a:gd name="connsiteY110" fmla="*/ 2196874 h 3970079"/>
              <a:gd name="connsiteX111" fmla="*/ 2775226 w 4314729"/>
              <a:gd name="connsiteY111" fmla="*/ 2153330 h 3970079"/>
              <a:gd name="connsiteX112" fmla="*/ 2676623 w 4314729"/>
              <a:gd name="connsiteY112" fmla="*/ 2159017 h 3970079"/>
              <a:gd name="connsiteX113" fmla="*/ 2774448 w 4314729"/>
              <a:gd name="connsiteY113" fmla="*/ 2391942 h 3970079"/>
              <a:gd name="connsiteX114" fmla="*/ 2743200 w 4314729"/>
              <a:gd name="connsiteY114" fmla="*/ 2493850 h 3970079"/>
              <a:gd name="connsiteX115" fmla="*/ 2811625 w 4314729"/>
              <a:gd name="connsiteY115" fmla="*/ 3514531 h 3970079"/>
              <a:gd name="connsiteX116" fmla="*/ 2809243 w 4314729"/>
              <a:gd name="connsiteY116" fmla="*/ 3970079 h 3970079"/>
              <a:gd name="connsiteX117" fmla="*/ 2494384 w 4314729"/>
              <a:gd name="connsiteY117" fmla="*/ 3969543 h 3970079"/>
              <a:gd name="connsiteX118" fmla="*/ 2315839 w 4314729"/>
              <a:gd name="connsiteY118" fmla="*/ 3179553 h 3970079"/>
              <a:gd name="connsiteX119" fmla="*/ 2182441 w 4314729"/>
              <a:gd name="connsiteY119" fmla="*/ 2696353 h 3970079"/>
              <a:gd name="connsiteX120" fmla="*/ 2126991 w 4314729"/>
              <a:gd name="connsiteY120" fmla="*/ 2863770 h 3970079"/>
              <a:gd name="connsiteX121" fmla="*/ 2058955 w 4314729"/>
              <a:gd name="connsiteY121" fmla="*/ 3135086 h 3970079"/>
              <a:gd name="connsiteX122" fmla="*/ 1953208 w 4314729"/>
              <a:gd name="connsiteY122" fmla="*/ 3614058 h 3970079"/>
              <a:gd name="connsiteX123" fmla="*/ 1872343 w 4314729"/>
              <a:gd name="connsiteY123" fmla="*/ 3965316 h 3970079"/>
              <a:gd name="connsiteX124" fmla="*/ 1473314 w 4314729"/>
              <a:gd name="connsiteY124" fmla="*/ 3966629 h 3970079"/>
              <a:gd name="connsiteX0" fmla="*/ 1473314 w 4314729"/>
              <a:gd name="connsiteY0" fmla="*/ 3966629 h 3970079"/>
              <a:gd name="connsiteX1" fmla="*/ 1535906 w 4314729"/>
              <a:gd name="connsiteY1" fmla="*/ 3468606 h 3970079"/>
              <a:gd name="connsiteX2" fmla="*/ 1573764 w 4314729"/>
              <a:gd name="connsiteY2" fmla="*/ 3085323 h 3970079"/>
              <a:gd name="connsiteX3" fmla="*/ 1594272 w 4314729"/>
              <a:gd name="connsiteY3" fmla="*/ 2821927 h 3970079"/>
              <a:gd name="connsiteX4" fmla="*/ 1604866 w 4314729"/>
              <a:gd name="connsiteY4" fmla="*/ 2649894 h 3970079"/>
              <a:gd name="connsiteX5" fmla="*/ 1612932 w 4314729"/>
              <a:gd name="connsiteY5" fmla="*/ 2505367 h 3970079"/>
              <a:gd name="connsiteX6" fmla="*/ 1625374 w 4314729"/>
              <a:gd name="connsiteY6" fmla="*/ 2335958 h 3970079"/>
              <a:gd name="connsiteX7" fmla="*/ 1664688 w 4314729"/>
              <a:gd name="connsiteY7" fmla="*/ 2227295 h 3970079"/>
              <a:gd name="connsiteX8" fmla="*/ 1686120 w 4314729"/>
              <a:gd name="connsiteY8" fmla="*/ 2148812 h 3970079"/>
              <a:gd name="connsiteX9" fmla="*/ 1579838 w 4314729"/>
              <a:gd name="connsiteY9" fmla="*/ 2103956 h 3970079"/>
              <a:gd name="connsiteX10" fmla="*/ 1566085 w 4314729"/>
              <a:gd name="connsiteY10" fmla="*/ 2017795 h 3970079"/>
              <a:gd name="connsiteX11" fmla="*/ 1585816 w 4314729"/>
              <a:gd name="connsiteY11" fmla="*/ 1953209 h 3970079"/>
              <a:gd name="connsiteX12" fmla="*/ 1524000 w 4314729"/>
              <a:gd name="connsiteY12" fmla="*/ 1891004 h 3970079"/>
              <a:gd name="connsiteX13" fmla="*/ 1491441 w 4314729"/>
              <a:gd name="connsiteY13" fmla="*/ 1779037 h 3970079"/>
              <a:gd name="connsiteX14" fmla="*/ 1449355 w 4314729"/>
              <a:gd name="connsiteY14" fmla="*/ 1268964 h 3970079"/>
              <a:gd name="connsiteX15" fmla="*/ 1290541 w 4314729"/>
              <a:gd name="connsiteY15" fmla="*/ 1326794 h 3970079"/>
              <a:gd name="connsiteX16" fmla="*/ 1175657 w 4314729"/>
              <a:gd name="connsiteY16" fmla="*/ 1424474 h 3970079"/>
              <a:gd name="connsiteX17" fmla="*/ 1038808 w 4314729"/>
              <a:gd name="connsiteY17" fmla="*/ 1486678 h 3970079"/>
              <a:gd name="connsiteX18" fmla="*/ 877078 w 4314729"/>
              <a:gd name="connsiteY18" fmla="*/ 1492898 h 3970079"/>
              <a:gd name="connsiteX19" fmla="*/ 833535 w 4314729"/>
              <a:gd name="connsiteY19" fmla="*/ 1561323 h 3970079"/>
              <a:gd name="connsiteX20" fmla="*/ 783772 w 4314729"/>
              <a:gd name="connsiteY20" fmla="*/ 1548882 h 3970079"/>
              <a:gd name="connsiteX21" fmla="*/ 696686 w 4314729"/>
              <a:gd name="connsiteY21" fmla="*/ 1629747 h 3970079"/>
              <a:gd name="connsiteX22" fmla="*/ 597160 w 4314729"/>
              <a:gd name="connsiteY22" fmla="*/ 1573764 h 3970079"/>
              <a:gd name="connsiteX23" fmla="*/ 466531 w 4314729"/>
              <a:gd name="connsiteY23" fmla="*/ 1642188 h 3970079"/>
              <a:gd name="connsiteX24" fmla="*/ 422988 w 4314729"/>
              <a:gd name="connsiteY24" fmla="*/ 1648409 h 3970079"/>
              <a:gd name="connsiteX25" fmla="*/ 199053 w 4314729"/>
              <a:gd name="connsiteY25" fmla="*/ 1747935 h 3970079"/>
              <a:gd name="connsiteX26" fmla="*/ 93306 w 4314729"/>
              <a:gd name="connsiteY26" fmla="*/ 1779037 h 3970079"/>
              <a:gd name="connsiteX27" fmla="*/ 55984 w 4314729"/>
              <a:gd name="connsiteY27" fmla="*/ 1747935 h 3970079"/>
              <a:gd name="connsiteX28" fmla="*/ 0 w 4314729"/>
              <a:gd name="connsiteY28" fmla="*/ 1760376 h 3970079"/>
              <a:gd name="connsiteX29" fmla="*/ 0 w 4314729"/>
              <a:gd name="connsiteY29" fmla="*/ 1704392 h 3970079"/>
              <a:gd name="connsiteX30" fmla="*/ 62204 w 4314729"/>
              <a:gd name="connsiteY30" fmla="*/ 1660849 h 3970079"/>
              <a:gd name="connsiteX31" fmla="*/ 18662 w 4314729"/>
              <a:gd name="connsiteY31" fmla="*/ 1642188 h 3970079"/>
              <a:gd name="connsiteX32" fmla="*/ 68425 w 4314729"/>
              <a:gd name="connsiteY32" fmla="*/ 1573764 h 3970079"/>
              <a:gd name="connsiteX33" fmla="*/ 286139 w 4314729"/>
              <a:gd name="connsiteY33" fmla="*/ 1499119 h 3970079"/>
              <a:gd name="connsiteX34" fmla="*/ 199053 w 4314729"/>
              <a:gd name="connsiteY34" fmla="*/ 1455576 h 3970079"/>
              <a:gd name="connsiteX35" fmla="*/ 217715 w 4314729"/>
              <a:gd name="connsiteY35" fmla="*/ 1393372 h 3970079"/>
              <a:gd name="connsiteX36" fmla="*/ 335902 w 4314729"/>
              <a:gd name="connsiteY36" fmla="*/ 1387151 h 3970079"/>
              <a:gd name="connsiteX37" fmla="*/ 435429 w 4314729"/>
              <a:gd name="connsiteY37" fmla="*/ 1405813 h 3970079"/>
              <a:gd name="connsiteX38" fmla="*/ 435429 w 4314729"/>
              <a:gd name="connsiteY38" fmla="*/ 1405813 h 3970079"/>
              <a:gd name="connsiteX39" fmla="*/ 572278 w 4314729"/>
              <a:gd name="connsiteY39" fmla="*/ 1300066 h 3970079"/>
              <a:gd name="connsiteX40" fmla="*/ 696686 w 4314729"/>
              <a:gd name="connsiteY40" fmla="*/ 1244082 h 3970079"/>
              <a:gd name="connsiteX41" fmla="*/ 802433 w 4314729"/>
              <a:gd name="connsiteY41" fmla="*/ 1188098 h 3970079"/>
              <a:gd name="connsiteX42" fmla="*/ 951723 w 4314729"/>
              <a:gd name="connsiteY42" fmla="*/ 1132115 h 3970079"/>
              <a:gd name="connsiteX43" fmla="*/ 970384 w 4314729"/>
              <a:gd name="connsiteY43" fmla="*/ 1069911 h 3970079"/>
              <a:gd name="connsiteX44" fmla="*/ 1045029 w 4314729"/>
              <a:gd name="connsiteY44" fmla="*/ 1038809 h 3970079"/>
              <a:gd name="connsiteX45" fmla="*/ 1088572 w 4314729"/>
              <a:gd name="connsiteY45" fmla="*/ 1069911 h 3970079"/>
              <a:gd name="connsiteX46" fmla="*/ 1113453 w 4314729"/>
              <a:gd name="connsiteY46" fmla="*/ 970384 h 3970079"/>
              <a:gd name="connsiteX47" fmla="*/ 1219200 w 4314729"/>
              <a:gd name="connsiteY47" fmla="*/ 870858 h 3970079"/>
              <a:gd name="connsiteX48" fmla="*/ 1300066 w 4314729"/>
              <a:gd name="connsiteY48" fmla="*/ 858417 h 3970079"/>
              <a:gd name="connsiteX49" fmla="*/ 1399592 w 4314729"/>
              <a:gd name="connsiteY49" fmla="*/ 802433 h 3970079"/>
              <a:gd name="connsiteX50" fmla="*/ 1368490 w 4314729"/>
              <a:gd name="connsiteY50" fmla="*/ 727788 h 3970079"/>
              <a:gd name="connsiteX51" fmla="*/ 1486678 w 4314729"/>
              <a:gd name="connsiteY51" fmla="*/ 665584 h 3970079"/>
              <a:gd name="connsiteX52" fmla="*/ 1511560 w 4314729"/>
              <a:gd name="connsiteY52" fmla="*/ 541176 h 3970079"/>
              <a:gd name="connsiteX53" fmla="*/ 1635968 w 4314729"/>
              <a:gd name="connsiteY53" fmla="*/ 528735 h 3970079"/>
              <a:gd name="connsiteX54" fmla="*/ 1567543 w 4314729"/>
              <a:gd name="connsiteY54" fmla="*/ 472751 h 3970079"/>
              <a:gd name="connsiteX55" fmla="*/ 1629747 w 4314729"/>
              <a:gd name="connsiteY55" fmla="*/ 441649 h 3970079"/>
              <a:gd name="connsiteX56" fmla="*/ 1723053 w 4314729"/>
              <a:gd name="connsiteY56" fmla="*/ 447870 h 3970079"/>
              <a:gd name="connsiteX57" fmla="*/ 1903445 w 4314729"/>
              <a:gd name="connsiteY57" fmla="*/ 447870 h 3970079"/>
              <a:gd name="connsiteX58" fmla="*/ 1946988 w 4314729"/>
              <a:gd name="connsiteY58" fmla="*/ 323462 h 3970079"/>
              <a:gd name="connsiteX59" fmla="*/ 1971870 w 4314729"/>
              <a:gd name="connsiteY59" fmla="*/ 161731 h 3970079"/>
              <a:gd name="connsiteX60" fmla="*/ 2040294 w 4314729"/>
              <a:gd name="connsiteY60" fmla="*/ 105747 h 3970079"/>
              <a:gd name="connsiteX61" fmla="*/ 2083837 w 4314729"/>
              <a:gd name="connsiteY61" fmla="*/ 55984 h 3970079"/>
              <a:gd name="connsiteX62" fmla="*/ 2139821 w 4314729"/>
              <a:gd name="connsiteY62" fmla="*/ 0 h 3970079"/>
              <a:gd name="connsiteX63" fmla="*/ 2226906 w 4314729"/>
              <a:gd name="connsiteY63" fmla="*/ 74645 h 3970079"/>
              <a:gd name="connsiteX64" fmla="*/ 2295331 w 4314729"/>
              <a:gd name="connsiteY64" fmla="*/ 186613 h 3970079"/>
              <a:gd name="connsiteX65" fmla="*/ 2351315 w 4314729"/>
              <a:gd name="connsiteY65" fmla="*/ 323462 h 3970079"/>
              <a:gd name="connsiteX66" fmla="*/ 2407298 w 4314729"/>
              <a:gd name="connsiteY66" fmla="*/ 472751 h 3970079"/>
              <a:gd name="connsiteX67" fmla="*/ 2550368 w 4314729"/>
              <a:gd name="connsiteY67" fmla="*/ 454090 h 3970079"/>
              <a:gd name="connsiteX68" fmla="*/ 2643674 w 4314729"/>
              <a:gd name="connsiteY68" fmla="*/ 429209 h 3970079"/>
              <a:gd name="connsiteX69" fmla="*/ 2768082 w 4314729"/>
              <a:gd name="connsiteY69" fmla="*/ 460311 h 3970079"/>
              <a:gd name="connsiteX70" fmla="*/ 2817845 w 4314729"/>
              <a:gd name="connsiteY70" fmla="*/ 478972 h 3970079"/>
              <a:gd name="connsiteX71" fmla="*/ 2743200 w 4314729"/>
              <a:gd name="connsiteY71" fmla="*/ 510074 h 3970079"/>
              <a:gd name="connsiteX72" fmla="*/ 2668555 w 4314729"/>
              <a:gd name="connsiteY72" fmla="*/ 497633 h 3970079"/>
              <a:gd name="connsiteX73" fmla="*/ 2830286 w 4314729"/>
              <a:gd name="connsiteY73" fmla="*/ 597160 h 3970079"/>
              <a:gd name="connsiteX74" fmla="*/ 3010678 w 4314729"/>
              <a:gd name="connsiteY74" fmla="*/ 758890 h 3970079"/>
              <a:gd name="connsiteX75" fmla="*/ 3048000 w 4314729"/>
              <a:gd name="connsiteY75" fmla="*/ 877078 h 3970079"/>
              <a:gd name="connsiteX76" fmla="*/ 3178629 w 4314729"/>
              <a:gd name="connsiteY76" fmla="*/ 939282 h 3970079"/>
              <a:gd name="connsiteX77" fmla="*/ 3278690 w 4314729"/>
              <a:gd name="connsiteY77" fmla="*/ 995266 h 3970079"/>
              <a:gd name="connsiteX78" fmla="*/ 3349254 w 4314729"/>
              <a:gd name="connsiteY78" fmla="*/ 1035650 h 3970079"/>
              <a:gd name="connsiteX79" fmla="*/ 3420301 w 4314729"/>
              <a:gd name="connsiteY79" fmla="*/ 1146257 h 3970079"/>
              <a:gd name="connsiteX80" fmla="*/ 3487656 w 4314729"/>
              <a:gd name="connsiteY80" fmla="*/ 1160836 h 3970079"/>
              <a:gd name="connsiteX81" fmla="*/ 3614057 w 4314729"/>
              <a:gd name="connsiteY81" fmla="*/ 1214438 h 3970079"/>
              <a:gd name="connsiteX82" fmla="*/ 3717034 w 4314729"/>
              <a:gd name="connsiteY82" fmla="*/ 1273726 h 3970079"/>
              <a:gd name="connsiteX83" fmla="*/ 3806501 w 4314729"/>
              <a:gd name="connsiteY83" fmla="*/ 1351286 h 3970079"/>
              <a:gd name="connsiteX84" fmla="*/ 3900196 w 4314729"/>
              <a:gd name="connsiteY84" fmla="*/ 1387151 h 3970079"/>
              <a:gd name="connsiteX85" fmla="*/ 4035442 w 4314729"/>
              <a:gd name="connsiteY85" fmla="*/ 1375634 h 3970079"/>
              <a:gd name="connsiteX86" fmla="*/ 4077283 w 4314729"/>
              <a:gd name="connsiteY86" fmla="*/ 1336853 h 3970079"/>
              <a:gd name="connsiteX87" fmla="*/ 4118444 w 4314729"/>
              <a:gd name="connsiteY87" fmla="*/ 1383312 h 3970079"/>
              <a:gd name="connsiteX88" fmla="*/ 4065231 w 4314729"/>
              <a:gd name="connsiteY88" fmla="*/ 1437983 h 3970079"/>
              <a:gd name="connsiteX89" fmla="*/ 4187939 w 4314729"/>
              <a:gd name="connsiteY89" fmla="*/ 1561712 h 3970079"/>
              <a:gd name="connsiteX90" fmla="*/ 4314729 w 4314729"/>
              <a:gd name="connsiteY90" fmla="*/ 1650401 h 3970079"/>
              <a:gd name="connsiteX91" fmla="*/ 4293540 w 4314729"/>
              <a:gd name="connsiteY91" fmla="*/ 1688112 h 3970079"/>
              <a:gd name="connsiteX92" fmla="*/ 4206455 w 4314729"/>
              <a:gd name="connsiteY92" fmla="*/ 1636891 h 3970079"/>
              <a:gd name="connsiteX93" fmla="*/ 4312201 w 4314729"/>
              <a:gd name="connsiteY93" fmla="*/ 1758530 h 3970079"/>
              <a:gd name="connsiteX94" fmla="*/ 4259523 w 4314729"/>
              <a:gd name="connsiteY94" fmla="*/ 1805377 h 3970079"/>
              <a:gd name="connsiteX95" fmla="*/ 4043654 w 4314729"/>
              <a:gd name="connsiteY95" fmla="*/ 1643647 h 3970079"/>
              <a:gd name="connsiteX96" fmla="*/ 3915018 w 4314729"/>
              <a:gd name="connsiteY96" fmla="*/ 1607102 h 3970079"/>
              <a:gd name="connsiteX97" fmla="*/ 3825017 w 4314729"/>
              <a:gd name="connsiteY97" fmla="*/ 1632809 h 3970079"/>
              <a:gd name="connsiteX98" fmla="*/ 3726025 w 4314729"/>
              <a:gd name="connsiteY98" fmla="*/ 1579984 h 3970079"/>
              <a:gd name="connsiteX99" fmla="*/ 3583636 w 4314729"/>
              <a:gd name="connsiteY99" fmla="*/ 1567009 h 3970079"/>
              <a:gd name="connsiteX100" fmla="*/ 3374377 w 4314729"/>
              <a:gd name="connsiteY100" fmla="*/ 1450668 h 3970079"/>
              <a:gd name="connsiteX101" fmla="*/ 3288604 w 4314729"/>
              <a:gd name="connsiteY101" fmla="*/ 1473315 h 3970079"/>
              <a:gd name="connsiteX102" fmla="*/ 3021273 w 4314729"/>
              <a:gd name="connsiteY102" fmla="*/ 1287090 h 3970079"/>
              <a:gd name="connsiteX103" fmla="*/ 3016510 w 4314729"/>
              <a:gd name="connsiteY103" fmla="*/ 1350363 h 3970079"/>
              <a:gd name="connsiteX104" fmla="*/ 3094459 w 4314729"/>
              <a:gd name="connsiteY104" fmla="*/ 1426855 h 3970079"/>
              <a:gd name="connsiteX105" fmla="*/ 3024965 w 4314729"/>
              <a:gd name="connsiteY105" fmla="*/ 1483762 h 3970079"/>
              <a:gd name="connsiteX106" fmla="*/ 3020348 w 4314729"/>
              <a:gd name="connsiteY106" fmla="*/ 1619689 h 3970079"/>
              <a:gd name="connsiteX107" fmla="*/ 2996390 w 4314729"/>
              <a:gd name="connsiteY107" fmla="*/ 1763680 h 3970079"/>
              <a:gd name="connsiteX108" fmla="*/ 2997848 w 4314729"/>
              <a:gd name="connsiteY108" fmla="*/ 1915886 h 3970079"/>
              <a:gd name="connsiteX109" fmla="*/ 2942253 w 4314729"/>
              <a:gd name="connsiteY109" fmla="*/ 1990531 h 3970079"/>
              <a:gd name="connsiteX110" fmla="*/ 2949931 w 4314729"/>
              <a:gd name="connsiteY110" fmla="*/ 2151484 h 3970079"/>
              <a:gd name="connsiteX111" fmla="*/ 2816388 w 4314729"/>
              <a:gd name="connsiteY111" fmla="*/ 2196874 h 3970079"/>
              <a:gd name="connsiteX112" fmla="*/ 2775226 w 4314729"/>
              <a:gd name="connsiteY112" fmla="*/ 2153330 h 3970079"/>
              <a:gd name="connsiteX113" fmla="*/ 2676623 w 4314729"/>
              <a:gd name="connsiteY113" fmla="*/ 2159017 h 3970079"/>
              <a:gd name="connsiteX114" fmla="*/ 2774448 w 4314729"/>
              <a:gd name="connsiteY114" fmla="*/ 2391942 h 3970079"/>
              <a:gd name="connsiteX115" fmla="*/ 2743200 w 4314729"/>
              <a:gd name="connsiteY115" fmla="*/ 2493850 h 3970079"/>
              <a:gd name="connsiteX116" fmla="*/ 2811625 w 4314729"/>
              <a:gd name="connsiteY116" fmla="*/ 3514531 h 3970079"/>
              <a:gd name="connsiteX117" fmla="*/ 2809243 w 4314729"/>
              <a:gd name="connsiteY117" fmla="*/ 3970079 h 3970079"/>
              <a:gd name="connsiteX118" fmla="*/ 2494384 w 4314729"/>
              <a:gd name="connsiteY118" fmla="*/ 3969543 h 3970079"/>
              <a:gd name="connsiteX119" fmla="*/ 2315839 w 4314729"/>
              <a:gd name="connsiteY119" fmla="*/ 3179553 h 3970079"/>
              <a:gd name="connsiteX120" fmla="*/ 2182441 w 4314729"/>
              <a:gd name="connsiteY120" fmla="*/ 2696353 h 3970079"/>
              <a:gd name="connsiteX121" fmla="*/ 2126991 w 4314729"/>
              <a:gd name="connsiteY121" fmla="*/ 2863770 h 3970079"/>
              <a:gd name="connsiteX122" fmla="*/ 2058955 w 4314729"/>
              <a:gd name="connsiteY122" fmla="*/ 3135086 h 3970079"/>
              <a:gd name="connsiteX123" fmla="*/ 1953208 w 4314729"/>
              <a:gd name="connsiteY123" fmla="*/ 3614058 h 3970079"/>
              <a:gd name="connsiteX124" fmla="*/ 1872343 w 4314729"/>
              <a:gd name="connsiteY124" fmla="*/ 3965316 h 3970079"/>
              <a:gd name="connsiteX125" fmla="*/ 1473314 w 4314729"/>
              <a:gd name="connsiteY125" fmla="*/ 3966629 h 3970079"/>
              <a:gd name="connsiteX0" fmla="*/ 1473314 w 4314729"/>
              <a:gd name="connsiteY0" fmla="*/ 3966629 h 3970079"/>
              <a:gd name="connsiteX1" fmla="*/ 1535906 w 4314729"/>
              <a:gd name="connsiteY1" fmla="*/ 3468606 h 3970079"/>
              <a:gd name="connsiteX2" fmla="*/ 1573764 w 4314729"/>
              <a:gd name="connsiteY2" fmla="*/ 3085323 h 3970079"/>
              <a:gd name="connsiteX3" fmla="*/ 1594272 w 4314729"/>
              <a:gd name="connsiteY3" fmla="*/ 2821927 h 3970079"/>
              <a:gd name="connsiteX4" fmla="*/ 1604866 w 4314729"/>
              <a:gd name="connsiteY4" fmla="*/ 2649894 h 3970079"/>
              <a:gd name="connsiteX5" fmla="*/ 1612932 w 4314729"/>
              <a:gd name="connsiteY5" fmla="*/ 2505367 h 3970079"/>
              <a:gd name="connsiteX6" fmla="*/ 1625374 w 4314729"/>
              <a:gd name="connsiteY6" fmla="*/ 2335958 h 3970079"/>
              <a:gd name="connsiteX7" fmla="*/ 1664688 w 4314729"/>
              <a:gd name="connsiteY7" fmla="*/ 2227295 h 3970079"/>
              <a:gd name="connsiteX8" fmla="*/ 1686120 w 4314729"/>
              <a:gd name="connsiteY8" fmla="*/ 2148812 h 3970079"/>
              <a:gd name="connsiteX9" fmla="*/ 1579838 w 4314729"/>
              <a:gd name="connsiteY9" fmla="*/ 2103956 h 3970079"/>
              <a:gd name="connsiteX10" fmla="*/ 1566085 w 4314729"/>
              <a:gd name="connsiteY10" fmla="*/ 2017795 h 3970079"/>
              <a:gd name="connsiteX11" fmla="*/ 1585816 w 4314729"/>
              <a:gd name="connsiteY11" fmla="*/ 1953209 h 3970079"/>
              <a:gd name="connsiteX12" fmla="*/ 1524000 w 4314729"/>
              <a:gd name="connsiteY12" fmla="*/ 1891004 h 3970079"/>
              <a:gd name="connsiteX13" fmla="*/ 1491441 w 4314729"/>
              <a:gd name="connsiteY13" fmla="*/ 1779037 h 3970079"/>
              <a:gd name="connsiteX14" fmla="*/ 1449355 w 4314729"/>
              <a:gd name="connsiteY14" fmla="*/ 1268964 h 3970079"/>
              <a:gd name="connsiteX15" fmla="*/ 1290541 w 4314729"/>
              <a:gd name="connsiteY15" fmla="*/ 1326794 h 3970079"/>
              <a:gd name="connsiteX16" fmla="*/ 1175657 w 4314729"/>
              <a:gd name="connsiteY16" fmla="*/ 1424474 h 3970079"/>
              <a:gd name="connsiteX17" fmla="*/ 1038808 w 4314729"/>
              <a:gd name="connsiteY17" fmla="*/ 1486678 h 3970079"/>
              <a:gd name="connsiteX18" fmla="*/ 877078 w 4314729"/>
              <a:gd name="connsiteY18" fmla="*/ 1492898 h 3970079"/>
              <a:gd name="connsiteX19" fmla="*/ 833535 w 4314729"/>
              <a:gd name="connsiteY19" fmla="*/ 1561323 h 3970079"/>
              <a:gd name="connsiteX20" fmla="*/ 783772 w 4314729"/>
              <a:gd name="connsiteY20" fmla="*/ 1548882 h 3970079"/>
              <a:gd name="connsiteX21" fmla="*/ 696686 w 4314729"/>
              <a:gd name="connsiteY21" fmla="*/ 1629747 h 3970079"/>
              <a:gd name="connsiteX22" fmla="*/ 597160 w 4314729"/>
              <a:gd name="connsiteY22" fmla="*/ 1573764 h 3970079"/>
              <a:gd name="connsiteX23" fmla="*/ 466531 w 4314729"/>
              <a:gd name="connsiteY23" fmla="*/ 1642188 h 3970079"/>
              <a:gd name="connsiteX24" fmla="*/ 422988 w 4314729"/>
              <a:gd name="connsiteY24" fmla="*/ 1648409 h 3970079"/>
              <a:gd name="connsiteX25" fmla="*/ 199053 w 4314729"/>
              <a:gd name="connsiteY25" fmla="*/ 1747935 h 3970079"/>
              <a:gd name="connsiteX26" fmla="*/ 93306 w 4314729"/>
              <a:gd name="connsiteY26" fmla="*/ 1779037 h 3970079"/>
              <a:gd name="connsiteX27" fmla="*/ 55984 w 4314729"/>
              <a:gd name="connsiteY27" fmla="*/ 1747935 h 3970079"/>
              <a:gd name="connsiteX28" fmla="*/ 0 w 4314729"/>
              <a:gd name="connsiteY28" fmla="*/ 1760376 h 3970079"/>
              <a:gd name="connsiteX29" fmla="*/ 0 w 4314729"/>
              <a:gd name="connsiteY29" fmla="*/ 1704392 h 3970079"/>
              <a:gd name="connsiteX30" fmla="*/ 62204 w 4314729"/>
              <a:gd name="connsiteY30" fmla="*/ 1660849 h 3970079"/>
              <a:gd name="connsiteX31" fmla="*/ 18662 w 4314729"/>
              <a:gd name="connsiteY31" fmla="*/ 1642188 h 3970079"/>
              <a:gd name="connsiteX32" fmla="*/ 68425 w 4314729"/>
              <a:gd name="connsiteY32" fmla="*/ 1573764 h 3970079"/>
              <a:gd name="connsiteX33" fmla="*/ 286139 w 4314729"/>
              <a:gd name="connsiteY33" fmla="*/ 1499119 h 3970079"/>
              <a:gd name="connsiteX34" fmla="*/ 199053 w 4314729"/>
              <a:gd name="connsiteY34" fmla="*/ 1455576 h 3970079"/>
              <a:gd name="connsiteX35" fmla="*/ 217715 w 4314729"/>
              <a:gd name="connsiteY35" fmla="*/ 1393372 h 3970079"/>
              <a:gd name="connsiteX36" fmla="*/ 335902 w 4314729"/>
              <a:gd name="connsiteY36" fmla="*/ 1387151 h 3970079"/>
              <a:gd name="connsiteX37" fmla="*/ 435429 w 4314729"/>
              <a:gd name="connsiteY37" fmla="*/ 1405813 h 3970079"/>
              <a:gd name="connsiteX38" fmla="*/ 435429 w 4314729"/>
              <a:gd name="connsiteY38" fmla="*/ 1405813 h 3970079"/>
              <a:gd name="connsiteX39" fmla="*/ 572278 w 4314729"/>
              <a:gd name="connsiteY39" fmla="*/ 1300066 h 3970079"/>
              <a:gd name="connsiteX40" fmla="*/ 696686 w 4314729"/>
              <a:gd name="connsiteY40" fmla="*/ 1244082 h 3970079"/>
              <a:gd name="connsiteX41" fmla="*/ 802433 w 4314729"/>
              <a:gd name="connsiteY41" fmla="*/ 1188098 h 3970079"/>
              <a:gd name="connsiteX42" fmla="*/ 951723 w 4314729"/>
              <a:gd name="connsiteY42" fmla="*/ 1132115 h 3970079"/>
              <a:gd name="connsiteX43" fmla="*/ 970384 w 4314729"/>
              <a:gd name="connsiteY43" fmla="*/ 1069911 h 3970079"/>
              <a:gd name="connsiteX44" fmla="*/ 1045029 w 4314729"/>
              <a:gd name="connsiteY44" fmla="*/ 1038809 h 3970079"/>
              <a:gd name="connsiteX45" fmla="*/ 1088572 w 4314729"/>
              <a:gd name="connsiteY45" fmla="*/ 1069911 h 3970079"/>
              <a:gd name="connsiteX46" fmla="*/ 1113453 w 4314729"/>
              <a:gd name="connsiteY46" fmla="*/ 970384 h 3970079"/>
              <a:gd name="connsiteX47" fmla="*/ 1219200 w 4314729"/>
              <a:gd name="connsiteY47" fmla="*/ 870858 h 3970079"/>
              <a:gd name="connsiteX48" fmla="*/ 1300066 w 4314729"/>
              <a:gd name="connsiteY48" fmla="*/ 858417 h 3970079"/>
              <a:gd name="connsiteX49" fmla="*/ 1399592 w 4314729"/>
              <a:gd name="connsiteY49" fmla="*/ 802433 h 3970079"/>
              <a:gd name="connsiteX50" fmla="*/ 1368490 w 4314729"/>
              <a:gd name="connsiteY50" fmla="*/ 727788 h 3970079"/>
              <a:gd name="connsiteX51" fmla="*/ 1486678 w 4314729"/>
              <a:gd name="connsiteY51" fmla="*/ 665584 h 3970079"/>
              <a:gd name="connsiteX52" fmla="*/ 1511560 w 4314729"/>
              <a:gd name="connsiteY52" fmla="*/ 541176 h 3970079"/>
              <a:gd name="connsiteX53" fmla="*/ 1635968 w 4314729"/>
              <a:gd name="connsiteY53" fmla="*/ 528735 h 3970079"/>
              <a:gd name="connsiteX54" fmla="*/ 1567543 w 4314729"/>
              <a:gd name="connsiteY54" fmla="*/ 472751 h 3970079"/>
              <a:gd name="connsiteX55" fmla="*/ 1629747 w 4314729"/>
              <a:gd name="connsiteY55" fmla="*/ 441649 h 3970079"/>
              <a:gd name="connsiteX56" fmla="*/ 1723053 w 4314729"/>
              <a:gd name="connsiteY56" fmla="*/ 447870 h 3970079"/>
              <a:gd name="connsiteX57" fmla="*/ 1903445 w 4314729"/>
              <a:gd name="connsiteY57" fmla="*/ 447870 h 3970079"/>
              <a:gd name="connsiteX58" fmla="*/ 1946988 w 4314729"/>
              <a:gd name="connsiteY58" fmla="*/ 323462 h 3970079"/>
              <a:gd name="connsiteX59" fmla="*/ 1971870 w 4314729"/>
              <a:gd name="connsiteY59" fmla="*/ 161731 h 3970079"/>
              <a:gd name="connsiteX60" fmla="*/ 2040294 w 4314729"/>
              <a:gd name="connsiteY60" fmla="*/ 105747 h 3970079"/>
              <a:gd name="connsiteX61" fmla="*/ 2083837 w 4314729"/>
              <a:gd name="connsiteY61" fmla="*/ 55984 h 3970079"/>
              <a:gd name="connsiteX62" fmla="*/ 2139821 w 4314729"/>
              <a:gd name="connsiteY62" fmla="*/ 0 h 3970079"/>
              <a:gd name="connsiteX63" fmla="*/ 2226906 w 4314729"/>
              <a:gd name="connsiteY63" fmla="*/ 74645 h 3970079"/>
              <a:gd name="connsiteX64" fmla="*/ 2295331 w 4314729"/>
              <a:gd name="connsiteY64" fmla="*/ 186613 h 3970079"/>
              <a:gd name="connsiteX65" fmla="*/ 2351315 w 4314729"/>
              <a:gd name="connsiteY65" fmla="*/ 323462 h 3970079"/>
              <a:gd name="connsiteX66" fmla="*/ 2407298 w 4314729"/>
              <a:gd name="connsiteY66" fmla="*/ 472751 h 3970079"/>
              <a:gd name="connsiteX67" fmla="*/ 2550368 w 4314729"/>
              <a:gd name="connsiteY67" fmla="*/ 454090 h 3970079"/>
              <a:gd name="connsiteX68" fmla="*/ 2643674 w 4314729"/>
              <a:gd name="connsiteY68" fmla="*/ 429209 h 3970079"/>
              <a:gd name="connsiteX69" fmla="*/ 2768082 w 4314729"/>
              <a:gd name="connsiteY69" fmla="*/ 460311 h 3970079"/>
              <a:gd name="connsiteX70" fmla="*/ 2817845 w 4314729"/>
              <a:gd name="connsiteY70" fmla="*/ 478972 h 3970079"/>
              <a:gd name="connsiteX71" fmla="*/ 2743200 w 4314729"/>
              <a:gd name="connsiteY71" fmla="*/ 510074 h 3970079"/>
              <a:gd name="connsiteX72" fmla="*/ 2668555 w 4314729"/>
              <a:gd name="connsiteY72" fmla="*/ 497633 h 3970079"/>
              <a:gd name="connsiteX73" fmla="*/ 2830286 w 4314729"/>
              <a:gd name="connsiteY73" fmla="*/ 597160 h 3970079"/>
              <a:gd name="connsiteX74" fmla="*/ 3010678 w 4314729"/>
              <a:gd name="connsiteY74" fmla="*/ 758890 h 3970079"/>
              <a:gd name="connsiteX75" fmla="*/ 3048000 w 4314729"/>
              <a:gd name="connsiteY75" fmla="*/ 877078 h 3970079"/>
              <a:gd name="connsiteX76" fmla="*/ 3178629 w 4314729"/>
              <a:gd name="connsiteY76" fmla="*/ 939282 h 3970079"/>
              <a:gd name="connsiteX77" fmla="*/ 3278690 w 4314729"/>
              <a:gd name="connsiteY77" fmla="*/ 995266 h 3970079"/>
              <a:gd name="connsiteX78" fmla="*/ 3349254 w 4314729"/>
              <a:gd name="connsiteY78" fmla="*/ 1035650 h 3970079"/>
              <a:gd name="connsiteX79" fmla="*/ 3420301 w 4314729"/>
              <a:gd name="connsiteY79" fmla="*/ 1146257 h 3970079"/>
              <a:gd name="connsiteX80" fmla="*/ 3487656 w 4314729"/>
              <a:gd name="connsiteY80" fmla="*/ 1160836 h 3970079"/>
              <a:gd name="connsiteX81" fmla="*/ 3614057 w 4314729"/>
              <a:gd name="connsiteY81" fmla="*/ 1214438 h 3970079"/>
              <a:gd name="connsiteX82" fmla="*/ 3717034 w 4314729"/>
              <a:gd name="connsiteY82" fmla="*/ 1273726 h 3970079"/>
              <a:gd name="connsiteX83" fmla="*/ 3806501 w 4314729"/>
              <a:gd name="connsiteY83" fmla="*/ 1351286 h 3970079"/>
              <a:gd name="connsiteX84" fmla="*/ 3900196 w 4314729"/>
              <a:gd name="connsiteY84" fmla="*/ 1387151 h 3970079"/>
              <a:gd name="connsiteX85" fmla="*/ 4035442 w 4314729"/>
              <a:gd name="connsiteY85" fmla="*/ 1375634 h 3970079"/>
              <a:gd name="connsiteX86" fmla="*/ 4077283 w 4314729"/>
              <a:gd name="connsiteY86" fmla="*/ 1336853 h 3970079"/>
              <a:gd name="connsiteX87" fmla="*/ 4118444 w 4314729"/>
              <a:gd name="connsiteY87" fmla="*/ 1383312 h 3970079"/>
              <a:gd name="connsiteX88" fmla="*/ 4065231 w 4314729"/>
              <a:gd name="connsiteY88" fmla="*/ 1437983 h 3970079"/>
              <a:gd name="connsiteX89" fmla="*/ 4187939 w 4314729"/>
              <a:gd name="connsiteY89" fmla="*/ 1561712 h 3970079"/>
              <a:gd name="connsiteX90" fmla="*/ 4314729 w 4314729"/>
              <a:gd name="connsiteY90" fmla="*/ 1650401 h 3970079"/>
              <a:gd name="connsiteX91" fmla="*/ 4293540 w 4314729"/>
              <a:gd name="connsiteY91" fmla="*/ 1688112 h 3970079"/>
              <a:gd name="connsiteX92" fmla="*/ 4206455 w 4314729"/>
              <a:gd name="connsiteY92" fmla="*/ 1636891 h 3970079"/>
              <a:gd name="connsiteX93" fmla="*/ 4312201 w 4314729"/>
              <a:gd name="connsiteY93" fmla="*/ 1758530 h 3970079"/>
              <a:gd name="connsiteX94" fmla="*/ 4259523 w 4314729"/>
              <a:gd name="connsiteY94" fmla="*/ 1805377 h 3970079"/>
              <a:gd name="connsiteX95" fmla="*/ 4043654 w 4314729"/>
              <a:gd name="connsiteY95" fmla="*/ 1643647 h 3970079"/>
              <a:gd name="connsiteX96" fmla="*/ 3915018 w 4314729"/>
              <a:gd name="connsiteY96" fmla="*/ 1607102 h 3970079"/>
              <a:gd name="connsiteX97" fmla="*/ 3825017 w 4314729"/>
              <a:gd name="connsiteY97" fmla="*/ 1632809 h 3970079"/>
              <a:gd name="connsiteX98" fmla="*/ 3726025 w 4314729"/>
              <a:gd name="connsiteY98" fmla="*/ 1579984 h 3970079"/>
              <a:gd name="connsiteX99" fmla="*/ 3583636 w 4314729"/>
              <a:gd name="connsiteY99" fmla="*/ 1567009 h 3970079"/>
              <a:gd name="connsiteX100" fmla="*/ 3374377 w 4314729"/>
              <a:gd name="connsiteY100" fmla="*/ 1450668 h 3970079"/>
              <a:gd name="connsiteX101" fmla="*/ 3288604 w 4314729"/>
              <a:gd name="connsiteY101" fmla="*/ 1473315 h 3970079"/>
              <a:gd name="connsiteX102" fmla="*/ 3021273 w 4314729"/>
              <a:gd name="connsiteY102" fmla="*/ 1287090 h 3970079"/>
              <a:gd name="connsiteX103" fmla="*/ 3016510 w 4314729"/>
              <a:gd name="connsiteY103" fmla="*/ 1350363 h 3970079"/>
              <a:gd name="connsiteX104" fmla="*/ 3094459 w 4314729"/>
              <a:gd name="connsiteY104" fmla="*/ 1426855 h 3970079"/>
              <a:gd name="connsiteX105" fmla="*/ 3024965 w 4314729"/>
              <a:gd name="connsiteY105" fmla="*/ 1483762 h 3970079"/>
              <a:gd name="connsiteX106" fmla="*/ 3020348 w 4314729"/>
              <a:gd name="connsiteY106" fmla="*/ 1619689 h 3970079"/>
              <a:gd name="connsiteX107" fmla="*/ 2996390 w 4314729"/>
              <a:gd name="connsiteY107" fmla="*/ 1763680 h 3970079"/>
              <a:gd name="connsiteX108" fmla="*/ 2997848 w 4314729"/>
              <a:gd name="connsiteY108" fmla="*/ 1915886 h 3970079"/>
              <a:gd name="connsiteX109" fmla="*/ 2942253 w 4314729"/>
              <a:gd name="connsiteY109" fmla="*/ 1990531 h 3970079"/>
              <a:gd name="connsiteX110" fmla="*/ 2949931 w 4314729"/>
              <a:gd name="connsiteY110" fmla="*/ 2151484 h 3970079"/>
              <a:gd name="connsiteX111" fmla="*/ 2816388 w 4314729"/>
              <a:gd name="connsiteY111" fmla="*/ 2196874 h 3970079"/>
              <a:gd name="connsiteX112" fmla="*/ 2775226 w 4314729"/>
              <a:gd name="connsiteY112" fmla="*/ 2153330 h 3970079"/>
              <a:gd name="connsiteX113" fmla="*/ 2676623 w 4314729"/>
              <a:gd name="connsiteY113" fmla="*/ 2159017 h 3970079"/>
              <a:gd name="connsiteX114" fmla="*/ 2774448 w 4314729"/>
              <a:gd name="connsiteY114" fmla="*/ 2391942 h 3970079"/>
              <a:gd name="connsiteX115" fmla="*/ 2743200 w 4314729"/>
              <a:gd name="connsiteY115" fmla="*/ 2493850 h 3970079"/>
              <a:gd name="connsiteX116" fmla="*/ 2811625 w 4314729"/>
              <a:gd name="connsiteY116" fmla="*/ 3514531 h 3970079"/>
              <a:gd name="connsiteX117" fmla="*/ 2809243 w 4314729"/>
              <a:gd name="connsiteY117" fmla="*/ 3970079 h 3970079"/>
              <a:gd name="connsiteX118" fmla="*/ 2494384 w 4314729"/>
              <a:gd name="connsiteY118" fmla="*/ 3969543 h 3970079"/>
              <a:gd name="connsiteX119" fmla="*/ 2315839 w 4314729"/>
              <a:gd name="connsiteY119" fmla="*/ 3179553 h 3970079"/>
              <a:gd name="connsiteX120" fmla="*/ 2182441 w 4314729"/>
              <a:gd name="connsiteY120" fmla="*/ 2696353 h 3970079"/>
              <a:gd name="connsiteX121" fmla="*/ 2126991 w 4314729"/>
              <a:gd name="connsiteY121" fmla="*/ 2863770 h 3970079"/>
              <a:gd name="connsiteX122" fmla="*/ 2058955 w 4314729"/>
              <a:gd name="connsiteY122" fmla="*/ 3135086 h 3970079"/>
              <a:gd name="connsiteX123" fmla="*/ 1953208 w 4314729"/>
              <a:gd name="connsiteY123" fmla="*/ 3614058 h 3970079"/>
              <a:gd name="connsiteX124" fmla="*/ 1872343 w 4314729"/>
              <a:gd name="connsiteY124" fmla="*/ 3965316 h 3970079"/>
              <a:gd name="connsiteX125" fmla="*/ 1473314 w 4314729"/>
              <a:gd name="connsiteY125" fmla="*/ 3966629 h 3970079"/>
              <a:gd name="connsiteX0" fmla="*/ 1473314 w 4314729"/>
              <a:gd name="connsiteY0" fmla="*/ 3966629 h 3970079"/>
              <a:gd name="connsiteX1" fmla="*/ 1535906 w 4314729"/>
              <a:gd name="connsiteY1" fmla="*/ 3468606 h 3970079"/>
              <a:gd name="connsiteX2" fmla="*/ 1573764 w 4314729"/>
              <a:gd name="connsiteY2" fmla="*/ 3085323 h 3970079"/>
              <a:gd name="connsiteX3" fmla="*/ 1594272 w 4314729"/>
              <a:gd name="connsiteY3" fmla="*/ 2821927 h 3970079"/>
              <a:gd name="connsiteX4" fmla="*/ 1604866 w 4314729"/>
              <a:gd name="connsiteY4" fmla="*/ 2649894 h 3970079"/>
              <a:gd name="connsiteX5" fmla="*/ 1612932 w 4314729"/>
              <a:gd name="connsiteY5" fmla="*/ 2505367 h 3970079"/>
              <a:gd name="connsiteX6" fmla="*/ 1625374 w 4314729"/>
              <a:gd name="connsiteY6" fmla="*/ 2335958 h 3970079"/>
              <a:gd name="connsiteX7" fmla="*/ 1664688 w 4314729"/>
              <a:gd name="connsiteY7" fmla="*/ 2227295 h 3970079"/>
              <a:gd name="connsiteX8" fmla="*/ 1686120 w 4314729"/>
              <a:gd name="connsiteY8" fmla="*/ 2148812 h 3970079"/>
              <a:gd name="connsiteX9" fmla="*/ 1579838 w 4314729"/>
              <a:gd name="connsiteY9" fmla="*/ 2103956 h 3970079"/>
              <a:gd name="connsiteX10" fmla="*/ 1566085 w 4314729"/>
              <a:gd name="connsiteY10" fmla="*/ 2017795 h 3970079"/>
              <a:gd name="connsiteX11" fmla="*/ 1585816 w 4314729"/>
              <a:gd name="connsiteY11" fmla="*/ 1953209 h 3970079"/>
              <a:gd name="connsiteX12" fmla="*/ 1524000 w 4314729"/>
              <a:gd name="connsiteY12" fmla="*/ 1891004 h 3970079"/>
              <a:gd name="connsiteX13" fmla="*/ 1491441 w 4314729"/>
              <a:gd name="connsiteY13" fmla="*/ 1779037 h 3970079"/>
              <a:gd name="connsiteX14" fmla="*/ 1449355 w 4314729"/>
              <a:gd name="connsiteY14" fmla="*/ 1268964 h 3970079"/>
              <a:gd name="connsiteX15" fmla="*/ 1290541 w 4314729"/>
              <a:gd name="connsiteY15" fmla="*/ 1326794 h 3970079"/>
              <a:gd name="connsiteX16" fmla="*/ 1175657 w 4314729"/>
              <a:gd name="connsiteY16" fmla="*/ 1424474 h 3970079"/>
              <a:gd name="connsiteX17" fmla="*/ 1038808 w 4314729"/>
              <a:gd name="connsiteY17" fmla="*/ 1486678 h 3970079"/>
              <a:gd name="connsiteX18" fmla="*/ 877078 w 4314729"/>
              <a:gd name="connsiteY18" fmla="*/ 1492898 h 3970079"/>
              <a:gd name="connsiteX19" fmla="*/ 833535 w 4314729"/>
              <a:gd name="connsiteY19" fmla="*/ 1561323 h 3970079"/>
              <a:gd name="connsiteX20" fmla="*/ 783772 w 4314729"/>
              <a:gd name="connsiteY20" fmla="*/ 1548882 h 3970079"/>
              <a:gd name="connsiteX21" fmla="*/ 696686 w 4314729"/>
              <a:gd name="connsiteY21" fmla="*/ 1629747 h 3970079"/>
              <a:gd name="connsiteX22" fmla="*/ 597160 w 4314729"/>
              <a:gd name="connsiteY22" fmla="*/ 1573764 h 3970079"/>
              <a:gd name="connsiteX23" fmla="*/ 466531 w 4314729"/>
              <a:gd name="connsiteY23" fmla="*/ 1642188 h 3970079"/>
              <a:gd name="connsiteX24" fmla="*/ 422988 w 4314729"/>
              <a:gd name="connsiteY24" fmla="*/ 1648409 h 3970079"/>
              <a:gd name="connsiteX25" fmla="*/ 199053 w 4314729"/>
              <a:gd name="connsiteY25" fmla="*/ 1747935 h 3970079"/>
              <a:gd name="connsiteX26" fmla="*/ 93306 w 4314729"/>
              <a:gd name="connsiteY26" fmla="*/ 1779037 h 3970079"/>
              <a:gd name="connsiteX27" fmla="*/ 55984 w 4314729"/>
              <a:gd name="connsiteY27" fmla="*/ 1747935 h 3970079"/>
              <a:gd name="connsiteX28" fmla="*/ 0 w 4314729"/>
              <a:gd name="connsiteY28" fmla="*/ 1760376 h 3970079"/>
              <a:gd name="connsiteX29" fmla="*/ 0 w 4314729"/>
              <a:gd name="connsiteY29" fmla="*/ 1704392 h 3970079"/>
              <a:gd name="connsiteX30" fmla="*/ 62204 w 4314729"/>
              <a:gd name="connsiteY30" fmla="*/ 1660849 h 3970079"/>
              <a:gd name="connsiteX31" fmla="*/ 18662 w 4314729"/>
              <a:gd name="connsiteY31" fmla="*/ 1642188 h 3970079"/>
              <a:gd name="connsiteX32" fmla="*/ 68425 w 4314729"/>
              <a:gd name="connsiteY32" fmla="*/ 1573764 h 3970079"/>
              <a:gd name="connsiteX33" fmla="*/ 286139 w 4314729"/>
              <a:gd name="connsiteY33" fmla="*/ 1499119 h 3970079"/>
              <a:gd name="connsiteX34" fmla="*/ 199053 w 4314729"/>
              <a:gd name="connsiteY34" fmla="*/ 1455576 h 3970079"/>
              <a:gd name="connsiteX35" fmla="*/ 217715 w 4314729"/>
              <a:gd name="connsiteY35" fmla="*/ 1393372 h 3970079"/>
              <a:gd name="connsiteX36" fmla="*/ 335902 w 4314729"/>
              <a:gd name="connsiteY36" fmla="*/ 1387151 h 3970079"/>
              <a:gd name="connsiteX37" fmla="*/ 435429 w 4314729"/>
              <a:gd name="connsiteY37" fmla="*/ 1405813 h 3970079"/>
              <a:gd name="connsiteX38" fmla="*/ 435429 w 4314729"/>
              <a:gd name="connsiteY38" fmla="*/ 1405813 h 3970079"/>
              <a:gd name="connsiteX39" fmla="*/ 572278 w 4314729"/>
              <a:gd name="connsiteY39" fmla="*/ 1300066 h 3970079"/>
              <a:gd name="connsiteX40" fmla="*/ 696686 w 4314729"/>
              <a:gd name="connsiteY40" fmla="*/ 1244082 h 3970079"/>
              <a:gd name="connsiteX41" fmla="*/ 802433 w 4314729"/>
              <a:gd name="connsiteY41" fmla="*/ 1188098 h 3970079"/>
              <a:gd name="connsiteX42" fmla="*/ 951723 w 4314729"/>
              <a:gd name="connsiteY42" fmla="*/ 1132115 h 3970079"/>
              <a:gd name="connsiteX43" fmla="*/ 970384 w 4314729"/>
              <a:gd name="connsiteY43" fmla="*/ 1069911 h 3970079"/>
              <a:gd name="connsiteX44" fmla="*/ 1045029 w 4314729"/>
              <a:gd name="connsiteY44" fmla="*/ 1038809 h 3970079"/>
              <a:gd name="connsiteX45" fmla="*/ 1088572 w 4314729"/>
              <a:gd name="connsiteY45" fmla="*/ 1069911 h 3970079"/>
              <a:gd name="connsiteX46" fmla="*/ 1113453 w 4314729"/>
              <a:gd name="connsiteY46" fmla="*/ 970384 h 3970079"/>
              <a:gd name="connsiteX47" fmla="*/ 1219200 w 4314729"/>
              <a:gd name="connsiteY47" fmla="*/ 870858 h 3970079"/>
              <a:gd name="connsiteX48" fmla="*/ 1300066 w 4314729"/>
              <a:gd name="connsiteY48" fmla="*/ 858417 h 3970079"/>
              <a:gd name="connsiteX49" fmla="*/ 1399592 w 4314729"/>
              <a:gd name="connsiteY49" fmla="*/ 802433 h 3970079"/>
              <a:gd name="connsiteX50" fmla="*/ 1368490 w 4314729"/>
              <a:gd name="connsiteY50" fmla="*/ 727788 h 3970079"/>
              <a:gd name="connsiteX51" fmla="*/ 1486678 w 4314729"/>
              <a:gd name="connsiteY51" fmla="*/ 665584 h 3970079"/>
              <a:gd name="connsiteX52" fmla="*/ 1511560 w 4314729"/>
              <a:gd name="connsiteY52" fmla="*/ 541176 h 3970079"/>
              <a:gd name="connsiteX53" fmla="*/ 1635968 w 4314729"/>
              <a:gd name="connsiteY53" fmla="*/ 528735 h 3970079"/>
              <a:gd name="connsiteX54" fmla="*/ 1567543 w 4314729"/>
              <a:gd name="connsiteY54" fmla="*/ 472751 h 3970079"/>
              <a:gd name="connsiteX55" fmla="*/ 1629747 w 4314729"/>
              <a:gd name="connsiteY55" fmla="*/ 441649 h 3970079"/>
              <a:gd name="connsiteX56" fmla="*/ 1723053 w 4314729"/>
              <a:gd name="connsiteY56" fmla="*/ 447870 h 3970079"/>
              <a:gd name="connsiteX57" fmla="*/ 1903445 w 4314729"/>
              <a:gd name="connsiteY57" fmla="*/ 447870 h 3970079"/>
              <a:gd name="connsiteX58" fmla="*/ 1946988 w 4314729"/>
              <a:gd name="connsiteY58" fmla="*/ 323462 h 3970079"/>
              <a:gd name="connsiteX59" fmla="*/ 1971870 w 4314729"/>
              <a:gd name="connsiteY59" fmla="*/ 161731 h 3970079"/>
              <a:gd name="connsiteX60" fmla="*/ 2040294 w 4314729"/>
              <a:gd name="connsiteY60" fmla="*/ 105747 h 3970079"/>
              <a:gd name="connsiteX61" fmla="*/ 2083837 w 4314729"/>
              <a:gd name="connsiteY61" fmla="*/ 55984 h 3970079"/>
              <a:gd name="connsiteX62" fmla="*/ 2139821 w 4314729"/>
              <a:gd name="connsiteY62" fmla="*/ 0 h 3970079"/>
              <a:gd name="connsiteX63" fmla="*/ 2226906 w 4314729"/>
              <a:gd name="connsiteY63" fmla="*/ 74645 h 3970079"/>
              <a:gd name="connsiteX64" fmla="*/ 2295331 w 4314729"/>
              <a:gd name="connsiteY64" fmla="*/ 186613 h 3970079"/>
              <a:gd name="connsiteX65" fmla="*/ 2351315 w 4314729"/>
              <a:gd name="connsiteY65" fmla="*/ 323462 h 3970079"/>
              <a:gd name="connsiteX66" fmla="*/ 2407298 w 4314729"/>
              <a:gd name="connsiteY66" fmla="*/ 472751 h 3970079"/>
              <a:gd name="connsiteX67" fmla="*/ 2550368 w 4314729"/>
              <a:gd name="connsiteY67" fmla="*/ 454090 h 3970079"/>
              <a:gd name="connsiteX68" fmla="*/ 2643674 w 4314729"/>
              <a:gd name="connsiteY68" fmla="*/ 429209 h 3970079"/>
              <a:gd name="connsiteX69" fmla="*/ 2768082 w 4314729"/>
              <a:gd name="connsiteY69" fmla="*/ 460311 h 3970079"/>
              <a:gd name="connsiteX70" fmla="*/ 2817845 w 4314729"/>
              <a:gd name="connsiteY70" fmla="*/ 478972 h 3970079"/>
              <a:gd name="connsiteX71" fmla="*/ 2743200 w 4314729"/>
              <a:gd name="connsiteY71" fmla="*/ 510074 h 3970079"/>
              <a:gd name="connsiteX72" fmla="*/ 2668555 w 4314729"/>
              <a:gd name="connsiteY72" fmla="*/ 497633 h 3970079"/>
              <a:gd name="connsiteX73" fmla="*/ 2830286 w 4314729"/>
              <a:gd name="connsiteY73" fmla="*/ 597160 h 3970079"/>
              <a:gd name="connsiteX74" fmla="*/ 3010678 w 4314729"/>
              <a:gd name="connsiteY74" fmla="*/ 758890 h 3970079"/>
              <a:gd name="connsiteX75" fmla="*/ 3048000 w 4314729"/>
              <a:gd name="connsiteY75" fmla="*/ 877078 h 3970079"/>
              <a:gd name="connsiteX76" fmla="*/ 3178629 w 4314729"/>
              <a:gd name="connsiteY76" fmla="*/ 939282 h 3970079"/>
              <a:gd name="connsiteX77" fmla="*/ 3262021 w 4314729"/>
              <a:gd name="connsiteY77" fmla="*/ 990504 h 3970079"/>
              <a:gd name="connsiteX78" fmla="*/ 3349254 w 4314729"/>
              <a:gd name="connsiteY78" fmla="*/ 1035650 h 3970079"/>
              <a:gd name="connsiteX79" fmla="*/ 3420301 w 4314729"/>
              <a:gd name="connsiteY79" fmla="*/ 1146257 h 3970079"/>
              <a:gd name="connsiteX80" fmla="*/ 3487656 w 4314729"/>
              <a:gd name="connsiteY80" fmla="*/ 1160836 h 3970079"/>
              <a:gd name="connsiteX81" fmla="*/ 3614057 w 4314729"/>
              <a:gd name="connsiteY81" fmla="*/ 1214438 h 3970079"/>
              <a:gd name="connsiteX82" fmla="*/ 3717034 w 4314729"/>
              <a:gd name="connsiteY82" fmla="*/ 1273726 h 3970079"/>
              <a:gd name="connsiteX83" fmla="*/ 3806501 w 4314729"/>
              <a:gd name="connsiteY83" fmla="*/ 1351286 h 3970079"/>
              <a:gd name="connsiteX84" fmla="*/ 3900196 w 4314729"/>
              <a:gd name="connsiteY84" fmla="*/ 1387151 h 3970079"/>
              <a:gd name="connsiteX85" fmla="*/ 4035442 w 4314729"/>
              <a:gd name="connsiteY85" fmla="*/ 1375634 h 3970079"/>
              <a:gd name="connsiteX86" fmla="*/ 4077283 w 4314729"/>
              <a:gd name="connsiteY86" fmla="*/ 1336853 h 3970079"/>
              <a:gd name="connsiteX87" fmla="*/ 4118444 w 4314729"/>
              <a:gd name="connsiteY87" fmla="*/ 1383312 h 3970079"/>
              <a:gd name="connsiteX88" fmla="*/ 4065231 w 4314729"/>
              <a:gd name="connsiteY88" fmla="*/ 1437983 h 3970079"/>
              <a:gd name="connsiteX89" fmla="*/ 4187939 w 4314729"/>
              <a:gd name="connsiteY89" fmla="*/ 1561712 h 3970079"/>
              <a:gd name="connsiteX90" fmla="*/ 4314729 w 4314729"/>
              <a:gd name="connsiteY90" fmla="*/ 1650401 h 3970079"/>
              <a:gd name="connsiteX91" fmla="*/ 4293540 w 4314729"/>
              <a:gd name="connsiteY91" fmla="*/ 1688112 h 3970079"/>
              <a:gd name="connsiteX92" fmla="*/ 4206455 w 4314729"/>
              <a:gd name="connsiteY92" fmla="*/ 1636891 h 3970079"/>
              <a:gd name="connsiteX93" fmla="*/ 4312201 w 4314729"/>
              <a:gd name="connsiteY93" fmla="*/ 1758530 h 3970079"/>
              <a:gd name="connsiteX94" fmla="*/ 4259523 w 4314729"/>
              <a:gd name="connsiteY94" fmla="*/ 1805377 h 3970079"/>
              <a:gd name="connsiteX95" fmla="*/ 4043654 w 4314729"/>
              <a:gd name="connsiteY95" fmla="*/ 1643647 h 3970079"/>
              <a:gd name="connsiteX96" fmla="*/ 3915018 w 4314729"/>
              <a:gd name="connsiteY96" fmla="*/ 1607102 h 3970079"/>
              <a:gd name="connsiteX97" fmla="*/ 3825017 w 4314729"/>
              <a:gd name="connsiteY97" fmla="*/ 1632809 h 3970079"/>
              <a:gd name="connsiteX98" fmla="*/ 3726025 w 4314729"/>
              <a:gd name="connsiteY98" fmla="*/ 1579984 h 3970079"/>
              <a:gd name="connsiteX99" fmla="*/ 3583636 w 4314729"/>
              <a:gd name="connsiteY99" fmla="*/ 1567009 h 3970079"/>
              <a:gd name="connsiteX100" fmla="*/ 3374377 w 4314729"/>
              <a:gd name="connsiteY100" fmla="*/ 1450668 h 3970079"/>
              <a:gd name="connsiteX101" fmla="*/ 3288604 w 4314729"/>
              <a:gd name="connsiteY101" fmla="*/ 1473315 h 3970079"/>
              <a:gd name="connsiteX102" fmla="*/ 3021273 w 4314729"/>
              <a:gd name="connsiteY102" fmla="*/ 1287090 h 3970079"/>
              <a:gd name="connsiteX103" fmla="*/ 3016510 w 4314729"/>
              <a:gd name="connsiteY103" fmla="*/ 1350363 h 3970079"/>
              <a:gd name="connsiteX104" fmla="*/ 3094459 w 4314729"/>
              <a:gd name="connsiteY104" fmla="*/ 1426855 h 3970079"/>
              <a:gd name="connsiteX105" fmla="*/ 3024965 w 4314729"/>
              <a:gd name="connsiteY105" fmla="*/ 1483762 h 3970079"/>
              <a:gd name="connsiteX106" fmla="*/ 3020348 w 4314729"/>
              <a:gd name="connsiteY106" fmla="*/ 1619689 h 3970079"/>
              <a:gd name="connsiteX107" fmla="*/ 2996390 w 4314729"/>
              <a:gd name="connsiteY107" fmla="*/ 1763680 h 3970079"/>
              <a:gd name="connsiteX108" fmla="*/ 2997848 w 4314729"/>
              <a:gd name="connsiteY108" fmla="*/ 1915886 h 3970079"/>
              <a:gd name="connsiteX109" fmla="*/ 2942253 w 4314729"/>
              <a:gd name="connsiteY109" fmla="*/ 1990531 h 3970079"/>
              <a:gd name="connsiteX110" fmla="*/ 2949931 w 4314729"/>
              <a:gd name="connsiteY110" fmla="*/ 2151484 h 3970079"/>
              <a:gd name="connsiteX111" fmla="*/ 2816388 w 4314729"/>
              <a:gd name="connsiteY111" fmla="*/ 2196874 h 3970079"/>
              <a:gd name="connsiteX112" fmla="*/ 2775226 w 4314729"/>
              <a:gd name="connsiteY112" fmla="*/ 2153330 h 3970079"/>
              <a:gd name="connsiteX113" fmla="*/ 2676623 w 4314729"/>
              <a:gd name="connsiteY113" fmla="*/ 2159017 h 3970079"/>
              <a:gd name="connsiteX114" fmla="*/ 2774448 w 4314729"/>
              <a:gd name="connsiteY114" fmla="*/ 2391942 h 3970079"/>
              <a:gd name="connsiteX115" fmla="*/ 2743200 w 4314729"/>
              <a:gd name="connsiteY115" fmla="*/ 2493850 h 3970079"/>
              <a:gd name="connsiteX116" fmla="*/ 2811625 w 4314729"/>
              <a:gd name="connsiteY116" fmla="*/ 3514531 h 3970079"/>
              <a:gd name="connsiteX117" fmla="*/ 2809243 w 4314729"/>
              <a:gd name="connsiteY117" fmla="*/ 3970079 h 3970079"/>
              <a:gd name="connsiteX118" fmla="*/ 2494384 w 4314729"/>
              <a:gd name="connsiteY118" fmla="*/ 3969543 h 3970079"/>
              <a:gd name="connsiteX119" fmla="*/ 2315839 w 4314729"/>
              <a:gd name="connsiteY119" fmla="*/ 3179553 h 3970079"/>
              <a:gd name="connsiteX120" fmla="*/ 2182441 w 4314729"/>
              <a:gd name="connsiteY120" fmla="*/ 2696353 h 3970079"/>
              <a:gd name="connsiteX121" fmla="*/ 2126991 w 4314729"/>
              <a:gd name="connsiteY121" fmla="*/ 2863770 h 3970079"/>
              <a:gd name="connsiteX122" fmla="*/ 2058955 w 4314729"/>
              <a:gd name="connsiteY122" fmla="*/ 3135086 h 3970079"/>
              <a:gd name="connsiteX123" fmla="*/ 1953208 w 4314729"/>
              <a:gd name="connsiteY123" fmla="*/ 3614058 h 3970079"/>
              <a:gd name="connsiteX124" fmla="*/ 1872343 w 4314729"/>
              <a:gd name="connsiteY124" fmla="*/ 3965316 h 3970079"/>
              <a:gd name="connsiteX125" fmla="*/ 1473314 w 4314729"/>
              <a:gd name="connsiteY125" fmla="*/ 3966629 h 3970079"/>
              <a:gd name="connsiteX0" fmla="*/ 1473314 w 4314729"/>
              <a:gd name="connsiteY0" fmla="*/ 3966629 h 3970079"/>
              <a:gd name="connsiteX1" fmla="*/ 1535906 w 4314729"/>
              <a:gd name="connsiteY1" fmla="*/ 3468606 h 3970079"/>
              <a:gd name="connsiteX2" fmla="*/ 1573764 w 4314729"/>
              <a:gd name="connsiteY2" fmla="*/ 3085323 h 3970079"/>
              <a:gd name="connsiteX3" fmla="*/ 1594272 w 4314729"/>
              <a:gd name="connsiteY3" fmla="*/ 2821927 h 3970079"/>
              <a:gd name="connsiteX4" fmla="*/ 1604866 w 4314729"/>
              <a:gd name="connsiteY4" fmla="*/ 2649894 h 3970079"/>
              <a:gd name="connsiteX5" fmla="*/ 1612932 w 4314729"/>
              <a:gd name="connsiteY5" fmla="*/ 2505367 h 3970079"/>
              <a:gd name="connsiteX6" fmla="*/ 1625374 w 4314729"/>
              <a:gd name="connsiteY6" fmla="*/ 2335958 h 3970079"/>
              <a:gd name="connsiteX7" fmla="*/ 1664688 w 4314729"/>
              <a:gd name="connsiteY7" fmla="*/ 2227295 h 3970079"/>
              <a:gd name="connsiteX8" fmla="*/ 1686120 w 4314729"/>
              <a:gd name="connsiteY8" fmla="*/ 2148812 h 3970079"/>
              <a:gd name="connsiteX9" fmla="*/ 1579838 w 4314729"/>
              <a:gd name="connsiteY9" fmla="*/ 2103956 h 3970079"/>
              <a:gd name="connsiteX10" fmla="*/ 1566085 w 4314729"/>
              <a:gd name="connsiteY10" fmla="*/ 2017795 h 3970079"/>
              <a:gd name="connsiteX11" fmla="*/ 1585816 w 4314729"/>
              <a:gd name="connsiteY11" fmla="*/ 1953209 h 3970079"/>
              <a:gd name="connsiteX12" fmla="*/ 1524000 w 4314729"/>
              <a:gd name="connsiteY12" fmla="*/ 1891004 h 3970079"/>
              <a:gd name="connsiteX13" fmla="*/ 1491441 w 4314729"/>
              <a:gd name="connsiteY13" fmla="*/ 1779037 h 3970079"/>
              <a:gd name="connsiteX14" fmla="*/ 1449355 w 4314729"/>
              <a:gd name="connsiteY14" fmla="*/ 1268964 h 3970079"/>
              <a:gd name="connsiteX15" fmla="*/ 1290541 w 4314729"/>
              <a:gd name="connsiteY15" fmla="*/ 1326794 h 3970079"/>
              <a:gd name="connsiteX16" fmla="*/ 1175657 w 4314729"/>
              <a:gd name="connsiteY16" fmla="*/ 1424474 h 3970079"/>
              <a:gd name="connsiteX17" fmla="*/ 1038808 w 4314729"/>
              <a:gd name="connsiteY17" fmla="*/ 1486678 h 3970079"/>
              <a:gd name="connsiteX18" fmla="*/ 877078 w 4314729"/>
              <a:gd name="connsiteY18" fmla="*/ 1492898 h 3970079"/>
              <a:gd name="connsiteX19" fmla="*/ 833535 w 4314729"/>
              <a:gd name="connsiteY19" fmla="*/ 1561323 h 3970079"/>
              <a:gd name="connsiteX20" fmla="*/ 783772 w 4314729"/>
              <a:gd name="connsiteY20" fmla="*/ 1548882 h 3970079"/>
              <a:gd name="connsiteX21" fmla="*/ 696686 w 4314729"/>
              <a:gd name="connsiteY21" fmla="*/ 1629747 h 3970079"/>
              <a:gd name="connsiteX22" fmla="*/ 597160 w 4314729"/>
              <a:gd name="connsiteY22" fmla="*/ 1573764 h 3970079"/>
              <a:gd name="connsiteX23" fmla="*/ 466531 w 4314729"/>
              <a:gd name="connsiteY23" fmla="*/ 1642188 h 3970079"/>
              <a:gd name="connsiteX24" fmla="*/ 422988 w 4314729"/>
              <a:gd name="connsiteY24" fmla="*/ 1648409 h 3970079"/>
              <a:gd name="connsiteX25" fmla="*/ 199053 w 4314729"/>
              <a:gd name="connsiteY25" fmla="*/ 1747935 h 3970079"/>
              <a:gd name="connsiteX26" fmla="*/ 93306 w 4314729"/>
              <a:gd name="connsiteY26" fmla="*/ 1779037 h 3970079"/>
              <a:gd name="connsiteX27" fmla="*/ 55984 w 4314729"/>
              <a:gd name="connsiteY27" fmla="*/ 1747935 h 3970079"/>
              <a:gd name="connsiteX28" fmla="*/ 0 w 4314729"/>
              <a:gd name="connsiteY28" fmla="*/ 1760376 h 3970079"/>
              <a:gd name="connsiteX29" fmla="*/ 0 w 4314729"/>
              <a:gd name="connsiteY29" fmla="*/ 1704392 h 3970079"/>
              <a:gd name="connsiteX30" fmla="*/ 62204 w 4314729"/>
              <a:gd name="connsiteY30" fmla="*/ 1660849 h 3970079"/>
              <a:gd name="connsiteX31" fmla="*/ 18662 w 4314729"/>
              <a:gd name="connsiteY31" fmla="*/ 1642188 h 3970079"/>
              <a:gd name="connsiteX32" fmla="*/ 68425 w 4314729"/>
              <a:gd name="connsiteY32" fmla="*/ 1573764 h 3970079"/>
              <a:gd name="connsiteX33" fmla="*/ 286139 w 4314729"/>
              <a:gd name="connsiteY33" fmla="*/ 1499119 h 3970079"/>
              <a:gd name="connsiteX34" fmla="*/ 199053 w 4314729"/>
              <a:gd name="connsiteY34" fmla="*/ 1455576 h 3970079"/>
              <a:gd name="connsiteX35" fmla="*/ 217715 w 4314729"/>
              <a:gd name="connsiteY35" fmla="*/ 1393372 h 3970079"/>
              <a:gd name="connsiteX36" fmla="*/ 335902 w 4314729"/>
              <a:gd name="connsiteY36" fmla="*/ 1387151 h 3970079"/>
              <a:gd name="connsiteX37" fmla="*/ 435429 w 4314729"/>
              <a:gd name="connsiteY37" fmla="*/ 1405813 h 3970079"/>
              <a:gd name="connsiteX38" fmla="*/ 435429 w 4314729"/>
              <a:gd name="connsiteY38" fmla="*/ 1405813 h 3970079"/>
              <a:gd name="connsiteX39" fmla="*/ 572278 w 4314729"/>
              <a:gd name="connsiteY39" fmla="*/ 1300066 h 3970079"/>
              <a:gd name="connsiteX40" fmla="*/ 696686 w 4314729"/>
              <a:gd name="connsiteY40" fmla="*/ 1244082 h 3970079"/>
              <a:gd name="connsiteX41" fmla="*/ 802433 w 4314729"/>
              <a:gd name="connsiteY41" fmla="*/ 1188098 h 3970079"/>
              <a:gd name="connsiteX42" fmla="*/ 951723 w 4314729"/>
              <a:gd name="connsiteY42" fmla="*/ 1132115 h 3970079"/>
              <a:gd name="connsiteX43" fmla="*/ 970384 w 4314729"/>
              <a:gd name="connsiteY43" fmla="*/ 1069911 h 3970079"/>
              <a:gd name="connsiteX44" fmla="*/ 1045029 w 4314729"/>
              <a:gd name="connsiteY44" fmla="*/ 1038809 h 3970079"/>
              <a:gd name="connsiteX45" fmla="*/ 1088572 w 4314729"/>
              <a:gd name="connsiteY45" fmla="*/ 1069911 h 3970079"/>
              <a:gd name="connsiteX46" fmla="*/ 1113453 w 4314729"/>
              <a:gd name="connsiteY46" fmla="*/ 970384 h 3970079"/>
              <a:gd name="connsiteX47" fmla="*/ 1219200 w 4314729"/>
              <a:gd name="connsiteY47" fmla="*/ 870858 h 3970079"/>
              <a:gd name="connsiteX48" fmla="*/ 1300066 w 4314729"/>
              <a:gd name="connsiteY48" fmla="*/ 858417 h 3970079"/>
              <a:gd name="connsiteX49" fmla="*/ 1399592 w 4314729"/>
              <a:gd name="connsiteY49" fmla="*/ 802433 h 3970079"/>
              <a:gd name="connsiteX50" fmla="*/ 1368490 w 4314729"/>
              <a:gd name="connsiteY50" fmla="*/ 727788 h 3970079"/>
              <a:gd name="connsiteX51" fmla="*/ 1486678 w 4314729"/>
              <a:gd name="connsiteY51" fmla="*/ 665584 h 3970079"/>
              <a:gd name="connsiteX52" fmla="*/ 1511560 w 4314729"/>
              <a:gd name="connsiteY52" fmla="*/ 541176 h 3970079"/>
              <a:gd name="connsiteX53" fmla="*/ 1635968 w 4314729"/>
              <a:gd name="connsiteY53" fmla="*/ 528735 h 3970079"/>
              <a:gd name="connsiteX54" fmla="*/ 1567543 w 4314729"/>
              <a:gd name="connsiteY54" fmla="*/ 472751 h 3970079"/>
              <a:gd name="connsiteX55" fmla="*/ 1629747 w 4314729"/>
              <a:gd name="connsiteY55" fmla="*/ 441649 h 3970079"/>
              <a:gd name="connsiteX56" fmla="*/ 1723053 w 4314729"/>
              <a:gd name="connsiteY56" fmla="*/ 447870 h 3970079"/>
              <a:gd name="connsiteX57" fmla="*/ 1903445 w 4314729"/>
              <a:gd name="connsiteY57" fmla="*/ 447870 h 3970079"/>
              <a:gd name="connsiteX58" fmla="*/ 1946988 w 4314729"/>
              <a:gd name="connsiteY58" fmla="*/ 323462 h 3970079"/>
              <a:gd name="connsiteX59" fmla="*/ 1971870 w 4314729"/>
              <a:gd name="connsiteY59" fmla="*/ 161731 h 3970079"/>
              <a:gd name="connsiteX60" fmla="*/ 2040294 w 4314729"/>
              <a:gd name="connsiteY60" fmla="*/ 105747 h 3970079"/>
              <a:gd name="connsiteX61" fmla="*/ 2083837 w 4314729"/>
              <a:gd name="connsiteY61" fmla="*/ 55984 h 3970079"/>
              <a:gd name="connsiteX62" fmla="*/ 2139821 w 4314729"/>
              <a:gd name="connsiteY62" fmla="*/ 0 h 3970079"/>
              <a:gd name="connsiteX63" fmla="*/ 2226906 w 4314729"/>
              <a:gd name="connsiteY63" fmla="*/ 74645 h 3970079"/>
              <a:gd name="connsiteX64" fmla="*/ 2295331 w 4314729"/>
              <a:gd name="connsiteY64" fmla="*/ 186613 h 3970079"/>
              <a:gd name="connsiteX65" fmla="*/ 2351315 w 4314729"/>
              <a:gd name="connsiteY65" fmla="*/ 323462 h 3970079"/>
              <a:gd name="connsiteX66" fmla="*/ 2407298 w 4314729"/>
              <a:gd name="connsiteY66" fmla="*/ 472751 h 3970079"/>
              <a:gd name="connsiteX67" fmla="*/ 2550368 w 4314729"/>
              <a:gd name="connsiteY67" fmla="*/ 454090 h 3970079"/>
              <a:gd name="connsiteX68" fmla="*/ 2643674 w 4314729"/>
              <a:gd name="connsiteY68" fmla="*/ 429209 h 3970079"/>
              <a:gd name="connsiteX69" fmla="*/ 2768082 w 4314729"/>
              <a:gd name="connsiteY69" fmla="*/ 460311 h 3970079"/>
              <a:gd name="connsiteX70" fmla="*/ 2817845 w 4314729"/>
              <a:gd name="connsiteY70" fmla="*/ 478972 h 3970079"/>
              <a:gd name="connsiteX71" fmla="*/ 2743200 w 4314729"/>
              <a:gd name="connsiteY71" fmla="*/ 510074 h 3970079"/>
              <a:gd name="connsiteX72" fmla="*/ 2668555 w 4314729"/>
              <a:gd name="connsiteY72" fmla="*/ 497633 h 3970079"/>
              <a:gd name="connsiteX73" fmla="*/ 2830286 w 4314729"/>
              <a:gd name="connsiteY73" fmla="*/ 597160 h 3970079"/>
              <a:gd name="connsiteX74" fmla="*/ 3010678 w 4314729"/>
              <a:gd name="connsiteY74" fmla="*/ 758890 h 3970079"/>
              <a:gd name="connsiteX75" fmla="*/ 3048000 w 4314729"/>
              <a:gd name="connsiteY75" fmla="*/ 858028 h 3970079"/>
              <a:gd name="connsiteX76" fmla="*/ 3178629 w 4314729"/>
              <a:gd name="connsiteY76" fmla="*/ 939282 h 3970079"/>
              <a:gd name="connsiteX77" fmla="*/ 3262021 w 4314729"/>
              <a:gd name="connsiteY77" fmla="*/ 990504 h 3970079"/>
              <a:gd name="connsiteX78" fmla="*/ 3349254 w 4314729"/>
              <a:gd name="connsiteY78" fmla="*/ 1035650 h 3970079"/>
              <a:gd name="connsiteX79" fmla="*/ 3420301 w 4314729"/>
              <a:gd name="connsiteY79" fmla="*/ 1146257 h 3970079"/>
              <a:gd name="connsiteX80" fmla="*/ 3487656 w 4314729"/>
              <a:gd name="connsiteY80" fmla="*/ 1160836 h 3970079"/>
              <a:gd name="connsiteX81" fmla="*/ 3614057 w 4314729"/>
              <a:gd name="connsiteY81" fmla="*/ 1214438 h 3970079"/>
              <a:gd name="connsiteX82" fmla="*/ 3717034 w 4314729"/>
              <a:gd name="connsiteY82" fmla="*/ 1273726 h 3970079"/>
              <a:gd name="connsiteX83" fmla="*/ 3806501 w 4314729"/>
              <a:gd name="connsiteY83" fmla="*/ 1351286 h 3970079"/>
              <a:gd name="connsiteX84" fmla="*/ 3900196 w 4314729"/>
              <a:gd name="connsiteY84" fmla="*/ 1387151 h 3970079"/>
              <a:gd name="connsiteX85" fmla="*/ 4035442 w 4314729"/>
              <a:gd name="connsiteY85" fmla="*/ 1375634 h 3970079"/>
              <a:gd name="connsiteX86" fmla="*/ 4077283 w 4314729"/>
              <a:gd name="connsiteY86" fmla="*/ 1336853 h 3970079"/>
              <a:gd name="connsiteX87" fmla="*/ 4118444 w 4314729"/>
              <a:gd name="connsiteY87" fmla="*/ 1383312 h 3970079"/>
              <a:gd name="connsiteX88" fmla="*/ 4065231 w 4314729"/>
              <a:gd name="connsiteY88" fmla="*/ 1437983 h 3970079"/>
              <a:gd name="connsiteX89" fmla="*/ 4187939 w 4314729"/>
              <a:gd name="connsiteY89" fmla="*/ 1561712 h 3970079"/>
              <a:gd name="connsiteX90" fmla="*/ 4314729 w 4314729"/>
              <a:gd name="connsiteY90" fmla="*/ 1650401 h 3970079"/>
              <a:gd name="connsiteX91" fmla="*/ 4293540 w 4314729"/>
              <a:gd name="connsiteY91" fmla="*/ 1688112 h 3970079"/>
              <a:gd name="connsiteX92" fmla="*/ 4206455 w 4314729"/>
              <a:gd name="connsiteY92" fmla="*/ 1636891 h 3970079"/>
              <a:gd name="connsiteX93" fmla="*/ 4312201 w 4314729"/>
              <a:gd name="connsiteY93" fmla="*/ 1758530 h 3970079"/>
              <a:gd name="connsiteX94" fmla="*/ 4259523 w 4314729"/>
              <a:gd name="connsiteY94" fmla="*/ 1805377 h 3970079"/>
              <a:gd name="connsiteX95" fmla="*/ 4043654 w 4314729"/>
              <a:gd name="connsiteY95" fmla="*/ 1643647 h 3970079"/>
              <a:gd name="connsiteX96" fmla="*/ 3915018 w 4314729"/>
              <a:gd name="connsiteY96" fmla="*/ 1607102 h 3970079"/>
              <a:gd name="connsiteX97" fmla="*/ 3825017 w 4314729"/>
              <a:gd name="connsiteY97" fmla="*/ 1632809 h 3970079"/>
              <a:gd name="connsiteX98" fmla="*/ 3726025 w 4314729"/>
              <a:gd name="connsiteY98" fmla="*/ 1579984 h 3970079"/>
              <a:gd name="connsiteX99" fmla="*/ 3583636 w 4314729"/>
              <a:gd name="connsiteY99" fmla="*/ 1567009 h 3970079"/>
              <a:gd name="connsiteX100" fmla="*/ 3374377 w 4314729"/>
              <a:gd name="connsiteY100" fmla="*/ 1450668 h 3970079"/>
              <a:gd name="connsiteX101" fmla="*/ 3288604 w 4314729"/>
              <a:gd name="connsiteY101" fmla="*/ 1473315 h 3970079"/>
              <a:gd name="connsiteX102" fmla="*/ 3021273 w 4314729"/>
              <a:gd name="connsiteY102" fmla="*/ 1287090 h 3970079"/>
              <a:gd name="connsiteX103" fmla="*/ 3016510 w 4314729"/>
              <a:gd name="connsiteY103" fmla="*/ 1350363 h 3970079"/>
              <a:gd name="connsiteX104" fmla="*/ 3094459 w 4314729"/>
              <a:gd name="connsiteY104" fmla="*/ 1426855 h 3970079"/>
              <a:gd name="connsiteX105" fmla="*/ 3024965 w 4314729"/>
              <a:gd name="connsiteY105" fmla="*/ 1483762 h 3970079"/>
              <a:gd name="connsiteX106" fmla="*/ 3020348 w 4314729"/>
              <a:gd name="connsiteY106" fmla="*/ 1619689 h 3970079"/>
              <a:gd name="connsiteX107" fmla="*/ 2996390 w 4314729"/>
              <a:gd name="connsiteY107" fmla="*/ 1763680 h 3970079"/>
              <a:gd name="connsiteX108" fmla="*/ 2997848 w 4314729"/>
              <a:gd name="connsiteY108" fmla="*/ 1915886 h 3970079"/>
              <a:gd name="connsiteX109" fmla="*/ 2942253 w 4314729"/>
              <a:gd name="connsiteY109" fmla="*/ 1990531 h 3970079"/>
              <a:gd name="connsiteX110" fmla="*/ 2949931 w 4314729"/>
              <a:gd name="connsiteY110" fmla="*/ 2151484 h 3970079"/>
              <a:gd name="connsiteX111" fmla="*/ 2816388 w 4314729"/>
              <a:gd name="connsiteY111" fmla="*/ 2196874 h 3970079"/>
              <a:gd name="connsiteX112" fmla="*/ 2775226 w 4314729"/>
              <a:gd name="connsiteY112" fmla="*/ 2153330 h 3970079"/>
              <a:gd name="connsiteX113" fmla="*/ 2676623 w 4314729"/>
              <a:gd name="connsiteY113" fmla="*/ 2159017 h 3970079"/>
              <a:gd name="connsiteX114" fmla="*/ 2774448 w 4314729"/>
              <a:gd name="connsiteY114" fmla="*/ 2391942 h 3970079"/>
              <a:gd name="connsiteX115" fmla="*/ 2743200 w 4314729"/>
              <a:gd name="connsiteY115" fmla="*/ 2493850 h 3970079"/>
              <a:gd name="connsiteX116" fmla="*/ 2811625 w 4314729"/>
              <a:gd name="connsiteY116" fmla="*/ 3514531 h 3970079"/>
              <a:gd name="connsiteX117" fmla="*/ 2809243 w 4314729"/>
              <a:gd name="connsiteY117" fmla="*/ 3970079 h 3970079"/>
              <a:gd name="connsiteX118" fmla="*/ 2494384 w 4314729"/>
              <a:gd name="connsiteY118" fmla="*/ 3969543 h 3970079"/>
              <a:gd name="connsiteX119" fmla="*/ 2315839 w 4314729"/>
              <a:gd name="connsiteY119" fmla="*/ 3179553 h 3970079"/>
              <a:gd name="connsiteX120" fmla="*/ 2182441 w 4314729"/>
              <a:gd name="connsiteY120" fmla="*/ 2696353 h 3970079"/>
              <a:gd name="connsiteX121" fmla="*/ 2126991 w 4314729"/>
              <a:gd name="connsiteY121" fmla="*/ 2863770 h 3970079"/>
              <a:gd name="connsiteX122" fmla="*/ 2058955 w 4314729"/>
              <a:gd name="connsiteY122" fmla="*/ 3135086 h 3970079"/>
              <a:gd name="connsiteX123" fmla="*/ 1953208 w 4314729"/>
              <a:gd name="connsiteY123" fmla="*/ 3614058 h 3970079"/>
              <a:gd name="connsiteX124" fmla="*/ 1872343 w 4314729"/>
              <a:gd name="connsiteY124" fmla="*/ 3965316 h 3970079"/>
              <a:gd name="connsiteX125" fmla="*/ 1473314 w 4314729"/>
              <a:gd name="connsiteY125" fmla="*/ 3966629 h 3970079"/>
              <a:gd name="connsiteX0" fmla="*/ 1473314 w 4314729"/>
              <a:gd name="connsiteY0" fmla="*/ 3966629 h 3970079"/>
              <a:gd name="connsiteX1" fmla="*/ 1535906 w 4314729"/>
              <a:gd name="connsiteY1" fmla="*/ 3468606 h 3970079"/>
              <a:gd name="connsiteX2" fmla="*/ 1573764 w 4314729"/>
              <a:gd name="connsiteY2" fmla="*/ 3085323 h 3970079"/>
              <a:gd name="connsiteX3" fmla="*/ 1594272 w 4314729"/>
              <a:gd name="connsiteY3" fmla="*/ 2821927 h 3970079"/>
              <a:gd name="connsiteX4" fmla="*/ 1604866 w 4314729"/>
              <a:gd name="connsiteY4" fmla="*/ 2649894 h 3970079"/>
              <a:gd name="connsiteX5" fmla="*/ 1612932 w 4314729"/>
              <a:gd name="connsiteY5" fmla="*/ 2505367 h 3970079"/>
              <a:gd name="connsiteX6" fmla="*/ 1625374 w 4314729"/>
              <a:gd name="connsiteY6" fmla="*/ 2335958 h 3970079"/>
              <a:gd name="connsiteX7" fmla="*/ 1664688 w 4314729"/>
              <a:gd name="connsiteY7" fmla="*/ 2227295 h 3970079"/>
              <a:gd name="connsiteX8" fmla="*/ 1686120 w 4314729"/>
              <a:gd name="connsiteY8" fmla="*/ 2148812 h 3970079"/>
              <a:gd name="connsiteX9" fmla="*/ 1579838 w 4314729"/>
              <a:gd name="connsiteY9" fmla="*/ 2103956 h 3970079"/>
              <a:gd name="connsiteX10" fmla="*/ 1566085 w 4314729"/>
              <a:gd name="connsiteY10" fmla="*/ 2017795 h 3970079"/>
              <a:gd name="connsiteX11" fmla="*/ 1585816 w 4314729"/>
              <a:gd name="connsiteY11" fmla="*/ 1953209 h 3970079"/>
              <a:gd name="connsiteX12" fmla="*/ 1524000 w 4314729"/>
              <a:gd name="connsiteY12" fmla="*/ 1891004 h 3970079"/>
              <a:gd name="connsiteX13" fmla="*/ 1491441 w 4314729"/>
              <a:gd name="connsiteY13" fmla="*/ 1779037 h 3970079"/>
              <a:gd name="connsiteX14" fmla="*/ 1449355 w 4314729"/>
              <a:gd name="connsiteY14" fmla="*/ 1268964 h 3970079"/>
              <a:gd name="connsiteX15" fmla="*/ 1290541 w 4314729"/>
              <a:gd name="connsiteY15" fmla="*/ 1326794 h 3970079"/>
              <a:gd name="connsiteX16" fmla="*/ 1175657 w 4314729"/>
              <a:gd name="connsiteY16" fmla="*/ 1424474 h 3970079"/>
              <a:gd name="connsiteX17" fmla="*/ 1038808 w 4314729"/>
              <a:gd name="connsiteY17" fmla="*/ 1486678 h 3970079"/>
              <a:gd name="connsiteX18" fmla="*/ 877078 w 4314729"/>
              <a:gd name="connsiteY18" fmla="*/ 1492898 h 3970079"/>
              <a:gd name="connsiteX19" fmla="*/ 833535 w 4314729"/>
              <a:gd name="connsiteY19" fmla="*/ 1561323 h 3970079"/>
              <a:gd name="connsiteX20" fmla="*/ 783772 w 4314729"/>
              <a:gd name="connsiteY20" fmla="*/ 1548882 h 3970079"/>
              <a:gd name="connsiteX21" fmla="*/ 696686 w 4314729"/>
              <a:gd name="connsiteY21" fmla="*/ 1629747 h 3970079"/>
              <a:gd name="connsiteX22" fmla="*/ 597160 w 4314729"/>
              <a:gd name="connsiteY22" fmla="*/ 1573764 h 3970079"/>
              <a:gd name="connsiteX23" fmla="*/ 466531 w 4314729"/>
              <a:gd name="connsiteY23" fmla="*/ 1642188 h 3970079"/>
              <a:gd name="connsiteX24" fmla="*/ 422988 w 4314729"/>
              <a:gd name="connsiteY24" fmla="*/ 1648409 h 3970079"/>
              <a:gd name="connsiteX25" fmla="*/ 199053 w 4314729"/>
              <a:gd name="connsiteY25" fmla="*/ 1747935 h 3970079"/>
              <a:gd name="connsiteX26" fmla="*/ 93306 w 4314729"/>
              <a:gd name="connsiteY26" fmla="*/ 1779037 h 3970079"/>
              <a:gd name="connsiteX27" fmla="*/ 55984 w 4314729"/>
              <a:gd name="connsiteY27" fmla="*/ 1747935 h 3970079"/>
              <a:gd name="connsiteX28" fmla="*/ 0 w 4314729"/>
              <a:gd name="connsiteY28" fmla="*/ 1760376 h 3970079"/>
              <a:gd name="connsiteX29" fmla="*/ 0 w 4314729"/>
              <a:gd name="connsiteY29" fmla="*/ 1704392 h 3970079"/>
              <a:gd name="connsiteX30" fmla="*/ 62204 w 4314729"/>
              <a:gd name="connsiteY30" fmla="*/ 1660849 h 3970079"/>
              <a:gd name="connsiteX31" fmla="*/ 18662 w 4314729"/>
              <a:gd name="connsiteY31" fmla="*/ 1642188 h 3970079"/>
              <a:gd name="connsiteX32" fmla="*/ 68425 w 4314729"/>
              <a:gd name="connsiteY32" fmla="*/ 1573764 h 3970079"/>
              <a:gd name="connsiteX33" fmla="*/ 286139 w 4314729"/>
              <a:gd name="connsiteY33" fmla="*/ 1499119 h 3970079"/>
              <a:gd name="connsiteX34" fmla="*/ 199053 w 4314729"/>
              <a:gd name="connsiteY34" fmla="*/ 1455576 h 3970079"/>
              <a:gd name="connsiteX35" fmla="*/ 217715 w 4314729"/>
              <a:gd name="connsiteY35" fmla="*/ 1393372 h 3970079"/>
              <a:gd name="connsiteX36" fmla="*/ 335902 w 4314729"/>
              <a:gd name="connsiteY36" fmla="*/ 1387151 h 3970079"/>
              <a:gd name="connsiteX37" fmla="*/ 435429 w 4314729"/>
              <a:gd name="connsiteY37" fmla="*/ 1405813 h 3970079"/>
              <a:gd name="connsiteX38" fmla="*/ 435429 w 4314729"/>
              <a:gd name="connsiteY38" fmla="*/ 1405813 h 3970079"/>
              <a:gd name="connsiteX39" fmla="*/ 572278 w 4314729"/>
              <a:gd name="connsiteY39" fmla="*/ 1300066 h 3970079"/>
              <a:gd name="connsiteX40" fmla="*/ 696686 w 4314729"/>
              <a:gd name="connsiteY40" fmla="*/ 1244082 h 3970079"/>
              <a:gd name="connsiteX41" fmla="*/ 802433 w 4314729"/>
              <a:gd name="connsiteY41" fmla="*/ 1188098 h 3970079"/>
              <a:gd name="connsiteX42" fmla="*/ 951723 w 4314729"/>
              <a:gd name="connsiteY42" fmla="*/ 1132115 h 3970079"/>
              <a:gd name="connsiteX43" fmla="*/ 970384 w 4314729"/>
              <a:gd name="connsiteY43" fmla="*/ 1069911 h 3970079"/>
              <a:gd name="connsiteX44" fmla="*/ 1045029 w 4314729"/>
              <a:gd name="connsiteY44" fmla="*/ 1038809 h 3970079"/>
              <a:gd name="connsiteX45" fmla="*/ 1088572 w 4314729"/>
              <a:gd name="connsiteY45" fmla="*/ 1069911 h 3970079"/>
              <a:gd name="connsiteX46" fmla="*/ 1113453 w 4314729"/>
              <a:gd name="connsiteY46" fmla="*/ 970384 h 3970079"/>
              <a:gd name="connsiteX47" fmla="*/ 1219200 w 4314729"/>
              <a:gd name="connsiteY47" fmla="*/ 870858 h 3970079"/>
              <a:gd name="connsiteX48" fmla="*/ 1300066 w 4314729"/>
              <a:gd name="connsiteY48" fmla="*/ 858417 h 3970079"/>
              <a:gd name="connsiteX49" fmla="*/ 1399592 w 4314729"/>
              <a:gd name="connsiteY49" fmla="*/ 802433 h 3970079"/>
              <a:gd name="connsiteX50" fmla="*/ 1368490 w 4314729"/>
              <a:gd name="connsiteY50" fmla="*/ 727788 h 3970079"/>
              <a:gd name="connsiteX51" fmla="*/ 1486678 w 4314729"/>
              <a:gd name="connsiteY51" fmla="*/ 665584 h 3970079"/>
              <a:gd name="connsiteX52" fmla="*/ 1511560 w 4314729"/>
              <a:gd name="connsiteY52" fmla="*/ 541176 h 3970079"/>
              <a:gd name="connsiteX53" fmla="*/ 1635968 w 4314729"/>
              <a:gd name="connsiteY53" fmla="*/ 528735 h 3970079"/>
              <a:gd name="connsiteX54" fmla="*/ 1567543 w 4314729"/>
              <a:gd name="connsiteY54" fmla="*/ 472751 h 3970079"/>
              <a:gd name="connsiteX55" fmla="*/ 1629747 w 4314729"/>
              <a:gd name="connsiteY55" fmla="*/ 441649 h 3970079"/>
              <a:gd name="connsiteX56" fmla="*/ 1723053 w 4314729"/>
              <a:gd name="connsiteY56" fmla="*/ 447870 h 3970079"/>
              <a:gd name="connsiteX57" fmla="*/ 1903445 w 4314729"/>
              <a:gd name="connsiteY57" fmla="*/ 447870 h 3970079"/>
              <a:gd name="connsiteX58" fmla="*/ 1946988 w 4314729"/>
              <a:gd name="connsiteY58" fmla="*/ 323462 h 3970079"/>
              <a:gd name="connsiteX59" fmla="*/ 1971870 w 4314729"/>
              <a:gd name="connsiteY59" fmla="*/ 161731 h 3970079"/>
              <a:gd name="connsiteX60" fmla="*/ 2040294 w 4314729"/>
              <a:gd name="connsiteY60" fmla="*/ 105747 h 3970079"/>
              <a:gd name="connsiteX61" fmla="*/ 2083837 w 4314729"/>
              <a:gd name="connsiteY61" fmla="*/ 55984 h 3970079"/>
              <a:gd name="connsiteX62" fmla="*/ 2139821 w 4314729"/>
              <a:gd name="connsiteY62" fmla="*/ 0 h 3970079"/>
              <a:gd name="connsiteX63" fmla="*/ 2226906 w 4314729"/>
              <a:gd name="connsiteY63" fmla="*/ 74645 h 3970079"/>
              <a:gd name="connsiteX64" fmla="*/ 2295331 w 4314729"/>
              <a:gd name="connsiteY64" fmla="*/ 186613 h 3970079"/>
              <a:gd name="connsiteX65" fmla="*/ 2351315 w 4314729"/>
              <a:gd name="connsiteY65" fmla="*/ 323462 h 3970079"/>
              <a:gd name="connsiteX66" fmla="*/ 2407298 w 4314729"/>
              <a:gd name="connsiteY66" fmla="*/ 472751 h 3970079"/>
              <a:gd name="connsiteX67" fmla="*/ 2550368 w 4314729"/>
              <a:gd name="connsiteY67" fmla="*/ 454090 h 3970079"/>
              <a:gd name="connsiteX68" fmla="*/ 2643674 w 4314729"/>
              <a:gd name="connsiteY68" fmla="*/ 429209 h 3970079"/>
              <a:gd name="connsiteX69" fmla="*/ 2768082 w 4314729"/>
              <a:gd name="connsiteY69" fmla="*/ 460311 h 3970079"/>
              <a:gd name="connsiteX70" fmla="*/ 2817845 w 4314729"/>
              <a:gd name="connsiteY70" fmla="*/ 478972 h 3970079"/>
              <a:gd name="connsiteX71" fmla="*/ 2743200 w 4314729"/>
              <a:gd name="connsiteY71" fmla="*/ 510074 h 3970079"/>
              <a:gd name="connsiteX72" fmla="*/ 2668555 w 4314729"/>
              <a:gd name="connsiteY72" fmla="*/ 497633 h 3970079"/>
              <a:gd name="connsiteX73" fmla="*/ 2830286 w 4314729"/>
              <a:gd name="connsiteY73" fmla="*/ 597160 h 3970079"/>
              <a:gd name="connsiteX74" fmla="*/ 3010678 w 4314729"/>
              <a:gd name="connsiteY74" fmla="*/ 758890 h 3970079"/>
              <a:gd name="connsiteX75" fmla="*/ 3048000 w 4314729"/>
              <a:gd name="connsiteY75" fmla="*/ 858028 h 3970079"/>
              <a:gd name="connsiteX76" fmla="*/ 3178629 w 4314729"/>
              <a:gd name="connsiteY76" fmla="*/ 939282 h 3970079"/>
              <a:gd name="connsiteX77" fmla="*/ 3262021 w 4314729"/>
              <a:gd name="connsiteY77" fmla="*/ 990504 h 3970079"/>
              <a:gd name="connsiteX78" fmla="*/ 3349254 w 4314729"/>
              <a:gd name="connsiteY78" fmla="*/ 1035650 h 3970079"/>
              <a:gd name="connsiteX79" fmla="*/ 3420301 w 4314729"/>
              <a:gd name="connsiteY79" fmla="*/ 1146257 h 3970079"/>
              <a:gd name="connsiteX80" fmla="*/ 3487656 w 4314729"/>
              <a:gd name="connsiteY80" fmla="*/ 1160836 h 3970079"/>
              <a:gd name="connsiteX81" fmla="*/ 3614057 w 4314729"/>
              <a:gd name="connsiteY81" fmla="*/ 1214438 h 3970079"/>
              <a:gd name="connsiteX82" fmla="*/ 3717034 w 4314729"/>
              <a:gd name="connsiteY82" fmla="*/ 1273726 h 3970079"/>
              <a:gd name="connsiteX83" fmla="*/ 3806501 w 4314729"/>
              <a:gd name="connsiteY83" fmla="*/ 1351286 h 3970079"/>
              <a:gd name="connsiteX84" fmla="*/ 3900196 w 4314729"/>
              <a:gd name="connsiteY84" fmla="*/ 1387151 h 3970079"/>
              <a:gd name="connsiteX85" fmla="*/ 4035442 w 4314729"/>
              <a:gd name="connsiteY85" fmla="*/ 1375634 h 3970079"/>
              <a:gd name="connsiteX86" fmla="*/ 4077283 w 4314729"/>
              <a:gd name="connsiteY86" fmla="*/ 1336853 h 3970079"/>
              <a:gd name="connsiteX87" fmla="*/ 4118444 w 4314729"/>
              <a:gd name="connsiteY87" fmla="*/ 1383312 h 3970079"/>
              <a:gd name="connsiteX88" fmla="*/ 4065231 w 4314729"/>
              <a:gd name="connsiteY88" fmla="*/ 1437983 h 3970079"/>
              <a:gd name="connsiteX89" fmla="*/ 4187939 w 4314729"/>
              <a:gd name="connsiteY89" fmla="*/ 1561712 h 3970079"/>
              <a:gd name="connsiteX90" fmla="*/ 4314729 w 4314729"/>
              <a:gd name="connsiteY90" fmla="*/ 1650401 h 3970079"/>
              <a:gd name="connsiteX91" fmla="*/ 4293540 w 4314729"/>
              <a:gd name="connsiteY91" fmla="*/ 1688112 h 3970079"/>
              <a:gd name="connsiteX92" fmla="*/ 4206455 w 4314729"/>
              <a:gd name="connsiteY92" fmla="*/ 1636891 h 3970079"/>
              <a:gd name="connsiteX93" fmla="*/ 4312201 w 4314729"/>
              <a:gd name="connsiteY93" fmla="*/ 1758530 h 3970079"/>
              <a:gd name="connsiteX94" fmla="*/ 4259523 w 4314729"/>
              <a:gd name="connsiteY94" fmla="*/ 1805377 h 3970079"/>
              <a:gd name="connsiteX95" fmla="*/ 4043654 w 4314729"/>
              <a:gd name="connsiteY95" fmla="*/ 1643647 h 3970079"/>
              <a:gd name="connsiteX96" fmla="*/ 3915018 w 4314729"/>
              <a:gd name="connsiteY96" fmla="*/ 1607102 h 3970079"/>
              <a:gd name="connsiteX97" fmla="*/ 3825017 w 4314729"/>
              <a:gd name="connsiteY97" fmla="*/ 1632809 h 3970079"/>
              <a:gd name="connsiteX98" fmla="*/ 3726025 w 4314729"/>
              <a:gd name="connsiteY98" fmla="*/ 1579984 h 3970079"/>
              <a:gd name="connsiteX99" fmla="*/ 3583636 w 4314729"/>
              <a:gd name="connsiteY99" fmla="*/ 1567009 h 3970079"/>
              <a:gd name="connsiteX100" fmla="*/ 3374377 w 4314729"/>
              <a:gd name="connsiteY100" fmla="*/ 1450668 h 3970079"/>
              <a:gd name="connsiteX101" fmla="*/ 3288604 w 4314729"/>
              <a:gd name="connsiteY101" fmla="*/ 1473315 h 3970079"/>
              <a:gd name="connsiteX102" fmla="*/ 3021273 w 4314729"/>
              <a:gd name="connsiteY102" fmla="*/ 1287090 h 3970079"/>
              <a:gd name="connsiteX103" fmla="*/ 3016510 w 4314729"/>
              <a:gd name="connsiteY103" fmla="*/ 1350363 h 3970079"/>
              <a:gd name="connsiteX104" fmla="*/ 3094459 w 4314729"/>
              <a:gd name="connsiteY104" fmla="*/ 1426855 h 3970079"/>
              <a:gd name="connsiteX105" fmla="*/ 3024965 w 4314729"/>
              <a:gd name="connsiteY105" fmla="*/ 1483762 h 3970079"/>
              <a:gd name="connsiteX106" fmla="*/ 3020348 w 4314729"/>
              <a:gd name="connsiteY106" fmla="*/ 1619689 h 3970079"/>
              <a:gd name="connsiteX107" fmla="*/ 2996390 w 4314729"/>
              <a:gd name="connsiteY107" fmla="*/ 1763680 h 3970079"/>
              <a:gd name="connsiteX108" fmla="*/ 2997848 w 4314729"/>
              <a:gd name="connsiteY108" fmla="*/ 1915886 h 3970079"/>
              <a:gd name="connsiteX109" fmla="*/ 2942253 w 4314729"/>
              <a:gd name="connsiteY109" fmla="*/ 1990531 h 3970079"/>
              <a:gd name="connsiteX110" fmla="*/ 2949931 w 4314729"/>
              <a:gd name="connsiteY110" fmla="*/ 2151484 h 3970079"/>
              <a:gd name="connsiteX111" fmla="*/ 2816388 w 4314729"/>
              <a:gd name="connsiteY111" fmla="*/ 2196874 h 3970079"/>
              <a:gd name="connsiteX112" fmla="*/ 2775226 w 4314729"/>
              <a:gd name="connsiteY112" fmla="*/ 2153330 h 3970079"/>
              <a:gd name="connsiteX113" fmla="*/ 2676623 w 4314729"/>
              <a:gd name="connsiteY113" fmla="*/ 2159017 h 3970079"/>
              <a:gd name="connsiteX114" fmla="*/ 2774448 w 4314729"/>
              <a:gd name="connsiteY114" fmla="*/ 2391942 h 3970079"/>
              <a:gd name="connsiteX115" fmla="*/ 2743200 w 4314729"/>
              <a:gd name="connsiteY115" fmla="*/ 2493850 h 3970079"/>
              <a:gd name="connsiteX116" fmla="*/ 2811625 w 4314729"/>
              <a:gd name="connsiteY116" fmla="*/ 3514531 h 3970079"/>
              <a:gd name="connsiteX117" fmla="*/ 2809243 w 4314729"/>
              <a:gd name="connsiteY117" fmla="*/ 3970079 h 3970079"/>
              <a:gd name="connsiteX118" fmla="*/ 2494384 w 4314729"/>
              <a:gd name="connsiteY118" fmla="*/ 3969543 h 3970079"/>
              <a:gd name="connsiteX119" fmla="*/ 2315839 w 4314729"/>
              <a:gd name="connsiteY119" fmla="*/ 3179553 h 3970079"/>
              <a:gd name="connsiteX120" fmla="*/ 2182441 w 4314729"/>
              <a:gd name="connsiteY120" fmla="*/ 2696353 h 3970079"/>
              <a:gd name="connsiteX121" fmla="*/ 2126991 w 4314729"/>
              <a:gd name="connsiteY121" fmla="*/ 2863770 h 3970079"/>
              <a:gd name="connsiteX122" fmla="*/ 2058955 w 4314729"/>
              <a:gd name="connsiteY122" fmla="*/ 3135086 h 3970079"/>
              <a:gd name="connsiteX123" fmla="*/ 1953208 w 4314729"/>
              <a:gd name="connsiteY123" fmla="*/ 3614058 h 3970079"/>
              <a:gd name="connsiteX124" fmla="*/ 1872343 w 4314729"/>
              <a:gd name="connsiteY124" fmla="*/ 3965316 h 3970079"/>
              <a:gd name="connsiteX125" fmla="*/ 1473314 w 4314729"/>
              <a:gd name="connsiteY125" fmla="*/ 3966629 h 3970079"/>
              <a:gd name="connsiteX0" fmla="*/ 1473314 w 4314729"/>
              <a:gd name="connsiteY0" fmla="*/ 3926147 h 3929597"/>
              <a:gd name="connsiteX1" fmla="*/ 1535906 w 4314729"/>
              <a:gd name="connsiteY1" fmla="*/ 3428124 h 3929597"/>
              <a:gd name="connsiteX2" fmla="*/ 1573764 w 4314729"/>
              <a:gd name="connsiteY2" fmla="*/ 3044841 h 3929597"/>
              <a:gd name="connsiteX3" fmla="*/ 1594272 w 4314729"/>
              <a:gd name="connsiteY3" fmla="*/ 2781445 h 3929597"/>
              <a:gd name="connsiteX4" fmla="*/ 1604866 w 4314729"/>
              <a:gd name="connsiteY4" fmla="*/ 2609412 h 3929597"/>
              <a:gd name="connsiteX5" fmla="*/ 1612932 w 4314729"/>
              <a:gd name="connsiteY5" fmla="*/ 2464885 h 3929597"/>
              <a:gd name="connsiteX6" fmla="*/ 1625374 w 4314729"/>
              <a:gd name="connsiteY6" fmla="*/ 2295476 h 3929597"/>
              <a:gd name="connsiteX7" fmla="*/ 1664688 w 4314729"/>
              <a:gd name="connsiteY7" fmla="*/ 2186813 h 3929597"/>
              <a:gd name="connsiteX8" fmla="*/ 1686120 w 4314729"/>
              <a:gd name="connsiteY8" fmla="*/ 2108330 h 3929597"/>
              <a:gd name="connsiteX9" fmla="*/ 1579838 w 4314729"/>
              <a:gd name="connsiteY9" fmla="*/ 2063474 h 3929597"/>
              <a:gd name="connsiteX10" fmla="*/ 1566085 w 4314729"/>
              <a:gd name="connsiteY10" fmla="*/ 1977313 h 3929597"/>
              <a:gd name="connsiteX11" fmla="*/ 1585816 w 4314729"/>
              <a:gd name="connsiteY11" fmla="*/ 1912727 h 3929597"/>
              <a:gd name="connsiteX12" fmla="*/ 1524000 w 4314729"/>
              <a:gd name="connsiteY12" fmla="*/ 1850522 h 3929597"/>
              <a:gd name="connsiteX13" fmla="*/ 1491441 w 4314729"/>
              <a:gd name="connsiteY13" fmla="*/ 1738555 h 3929597"/>
              <a:gd name="connsiteX14" fmla="*/ 1449355 w 4314729"/>
              <a:gd name="connsiteY14" fmla="*/ 1228482 h 3929597"/>
              <a:gd name="connsiteX15" fmla="*/ 1290541 w 4314729"/>
              <a:gd name="connsiteY15" fmla="*/ 1286312 h 3929597"/>
              <a:gd name="connsiteX16" fmla="*/ 1175657 w 4314729"/>
              <a:gd name="connsiteY16" fmla="*/ 1383992 h 3929597"/>
              <a:gd name="connsiteX17" fmla="*/ 1038808 w 4314729"/>
              <a:gd name="connsiteY17" fmla="*/ 1446196 h 3929597"/>
              <a:gd name="connsiteX18" fmla="*/ 877078 w 4314729"/>
              <a:gd name="connsiteY18" fmla="*/ 1452416 h 3929597"/>
              <a:gd name="connsiteX19" fmla="*/ 833535 w 4314729"/>
              <a:gd name="connsiteY19" fmla="*/ 1520841 h 3929597"/>
              <a:gd name="connsiteX20" fmla="*/ 783772 w 4314729"/>
              <a:gd name="connsiteY20" fmla="*/ 1508400 h 3929597"/>
              <a:gd name="connsiteX21" fmla="*/ 696686 w 4314729"/>
              <a:gd name="connsiteY21" fmla="*/ 1589265 h 3929597"/>
              <a:gd name="connsiteX22" fmla="*/ 597160 w 4314729"/>
              <a:gd name="connsiteY22" fmla="*/ 1533282 h 3929597"/>
              <a:gd name="connsiteX23" fmla="*/ 466531 w 4314729"/>
              <a:gd name="connsiteY23" fmla="*/ 1601706 h 3929597"/>
              <a:gd name="connsiteX24" fmla="*/ 422988 w 4314729"/>
              <a:gd name="connsiteY24" fmla="*/ 1607927 h 3929597"/>
              <a:gd name="connsiteX25" fmla="*/ 199053 w 4314729"/>
              <a:gd name="connsiteY25" fmla="*/ 1707453 h 3929597"/>
              <a:gd name="connsiteX26" fmla="*/ 93306 w 4314729"/>
              <a:gd name="connsiteY26" fmla="*/ 1738555 h 3929597"/>
              <a:gd name="connsiteX27" fmla="*/ 55984 w 4314729"/>
              <a:gd name="connsiteY27" fmla="*/ 1707453 h 3929597"/>
              <a:gd name="connsiteX28" fmla="*/ 0 w 4314729"/>
              <a:gd name="connsiteY28" fmla="*/ 1719894 h 3929597"/>
              <a:gd name="connsiteX29" fmla="*/ 0 w 4314729"/>
              <a:gd name="connsiteY29" fmla="*/ 1663910 h 3929597"/>
              <a:gd name="connsiteX30" fmla="*/ 62204 w 4314729"/>
              <a:gd name="connsiteY30" fmla="*/ 1620367 h 3929597"/>
              <a:gd name="connsiteX31" fmla="*/ 18662 w 4314729"/>
              <a:gd name="connsiteY31" fmla="*/ 1601706 h 3929597"/>
              <a:gd name="connsiteX32" fmla="*/ 68425 w 4314729"/>
              <a:gd name="connsiteY32" fmla="*/ 1533282 h 3929597"/>
              <a:gd name="connsiteX33" fmla="*/ 286139 w 4314729"/>
              <a:gd name="connsiteY33" fmla="*/ 1458637 h 3929597"/>
              <a:gd name="connsiteX34" fmla="*/ 199053 w 4314729"/>
              <a:gd name="connsiteY34" fmla="*/ 1415094 h 3929597"/>
              <a:gd name="connsiteX35" fmla="*/ 217715 w 4314729"/>
              <a:gd name="connsiteY35" fmla="*/ 1352890 h 3929597"/>
              <a:gd name="connsiteX36" fmla="*/ 335902 w 4314729"/>
              <a:gd name="connsiteY36" fmla="*/ 1346669 h 3929597"/>
              <a:gd name="connsiteX37" fmla="*/ 435429 w 4314729"/>
              <a:gd name="connsiteY37" fmla="*/ 1365331 h 3929597"/>
              <a:gd name="connsiteX38" fmla="*/ 435429 w 4314729"/>
              <a:gd name="connsiteY38" fmla="*/ 1365331 h 3929597"/>
              <a:gd name="connsiteX39" fmla="*/ 572278 w 4314729"/>
              <a:gd name="connsiteY39" fmla="*/ 1259584 h 3929597"/>
              <a:gd name="connsiteX40" fmla="*/ 696686 w 4314729"/>
              <a:gd name="connsiteY40" fmla="*/ 1203600 h 3929597"/>
              <a:gd name="connsiteX41" fmla="*/ 802433 w 4314729"/>
              <a:gd name="connsiteY41" fmla="*/ 1147616 h 3929597"/>
              <a:gd name="connsiteX42" fmla="*/ 951723 w 4314729"/>
              <a:gd name="connsiteY42" fmla="*/ 1091633 h 3929597"/>
              <a:gd name="connsiteX43" fmla="*/ 970384 w 4314729"/>
              <a:gd name="connsiteY43" fmla="*/ 1029429 h 3929597"/>
              <a:gd name="connsiteX44" fmla="*/ 1045029 w 4314729"/>
              <a:gd name="connsiteY44" fmla="*/ 998327 h 3929597"/>
              <a:gd name="connsiteX45" fmla="*/ 1088572 w 4314729"/>
              <a:gd name="connsiteY45" fmla="*/ 1029429 h 3929597"/>
              <a:gd name="connsiteX46" fmla="*/ 1113453 w 4314729"/>
              <a:gd name="connsiteY46" fmla="*/ 929902 h 3929597"/>
              <a:gd name="connsiteX47" fmla="*/ 1219200 w 4314729"/>
              <a:gd name="connsiteY47" fmla="*/ 830376 h 3929597"/>
              <a:gd name="connsiteX48" fmla="*/ 1300066 w 4314729"/>
              <a:gd name="connsiteY48" fmla="*/ 817935 h 3929597"/>
              <a:gd name="connsiteX49" fmla="*/ 1399592 w 4314729"/>
              <a:gd name="connsiteY49" fmla="*/ 761951 h 3929597"/>
              <a:gd name="connsiteX50" fmla="*/ 1368490 w 4314729"/>
              <a:gd name="connsiteY50" fmla="*/ 687306 h 3929597"/>
              <a:gd name="connsiteX51" fmla="*/ 1486678 w 4314729"/>
              <a:gd name="connsiteY51" fmla="*/ 625102 h 3929597"/>
              <a:gd name="connsiteX52" fmla="*/ 1511560 w 4314729"/>
              <a:gd name="connsiteY52" fmla="*/ 500694 h 3929597"/>
              <a:gd name="connsiteX53" fmla="*/ 1635968 w 4314729"/>
              <a:gd name="connsiteY53" fmla="*/ 488253 h 3929597"/>
              <a:gd name="connsiteX54" fmla="*/ 1567543 w 4314729"/>
              <a:gd name="connsiteY54" fmla="*/ 432269 h 3929597"/>
              <a:gd name="connsiteX55" fmla="*/ 1629747 w 4314729"/>
              <a:gd name="connsiteY55" fmla="*/ 401167 h 3929597"/>
              <a:gd name="connsiteX56" fmla="*/ 1723053 w 4314729"/>
              <a:gd name="connsiteY56" fmla="*/ 407388 h 3929597"/>
              <a:gd name="connsiteX57" fmla="*/ 1903445 w 4314729"/>
              <a:gd name="connsiteY57" fmla="*/ 407388 h 3929597"/>
              <a:gd name="connsiteX58" fmla="*/ 1946988 w 4314729"/>
              <a:gd name="connsiteY58" fmla="*/ 282980 h 3929597"/>
              <a:gd name="connsiteX59" fmla="*/ 1971870 w 4314729"/>
              <a:gd name="connsiteY59" fmla="*/ 121249 h 3929597"/>
              <a:gd name="connsiteX60" fmla="*/ 2040294 w 4314729"/>
              <a:gd name="connsiteY60" fmla="*/ 65265 h 3929597"/>
              <a:gd name="connsiteX61" fmla="*/ 2083837 w 4314729"/>
              <a:gd name="connsiteY61" fmla="*/ 15502 h 3929597"/>
              <a:gd name="connsiteX62" fmla="*/ 2135058 w 4314729"/>
              <a:gd name="connsiteY62" fmla="*/ 0 h 3929597"/>
              <a:gd name="connsiteX63" fmla="*/ 2226906 w 4314729"/>
              <a:gd name="connsiteY63" fmla="*/ 34163 h 3929597"/>
              <a:gd name="connsiteX64" fmla="*/ 2295331 w 4314729"/>
              <a:gd name="connsiteY64" fmla="*/ 146131 h 3929597"/>
              <a:gd name="connsiteX65" fmla="*/ 2351315 w 4314729"/>
              <a:gd name="connsiteY65" fmla="*/ 282980 h 3929597"/>
              <a:gd name="connsiteX66" fmla="*/ 2407298 w 4314729"/>
              <a:gd name="connsiteY66" fmla="*/ 432269 h 3929597"/>
              <a:gd name="connsiteX67" fmla="*/ 2550368 w 4314729"/>
              <a:gd name="connsiteY67" fmla="*/ 413608 h 3929597"/>
              <a:gd name="connsiteX68" fmla="*/ 2643674 w 4314729"/>
              <a:gd name="connsiteY68" fmla="*/ 388727 h 3929597"/>
              <a:gd name="connsiteX69" fmla="*/ 2768082 w 4314729"/>
              <a:gd name="connsiteY69" fmla="*/ 419829 h 3929597"/>
              <a:gd name="connsiteX70" fmla="*/ 2817845 w 4314729"/>
              <a:gd name="connsiteY70" fmla="*/ 438490 h 3929597"/>
              <a:gd name="connsiteX71" fmla="*/ 2743200 w 4314729"/>
              <a:gd name="connsiteY71" fmla="*/ 469592 h 3929597"/>
              <a:gd name="connsiteX72" fmla="*/ 2668555 w 4314729"/>
              <a:gd name="connsiteY72" fmla="*/ 457151 h 3929597"/>
              <a:gd name="connsiteX73" fmla="*/ 2830286 w 4314729"/>
              <a:gd name="connsiteY73" fmla="*/ 556678 h 3929597"/>
              <a:gd name="connsiteX74" fmla="*/ 3010678 w 4314729"/>
              <a:gd name="connsiteY74" fmla="*/ 718408 h 3929597"/>
              <a:gd name="connsiteX75" fmla="*/ 3048000 w 4314729"/>
              <a:gd name="connsiteY75" fmla="*/ 817546 h 3929597"/>
              <a:gd name="connsiteX76" fmla="*/ 3178629 w 4314729"/>
              <a:gd name="connsiteY76" fmla="*/ 898800 h 3929597"/>
              <a:gd name="connsiteX77" fmla="*/ 3262021 w 4314729"/>
              <a:gd name="connsiteY77" fmla="*/ 950022 h 3929597"/>
              <a:gd name="connsiteX78" fmla="*/ 3349254 w 4314729"/>
              <a:gd name="connsiteY78" fmla="*/ 995168 h 3929597"/>
              <a:gd name="connsiteX79" fmla="*/ 3420301 w 4314729"/>
              <a:gd name="connsiteY79" fmla="*/ 1105775 h 3929597"/>
              <a:gd name="connsiteX80" fmla="*/ 3487656 w 4314729"/>
              <a:gd name="connsiteY80" fmla="*/ 1120354 h 3929597"/>
              <a:gd name="connsiteX81" fmla="*/ 3614057 w 4314729"/>
              <a:gd name="connsiteY81" fmla="*/ 1173956 h 3929597"/>
              <a:gd name="connsiteX82" fmla="*/ 3717034 w 4314729"/>
              <a:gd name="connsiteY82" fmla="*/ 1233244 h 3929597"/>
              <a:gd name="connsiteX83" fmla="*/ 3806501 w 4314729"/>
              <a:gd name="connsiteY83" fmla="*/ 1310804 h 3929597"/>
              <a:gd name="connsiteX84" fmla="*/ 3900196 w 4314729"/>
              <a:gd name="connsiteY84" fmla="*/ 1346669 h 3929597"/>
              <a:gd name="connsiteX85" fmla="*/ 4035442 w 4314729"/>
              <a:gd name="connsiteY85" fmla="*/ 1335152 h 3929597"/>
              <a:gd name="connsiteX86" fmla="*/ 4077283 w 4314729"/>
              <a:gd name="connsiteY86" fmla="*/ 1296371 h 3929597"/>
              <a:gd name="connsiteX87" fmla="*/ 4118444 w 4314729"/>
              <a:gd name="connsiteY87" fmla="*/ 1342830 h 3929597"/>
              <a:gd name="connsiteX88" fmla="*/ 4065231 w 4314729"/>
              <a:gd name="connsiteY88" fmla="*/ 1397501 h 3929597"/>
              <a:gd name="connsiteX89" fmla="*/ 4187939 w 4314729"/>
              <a:gd name="connsiteY89" fmla="*/ 1521230 h 3929597"/>
              <a:gd name="connsiteX90" fmla="*/ 4314729 w 4314729"/>
              <a:gd name="connsiteY90" fmla="*/ 1609919 h 3929597"/>
              <a:gd name="connsiteX91" fmla="*/ 4293540 w 4314729"/>
              <a:gd name="connsiteY91" fmla="*/ 1647630 h 3929597"/>
              <a:gd name="connsiteX92" fmla="*/ 4206455 w 4314729"/>
              <a:gd name="connsiteY92" fmla="*/ 1596409 h 3929597"/>
              <a:gd name="connsiteX93" fmla="*/ 4312201 w 4314729"/>
              <a:gd name="connsiteY93" fmla="*/ 1718048 h 3929597"/>
              <a:gd name="connsiteX94" fmla="*/ 4259523 w 4314729"/>
              <a:gd name="connsiteY94" fmla="*/ 1764895 h 3929597"/>
              <a:gd name="connsiteX95" fmla="*/ 4043654 w 4314729"/>
              <a:gd name="connsiteY95" fmla="*/ 1603165 h 3929597"/>
              <a:gd name="connsiteX96" fmla="*/ 3915018 w 4314729"/>
              <a:gd name="connsiteY96" fmla="*/ 1566620 h 3929597"/>
              <a:gd name="connsiteX97" fmla="*/ 3825017 w 4314729"/>
              <a:gd name="connsiteY97" fmla="*/ 1592327 h 3929597"/>
              <a:gd name="connsiteX98" fmla="*/ 3726025 w 4314729"/>
              <a:gd name="connsiteY98" fmla="*/ 1539502 h 3929597"/>
              <a:gd name="connsiteX99" fmla="*/ 3583636 w 4314729"/>
              <a:gd name="connsiteY99" fmla="*/ 1526527 h 3929597"/>
              <a:gd name="connsiteX100" fmla="*/ 3374377 w 4314729"/>
              <a:gd name="connsiteY100" fmla="*/ 1410186 h 3929597"/>
              <a:gd name="connsiteX101" fmla="*/ 3288604 w 4314729"/>
              <a:gd name="connsiteY101" fmla="*/ 1432833 h 3929597"/>
              <a:gd name="connsiteX102" fmla="*/ 3021273 w 4314729"/>
              <a:gd name="connsiteY102" fmla="*/ 1246608 h 3929597"/>
              <a:gd name="connsiteX103" fmla="*/ 3016510 w 4314729"/>
              <a:gd name="connsiteY103" fmla="*/ 1309881 h 3929597"/>
              <a:gd name="connsiteX104" fmla="*/ 3094459 w 4314729"/>
              <a:gd name="connsiteY104" fmla="*/ 1386373 h 3929597"/>
              <a:gd name="connsiteX105" fmla="*/ 3024965 w 4314729"/>
              <a:gd name="connsiteY105" fmla="*/ 1443280 h 3929597"/>
              <a:gd name="connsiteX106" fmla="*/ 3020348 w 4314729"/>
              <a:gd name="connsiteY106" fmla="*/ 1579207 h 3929597"/>
              <a:gd name="connsiteX107" fmla="*/ 2996390 w 4314729"/>
              <a:gd name="connsiteY107" fmla="*/ 1723198 h 3929597"/>
              <a:gd name="connsiteX108" fmla="*/ 2997848 w 4314729"/>
              <a:gd name="connsiteY108" fmla="*/ 1875404 h 3929597"/>
              <a:gd name="connsiteX109" fmla="*/ 2942253 w 4314729"/>
              <a:gd name="connsiteY109" fmla="*/ 1950049 h 3929597"/>
              <a:gd name="connsiteX110" fmla="*/ 2949931 w 4314729"/>
              <a:gd name="connsiteY110" fmla="*/ 2111002 h 3929597"/>
              <a:gd name="connsiteX111" fmla="*/ 2816388 w 4314729"/>
              <a:gd name="connsiteY111" fmla="*/ 2156392 h 3929597"/>
              <a:gd name="connsiteX112" fmla="*/ 2775226 w 4314729"/>
              <a:gd name="connsiteY112" fmla="*/ 2112848 h 3929597"/>
              <a:gd name="connsiteX113" fmla="*/ 2676623 w 4314729"/>
              <a:gd name="connsiteY113" fmla="*/ 2118535 h 3929597"/>
              <a:gd name="connsiteX114" fmla="*/ 2774448 w 4314729"/>
              <a:gd name="connsiteY114" fmla="*/ 2351460 h 3929597"/>
              <a:gd name="connsiteX115" fmla="*/ 2743200 w 4314729"/>
              <a:gd name="connsiteY115" fmla="*/ 2453368 h 3929597"/>
              <a:gd name="connsiteX116" fmla="*/ 2811625 w 4314729"/>
              <a:gd name="connsiteY116" fmla="*/ 3474049 h 3929597"/>
              <a:gd name="connsiteX117" fmla="*/ 2809243 w 4314729"/>
              <a:gd name="connsiteY117" fmla="*/ 3929597 h 3929597"/>
              <a:gd name="connsiteX118" fmla="*/ 2494384 w 4314729"/>
              <a:gd name="connsiteY118" fmla="*/ 3929061 h 3929597"/>
              <a:gd name="connsiteX119" fmla="*/ 2315839 w 4314729"/>
              <a:gd name="connsiteY119" fmla="*/ 3139071 h 3929597"/>
              <a:gd name="connsiteX120" fmla="*/ 2182441 w 4314729"/>
              <a:gd name="connsiteY120" fmla="*/ 2655871 h 3929597"/>
              <a:gd name="connsiteX121" fmla="*/ 2126991 w 4314729"/>
              <a:gd name="connsiteY121" fmla="*/ 2823288 h 3929597"/>
              <a:gd name="connsiteX122" fmla="*/ 2058955 w 4314729"/>
              <a:gd name="connsiteY122" fmla="*/ 3094604 h 3929597"/>
              <a:gd name="connsiteX123" fmla="*/ 1953208 w 4314729"/>
              <a:gd name="connsiteY123" fmla="*/ 3573576 h 3929597"/>
              <a:gd name="connsiteX124" fmla="*/ 1872343 w 4314729"/>
              <a:gd name="connsiteY124" fmla="*/ 3924834 h 3929597"/>
              <a:gd name="connsiteX125" fmla="*/ 1473314 w 4314729"/>
              <a:gd name="connsiteY125" fmla="*/ 3926147 h 3929597"/>
              <a:gd name="connsiteX0" fmla="*/ 1473314 w 4314729"/>
              <a:gd name="connsiteY0" fmla="*/ 3926147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30376 h 3931978"/>
              <a:gd name="connsiteX48" fmla="*/ 1300066 w 4314729"/>
              <a:gd name="connsiteY48" fmla="*/ 817935 h 3931978"/>
              <a:gd name="connsiteX49" fmla="*/ 1399592 w 4314729"/>
              <a:gd name="connsiteY49" fmla="*/ 761951 h 3931978"/>
              <a:gd name="connsiteX50" fmla="*/ 1368490 w 4314729"/>
              <a:gd name="connsiteY50" fmla="*/ 687306 h 3931978"/>
              <a:gd name="connsiteX51" fmla="*/ 1486678 w 4314729"/>
              <a:gd name="connsiteY51" fmla="*/ 625102 h 3931978"/>
              <a:gd name="connsiteX52" fmla="*/ 1511560 w 4314729"/>
              <a:gd name="connsiteY52" fmla="*/ 500694 h 3931978"/>
              <a:gd name="connsiteX53" fmla="*/ 1635968 w 4314729"/>
              <a:gd name="connsiteY53" fmla="*/ 488253 h 3931978"/>
              <a:gd name="connsiteX54" fmla="*/ 1567543 w 4314729"/>
              <a:gd name="connsiteY54" fmla="*/ 432269 h 3931978"/>
              <a:gd name="connsiteX55" fmla="*/ 1629747 w 4314729"/>
              <a:gd name="connsiteY55" fmla="*/ 401167 h 3931978"/>
              <a:gd name="connsiteX56" fmla="*/ 1723053 w 4314729"/>
              <a:gd name="connsiteY56" fmla="*/ 407388 h 3931978"/>
              <a:gd name="connsiteX57" fmla="*/ 1903445 w 4314729"/>
              <a:gd name="connsiteY57" fmla="*/ 407388 h 3931978"/>
              <a:gd name="connsiteX58" fmla="*/ 1946988 w 4314729"/>
              <a:gd name="connsiteY58" fmla="*/ 282980 h 3931978"/>
              <a:gd name="connsiteX59" fmla="*/ 1971870 w 4314729"/>
              <a:gd name="connsiteY59" fmla="*/ 121249 h 3931978"/>
              <a:gd name="connsiteX60" fmla="*/ 2040294 w 4314729"/>
              <a:gd name="connsiteY60" fmla="*/ 65265 h 3931978"/>
              <a:gd name="connsiteX61" fmla="*/ 2083837 w 4314729"/>
              <a:gd name="connsiteY61" fmla="*/ 15502 h 3931978"/>
              <a:gd name="connsiteX62" fmla="*/ 2135058 w 4314729"/>
              <a:gd name="connsiteY62" fmla="*/ 0 h 3931978"/>
              <a:gd name="connsiteX63" fmla="*/ 2226906 w 4314729"/>
              <a:gd name="connsiteY63" fmla="*/ 34163 h 3931978"/>
              <a:gd name="connsiteX64" fmla="*/ 2295331 w 4314729"/>
              <a:gd name="connsiteY64" fmla="*/ 146131 h 3931978"/>
              <a:gd name="connsiteX65" fmla="*/ 2351315 w 4314729"/>
              <a:gd name="connsiteY65" fmla="*/ 282980 h 3931978"/>
              <a:gd name="connsiteX66" fmla="*/ 2407298 w 4314729"/>
              <a:gd name="connsiteY66" fmla="*/ 432269 h 3931978"/>
              <a:gd name="connsiteX67" fmla="*/ 2550368 w 4314729"/>
              <a:gd name="connsiteY67" fmla="*/ 413608 h 3931978"/>
              <a:gd name="connsiteX68" fmla="*/ 2643674 w 4314729"/>
              <a:gd name="connsiteY68" fmla="*/ 388727 h 3931978"/>
              <a:gd name="connsiteX69" fmla="*/ 2768082 w 4314729"/>
              <a:gd name="connsiteY69" fmla="*/ 419829 h 3931978"/>
              <a:gd name="connsiteX70" fmla="*/ 2817845 w 4314729"/>
              <a:gd name="connsiteY70" fmla="*/ 438490 h 3931978"/>
              <a:gd name="connsiteX71" fmla="*/ 2743200 w 4314729"/>
              <a:gd name="connsiteY71" fmla="*/ 469592 h 3931978"/>
              <a:gd name="connsiteX72" fmla="*/ 2668555 w 4314729"/>
              <a:gd name="connsiteY72" fmla="*/ 457151 h 3931978"/>
              <a:gd name="connsiteX73" fmla="*/ 2830286 w 4314729"/>
              <a:gd name="connsiteY73" fmla="*/ 556678 h 3931978"/>
              <a:gd name="connsiteX74" fmla="*/ 3010678 w 4314729"/>
              <a:gd name="connsiteY74" fmla="*/ 718408 h 3931978"/>
              <a:gd name="connsiteX75" fmla="*/ 3048000 w 4314729"/>
              <a:gd name="connsiteY75" fmla="*/ 817546 h 3931978"/>
              <a:gd name="connsiteX76" fmla="*/ 3178629 w 4314729"/>
              <a:gd name="connsiteY76" fmla="*/ 898800 h 3931978"/>
              <a:gd name="connsiteX77" fmla="*/ 3262021 w 4314729"/>
              <a:gd name="connsiteY77" fmla="*/ 950022 h 3931978"/>
              <a:gd name="connsiteX78" fmla="*/ 3349254 w 4314729"/>
              <a:gd name="connsiteY78" fmla="*/ 995168 h 3931978"/>
              <a:gd name="connsiteX79" fmla="*/ 3420301 w 4314729"/>
              <a:gd name="connsiteY79" fmla="*/ 1105775 h 3931978"/>
              <a:gd name="connsiteX80" fmla="*/ 3487656 w 4314729"/>
              <a:gd name="connsiteY80" fmla="*/ 1120354 h 3931978"/>
              <a:gd name="connsiteX81" fmla="*/ 3614057 w 4314729"/>
              <a:gd name="connsiteY81" fmla="*/ 1173956 h 3931978"/>
              <a:gd name="connsiteX82" fmla="*/ 3717034 w 4314729"/>
              <a:gd name="connsiteY82" fmla="*/ 1233244 h 3931978"/>
              <a:gd name="connsiteX83" fmla="*/ 3806501 w 4314729"/>
              <a:gd name="connsiteY83" fmla="*/ 1310804 h 3931978"/>
              <a:gd name="connsiteX84" fmla="*/ 3900196 w 4314729"/>
              <a:gd name="connsiteY84" fmla="*/ 1346669 h 3931978"/>
              <a:gd name="connsiteX85" fmla="*/ 4035442 w 4314729"/>
              <a:gd name="connsiteY85" fmla="*/ 1335152 h 3931978"/>
              <a:gd name="connsiteX86" fmla="*/ 4077283 w 4314729"/>
              <a:gd name="connsiteY86" fmla="*/ 1296371 h 3931978"/>
              <a:gd name="connsiteX87" fmla="*/ 4118444 w 4314729"/>
              <a:gd name="connsiteY87" fmla="*/ 1342830 h 3931978"/>
              <a:gd name="connsiteX88" fmla="*/ 4065231 w 4314729"/>
              <a:gd name="connsiteY88" fmla="*/ 1397501 h 3931978"/>
              <a:gd name="connsiteX89" fmla="*/ 4187939 w 4314729"/>
              <a:gd name="connsiteY89" fmla="*/ 1521230 h 3931978"/>
              <a:gd name="connsiteX90" fmla="*/ 4314729 w 4314729"/>
              <a:gd name="connsiteY90" fmla="*/ 1609919 h 3931978"/>
              <a:gd name="connsiteX91" fmla="*/ 4293540 w 4314729"/>
              <a:gd name="connsiteY91" fmla="*/ 1647630 h 3931978"/>
              <a:gd name="connsiteX92" fmla="*/ 4206455 w 4314729"/>
              <a:gd name="connsiteY92" fmla="*/ 1596409 h 3931978"/>
              <a:gd name="connsiteX93" fmla="*/ 4312201 w 4314729"/>
              <a:gd name="connsiteY93" fmla="*/ 1718048 h 3931978"/>
              <a:gd name="connsiteX94" fmla="*/ 4259523 w 4314729"/>
              <a:gd name="connsiteY94" fmla="*/ 1764895 h 3931978"/>
              <a:gd name="connsiteX95" fmla="*/ 4043654 w 4314729"/>
              <a:gd name="connsiteY95" fmla="*/ 1603165 h 3931978"/>
              <a:gd name="connsiteX96" fmla="*/ 3915018 w 4314729"/>
              <a:gd name="connsiteY96" fmla="*/ 1566620 h 3931978"/>
              <a:gd name="connsiteX97" fmla="*/ 3825017 w 4314729"/>
              <a:gd name="connsiteY97" fmla="*/ 1592327 h 3931978"/>
              <a:gd name="connsiteX98" fmla="*/ 3726025 w 4314729"/>
              <a:gd name="connsiteY98" fmla="*/ 1539502 h 3931978"/>
              <a:gd name="connsiteX99" fmla="*/ 3583636 w 4314729"/>
              <a:gd name="connsiteY99" fmla="*/ 1526527 h 3931978"/>
              <a:gd name="connsiteX100" fmla="*/ 3374377 w 4314729"/>
              <a:gd name="connsiteY100" fmla="*/ 1410186 h 3931978"/>
              <a:gd name="connsiteX101" fmla="*/ 3288604 w 4314729"/>
              <a:gd name="connsiteY101" fmla="*/ 1432833 h 3931978"/>
              <a:gd name="connsiteX102" fmla="*/ 3021273 w 4314729"/>
              <a:gd name="connsiteY102" fmla="*/ 1246608 h 3931978"/>
              <a:gd name="connsiteX103" fmla="*/ 3016510 w 4314729"/>
              <a:gd name="connsiteY103" fmla="*/ 1309881 h 3931978"/>
              <a:gd name="connsiteX104" fmla="*/ 3094459 w 4314729"/>
              <a:gd name="connsiteY104" fmla="*/ 1386373 h 3931978"/>
              <a:gd name="connsiteX105" fmla="*/ 3024965 w 4314729"/>
              <a:gd name="connsiteY105" fmla="*/ 1443280 h 3931978"/>
              <a:gd name="connsiteX106" fmla="*/ 3020348 w 4314729"/>
              <a:gd name="connsiteY106" fmla="*/ 1579207 h 3931978"/>
              <a:gd name="connsiteX107" fmla="*/ 2996390 w 4314729"/>
              <a:gd name="connsiteY107" fmla="*/ 1723198 h 3931978"/>
              <a:gd name="connsiteX108" fmla="*/ 2997848 w 4314729"/>
              <a:gd name="connsiteY108" fmla="*/ 1875404 h 3931978"/>
              <a:gd name="connsiteX109" fmla="*/ 2942253 w 4314729"/>
              <a:gd name="connsiteY109" fmla="*/ 1950049 h 3931978"/>
              <a:gd name="connsiteX110" fmla="*/ 2949931 w 4314729"/>
              <a:gd name="connsiteY110" fmla="*/ 2111002 h 3931978"/>
              <a:gd name="connsiteX111" fmla="*/ 2816388 w 4314729"/>
              <a:gd name="connsiteY111" fmla="*/ 2156392 h 3931978"/>
              <a:gd name="connsiteX112" fmla="*/ 2775226 w 4314729"/>
              <a:gd name="connsiteY112" fmla="*/ 2112848 h 3931978"/>
              <a:gd name="connsiteX113" fmla="*/ 2676623 w 4314729"/>
              <a:gd name="connsiteY113" fmla="*/ 2118535 h 3931978"/>
              <a:gd name="connsiteX114" fmla="*/ 2774448 w 4314729"/>
              <a:gd name="connsiteY114" fmla="*/ 2351460 h 3931978"/>
              <a:gd name="connsiteX115" fmla="*/ 2743200 w 4314729"/>
              <a:gd name="connsiteY115" fmla="*/ 2453368 h 3931978"/>
              <a:gd name="connsiteX116" fmla="*/ 2811625 w 4314729"/>
              <a:gd name="connsiteY116" fmla="*/ 3474049 h 3931978"/>
              <a:gd name="connsiteX117" fmla="*/ 2809243 w 4314729"/>
              <a:gd name="connsiteY117" fmla="*/ 3929597 h 3931978"/>
              <a:gd name="connsiteX118" fmla="*/ 2494384 w 4314729"/>
              <a:gd name="connsiteY118" fmla="*/ 3929061 h 3931978"/>
              <a:gd name="connsiteX119" fmla="*/ 2315839 w 4314729"/>
              <a:gd name="connsiteY119" fmla="*/ 3139071 h 3931978"/>
              <a:gd name="connsiteX120" fmla="*/ 2182441 w 4314729"/>
              <a:gd name="connsiteY120" fmla="*/ 2655871 h 3931978"/>
              <a:gd name="connsiteX121" fmla="*/ 2126991 w 4314729"/>
              <a:gd name="connsiteY121" fmla="*/ 2823288 h 3931978"/>
              <a:gd name="connsiteX122" fmla="*/ 2058955 w 4314729"/>
              <a:gd name="connsiteY122" fmla="*/ 3094604 h 3931978"/>
              <a:gd name="connsiteX123" fmla="*/ 1953208 w 4314729"/>
              <a:gd name="connsiteY123" fmla="*/ 3573576 h 3931978"/>
              <a:gd name="connsiteX124" fmla="*/ 1865199 w 4314729"/>
              <a:gd name="connsiteY124" fmla="*/ 3931978 h 3931978"/>
              <a:gd name="connsiteX125" fmla="*/ 1473314 w 4314729"/>
              <a:gd name="connsiteY125" fmla="*/ 3926147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30376 h 3931978"/>
              <a:gd name="connsiteX48" fmla="*/ 1300066 w 4314729"/>
              <a:gd name="connsiteY48" fmla="*/ 817935 h 3931978"/>
              <a:gd name="connsiteX49" fmla="*/ 1399592 w 4314729"/>
              <a:gd name="connsiteY49" fmla="*/ 761951 h 3931978"/>
              <a:gd name="connsiteX50" fmla="*/ 1368490 w 4314729"/>
              <a:gd name="connsiteY50" fmla="*/ 687306 h 3931978"/>
              <a:gd name="connsiteX51" fmla="*/ 1486678 w 4314729"/>
              <a:gd name="connsiteY51" fmla="*/ 625102 h 3931978"/>
              <a:gd name="connsiteX52" fmla="*/ 1511560 w 4314729"/>
              <a:gd name="connsiteY52" fmla="*/ 500694 h 3931978"/>
              <a:gd name="connsiteX53" fmla="*/ 1635968 w 4314729"/>
              <a:gd name="connsiteY53" fmla="*/ 488253 h 3931978"/>
              <a:gd name="connsiteX54" fmla="*/ 1567543 w 4314729"/>
              <a:gd name="connsiteY54" fmla="*/ 432269 h 3931978"/>
              <a:gd name="connsiteX55" fmla="*/ 1629747 w 4314729"/>
              <a:gd name="connsiteY55" fmla="*/ 401167 h 3931978"/>
              <a:gd name="connsiteX56" fmla="*/ 1723053 w 4314729"/>
              <a:gd name="connsiteY56" fmla="*/ 407388 h 3931978"/>
              <a:gd name="connsiteX57" fmla="*/ 1903445 w 4314729"/>
              <a:gd name="connsiteY57" fmla="*/ 407388 h 3931978"/>
              <a:gd name="connsiteX58" fmla="*/ 1946988 w 4314729"/>
              <a:gd name="connsiteY58" fmla="*/ 282980 h 3931978"/>
              <a:gd name="connsiteX59" fmla="*/ 1971870 w 4314729"/>
              <a:gd name="connsiteY59" fmla="*/ 121249 h 3931978"/>
              <a:gd name="connsiteX60" fmla="*/ 2040294 w 4314729"/>
              <a:gd name="connsiteY60" fmla="*/ 65265 h 3931978"/>
              <a:gd name="connsiteX61" fmla="*/ 2083837 w 4314729"/>
              <a:gd name="connsiteY61" fmla="*/ 15502 h 3931978"/>
              <a:gd name="connsiteX62" fmla="*/ 2135058 w 4314729"/>
              <a:gd name="connsiteY62" fmla="*/ 0 h 3931978"/>
              <a:gd name="connsiteX63" fmla="*/ 2226906 w 4314729"/>
              <a:gd name="connsiteY63" fmla="*/ 34163 h 3931978"/>
              <a:gd name="connsiteX64" fmla="*/ 2295331 w 4314729"/>
              <a:gd name="connsiteY64" fmla="*/ 146131 h 3931978"/>
              <a:gd name="connsiteX65" fmla="*/ 2351315 w 4314729"/>
              <a:gd name="connsiteY65" fmla="*/ 282980 h 3931978"/>
              <a:gd name="connsiteX66" fmla="*/ 2407298 w 4314729"/>
              <a:gd name="connsiteY66" fmla="*/ 432269 h 3931978"/>
              <a:gd name="connsiteX67" fmla="*/ 2550368 w 4314729"/>
              <a:gd name="connsiteY67" fmla="*/ 413608 h 3931978"/>
              <a:gd name="connsiteX68" fmla="*/ 2643674 w 4314729"/>
              <a:gd name="connsiteY68" fmla="*/ 388727 h 3931978"/>
              <a:gd name="connsiteX69" fmla="*/ 2768082 w 4314729"/>
              <a:gd name="connsiteY69" fmla="*/ 419829 h 3931978"/>
              <a:gd name="connsiteX70" fmla="*/ 2817845 w 4314729"/>
              <a:gd name="connsiteY70" fmla="*/ 438490 h 3931978"/>
              <a:gd name="connsiteX71" fmla="*/ 2743200 w 4314729"/>
              <a:gd name="connsiteY71" fmla="*/ 469592 h 3931978"/>
              <a:gd name="connsiteX72" fmla="*/ 2668555 w 4314729"/>
              <a:gd name="connsiteY72" fmla="*/ 457151 h 3931978"/>
              <a:gd name="connsiteX73" fmla="*/ 2830286 w 4314729"/>
              <a:gd name="connsiteY73" fmla="*/ 556678 h 3931978"/>
              <a:gd name="connsiteX74" fmla="*/ 3010678 w 4314729"/>
              <a:gd name="connsiteY74" fmla="*/ 718408 h 3931978"/>
              <a:gd name="connsiteX75" fmla="*/ 3048000 w 4314729"/>
              <a:gd name="connsiteY75" fmla="*/ 817546 h 3931978"/>
              <a:gd name="connsiteX76" fmla="*/ 3178629 w 4314729"/>
              <a:gd name="connsiteY76" fmla="*/ 898800 h 3931978"/>
              <a:gd name="connsiteX77" fmla="*/ 3262021 w 4314729"/>
              <a:gd name="connsiteY77" fmla="*/ 950022 h 3931978"/>
              <a:gd name="connsiteX78" fmla="*/ 3349254 w 4314729"/>
              <a:gd name="connsiteY78" fmla="*/ 995168 h 3931978"/>
              <a:gd name="connsiteX79" fmla="*/ 3420301 w 4314729"/>
              <a:gd name="connsiteY79" fmla="*/ 1105775 h 3931978"/>
              <a:gd name="connsiteX80" fmla="*/ 3487656 w 4314729"/>
              <a:gd name="connsiteY80" fmla="*/ 1120354 h 3931978"/>
              <a:gd name="connsiteX81" fmla="*/ 3614057 w 4314729"/>
              <a:gd name="connsiteY81" fmla="*/ 1173956 h 3931978"/>
              <a:gd name="connsiteX82" fmla="*/ 3717034 w 4314729"/>
              <a:gd name="connsiteY82" fmla="*/ 1233244 h 3931978"/>
              <a:gd name="connsiteX83" fmla="*/ 3806501 w 4314729"/>
              <a:gd name="connsiteY83" fmla="*/ 1310804 h 3931978"/>
              <a:gd name="connsiteX84" fmla="*/ 3900196 w 4314729"/>
              <a:gd name="connsiteY84" fmla="*/ 1346669 h 3931978"/>
              <a:gd name="connsiteX85" fmla="*/ 4035442 w 4314729"/>
              <a:gd name="connsiteY85" fmla="*/ 1335152 h 3931978"/>
              <a:gd name="connsiteX86" fmla="*/ 4077283 w 4314729"/>
              <a:gd name="connsiteY86" fmla="*/ 1296371 h 3931978"/>
              <a:gd name="connsiteX87" fmla="*/ 4118444 w 4314729"/>
              <a:gd name="connsiteY87" fmla="*/ 1342830 h 3931978"/>
              <a:gd name="connsiteX88" fmla="*/ 4065231 w 4314729"/>
              <a:gd name="connsiteY88" fmla="*/ 1397501 h 3931978"/>
              <a:gd name="connsiteX89" fmla="*/ 4187939 w 4314729"/>
              <a:gd name="connsiteY89" fmla="*/ 1521230 h 3931978"/>
              <a:gd name="connsiteX90" fmla="*/ 4314729 w 4314729"/>
              <a:gd name="connsiteY90" fmla="*/ 1609919 h 3931978"/>
              <a:gd name="connsiteX91" fmla="*/ 4293540 w 4314729"/>
              <a:gd name="connsiteY91" fmla="*/ 1647630 h 3931978"/>
              <a:gd name="connsiteX92" fmla="*/ 4206455 w 4314729"/>
              <a:gd name="connsiteY92" fmla="*/ 1596409 h 3931978"/>
              <a:gd name="connsiteX93" fmla="*/ 4312201 w 4314729"/>
              <a:gd name="connsiteY93" fmla="*/ 1718048 h 3931978"/>
              <a:gd name="connsiteX94" fmla="*/ 4259523 w 4314729"/>
              <a:gd name="connsiteY94" fmla="*/ 1764895 h 3931978"/>
              <a:gd name="connsiteX95" fmla="*/ 4043654 w 4314729"/>
              <a:gd name="connsiteY95" fmla="*/ 1603165 h 3931978"/>
              <a:gd name="connsiteX96" fmla="*/ 3915018 w 4314729"/>
              <a:gd name="connsiteY96" fmla="*/ 1566620 h 3931978"/>
              <a:gd name="connsiteX97" fmla="*/ 3825017 w 4314729"/>
              <a:gd name="connsiteY97" fmla="*/ 1592327 h 3931978"/>
              <a:gd name="connsiteX98" fmla="*/ 3726025 w 4314729"/>
              <a:gd name="connsiteY98" fmla="*/ 1539502 h 3931978"/>
              <a:gd name="connsiteX99" fmla="*/ 3583636 w 4314729"/>
              <a:gd name="connsiteY99" fmla="*/ 1526527 h 3931978"/>
              <a:gd name="connsiteX100" fmla="*/ 3374377 w 4314729"/>
              <a:gd name="connsiteY100" fmla="*/ 1410186 h 3931978"/>
              <a:gd name="connsiteX101" fmla="*/ 3288604 w 4314729"/>
              <a:gd name="connsiteY101" fmla="*/ 1432833 h 3931978"/>
              <a:gd name="connsiteX102" fmla="*/ 3021273 w 4314729"/>
              <a:gd name="connsiteY102" fmla="*/ 1246608 h 3931978"/>
              <a:gd name="connsiteX103" fmla="*/ 3016510 w 4314729"/>
              <a:gd name="connsiteY103" fmla="*/ 1309881 h 3931978"/>
              <a:gd name="connsiteX104" fmla="*/ 3094459 w 4314729"/>
              <a:gd name="connsiteY104" fmla="*/ 1386373 h 3931978"/>
              <a:gd name="connsiteX105" fmla="*/ 3024965 w 4314729"/>
              <a:gd name="connsiteY105" fmla="*/ 1443280 h 3931978"/>
              <a:gd name="connsiteX106" fmla="*/ 3020348 w 4314729"/>
              <a:gd name="connsiteY106" fmla="*/ 1579207 h 3931978"/>
              <a:gd name="connsiteX107" fmla="*/ 2996390 w 4314729"/>
              <a:gd name="connsiteY107" fmla="*/ 1723198 h 3931978"/>
              <a:gd name="connsiteX108" fmla="*/ 2997848 w 4314729"/>
              <a:gd name="connsiteY108" fmla="*/ 1875404 h 3931978"/>
              <a:gd name="connsiteX109" fmla="*/ 2942253 w 4314729"/>
              <a:gd name="connsiteY109" fmla="*/ 1950049 h 3931978"/>
              <a:gd name="connsiteX110" fmla="*/ 2949931 w 4314729"/>
              <a:gd name="connsiteY110" fmla="*/ 2111002 h 3931978"/>
              <a:gd name="connsiteX111" fmla="*/ 2816388 w 4314729"/>
              <a:gd name="connsiteY111" fmla="*/ 2156392 h 3931978"/>
              <a:gd name="connsiteX112" fmla="*/ 2775226 w 4314729"/>
              <a:gd name="connsiteY112" fmla="*/ 2112848 h 3931978"/>
              <a:gd name="connsiteX113" fmla="*/ 2676623 w 4314729"/>
              <a:gd name="connsiteY113" fmla="*/ 2118535 h 3931978"/>
              <a:gd name="connsiteX114" fmla="*/ 2774448 w 4314729"/>
              <a:gd name="connsiteY114" fmla="*/ 2351460 h 3931978"/>
              <a:gd name="connsiteX115" fmla="*/ 2743200 w 4314729"/>
              <a:gd name="connsiteY115" fmla="*/ 2453368 h 3931978"/>
              <a:gd name="connsiteX116" fmla="*/ 2811625 w 4314729"/>
              <a:gd name="connsiteY116" fmla="*/ 3474049 h 3931978"/>
              <a:gd name="connsiteX117" fmla="*/ 2809243 w 4314729"/>
              <a:gd name="connsiteY117" fmla="*/ 3929597 h 3931978"/>
              <a:gd name="connsiteX118" fmla="*/ 2494384 w 4314729"/>
              <a:gd name="connsiteY118" fmla="*/ 3929061 h 3931978"/>
              <a:gd name="connsiteX119" fmla="*/ 2315839 w 4314729"/>
              <a:gd name="connsiteY119" fmla="*/ 3139071 h 3931978"/>
              <a:gd name="connsiteX120" fmla="*/ 2182441 w 4314729"/>
              <a:gd name="connsiteY120" fmla="*/ 2655871 h 3931978"/>
              <a:gd name="connsiteX121" fmla="*/ 2126991 w 4314729"/>
              <a:gd name="connsiteY121" fmla="*/ 2823288 h 3931978"/>
              <a:gd name="connsiteX122" fmla="*/ 2058955 w 4314729"/>
              <a:gd name="connsiteY122" fmla="*/ 3094604 h 3931978"/>
              <a:gd name="connsiteX123" fmla="*/ 1953208 w 4314729"/>
              <a:gd name="connsiteY123" fmla="*/ 3573576 h 3931978"/>
              <a:gd name="connsiteX124" fmla="*/ 1865199 w 4314729"/>
              <a:gd name="connsiteY124" fmla="*/ 3931978 h 3931978"/>
              <a:gd name="connsiteX125" fmla="*/ 1470933 w 4314729"/>
              <a:gd name="connsiteY125"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30376 h 3931978"/>
              <a:gd name="connsiteX48" fmla="*/ 1300066 w 4314729"/>
              <a:gd name="connsiteY48" fmla="*/ 817935 h 3931978"/>
              <a:gd name="connsiteX49" fmla="*/ 1399592 w 4314729"/>
              <a:gd name="connsiteY49" fmla="*/ 761951 h 3931978"/>
              <a:gd name="connsiteX50" fmla="*/ 1368490 w 4314729"/>
              <a:gd name="connsiteY50" fmla="*/ 687306 h 3931978"/>
              <a:gd name="connsiteX51" fmla="*/ 1486678 w 4314729"/>
              <a:gd name="connsiteY51" fmla="*/ 625102 h 3931978"/>
              <a:gd name="connsiteX52" fmla="*/ 1511560 w 4314729"/>
              <a:gd name="connsiteY52" fmla="*/ 500694 h 3931978"/>
              <a:gd name="connsiteX53" fmla="*/ 1635968 w 4314729"/>
              <a:gd name="connsiteY53" fmla="*/ 488253 h 3931978"/>
              <a:gd name="connsiteX54" fmla="*/ 1567543 w 4314729"/>
              <a:gd name="connsiteY54" fmla="*/ 432269 h 3931978"/>
              <a:gd name="connsiteX55" fmla="*/ 1629747 w 4314729"/>
              <a:gd name="connsiteY55" fmla="*/ 401167 h 3931978"/>
              <a:gd name="connsiteX56" fmla="*/ 1723053 w 4314729"/>
              <a:gd name="connsiteY56" fmla="*/ 407388 h 3931978"/>
              <a:gd name="connsiteX57" fmla="*/ 1903445 w 4314729"/>
              <a:gd name="connsiteY57" fmla="*/ 407388 h 3931978"/>
              <a:gd name="connsiteX58" fmla="*/ 1946988 w 4314729"/>
              <a:gd name="connsiteY58" fmla="*/ 282980 h 3931978"/>
              <a:gd name="connsiteX59" fmla="*/ 1971870 w 4314729"/>
              <a:gd name="connsiteY59" fmla="*/ 121249 h 3931978"/>
              <a:gd name="connsiteX60" fmla="*/ 2040294 w 4314729"/>
              <a:gd name="connsiteY60" fmla="*/ 65265 h 3931978"/>
              <a:gd name="connsiteX61" fmla="*/ 2083837 w 4314729"/>
              <a:gd name="connsiteY61" fmla="*/ 15502 h 3931978"/>
              <a:gd name="connsiteX62" fmla="*/ 2135058 w 4314729"/>
              <a:gd name="connsiteY62" fmla="*/ 0 h 3931978"/>
              <a:gd name="connsiteX63" fmla="*/ 2226906 w 4314729"/>
              <a:gd name="connsiteY63" fmla="*/ 34163 h 3931978"/>
              <a:gd name="connsiteX64" fmla="*/ 2295331 w 4314729"/>
              <a:gd name="connsiteY64" fmla="*/ 146131 h 3931978"/>
              <a:gd name="connsiteX65" fmla="*/ 2351315 w 4314729"/>
              <a:gd name="connsiteY65" fmla="*/ 282980 h 3931978"/>
              <a:gd name="connsiteX66" fmla="*/ 2407298 w 4314729"/>
              <a:gd name="connsiteY66" fmla="*/ 432269 h 3931978"/>
              <a:gd name="connsiteX67" fmla="*/ 2550368 w 4314729"/>
              <a:gd name="connsiteY67" fmla="*/ 413608 h 3931978"/>
              <a:gd name="connsiteX68" fmla="*/ 2643674 w 4314729"/>
              <a:gd name="connsiteY68" fmla="*/ 388727 h 3931978"/>
              <a:gd name="connsiteX69" fmla="*/ 2768082 w 4314729"/>
              <a:gd name="connsiteY69" fmla="*/ 419829 h 3931978"/>
              <a:gd name="connsiteX70" fmla="*/ 2817845 w 4314729"/>
              <a:gd name="connsiteY70" fmla="*/ 438490 h 3931978"/>
              <a:gd name="connsiteX71" fmla="*/ 2743200 w 4314729"/>
              <a:gd name="connsiteY71" fmla="*/ 469592 h 3931978"/>
              <a:gd name="connsiteX72" fmla="*/ 2668555 w 4314729"/>
              <a:gd name="connsiteY72" fmla="*/ 457151 h 3931978"/>
              <a:gd name="connsiteX73" fmla="*/ 2830286 w 4314729"/>
              <a:gd name="connsiteY73" fmla="*/ 556678 h 3931978"/>
              <a:gd name="connsiteX74" fmla="*/ 2989246 w 4314729"/>
              <a:gd name="connsiteY74" fmla="*/ 718408 h 3931978"/>
              <a:gd name="connsiteX75" fmla="*/ 3048000 w 4314729"/>
              <a:gd name="connsiteY75" fmla="*/ 817546 h 3931978"/>
              <a:gd name="connsiteX76" fmla="*/ 3178629 w 4314729"/>
              <a:gd name="connsiteY76" fmla="*/ 898800 h 3931978"/>
              <a:gd name="connsiteX77" fmla="*/ 3262021 w 4314729"/>
              <a:gd name="connsiteY77" fmla="*/ 950022 h 3931978"/>
              <a:gd name="connsiteX78" fmla="*/ 3349254 w 4314729"/>
              <a:gd name="connsiteY78" fmla="*/ 995168 h 3931978"/>
              <a:gd name="connsiteX79" fmla="*/ 3420301 w 4314729"/>
              <a:gd name="connsiteY79" fmla="*/ 1105775 h 3931978"/>
              <a:gd name="connsiteX80" fmla="*/ 3487656 w 4314729"/>
              <a:gd name="connsiteY80" fmla="*/ 1120354 h 3931978"/>
              <a:gd name="connsiteX81" fmla="*/ 3614057 w 4314729"/>
              <a:gd name="connsiteY81" fmla="*/ 1173956 h 3931978"/>
              <a:gd name="connsiteX82" fmla="*/ 3717034 w 4314729"/>
              <a:gd name="connsiteY82" fmla="*/ 1233244 h 3931978"/>
              <a:gd name="connsiteX83" fmla="*/ 3806501 w 4314729"/>
              <a:gd name="connsiteY83" fmla="*/ 1310804 h 3931978"/>
              <a:gd name="connsiteX84" fmla="*/ 3900196 w 4314729"/>
              <a:gd name="connsiteY84" fmla="*/ 1346669 h 3931978"/>
              <a:gd name="connsiteX85" fmla="*/ 4035442 w 4314729"/>
              <a:gd name="connsiteY85" fmla="*/ 1335152 h 3931978"/>
              <a:gd name="connsiteX86" fmla="*/ 4077283 w 4314729"/>
              <a:gd name="connsiteY86" fmla="*/ 1296371 h 3931978"/>
              <a:gd name="connsiteX87" fmla="*/ 4118444 w 4314729"/>
              <a:gd name="connsiteY87" fmla="*/ 1342830 h 3931978"/>
              <a:gd name="connsiteX88" fmla="*/ 4065231 w 4314729"/>
              <a:gd name="connsiteY88" fmla="*/ 1397501 h 3931978"/>
              <a:gd name="connsiteX89" fmla="*/ 4187939 w 4314729"/>
              <a:gd name="connsiteY89" fmla="*/ 1521230 h 3931978"/>
              <a:gd name="connsiteX90" fmla="*/ 4314729 w 4314729"/>
              <a:gd name="connsiteY90" fmla="*/ 1609919 h 3931978"/>
              <a:gd name="connsiteX91" fmla="*/ 4293540 w 4314729"/>
              <a:gd name="connsiteY91" fmla="*/ 1647630 h 3931978"/>
              <a:gd name="connsiteX92" fmla="*/ 4206455 w 4314729"/>
              <a:gd name="connsiteY92" fmla="*/ 1596409 h 3931978"/>
              <a:gd name="connsiteX93" fmla="*/ 4312201 w 4314729"/>
              <a:gd name="connsiteY93" fmla="*/ 1718048 h 3931978"/>
              <a:gd name="connsiteX94" fmla="*/ 4259523 w 4314729"/>
              <a:gd name="connsiteY94" fmla="*/ 1764895 h 3931978"/>
              <a:gd name="connsiteX95" fmla="*/ 4043654 w 4314729"/>
              <a:gd name="connsiteY95" fmla="*/ 1603165 h 3931978"/>
              <a:gd name="connsiteX96" fmla="*/ 3915018 w 4314729"/>
              <a:gd name="connsiteY96" fmla="*/ 1566620 h 3931978"/>
              <a:gd name="connsiteX97" fmla="*/ 3825017 w 4314729"/>
              <a:gd name="connsiteY97" fmla="*/ 1592327 h 3931978"/>
              <a:gd name="connsiteX98" fmla="*/ 3726025 w 4314729"/>
              <a:gd name="connsiteY98" fmla="*/ 1539502 h 3931978"/>
              <a:gd name="connsiteX99" fmla="*/ 3583636 w 4314729"/>
              <a:gd name="connsiteY99" fmla="*/ 1526527 h 3931978"/>
              <a:gd name="connsiteX100" fmla="*/ 3374377 w 4314729"/>
              <a:gd name="connsiteY100" fmla="*/ 1410186 h 3931978"/>
              <a:gd name="connsiteX101" fmla="*/ 3288604 w 4314729"/>
              <a:gd name="connsiteY101" fmla="*/ 1432833 h 3931978"/>
              <a:gd name="connsiteX102" fmla="*/ 3021273 w 4314729"/>
              <a:gd name="connsiteY102" fmla="*/ 1246608 h 3931978"/>
              <a:gd name="connsiteX103" fmla="*/ 3016510 w 4314729"/>
              <a:gd name="connsiteY103" fmla="*/ 1309881 h 3931978"/>
              <a:gd name="connsiteX104" fmla="*/ 3094459 w 4314729"/>
              <a:gd name="connsiteY104" fmla="*/ 1386373 h 3931978"/>
              <a:gd name="connsiteX105" fmla="*/ 3024965 w 4314729"/>
              <a:gd name="connsiteY105" fmla="*/ 1443280 h 3931978"/>
              <a:gd name="connsiteX106" fmla="*/ 3020348 w 4314729"/>
              <a:gd name="connsiteY106" fmla="*/ 1579207 h 3931978"/>
              <a:gd name="connsiteX107" fmla="*/ 2996390 w 4314729"/>
              <a:gd name="connsiteY107" fmla="*/ 1723198 h 3931978"/>
              <a:gd name="connsiteX108" fmla="*/ 2997848 w 4314729"/>
              <a:gd name="connsiteY108" fmla="*/ 1875404 h 3931978"/>
              <a:gd name="connsiteX109" fmla="*/ 2942253 w 4314729"/>
              <a:gd name="connsiteY109" fmla="*/ 1950049 h 3931978"/>
              <a:gd name="connsiteX110" fmla="*/ 2949931 w 4314729"/>
              <a:gd name="connsiteY110" fmla="*/ 2111002 h 3931978"/>
              <a:gd name="connsiteX111" fmla="*/ 2816388 w 4314729"/>
              <a:gd name="connsiteY111" fmla="*/ 2156392 h 3931978"/>
              <a:gd name="connsiteX112" fmla="*/ 2775226 w 4314729"/>
              <a:gd name="connsiteY112" fmla="*/ 2112848 h 3931978"/>
              <a:gd name="connsiteX113" fmla="*/ 2676623 w 4314729"/>
              <a:gd name="connsiteY113" fmla="*/ 2118535 h 3931978"/>
              <a:gd name="connsiteX114" fmla="*/ 2774448 w 4314729"/>
              <a:gd name="connsiteY114" fmla="*/ 2351460 h 3931978"/>
              <a:gd name="connsiteX115" fmla="*/ 2743200 w 4314729"/>
              <a:gd name="connsiteY115" fmla="*/ 2453368 h 3931978"/>
              <a:gd name="connsiteX116" fmla="*/ 2811625 w 4314729"/>
              <a:gd name="connsiteY116" fmla="*/ 3474049 h 3931978"/>
              <a:gd name="connsiteX117" fmla="*/ 2809243 w 4314729"/>
              <a:gd name="connsiteY117" fmla="*/ 3929597 h 3931978"/>
              <a:gd name="connsiteX118" fmla="*/ 2494384 w 4314729"/>
              <a:gd name="connsiteY118" fmla="*/ 3929061 h 3931978"/>
              <a:gd name="connsiteX119" fmla="*/ 2315839 w 4314729"/>
              <a:gd name="connsiteY119" fmla="*/ 3139071 h 3931978"/>
              <a:gd name="connsiteX120" fmla="*/ 2182441 w 4314729"/>
              <a:gd name="connsiteY120" fmla="*/ 2655871 h 3931978"/>
              <a:gd name="connsiteX121" fmla="*/ 2126991 w 4314729"/>
              <a:gd name="connsiteY121" fmla="*/ 2823288 h 3931978"/>
              <a:gd name="connsiteX122" fmla="*/ 2058955 w 4314729"/>
              <a:gd name="connsiteY122" fmla="*/ 3094604 h 3931978"/>
              <a:gd name="connsiteX123" fmla="*/ 1953208 w 4314729"/>
              <a:gd name="connsiteY123" fmla="*/ 3573576 h 3931978"/>
              <a:gd name="connsiteX124" fmla="*/ 1865199 w 4314729"/>
              <a:gd name="connsiteY124" fmla="*/ 3931978 h 3931978"/>
              <a:gd name="connsiteX125" fmla="*/ 1470933 w 4314729"/>
              <a:gd name="connsiteY125"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30376 h 3931978"/>
              <a:gd name="connsiteX48" fmla="*/ 1300066 w 4314729"/>
              <a:gd name="connsiteY48" fmla="*/ 817935 h 3931978"/>
              <a:gd name="connsiteX49" fmla="*/ 1399592 w 4314729"/>
              <a:gd name="connsiteY49" fmla="*/ 761951 h 3931978"/>
              <a:gd name="connsiteX50" fmla="*/ 1368490 w 4314729"/>
              <a:gd name="connsiteY50" fmla="*/ 687306 h 3931978"/>
              <a:gd name="connsiteX51" fmla="*/ 1486678 w 4314729"/>
              <a:gd name="connsiteY51" fmla="*/ 625102 h 3931978"/>
              <a:gd name="connsiteX52" fmla="*/ 1511560 w 4314729"/>
              <a:gd name="connsiteY52" fmla="*/ 500694 h 3931978"/>
              <a:gd name="connsiteX53" fmla="*/ 1635968 w 4314729"/>
              <a:gd name="connsiteY53" fmla="*/ 488253 h 3931978"/>
              <a:gd name="connsiteX54" fmla="*/ 1567543 w 4314729"/>
              <a:gd name="connsiteY54" fmla="*/ 432269 h 3931978"/>
              <a:gd name="connsiteX55" fmla="*/ 1629747 w 4314729"/>
              <a:gd name="connsiteY55" fmla="*/ 401167 h 3931978"/>
              <a:gd name="connsiteX56" fmla="*/ 1723053 w 4314729"/>
              <a:gd name="connsiteY56" fmla="*/ 407388 h 3931978"/>
              <a:gd name="connsiteX57" fmla="*/ 1903445 w 4314729"/>
              <a:gd name="connsiteY57" fmla="*/ 407388 h 3931978"/>
              <a:gd name="connsiteX58" fmla="*/ 1946988 w 4314729"/>
              <a:gd name="connsiteY58" fmla="*/ 282980 h 3931978"/>
              <a:gd name="connsiteX59" fmla="*/ 1971870 w 4314729"/>
              <a:gd name="connsiteY59" fmla="*/ 121249 h 3931978"/>
              <a:gd name="connsiteX60" fmla="*/ 2040294 w 4314729"/>
              <a:gd name="connsiteY60" fmla="*/ 65265 h 3931978"/>
              <a:gd name="connsiteX61" fmla="*/ 2083837 w 4314729"/>
              <a:gd name="connsiteY61" fmla="*/ 15502 h 3931978"/>
              <a:gd name="connsiteX62" fmla="*/ 2135058 w 4314729"/>
              <a:gd name="connsiteY62" fmla="*/ 0 h 3931978"/>
              <a:gd name="connsiteX63" fmla="*/ 2226906 w 4314729"/>
              <a:gd name="connsiteY63" fmla="*/ 34163 h 3931978"/>
              <a:gd name="connsiteX64" fmla="*/ 2295331 w 4314729"/>
              <a:gd name="connsiteY64" fmla="*/ 146131 h 3931978"/>
              <a:gd name="connsiteX65" fmla="*/ 2351315 w 4314729"/>
              <a:gd name="connsiteY65" fmla="*/ 282980 h 3931978"/>
              <a:gd name="connsiteX66" fmla="*/ 2407298 w 4314729"/>
              <a:gd name="connsiteY66" fmla="*/ 432269 h 3931978"/>
              <a:gd name="connsiteX67" fmla="*/ 2550368 w 4314729"/>
              <a:gd name="connsiteY67" fmla="*/ 413608 h 3931978"/>
              <a:gd name="connsiteX68" fmla="*/ 2643674 w 4314729"/>
              <a:gd name="connsiteY68" fmla="*/ 388727 h 3931978"/>
              <a:gd name="connsiteX69" fmla="*/ 2768082 w 4314729"/>
              <a:gd name="connsiteY69" fmla="*/ 419829 h 3931978"/>
              <a:gd name="connsiteX70" fmla="*/ 2817845 w 4314729"/>
              <a:gd name="connsiteY70" fmla="*/ 438490 h 3931978"/>
              <a:gd name="connsiteX71" fmla="*/ 2743200 w 4314729"/>
              <a:gd name="connsiteY71" fmla="*/ 469592 h 3931978"/>
              <a:gd name="connsiteX72" fmla="*/ 2668555 w 4314729"/>
              <a:gd name="connsiteY72" fmla="*/ 457151 h 3931978"/>
              <a:gd name="connsiteX73" fmla="*/ 2830286 w 4314729"/>
              <a:gd name="connsiteY73" fmla="*/ 556678 h 3931978"/>
              <a:gd name="connsiteX74" fmla="*/ 2989246 w 4314729"/>
              <a:gd name="connsiteY74" fmla="*/ 718408 h 3931978"/>
              <a:gd name="connsiteX75" fmla="*/ 3048000 w 4314729"/>
              <a:gd name="connsiteY75" fmla="*/ 817546 h 3931978"/>
              <a:gd name="connsiteX76" fmla="*/ 3178629 w 4314729"/>
              <a:gd name="connsiteY76" fmla="*/ 898800 h 3931978"/>
              <a:gd name="connsiteX77" fmla="*/ 3262021 w 4314729"/>
              <a:gd name="connsiteY77" fmla="*/ 950022 h 3931978"/>
              <a:gd name="connsiteX78" fmla="*/ 3349254 w 4314729"/>
              <a:gd name="connsiteY78" fmla="*/ 995168 h 3931978"/>
              <a:gd name="connsiteX79" fmla="*/ 3420301 w 4314729"/>
              <a:gd name="connsiteY79" fmla="*/ 1105775 h 3931978"/>
              <a:gd name="connsiteX80" fmla="*/ 3487656 w 4314729"/>
              <a:gd name="connsiteY80" fmla="*/ 1120354 h 3931978"/>
              <a:gd name="connsiteX81" fmla="*/ 3614057 w 4314729"/>
              <a:gd name="connsiteY81" fmla="*/ 1173956 h 3931978"/>
              <a:gd name="connsiteX82" fmla="*/ 3717034 w 4314729"/>
              <a:gd name="connsiteY82" fmla="*/ 1233244 h 3931978"/>
              <a:gd name="connsiteX83" fmla="*/ 3806501 w 4314729"/>
              <a:gd name="connsiteY83" fmla="*/ 1310804 h 3931978"/>
              <a:gd name="connsiteX84" fmla="*/ 3900196 w 4314729"/>
              <a:gd name="connsiteY84" fmla="*/ 1346669 h 3931978"/>
              <a:gd name="connsiteX85" fmla="*/ 4035442 w 4314729"/>
              <a:gd name="connsiteY85" fmla="*/ 1335152 h 3931978"/>
              <a:gd name="connsiteX86" fmla="*/ 4077283 w 4314729"/>
              <a:gd name="connsiteY86" fmla="*/ 1296371 h 3931978"/>
              <a:gd name="connsiteX87" fmla="*/ 4118444 w 4314729"/>
              <a:gd name="connsiteY87" fmla="*/ 1342830 h 3931978"/>
              <a:gd name="connsiteX88" fmla="*/ 4065231 w 4314729"/>
              <a:gd name="connsiteY88" fmla="*/ 1397501 h 3931978"/>
              <a:gd name="connsiteX89" fmla="*/ 4187939 w 4314729"/>
              <a:gd name="connsiteY89" fmla="*/ 1521230 h 3931978"/>
              <a:gd name="connsiteX90" fmla="*/ 4314729 w 4314729"/>
              <a:gd name="connsiteY90" fmla="*/ 1609919 h 3931978"/>
              <a:gd name="connsiteX91" fmla="*/ 4293540 w 4314729"/>
              <a:gd name="connsiteY91" fmla="*/ 1647630 h 3931978"/>
              <a:gd name="connsiteX92" fmla="*/ 4206455 w 4314729"/>
              <a:gd name="connsiteY92" fmla="*/ 1596409 h 3931978"/>
              <a:gd name="connsiteX93" fmla="*/ 4312201 w 4314729"/>
              <a:gd name="connsiteY93" fmla="*/ 1718048 h 3931978"/>
              <a:gd name="connsiteX94" fmla="*/ 4259523 w 4314729"/>
              <a:gd name="connsiteY94" fmla="*/ 1764895 h 3931978"/>
              <a:gd name="connsiteX95" fmla="*/ 4043654 w 4314729"/>
              <a:gd name="connsiteY95" fmla="*/ 1603165 h 3931978"/>
              <a:gd name="connsiteX96" fmla="*/ 3915018 w 4314729"/>
              <a:gd name="connsiteY96" fmla="*/ 1566620 h 3931978"/>
              <a:gd name="connsiteX97" fmla="*/ 3825017 w 4314729"/>
              <a:gd name="connsiteY97" fmla="*/ 1592327 h 3931978"/>
              <a:gd name="connsiteX98" fmla="*/ 3726025 w 4314729"/>
              <a:gd name="connsiteY98" fmla="*/ 1539502 h 3931978"/>
              <a:gd name="connsiteX99" fmla="*/ 3583636 w 4314729"/>
              <a:gd name="connsiteY99" fmla="*/ 1526527 h 3931978"/>
              <a:gd name="connsiteX100" fmla="*/ 3374377 w 4314729"/>
              <a:gd name="connsiteY100" fmla="*/ 1410186 h 3931978"/>
              <a:gd name="connsiteX101" fmla="*/ 3288604 w 4314729"/>
              <a:gd name="connsiteY101" fmla="*/ 1432833 h 3931978"/>
              <a:gd name="connsiteX102" fmla="*/ 3021273 w 4314729"/>
              <a:gd name="connsiteY102" fmla="*/ 1246608 h 3931978"/>
              <a:gd name="connsiteX103" fmla="*/ 3016510 w 4314729"/>
              <a:gd name="connsiteY103" fmla="*/ 1309881 h 3931978"/>
              <a:gd name="connsiteX104" fmla="*/ 3094459 w 4314729"/>
              <a:gd name="connsiteY104" fmla="*/ 1386373 h 3931978"/>
              <a:gd name="connsiteX105" fmla="*/ 3024965 w 4314729"/>
              <a:gd name="connsiteY105" fmla="*/ 1443280 h 3931978"/>
              <a:gd name="connsiteX106" fmla="*/ 3020348 w 4314729"/>
              <a:gd name="connsiteY106" fmla="*/ 1579207 h 3931978"/>
              <a:gd name="connsiteX107" fmla="*/ 2996390 w 4314729"/>
              <a:gd name="connsiteY107" fmla="*/ 1723198 h 3931978"/>
              <a:gd name="connsiteX108" fmla="*/ 2997848 w 4314729"/>
              <a:gd name="connsiteY108" fmla="*/ 1875404 h 3931978"/>
              <a:gd name="connsiteX109" fmla="*/ 2942253 w 4314729"/>
              <a:gd name="connsiteY109" fmla="*/ 1950049 h 3931978"/>
              <a:gd name="connsiteX110" fmla="*/ 2949931 w 4314729"/>
              <a:gd name="connsiteY110" fmla="*/ 2111002 h 3931978"/>
              <a:gd name="connsiteX111" fmla="*/ 2816388 w 4314729"/>
              <a:gd name="connsiteY111" fmla="*/ 2156392 h 3931978"/>
              <a:gd name="connsiteX112" fmla="*/ 2775226 w 4314729"/>
              <a:gd name="connsiteY112" fmla="*/ 2112848 h 3931978"/>
              <a:gd name="connsiteX113" fmla="*/ 2676623 w 4314729"/>
              <a:gd name="connsiteY113" fmla="*/ 2118535 h 3931978"/>
              <a:gd name="connsiteX114" fmla="*/ 2774448 w 4314729"/>
              <a:gd name="connsiteY114" fmla="*/ 2351460 h 3931978"/>
              <a:gd name="connsiteX115" fmla="*/ 2743200 w 4314729"/>
              <a:gd name="connsiteY115" fmla="*/ 2453368 h 3931978"/>
              <a:gd name="connsiteX116" fmla="*/ 2811625 w 4314729"/>
              <a:gd name="connsiteY116" fmla="*/ 3474049 h 3931978"/>
              <a:gd name="connsiteX117" fmla="*/ 2809243 w 4314729"/>
              <a:gd name="connsiteY117" fmla="*/ 3929597 h 3931978"/>
              <a:gd name="connsiteX118" fmla="*/ 2494384 w 4314729"/>
              <a:gd name="connsiteY118" fmla="*/ 3929061 h 3931978"/>
              <a:gd name="connsiteX119" fmla="*/ 2315839 w 4314729"/>
              <a:gd name="connsiteY119" fmla="*/ 3139071 h 3931978"/>
              <a:gd name="connsiteX120" fmla="*/ 2182441 w 4314729"/>
              <a:gd name="connsiteY120" fmla="*/ 2655871 h 3931978"/>
              <a:gd name="connsiteX121" fmla="*/ 2126991 w 4314729"/>
              <a:gd name="connsiteY121" fmla="*/ 2823288 h 3931978"/>
              <a:gd name="connsiteX122" fmla="*/ 2058955 w 4314729"/>
              <a:gd name="connsiteY122" fmla="*/ 3094604 h 3931978"/>
              <a:gd name="connsiteX123" fmla="*/ 1953208 w 4314729"/>
              <a:gd name="connsiteY123" fmla="*/ 3573576 h 3931978"/>
              <a:gd name="connsiteX124" fmla="*/ 1865199 w 4314729"/>
              <a:gd name="connsiteY124" fmla="*/ 3931978 h 3931978"/>
              <a:gd name="connsiteX125" fmla="*/ 1470933 w 4314729"/>
              <a:gd name="connsiteY125"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30376 h 3931978"/>
              <a:gd name="connsiteX48" fmla="*/ 1300066 w 4314729"/>
              <a:gd name="connsiteY48" fmla="*/ 817935 h 3931978"/>
              <a:gd name="connsiteX49" fmla="*/ 1399592 w 4314729"/>
              <a:gd name="connsiteY49" fmla="*/ 761951 h 3931978"/>
              <a:gd name="connsiteX50" fmla="*/ 1368490 w 4314729"/>
              <a:gd name="connsiteY50" fmla="*/ 687306 h 3931978"/>
              <a:gd name="connsiteX51" fmla="*/ 1486678 w 4314729"/>
              <a:gd name="connsiteY51" fmla="*/ 625102 h 3931978"/>
              <a:gd name="connsiteX52" fmla="*/ 1511560 w 4314729"/>
              <a:gd name="connsiteY52" fmla="*/ 500694 h 3931978"/>
              <a:gd name="connsiteX53" fmla="*/ 1635968 w 4314729"/>
              <a:gd name="connsiteY53" fmla="*/ 488253 h 3931978"/>
              <a:gd name="connsiteX54" fmla="*/ 1567543 w 4314729"/>
              <a:gd name="connsiteY54" fmla="*/ 432269 h 3931978"/>
              <a:gd name="connsiteX55" fmla="*/ 1629747 w 4314729"/>
              <a:gd name="connsiteY55" fmla="*/ 401167 h 3931978"/>
              <a:gd name="connsiteX56" fmla="*/ 1723053 w 4314729"/>
              <a:gd name="connsiteY56" fmla="*/ 407388 h 3931978"/>
              <a:gd name="connsiteX57" fmla="*/ 1903445 w 4314729"/>
              <a:gd name="connsiteY57" fmla="*/ 407388 h 3931978"/>
              <a:gd name="connsiteX58" fmla="*/ 1946988 w 4314729"/>
              <a:gd name="connsiteY58" fmla="*/ 282980 h 3931978"/>
              <a:gd name="connsiteX59" fmla="*/ 1971870 w 4314729"/>
              <a:gd name="connsiteY59" fmla="*/ 121249 h 3931978"/>
              <a:gd name="connsiteX60" fmla="*/ 2040294 w 4314729"/>
              <a:gd name="connsiteY60" fmla="*/ 65265 h 3931978"/>
              <a:gd name="connsiteX61" fmla="*/ 2083837 w 4314729"/>
              <a:gd name="connsiteY61" fmla="*/ 15502 h 3931978"/>
              <a:gd name="connsiteX62" fmla="*/ 2135058 w 4314729"/>
              <a:gd name="connsiteY62" fmla="*/ 0 h 3931978"/>
              <a:gd name="connsiteX63" fmla="*/ 2226906 w 4314729"/>
              <a:gd name="connsiteY63" fmla="*/ 34163 h 3931978"/>
              <a:gd name="connsiteX64" fmla="*/ 2295331 w 4314729"/>
              <a:gd name="connsiteY64" fmla="*/ 146131 h 3931978"/>
              <a:gd name="connsiteX65" fmla="*/ 2351315 w 4314729"/>
              <a:gd name="connsiteY65" fmla="*/ 282980 h 3931978"/>
              <a:gd name="connsiteX66" fmla="*/ 2407298 w 4314729"/>
              <a:gd name="connsiteY66" fmla="*/ 432269 h 3931978"/>
              <a:gd name="connsiteX67" fmla="*/ 2550368 w 4314729"/>
              <a:gd name="connsiteY67" fmla="*/ 413608 h 3931978"/>
              <a:gd name="connsiteX68" fmla="*/ 2643674 w 4314729"/>
              <a:gd name="connsiteY68" fmla="*/ 388727 h 3931978"/>
              <a:gd name="connsiteX69" fmla="*/ 2768082 w 4314729"/>
              <a:gd name="connsiteY69" fmla="*/ 419829 h 3931978"/>
              <a:gd name="connsiteX70" fmla="*/ 2817845 w 4314729"/>
              <a:gd name="connsiteY70" fmla="*/ 438490 h 3931978"/>
              <a:gd name="connsiteX71" fmla="*/ 2743200 w 4314729"/>
              <a:gd name="connsiteY71" fmla="*/ 469592 h 3931978"/>
              <a:gd name="connsiteX72" fmla="*/ 2668555 w 4314729"/>
              <a:gd name="connsiteY72" fmla="*/ 457151 h 3931978"/>
              <a:gd name="connsiteX73" fmla="*/ 2830286 w 4314729"/>
              <a:gd name="connsiteY73" fmla="*/ 556678 h 3931978"/>
              <a:gd name="connsiteX74" fmla="*/ 2989246 w 4314729"/>
              <a:gd name="connsiteY74" fmla="*/ 718408 h 3931978"/>
              <a:gd name="connsiteX75" fmla="*/ 3048000 w 4314729"/>
              <a:gd name="connsiteY75" fmla="*/ 817546 h 3931978"/>
              <a:gd name="connsiteX76" fmla="*/ 3178629 w 4314729"/>
              <a:gd name="connsiteY76" fmla="*/ 898800 h 3931978"/>
              <a:gd name="connsiteX77" fmla="*/ 3262021 w 4314729"/>
              <a:gd name="connsiteY77" fmla="*/ 950022 h 3931978"/>
              <a:gd name="connsiteX78" fmla="*/ 3349254 w 4314729"/>
              <a:gd name="connsiteY78" fmla="*/ 995168 h 3931978"/>
              <a:gd name="connsiteX79" fmla="*/ 3420301 w 4314729"/>
              <a:gd name="connsiteY79" fmla="*/ 1105775 h 3931978"/>
              <a:gd name="connsiteX80" fmla="*/ 3487656 w 4314729"/>
              <a:gd name="connsiteY80" fmla="*/ 1120354 h 3931978"/>
              <a:gd name="connsiteX81" fmla="*/ 3614057 w 4314729"/>
              <a:gd name="connsiteY81" fmla="*/ 1173956 h 3931978"/>
              <a:gd name="connsiteX82" fmla="*/ 3717034 w 4314729"/>
              <a:gd name="connsiteY82" fmla="*/ 1233244 h 3931978"/>
              <a:gd name="connsiteX83" fmla="*/ 3806501 w 4314729"/>
              <a:gd name="connsiteY83" fmla="*/ 1310804 h 3931978"/>
              <a:gd name="connsiteX84" fmla="*/ 3900196 w 4314729"/>
              <a:gd name="connsiteY84" fmla="*/ 1346669 h 3931978"/>
              <a:gd name="connsiteX85" fmla="*/ 4035442 w 4314729"/>
              <a:gd name="connsiteY85" fmla="*/ 1335152 h 3931978"/>
              <a:gd name="connsiteX86" fmla="*/ 4077283 w 4314729"/>
              <a:gd name="connsiteY86" fmla="*/ 1296371 h 3931978"/>
              <a:gd name="connsiteX87" fmla="*/ 4118444 w 4314729"/>
              <a:gd name="connsiteY87" fmla="*/ 1342830 h 3931978"/>
              <a:gd name="connsiteX88" fmla="*/ 4065231 w 4314729"/>
              <a:gd name="connsiteY88" fmla="*/ 1397501 h 3931978"/>
              <a:gd name="connsiteX89" fmla="*/ 4187939 w 4314729"/>
              <a:gd name="connsiteY89" fmla="*/ 1521230 h 3931978"/>
              <a:gd name="connsiteX90" fmla="*/ 4314729 w 4314729"/>
              <a:gd name="connsiteY90" fmla="*/ 1609919 h 3931978"/>
              <a:gd name="connsiteX91" fmla="*/ 4293540 w 4314729"/>
              <a:gd name="connsiteY91" fmla="*/ 1647630 h 3931978"/>
              <a:gd name="connsiteX92" fmla="*/ 4206455 w 4314729"/>
              <a:gd name="connsiteY92" fmla="*/ 1596409 h 3931978"/>
              <a:gd name="connsiteX93" fmla="*/ 4312201 w 4314729"/>
              <a:gd name="connsiteY93" fmla="*/ 1718048 h 3931978"/>
              <a:gd name="connsiteX94" fmla="*/ 4259523 w 4314729"/>
              <a:gd name="connsiteY94" fmla="*/ 1764895 h 3931978"/>
              <a:gd name="connsiteX95" fmla="*/ 4043654 w 4314729"/>
              <a:gd name="connsiteY95" fmla="*/ 1603165 h 3931978"/>
              <a:gd name="connsiteX96" fmla="*/ 3915018 w 4314729"/>
              <a:gd name="connsiteY96" fmla="*/ 1566620 h 3931978"/>
              <a:gd name="connsiteX97" fmla="*/ 3825017 w 4314729"/>
              <a:gd name="connsiteY97" fmla="*/ 1592327 h 3931978"/>
              <a:gd name="connsiteX98" fmla="*/ 3726025 w 4314729"/>
              <a:gd name="connsiteY98" fmla="*/ 1539502 h 3931978"/>
              <a:gd name="connsiteX99" fmla="*/ 3583636 w 4314729"/>
              <a:gd name="connsiteY99" fmla="*/ 1526527 h 3931978"/>
              <a:gd name="connsiteX100" fmla="*/ 3374377 w 4314729"/>
              <a:gd name="connsiteY100" fmla="*/ 1410186 h 3931978"/>
              <a:gd name="connsiteX101" fmla="*/ 3288604 w 4314729"/>
              <a:gd name="connsiteY101" fmla="*/ 1432833 h 3931978"/>
              <a:gd name="connsiteX102" fmla="*/ 3021273 w 4314729"/>
              <a:gd name="connsiteY102" fmla="*/ 1246608 h 3931978"/>
              <a:gd name="connsiteX103" fmla="*/ 3016510 w 4314729"/>
              <a:gd name="connsiteY103" fmla="*/ 1309881 h 3931978"/>
              <a:gd name="connsiteX104" fmla="*/ 3094459 w 4314729"/>
              <a:gd name="connsiteY104" fmla="*/ 1386373 h 3931978"/>
              <a:gd name="connsiteX105" fmla="*/ 3024965 w 4314729"/>
              <a:gd name="connsiteY105" fmla="*/ 1443280 h 3931978"/>
              <a:gd name="connsiteX106" fmla="*/ 3020348 w 4314729"/>
              <a:gd name="connsiteY106" fmla="*/ 1579207 h 3931978"/>
              <a:gd name="connsiteX107" fmla="*/ 2996390 w 4314729"/>
              <a:gd name="connsiteY107" fmla="*/ 1723198 h 3931978"/>
              <a:gd name="connsiteX108" fmla="*/ 2997848 w 4314729"/>
              <a:gd name="connsiteY108" fmla="*/ 1875404 h 3931978"/>
              <a:gd name="connsiteX109" fmla="*/ 2942253 w 4314729"/>
              <a:gd name="connsiteY109" fmla="*/ 1950049 h 3931978"/>
              <a:gd name="connsiteX110" fmla="*/ 2949931 w 4314729"/>
              <a:gd name="connsiteY110" fmla="*/ 2111002 h 3931978"/>
              <a:gd name="connsiteX111" fmla="*/ 2816388 w 4314729"/>
              <a:gd name="connsiteY111" fmla="*/ 2156392 h 3931978"/>
              <a:gd name="connsiteX112" fmla="*/ 2775226 w 4314729"/>
              <a:gd name="connsiteY112" fmla="*/ 2112848 h 3931978"/>
              <a:gd name="connsiteX113" fmla="*/ 2676623 w 4314729"/>
              <a:gd name="connsiteY113" fmla="*/ 2118535 h 3931978"/>
              <a:gd name="connsiteX114" fmla="*/ 2774448 w 4314729"/>
              <a:gd name="connsiteY114" fmla="*/ 2351460 h 3931978"/>
              <a:gd name="connsiteX115" fmla="*/ 2743200 w 4314729"/>
              <a:gd name="connsiteY115" fmla="*/ 2453368 h 3931978"/>
              <a:gd name="connsiteX116" fmla="*/ 2811625 w 4314729"/>
              <a:gd name="connsiteY116" fmla="*/ 3474049 h 3931978"/>
              <a:gd name="connsiteX117" fmla="*/ 2809243 w 4314729"/>
              <a:gd name="connsiteY117" fmla="*/ 3929597 h 3931978"/>
              <a:gd name="connsiteX118" fmla="*/ 2494384 w 4314729"/>
              <a:gd name="connsiteY118" fmla="*/ 3929061 h 3931978"/>
              <a:gd name="connsiteX119" fmla="*/ 2315839 w 4314729"/>
              <a:gd name="connsiteY119" fmla="*/ 3139071 h 3931978"/>
              <a:gd name="connsiteX120" fmla="*/ 2182441 w 4314729"/>
              <a:gd name="connsiteY120" fmla="*/ 2655871 h 3931978"/>
              <a:gd name="connsiteX121" fmla="*/ 2126991 w 4314729"/>
              <a:gd name="connsiteY121" fmla="*/ 2823288 h 3931978"/>
              <a:gd name="connsiteX122" fmla="*/ 2058955 w 4314729"/>
              <a:gd name="connsiteY122" fmla="*/ 3094604 h 3931978"/>
              <a:gd name="connsiteX123" fmla="*/ 1953208 w 4314729"/>
              <a:gd name="connsiteY123" fmla="*/ 3573576 h 3931978"/>
              <a:gd name="connsiteX124" fmla="*/ 1865199 w 4314729"/>
              <a:gd name="connsiteY124" fmla="*/ 3931978 h 3931978"/>
              <a:gd name="connsiteX125" fmla="*/ 1470933 w 4314729"/>
              <a:gd name="connsiteY125"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30376 h 3931978"/>
              <a:gd name="connsiteX48" fmla="*/ 1300066 w 4314729"/>
              <a:gd name="connsiteY48" fmla="*/ 817935 h 3931978"/>
              <a:gd name="connsiteX49" fmla="*/ 1399592 w 4314729"/>
              <a:gd name="connsiteY49" fmla="*/ 761951 h 3931978"/>
              <a:gd name="connsiteX50" fmla="*/ 1368490 w 4314729"/>
              <a:gd name="connsiteY50" fmla="*/ 687306 h 3931978"/>
              <a:gd name="connsiteX51" fmla="*/ 1486678 w 4314729"/>
              <a:gd name="connsiteY51" fmla="*/ 625102 h 3931978"/>
              <a:gd name="connsiteX52" fmla="*/ 1511560 w 4314729"/>
              <a:gd name="connsiteY52" fmla="*/ 500694 h 3931978"/>
              <a:gd name="connsiteX53" fmla="*/ 1635968 w 4314729"/>
              <a:gd name="connsiteY53" fmla="*/ 488253 h 3931978"/>
              <a:gd name="connsiteX54" fmla="*/ 1567543 w 4314729"/>
              <a:gd name="connsiteY54" fmla="*/ 432269 h 3931978"/>
              <a:gd name="connsiteX55" fmla="*/ 1629747 w 4314729"/>
              <a:gd name="connsiteY55" fmla="*/ 401167 h 3931978"/>
              <a:gd name="connsiteX56" fmla="*/ 1723053 w 4314729"/>
              <a:gd name="connsiteY56" fmla="*/ 407388 h 3931978"/>
              <a:gd name="connsiteX57" fmla="*/ 1903445 w 4314729"/>
              <a:gd name="connsiteY57" fmla="*/ 407388 h 3931978"/>
              <a:gd name="connsiteX58" fmla="*/ 1946988 w 4314729"/>
              <a:gd name="connsiteY58" fmla="*/ 282980 h 3931978"/>
              <a:gd name="connsiteX59" fmla="*/ 1971870 w 4314729"/>
              <a:gd name="connsiteY59" fmla="*/ 121249 h 3931978"/>
              <a:gd name="connsiteX60" fmla="*/ 2040294 w 4314729"/>
              <a:gd name="connsiteY60" fmla="*/ 65265 h 3931978"/>
              <a:gd name="connsiteX61" fmla="*/ 2083837 w 4314729"/>
              <a:gd name="connsiteY61" fmla="*/ 15502 h 3931978"/>
              <a:gd name="connsiteX62" fmla="*/ 2135058 w 4314729"/>
              <a:gd name="connsiteY62" fmla="*/ 0 h 3931978"/>
              <a:gd name="connsiteX63" fmla="*/ 2226906 w 4314729"/>
              <a:gd name="connsiteY63" fmla="*/ 34163 h 3931978"/>
              <a:gd name="connsiteX64" fmla="*/ 2295331 w 4314729"/>
              <a:gd name="connsiteY64" fmla="*/ 146131 h 3931978"/>
              <a:gd name="connsiteX65" fmla="*/ 2351315 w 4314729"/>
              <a:gd name="connsiteY65" fmla="*/ 282980 h 3931978"/>
              <a:gd name="connsiteX66" fmla="*/ 2407298 w 4314729"/>
              <a:gd name="connsiteY66" fmla="*/ 432269 h 3931978"/>
              <a:gd name="connsiteX67" fmla="*/ 2550368 w 4314729"/>
              <a:gd name="connsiteY67" fmla="*/ 413608 h 3931978"/>
              <a:gd name="connsiteX68" fmla="*/ 2643674 w 4314729"/>
              <a:gd name="connsiteY68" fmla="*/ 388727 h 3931978"/>
              <a:gd name="connsiteX69" fmla="*/ 2768082 w 4314729"/>
              <a:gd name="connsiteY69" fmla="*/ 419829 h 3931978"/>
              <a:gd name="connsiteX70" fmla="*/ 2817845 w 4314729"/>
              <a:gd name="connsiteY70" fmla="*/ 438490 h 3931978"/>
              <a:gd name="connsiteX71" fmla="*/ 2743200 w 4314729"/>
              <a:gd name="connsiteY71" fmla="*/ 469592 h 3931978"/>
              <a:gd name="connsiteX72" fmla="*/ 2666174 w 4314729"/>
              <a:gd name="connsiteY72" fmla="*/ 497632 h 3931978"/>
              <a:gd name="connsiteX73" fmla="*/ 2830286 w 4314729"/>
              <a:gd name="connsiteY73" fmla="*/ 556678 h 3931978"/>
              <a:gd name="connsiteX74" fmla="*/ 2989246 w 4314729"/>
              <a:gd name="connsiteY74" fmla="*/ 718408 h 3931978"/>
              <a:gd name="connsiteX75" fmla="*/ 3048000 w 4314729"/>
              <a:gd name="connsiteY75" fmla="*/ 817546 h 3931978"/>
              <a:gd name="connsiteX76" fmla="*/ 3178629 w 4314729"/>
              <a:gd name="connsiteY76" fmla="*/ 898800 h 3931978"/>
              <a:gd name="connsiteX77" fmla="*/ 3262021 w 4314729"/>
              <a:gd name="connsiteY77" fmla="*/ 950022 h 3931978"/>
              <a:gd name="connsiteX78" fmla="*/ 3349254 w 4314729"/>
              <a:gd name="connsiteY78" fmla="*/ 995168 h 3931978"/>
              <a:gd name="connsiteX79" fmla="*/ 3420301 w 4314729"/>
              <a:gd name="connsiteY79" fmla="*/ 1105775 h 3931978"/>
              <a:gd name="connsiteX80" fmla="*/ 3487656 w 4314729"/>
              <a:gd name="connsiteY80" fmla="*/ 1120354 h 3931978"/>
              <a:gd name="connsiteX81" fmla="*/ 3614057 w 4314729"/>
              <a:gd name="connsiteY81" fmla="*/ 1173956 h 3931978"/>
              <a:gd name="connsiteX82" fmla="*/ 3717034 w 4314729"/>
              <a:gd name="connsiteY82" fmla="*/ 1233244 h 3931978"/>
              <a:gd name="connsiteX83" fmla="*/ 3806501 w 4314729"/>
              <a:gd name="connsiteY83" fmla="*/ 1310804 h 3931978"/>
              <a:gd name="connsiteX84" fmla="*/ 3900196 w 4314729"/>
              <a:gd name="connsiteY84" fmla="*/ 1346669 h 3931978"/>
              <a:gd name="connsiteX85" fmla="*/ 4035442 w 4314729"/>
              <a:gd name="connsiteY85" fmla="*/ 1335152 h 3931978"/>
              <a:gd name="connsiteX86" fmla="*/ 4077283 w 4314729"/>
              <a:gd name="connsiteY86" fmla="*/ 1296371 h 3931978"/>
              <a:gd name="connsiteX87" fmla="*/ 4118444 w 4314729"/>
              <a:gd name="connsiteY87" fmla="*/ 1342830 h 3931978"/>
              <a:gd name="connsiteX88" fmla="*/ 4065231 w 4314729"/>
              <a:gd name="connsiteY88" fmla="*/ 1397501 h 3931978"/>
              <a:gd name="connsiteX89" fmla="*/ 4187939 w 4314729"/>
              <a:gd name="connsiteY89" fmla="*/ 1521230 h 3931978"/>
              <a:gd name="connsiteX90" fmla="*/ 4314729 w 4314729"/>
              <a:gd name="connsiteY90" fmla="*/ 1609919 h 3931978"/>
              <a:gd name="connsiteX91" fmla="*/ 4293540 w 4314729"/>
              <a:gd name="connsiteY91" fmla="*/ 1647630 h 3931978"/>
              <a:gd name="connsiteX92" fmla="*/ 4206455 w 4314729"/>
              <a:gd name="connsiteY92" fmla="*/ 1596409 h 3931978"/>
              <a:gd name="connsiteX93" fmla="*/ 4312201 w 4314729"/>
              <a:gd name="connsiteY93" fmla="*/ 1718048 h 3931978"/>
              <a:gd name="connsiteX94" fmla="*/ 4259523 w 4314729"/>
              <a:gd name="connsiteY94" fmla="*/ 1764895 h 3931978"/>
              <a:gd name="connsiteX95" fmla="*/ 4043654 w 4314729"/>
              <a:gd name="connsiteY95" fmla="*/ 1603165 h 3931978"/>
              <a:gd name="connsiteX96" fmla="*/ 3915018 w 4314729"/>
              <a:gd name="connsiteY96" fmla="*/ 1566620 h 3931978"/>
              <a:gd name="connsiteX97" fmla="*/ 3825017 w 4314729"/>
              <a:gd name="connsiteY97" fmla="*/ 1592327 h 3931978"/>
              <a:gd name="connsiteX98" fmla="*/ 3726025 w 4314729"/>
              <a:gd name="connsiteY98" fmla="*/ 1539502 h 3931978"/>
              <a:gd name="connsiteX99" fmla="*/ 3583636 w 4314729"/>
              <a:gd name="connsiteY99" fmla="*/ 1526527 h 3931978"/>
              <a:gd name="connsiteX100" fmla="*/ 3374377 w 4314729"/>
              <a:gd name="connsiteY100" fmla="*/ 1410186 h 3931978"/>
              <a:gd name="connsiteX101" fmla="*/ 3288604 w 4314729"/>
              <a:gd name="connsiteY101" fmla="*/ 1432833 h 3931978"/>
              <a:gd name="connsiteX102" fmla="*/ 3021273 w 4314729"/>
              <a:gd name="connsiteY102" fmla="*/ 1246608 h 3931978"/>
              <a:gd name="connsiteX103" fmla="*/ 3016510 w 4314729"/>
              <a:gd name="connsiteY103" fmla="*/ 1309881 h 3931978"/>
              <a:gd name="connsiteX104" fmla="*/ 3094459 w 4314729"/>
              <a:gd name="connsiteY104" fmla="*/ 1386373 h 3931978"/>
              <a:gd name="connsiteX105" fmla="*/ 3024965 w 4314729"/>
              <a:gd name="connsiteY105" fmla="*/ 1443280 h 3931978"/>
              <a:gd name="connsiteX106" fmla="*/ 3020348 w 4314729"/>
              <a:gd name="connsiteY106" fmla="*/ 1579207 h 3931978"/>
              <a:gd name="connsiteX107" fmla="*/ 2996390 w 4314729"/>
              <a:gd name="connsiteY107" fmla="*/ 1723198 h 3931978"/>
              <a:gd name="connsiteX108" fmla="*/ 2997848 w 4314729"/>
              <a:gd name="connsiteY108" fmla="*/ 1875404 h 3931978"/>
              <a:gd name="connsiteX109" fmla="*/ 2942253 w 4314729"/>
              <a:gd name="connsiteY109" fmla="*/ 1950049 h 3931978"/>
              <a:gd name="connsiteX110" fmla="*/ 2949931 w 4314729"/>
              <a:gd name="connsiteY110" fmla="*/ 2111002 h 3931978"/>
              <a:gd name="connsiteX111" fmla="*/ 2816388 w 4314729"/>
              <a:gd name="connsiteY111" fmla="*/ 2156392 h 3931978"/>
              <a:gd name="connsiteX112" fmla="*/ 2775226 w 4314729"/>
              <a:gd name="connsiteY112" fmla="*/ 2112848 h 3931978"/>
              <a:gd name="connsiteX113" fmla="*/ 2676623 w 4314729"/>
              <a:gd name="connsiteY113" fmla="*/ 2118535 h 3931978"/>
              <a:gd name="connsiteX114" fmla="*/ 2774448 w 4314729"/>
              <a:gd name="connsiteY114" fmla="*/ 2351460 h 3931978"/>
              <a:gd name="connsiteX115" fmla="*/ 2743200 w 4314729"/>
              <a:gd name="connsiteY115" fmla="*/ 2453368 h 3931978"/>
              <a:gd name="connsiteX116" fmla="*/ 2811625 w 4314729"/>
              <a:gd name="connsiteY116" fmla="*/ 3474049 h 3931978"/>
              <a:gd name="connsiteX117" fmla="*/ 2809243 w 4314729"/>
              <a:gd name="connsiteY117" fmla="*/ 3929597 h 3931978"/>
              <a:gd name="connsiteX118" fmla="*/ 2494384 w 4314729"/>
              <a:gd name="connsiteY118" fmla="*/ 3929061 h 3931978"/>
              <a:gd name="connsiteX119" fmla="*/ 2315839 w 4314729"/>
              <a:gd name="connsiteY119" fmla="*/ 3139071 h 3931978"/>
              <a:gd name="connsiteX120" fmla="*/ 2182441 w 4314729"/>
              <a:gd name="connsiteY120" fmla="*/ 2655871 h 3931978"/>
              <a:gd name="connsiteX121" fmla="*/ 2126991 w 4314729"/>
              <a:gd name="connsiteY121" fmla="*/ 2823288 h 3931978"/>
              <a:gd name="connsiteX122" fmla="*/ 2058955 w 4314729"/>
              <a:gd name="connsiteY122" fmla="*/ 3094604 h 3931978"/>
              <a:gd name="connsiteX123" fmla="*/ 1953208 w 4314729"/>
              <a:gd name="connsiteY123" fmla="*/ 3573576 h 3931978"/>
              <a:gd name="connsiteX124" fmla="*/ 1865199 w 4314729"/>
              <a:gd name="connsiteY124" fmla="*/ 3931978 h 3931978"/>
              <a:gd name="connsiteX125" fmla="*/ 1470933 w 4314729"/>
              <a:gd name="connsiteY125"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30376 h 3931978"/>
              <a:gd name="connsiteX48" fmla="*/ 1300066 w 4314729"/>
              <a:gd name="connsiteY48" fmla="*/ 817935 h 3931978"/>
              <a:gd name="connsiteX49" fmla="*/ 1399592 w 4314729"/>
              <a:gd name="connsiteY49" fmla="*/ 761951 h 3931978"/>
              <a:gd name="connsiteX50" fmla="*/ 1368490 w 4314729"/>
              <a:gd name="connsiteY50" fmla="*/ 687306 h 3931978"/>
              <a:gd name="connsiteX51" fmla="*/ 1486678 w 4314729"/>
              <a:gd name="connsiteY51" fmla="*/ 625102 h 3931978"/>
              <a:gd name="connsiteX52" fmla="*/ 1511560 w 4314729"/>
              <a:gd name="connsiteY52" fmla="*/ 500694 h 3931978"/>
              <a:gd name="connsiteX53" fmla="*/ 1635968 w 4314729"/>
              <a:gd name="connsiteY53" fmla="*/ 488253 h 3931978"/>
              <a:gd name="connsiteX54" fmla="*/ 1567543 w 4314729"/>
              <a:gd name="connsiteY54" fmla="*/ 432269 h 3931978"/>
              <a:gd name="connsiteX55" fmla="*/ 1629747 w 4314729"/>
              <a:gd name="connsiteY55" fmla="*/ 401167 h 3931978"/>
              <a:gd name="connsiteX56" fmla="*/ 1723053 w 4314729"/>
              <a:gd name="connsiteY56" fmla="*/ 407388 h 3931978"/>
              <a:gd name="connsiteX57" fmla="*/ 1903445 w 4314729"/>
              <a:gd name="connsiteY57" fmla="*/ 407388 h 3931978"/>
              <a:gd name="connsiteX58" fmla="*/ 1946988 w 4314729"/>
              <a:gd name="connsiteY58" fmla="*/ 282980 h 3931978"/>
              <a:gd name="connsiteX59" fmla="*/ 1971870 w 4314729"/>
              <a:gd name="connsiteY59" fmla="*/ 121249 h 3931978"/>
              <a:gd name="connsiteX60" fmla="*/ 2040294 w 4314729"/>
              <a:gd name="connsiteY60" fmla="*/ 65265 h 3931978"/>
              <a:gd name="connsiteX61" fmla="*/ 2083837 w 4314729"/>
              <a:gd name="connsiteY61" fmla="*/ 15502 h 3931978"/>
              <a:gd name="connsiteX62" fmla="*/ 2135058 w 4314729"/>
              <a:gd name="connsiteY62" fmla="*/ 0 h 3931978"/>
              <a:gd name="connsiteX63" fmla="*/ 2226906 w 4314729"/>
              <a:gd name="connsiteY63" fmla="*/ 34163 h 3931978"/>
              <a:gd name="connsiteX64" fmla="*/ 2295331 w 4314729"/>
              <a:gd name="connsiteY64" fmla="*/ 146131 h 3931978"/>
              <a:gd name="connsiteX65" fmla="*/ 2351315 w 4314729"/>
              <a:gd name="connsiteY65" fmla="*/ 282980 h 3931978"/>
              <a:gd name="connsiteX66" fmla="*/ 2407298 w 4314729"/>
              <a:gd name="connsiteY66" fmla="*/ 432269 h 3931978"/>
              <a:gd name="connsiteX67" fmla="*/ 2550368 w 4314729"/>
              <a:gd name="connsiteY67" fmla="*/ 413608 h 3931978"/>
              <a:gd name="connsiteX68" fmla="*/ 2643674 w 4314729"/>
              <a:gd name="connsiteY68" fmla="*/ 388727 h 3931978"/>
              <a:gd name="connsiteX69" fmla="*/ 2768082 w 4314729"/>
              <a:gd name="connsiteY69" fmla="*/ 419829 h 3931978"/>
              <a:gd name="connsiteX70" fmla="*/ 2817845 w 4314729"/>
              <a:gd name="connsiteY70" fmla="*/ 438490 h 3931978"/>
              <a:gd name="connsiteX71" fmla="*/ 2743200 w 4314729"/>
              <a:gd name="connsiteY71" fmla="*/ 469592 h 3931978"/>
              <a:gd name="connsiteX72" fmla="*/ 2661073 w 4314729"/>
              <a:gd name="connsiteY72" fmla="*/ 461767 h 3931978"/>
              <a:gd name="connsiteX73" fmla="*/ 2666174 w 4314729"/>
              <a:gd name="connsiteY73" fmla="*/ 497632 h 3931978"/>
              <a:gd name="connsiteX74" fmla="*/ 2830286 w 4314729"/>
              <a:gd name="connsiteY74" fmla="*/ 556678 h 3931978"/>
              <a:gd name="connsiteX75" fmla="*/ 2989246 w 4314729"/>
              <a:gd name="connsiteY75" fmla="*/ 718408 h 3931978"/>
              <a:gd name="connsiteX76" fmla="*/ 3048000 w 4314729"/>
              <a:gd name="connsiteY76" fmla="*/ 817546 h 3931978"/>
              <a:gd name="connsiteX77" fmla="*/ 3178629 w 4314729"/>
              <a:gd name="connsiteY77" fmla="*/ 898800 h 3931978"/>
              <a:gd name="connsiteX78" fmla="*/ 3262021 w 4314729"/>
              <a:gd name="connsiteY78" fmla="*/ 950022 h 3931978"/>
              <a:gd name="connsiteX79" fmla="*/ 3349254 w 4314729"/>
              <a:gd name="connsiteY79" fmla="*/ 995168 h 3931978"/>
              <a:gd name="connsiteX80" fmla="*/ 3420301 w 4314729"/>
              <a:gd name="connsiteY80" fmla="*/ 1105775 h 3931978"/>
              <a:gd name="connsiteX81" fmla="*/ 3487656 w 4314729"/>
              <a:gd name="connsiteY81" fmla="*/ 1120354 h 3931978"/>
              <a:gd name="connsiteX82" fmla="*/ 3614057 w 4314729"/>
              <a:gd name="connsiteY82" fmla="*/ 1173956 h 3931978"/>
              <a:gd name="connsiteX83" fmla="*/ 3717034 w 4314729"/>
              <a:gd name="connsiteY83" fmla="*/ 1233244 h 3931978"/>
              <a:gd name="connsiteX84" fmla="*/ 3806501 w 4314729"/>
              <a:gd name="connsiteY84" fmla="*/ 1310804 h 3931978"/>
              <a:gd name="connsiteX85" fmla="*/ 3900196 w 4314729"/>
              <a:gd name="connsiteY85" fmla="*/ 1346669 h 3931978"/>
              <a:gd name="connsiteX86" fmla="*/ 4035442 w 4314729"/>
              <a:gd name="connsiteY86" fmla="*/ 1335152 h 3931978"/>
              <a:gd name="connsiteX87" fmla="*/ 4077283 w 4314729"/>
              <a:gd name="connsiteY87" fmla="*/ 1296371 h 3931978"/>
              <a:gd name="connsiteX88" fmla="*/ 4118444 w 4314729"/>
              <a:gd name="connsiteY88" fmla="*/ 1342830 h 3931978"/>
              <a:gd name="connsiteX89" fmla="*/ 4065231 w 4314729"/>
              <a:gd name="connsiteY89" fmla="*/ 1397501 h 3931978"/>
              <a:gd name="connsiteX90" fmla="*/ 4187939 w 4314729"/>
              <a:gd name="connsiteY90" fmla="*/ 1521230 h 3931978"/>
              <a:gd name="connsiteX91" fmla="*/ 4314729 w 4314729"/>
              <a:gd name="connsiteY91" fmla="*/ 1609919 h 3931978"/>
              <a:gd name="connsiteX92" fmla="*/ 4293540 w 4314729"/>
              <a:gd name="connsiteY92" fmla="*/ 1647630 h 3931978"/>
              <a:gd name="connsiteX93" fmla="*/ 4206455 w 4314729"/>
              <a:gd name="connsiteY93" fmla="*/ 1596409 h 3931978"/>
              <a:gd name="connsiteX94" fmla="*/ 4312201 w 4314729"/>
              <a:gd name="connsiteY94" fmla="*/ 1718048 h 3931978"/>
              <a:gd name="connsiteX95" fmla="*/ 4259523 w 4314729"/>
              <a:gd name="connsiteY95" fmla="*/ 1764895 h 3931978"/>
              <a:gd name="connsiteX96" fmla="*/ 4043654 w 4314729"/>
              <a:gd name="connsiteY96" fmla="*/ 1603165 h 3931978"/>
              <a:gd name="connsiteX97" fmla="*/ 3915018 w 4314729"/>
              <a:gd name="connsiteY97" fmla="*/ 1566620 h 3931978"/>
              <a:gd name="connsiteX98" fmla="*/ 3825017 w 4314729"/>
              <a:gd name="connsiteY98" fmla="*/ 1592327 h 3931978"/>
              <a:gd name="connsiteX99" fmla="*/ 3726025 w 4314729"/>
              <a:gd name="connsiteY99" fmla="*/ 1539502 h 3931978"/>
              <a:gd name="connsiteX100" fmla="*/ 3583636 w 4314729"/>
              <a:gd name="connsiteY100" fmla="*/ 1526527 h 3931978"/>
              <a:gd name="connsiteX101" fmla="*/ 3374377 w 4314729"/>
              <a:gd name="connsiteY101" fmla="*/ 1410186 h 3931978"/>
              <a:gd name="connsiteX102" fmla="*/ 3288604 w 4314729"/>
              <a:gd name="connsiteY102" fmla="*/ 1432833 h 3931978"/>
              <a:gd name="connsiteX103" fmla="*/ 3021273 w 4314729"/>
              <a:gd name="connsiteY103" fmla="*/ 1246608 h 3931978"/>
              <a:gd name="connsiteX104" fmla="*/ 3016510 w 4314729"/>
              <a:gd name="connsiteY104" fmla="*/ 1309881 h 3931978"/>
              <a:gd name="connsiteX105" fmla="*/ 3094459 w 4314729"/>
              <a:gd name="connsiteY105" fmla="*/ 1386373 h 3931978"/>
              <a:gd name="connsiteX106" fmla="*/ 3024965 w 4314729"/>
              <a:gd name="connsiteY106" fmla="*/ 1443280 h 3931978"/>
              <a:gd name="connsiteX107" fmla="*/ 3020348 w 4314729"/>
              <a:gd name="connsiteY107" fmla="*/ 1579207 h 3931978"/>
              <a:gd name="connsiteX108" fmla="*/ 2996390 w 4314729"/>
              <a:gd name="connsiteY108" fmla="*/ 1723198 h 3931978"/>
              <a:gd name="connsiteX109" fmla="*/ 2997848 w 4314729"/>
              <a:gd name="connsiteY109" fmla="*/ 1875404 h 3931978"/>
              <a:gd name="connsiteX110" fmla="*/ 2942253 w 4314729"/>
              <a:gd name="connsiteY110" fmla="*/ 1950049 h 3931978"/>
              <a:gd name="connsiteX111" fmla="*/ 2949931 w 4314729"/>
              <a:gd name="connsiteY111" fmla="*/ 2111002 h 3931978"/>
              <a:gd name="connsiteX112" fmla="*/ 2816388 w 4314729"/>
              <a:gd name="connsiteY112" fmla="*/ 2156392 h 3931978"/>
              <a:gd name="connsiteX113" fmla="*/ 2775226 w 4314729"/>
              <a:gd name="connsiteY113" fmla="*/ 2112848 h 3931978"/>
              <a:gd name="connsiteX114" fmla="*/ 2676623 w 4314729"/>
              <a:gd name="connsiteY114" fmla="*/ 2118535 h 3931978"/>
              <a:gd name="connsiteX115" fmla="*/ 2774448 w 4314729"/>
              <a:gd name="connsiteY115" fmla="*/ 2351460 h 3931978"/>
              <a:gd name="connsiteX116" fmla="*/ 2743200 w 4314729"/>
              <a:gd name="connsiteY116" fmla="*/ 2453368 h 3931978"/>
              <a:gd name="connsiteX117" fmla="*/ 2811625 w 4314729"/>
              <a:gd name="connsiteY117" fmla="*/ 3474049 h 3931978"/>
              <a:gd name="connsiteX118" fmla="*/ 2809243 w 4314729"/>
              <a:gd name="connsiteY118" fmla="*/ 3929597 h 3931978"/>
              <a:gd name="connsiteX119" fmla="*/ 2494384 w 4314729"/>
              <a:gd name="connsiteY119" fmla="*/ 3929061 h 3931978"/>
              <a:gd name="connsiteX120" fmla="*/ 2315839 w 4314729"/>
              <a:gd name="connsiteY120" fmla="*/ 3139071 h 3931978"/>
              <a:gd name="connsiteX121" fmla="*/ 2182441 w 4314729"/>
              <a:gd name="connsiteY121" fmla="*/ 2655871 h 3931978"/>
              <a:gd name="connsiteX122" fmla="*/ 2126991 w 4314729"/>
              <a:gd name="connsiteY122" fmla="*/ 2823288 h 3931978"/>
              <a:gd name="connsiteX123" fmla="*/ 2058955 w 4314729"/>
              <a:gd name="connsiteY123" fmla="*/ 3094604 h 3931978"/>
              <a:gd name="connsiteX124" fmla="*/ 1953208 w 4314729"/>
              <a:gd name="connsiteY124" fmla="*/ 3573576 h 3931978"/>
              <a:gd name="connsiteX125" fmla="*/ 1865199 w 4314729"/>
              <a:gd name="connsiteY125" fmla="*/ 3931978 h 3931978"/>
              <a:gd name="connsiteX126" fmla="*/ 1470933 w 4314729"/>
              <a:gd name="connsiteY126"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30376 h 3931978"/>
              <a:gd name="connsiteX48" fmla="*/ 1300066 w 4314729"/>
              <a:gd name="connsiteY48" fmla="*/ 817935 h 3931978"/>
              <a:gd name="connsiteX49" fmla="*/ 1399592 w 4314729"/>
              <a:gd name="connsiteY49" fmla="*/ 761951 h 3931978"/>
              <a:gd name="connsiteX50" fmla="*/ 1368490 w 4314729"/>
              <a:gd name="connsiteY50" fmla="*/ 687306 h 3931978"/>
              <a:gd name="connsiteX51" fmla="*/ 1486678 w 4314729"/>
              <a:gd name="connsiteY51" fmla="*/ 625102 h 3931978"/>
              <a:gd name="connsiteX52" fmla="*/ 1511560 w 4314729"/>
              <a:gd name="connsiteY52" fmla="*/ 500694 h 3931978"/>
              <a:gd name="connsiteX53" fmla="*/ 1635968 w 4314729"/>
              <a:gd name="connsiteY53" fmla="*/ 488253 h 3931978"/>
              <a:gd name="connsiteX54" fmla="*/ 1567543 w 4314729"/>
              <a:gd name="connsiteY54" fmla="*/ 432269 h 3931978"/>
              <a:gd name="connsiteX55" fmla="*/ 1629747 w 4314729"/>
              <a:gd name="connsiteY55" fmla="*/ 401167 h 3931978"/>
              <a:gd name="connsiteX56" fmla="*/ 1723053 w 4314729"/>
              <a:gd name="connsiteY56" fmla="*/ 407388 h 3931978"/>
              <a:gd name="connsiteX57" fmla="*/ 1903445 w 4314729"/>
              <a:gd name="connsiteY57" fmla="*/ 407388 h 3931978"/>
              <a:gd name="connsiteX58" fmla="*/ 1946988 w 4314729"/>
              <a:gd name="connsiteY58" fmla="*/ 282980 h 3931978"/>
              <a:gd name="connsiteX59" fmla="*/ 1971870 w 4314729"/>
              <a:gd name="connsiteY59" fmla="*/ 121249 h 3931978"/>
              <a:gd name="connsiteX60" fmla="*/ 2040294 w 4314729"/>
              <a:gd name="connsiteY60" fmla="*/ 65265 h 3931978"/>
              <a:gd name="connsiteX61" fmla="*/ 2083837 w 4314729"/>
              <a:gd name="connsiteY61" fmla="*/ 15502 h 3931978"/>
              <a:gd name="connsiteX62" fmla="*/ 2135058 w 4314729"/>
              <a:gd name="connsiteY62" fmla="*/ 0 h 3931978"/>
              <a:gd name="connsiteX63" fmla="*/ 2226906 w 4314729"/>
              <a:gd name="connsiteY63" fmla="*/ 34163 h 3931978"/>
              <a:gd name="connsiteX64" fmla="*/ 2295331 w 4314729"/>
              <a:gd name="connsiteY64" fmla="*/ 146131 h 3931978"/>
              <a:gd name="connsiteX65" fmla="*/ 2351315 w 4314729"/>
              <a:gd name="connsiteY65" fmla="*/ 282980 h 3931978"/>
              <a:gd name="connsiteX66" fmla="*/ 2407298 w 4314729"/>
              <a:gd name="connsiteY66" fmla="*/ 432269 h 3931978"/>
              <a:gd name="connsiteX67" fmla="*/ 2550368 w 4314729"/>
              <a:gd name="connsiteY67" fmla="*/ 413608 h 3931978"/>
              <a:gd name="connsiteX68" fmla="*/ 2665105 w 4314729"/>
              <a:gd name="connsiteY68" fmla="*/ 403014 h 3931978"/>
              <a:gd name="connsiteX69" fmla="*/ 2768082 w 4314729"/>
              <a:gd name="connsiteY69" fmla="*/ 419829 h 3931978"/>
              <a:gd name="connsiteX70" fmla="*/ 2817845 w 4314729"/>
              <a:gd name="connsiteY70" fmla="*/ 438490 h 3931978"/>
              <a:gd name="connsiteX71" fmla="*/ 2743200 w 4314729"/>
              <a:gd name="connsiteY71" fmla="*/ 469592 h 3931978"/>
              <a:gd name="connsiteX72" fmla="*/ 2661073 w 4314729"/>
              <a:gd name="connsiteY72" fmla="*/ 461767 h 3931978"/>
              <a:gd name="connsiteX73" fmla="*/ 2666174 w 4314729"/>
              <a:gd name="connsiteY73" fmla="*/ 497632 h 3931978"/>
              <a:gd name="connsiteX74" fmla="*/ 2830286 w 4314729"/>
              <a:gd name="connsiteY74" fmla="*/ 556678 h 3931978"/>
              <a:gd name="connsiteX75" fmla="*/ 2989246 w 4314729"/>
              <a:gd name="connsiteY75" fmla="*/ 718408 h 3931978"/>
              <a:gd name="connsiteX76" fmla="*/ 3048000 w 4314729"/>
              <a:gd name="connsiteY76" fmla="*/ 817546 h 3931978"/>
              <a:gd name="connsiteX77" fmla="*/ 3178629 w 4314729"/>
              <a:gd name="connsiteY77" fmla="*/ 898800 h 3931978"/>
              <a:gd name="connsiteX78" fmla="*/ 3262021 w 4314729"/>
              <a:gd name="connsiteY78" fmla="*/ 950022 h 3931978"/>
              <a:gd name="connsiteX79" fmla="*/ 3349254 w 4314729"/>
              <a:gd name="connsiteY79" fmla="*/ 995168 h 3931978"/>
              <a:gd name="connsiteX80" fmla="*/ 3420301 w 4314729"/>
              <a:gd name="connsiteY80" fmla="*/ 1105775 h 3931978"/>
              <a:gd name="connsiteX81" fmla="*/ 3487656 w 4314729"/>
              <a:gd name="connsiteY81" fmla="*/ 1120354 h 3931978"/>
              <a:gd name="connsiteX82" fmla="*/ 3614057 w 4314729"/>
              <a:gd name="connsiteY82" fmla="*/ 1173956 h 3931978"/>
              <a:gd name="connsiteX83" fmla="*/ 3717034 w 4314729"/>
              <a:gd name="connsiteY83" fmla="*/ 1233244 h 3931978"/>
              <a:gd name="connsiteX84" fmla="*/ 3806501 w 4314729"/>
              <a:gd name="connsiteY84" fmla="*/ 1310804 h 3931978"/>
              <a:gd name="connsiteX85" fmla="*/ 3900196 w 4314729"/>
              <a:gd name="connsiteY85" fmla="*/ 1346669 h 3931978"/>
              <a:gd name="connsiteX86" fmla="*/ 4035442 w 4314729"/>
              <a:gd name="connsiteY86" fmla="*/ 1335152 h 3931978"/>
              <a:gd name="connsiteX87" fmla="*/ 4077283 w 4314729"/>
              <a:gd name="connsiteY87" fmla="*/ 1296371 h 3931978"/>
              <a:gd name="connsiteX88" fmla="*/ 4118444 w 4314729"/>
              <a:gd name="connsiteY88" fmla="*/ 1342830 h 3931978"/>
              <a:gd name="connsiteX89" fmla="*/ 4065231 w 4314729"/>
              <a:gd name="connsiteY89" fmla="*/ 1397501 h 3931978"/>
              <a:gd name="connsiteX90" fmla="*/ 4187939 w 4314729"/>
              <a:gd name="connsiteY90" fmla="*/ 1521230 h 3931978"/>
              <a:gd name="connsiteX91" fmla="*/ 4314729 w 4314729"/>
              <a:gd name="connsiteY91" fmla="*/ 1609919 h 3931978"/>
              <a:gd name="connsiteX92" fmla="*/ 4293540 w 4314729"/>
              <a:gd name="connsiteY92" fmla="*/ 1647630 h 3931978"/>
              <a:gd name="connsiteX93" fmla="*/ 4206455 w 4314729"/>
              <a:gd name="connsiteY93" fmla="*/ 1596409 h 3931978"/>
              <a:gd name="connsiteX94" fmla="*/ 4312201 w 4314729"/>
              <a:gd name="connsiteY94" fmla="*/ 1718048 h 3931978"/>
              <a:gd name="connsiteX95" fmla="*/ 4259523 w 4314729"/>
              <a:gd name="connsiteY95" fmla="*/ 1764895 h 3931978"/>
              <a:gd name="connsiteX96" fmla="*/ 4043654 w 4314729"/>
              <a:gd name="connsiteY96" fmla="*/ 1603165 h 3931978"/>
              <a:gd name="connsiteX97" fmla="*/ 3915018 w 4314729"/>
              <a:gd name="connsiteY97" fmla="*/ 1566620 h 3931978"/>
              <a:gd name="connsiteX98" fmla="*/ 3825017 w 4314729"/>
              <a:gd name="connsiteY98" fmla="*/ 1592327 h 3931978"/>
              <a:gd name="connsiteX99" fmla="*/ 3726025 w 4314729"/>
              <a:gd name="connsiteY99" fmla="*/ 1539502 h 3931978"/>
              <a:gd name="connsiteX100" fmla="*/ 3583636 w 4314729"/>
              <a:gd name="connsiteY100" fmla="*/ 1526527 h 3931978"/>
              <a:gd name="connsiteX101" fmla="*/ 3374377 w 4314729"/>
              <a:gd name="connsiteY101" fmla="*/ 1410186 h 3931978"/>
              <a:gd name="connsiteX102" fmla="*/ 3288604 w 4314729"/>
              <a:gd name="connsiteY102" fmla="*/ 1432833 h 3931978"/>
              <a:gd name="connsiteX103" fmla="*/ 3021273 w 4314729"/>
              <a:gd name="connsiteY103" fmla="*/ 1246608 h 3931978"/>
              <a:gd name="connsiteX104" fmla="*/ 3016510 w 4314729"/>
              <a:gd name="connsiteY104" fmla="*/ 1309881 h 3931978"/>
              <a:gd name="connsiteX105" fmla="*/ 3094459 w 4314729"/>
              <a:gd name="connsiteY105" fmla="*/ 1386373 h 3931978"/>
              <a:gd name="connsiteX106" fmla="*/ 3024965 w 4314729"/>
              <a:gd name="connsiteY106" fmla="*/ 1443280 h 3931978"/>
              <a:gd name="connsiteX107" fmla="*/ 3020348 w 4314729"/>
              <a:gd name="connsiteY107" fmla="*/ 1579207 h 3931978"/>
              <a:gd name="connsiteX108" fmla="*/ 2996390 w 4314729"/>
              <a:gd name="connsiteY108" fmla="*/ 1723198 h 3931978"/>
              <a:gd name="connsiteX109" fmla="*/ 2997848 w 4314729"/>
              <a:gd name="connsiteY109" fmla="*/ 1875404 h 3931978"/>
              <a:gd name="connsiteX110" fmla="*/ 2942253 w 4314729"/>
              <a:gd name="connsiteY110" fmla="*/ 1950049 h 3931978"/>
              <a:gd name="connsiteX111" fmla="*/ 2949931 w 4314729"/>
              <a:gd name="connsiteY111" fmla="*/ 2111002 h 3931978"/>
              <a:gd name="connsiteX112" fmla="*/ 2816388 w 4314729"/>
              <a:gd name="connsiteY112" fmla="*/ 2156392 h 3931978"/>
              <a:gd name="connsiteX113" fmla="*/ 2775226 w 4314729"/>
              <a:gd name="connsiteY113" fmla="*/ 2112848 h 3931978"/>
              <a:gd name="connsiteX114" fmla="*/ 2676623 w 4314729"/>
              <a:gd name="connsiteY114" fmla="*/ 2118535 h 3931978"/>
              <a:gd name="connsiteX115" fmla="*/ 2774448 w 4314729"/>
              <a:gd name="connsiteY115" fmla="*/ 2351460 h 3931978"/>
              <a:gd name="connsiteX116" fmla="*/ 2743200 w 4314729"/>
              <a:gd name="connsiteY116" fmla="*/ 2453368 h 3931978"/>
              <a:gd name="connsiteX117" fmla="*/ 2811625 w 4314729"/>
              <a:gd name="connsiteY117" fmla="*/ 3474049 h 3931978"/>
              <a:gd name="connsiteX118" fmla="*/ 2809243 w 4314729"/>
              <a:gd name="connsiteY118" fmla="*/ 3929597 h 3931978"/>
              <a:gd name="connsiteX119" fmla="*/ 2494384 w 4314729"/>
              <a:gd name="connsiteY119" fmla="*/ 3929061 h 3931978"/>
              <a:gd name="connsiteX120" fmla="*/ 2315839 w 4314729"/>
              <a:gd name="connsiteY120" fmla="*/ 3139071 h 3931978"/>
              <a:gd name="connsiteX121" fmla="*/ 2182441 w 4314729"/>
              <a:gd name="connsiteY121" fmla="*/ 2655871 h 3931978"/>
              <a:gd name="connsiteX122" fmla="*/ 2126991 w 4314729"/>
              <a:gd name="connsiteY122" fmla="*/ 2823288 h 3931978"/>
              <a:gd name="connsiteX123" fmla="*/ 2058955 w 4314729"/>
              <a:gd name="connsiteY123" fmla="*/ 3094604 h 3931978"/>
              <a:gd name="connsiteX124" fmla="*/ 1953208 w 4314729"/>
              <a:gd name="connsiteY124" fmla="*/ 3573576 h 3931978"/>
              <a:gd name="connsiteX125" fmla="*/ 1865199 w 4314729"/>
              <a:gd name="connsiteY125" fmla="*/ 3931978 h 3931978"/>
              <a:gd name="connsiteX126" fmla="*/ 1470933 w 4314729"/>
              <a:gd name="connsiteY126"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30376 h 3931978"/>
              <a:gd name="connsiteX48" fmla="*/ 1300066 w 4314729"/>
              <a:gd name="connsiteY48" fmla="*/ 817935 h 3931978"/>
              <a:gd name="connsiteX49" fmla="*/ 1399592 w 4314729"/>
              <a:gd name="connsiteY49" fmla="*/ 761951 h 3931978"/>
              <a:gd name="connsiteX50" fmla="*/ 1368490 w 4314729"/>
              <a:gd name="connsiteY50" fmla="*/ 687306 h 3931978"/>
              <a:gd name="connsiteX51" fmla="*/ 1486678 w 4314729"/>
              <a:gd name="connsiteY51" fmla="*/ 625102 h 3931978"/>
              <a:gd name="connsiteX52" fmla="*/ 1511560 w 4314729"/>
              <a:gd name="connsiteY52" fmla="*/ 500694 h 3931978"/>
              <a:gd name="connsiteX53" fmla="*/ 1635968 w 4314729"/>
              <a:gd name="connsiteY53" fmla="*/ 488253 h 3931978"/>
              <a:gd name="connsiteX54" fmla="*/ 1567543 w 4314729"/>
              <a:gd name="connsiteY54" fmla="*/ 432269 h 3931978"/>
              <a:gd name="connsiteX55" fmla="*/ 1629747 w 4314729"/>
              <a:gd name="connsiteY55" fmla="*/ 401167 h 3931978"/>
              <a:gd name="connsiteX56" fmla="*/ 1723053 w 4314729"/>
              <a:gd name="connsiteY56" fmla="*/ 407388 h 3931978"/>
              <a:gd name="connsiteX57" fmla="*/ 1903445 w 4314729"/>
              <a:gd name="connsiteY57" fmla="*/ 407388 h 3931978"/>
              <a:gd name="connsiteX58" fmla="*/ 1946988 w 4314729"/>
              <a:gd name="connsiteY58" fmla="*/ 282980 h 3931978"/>
              <a:gd name="connsiteX59" fmla="*/ 1971870 w 4314729"/>
              <a:gd name="connsiteY59" fmla="*/ 121249 h 3931978"/>
              <a:gd name="connsiteX60" fmla="*/ 2040294 w 4314729"/>
              <a:gd name="connsiteY60" fmla="*/ 65265 h 3931978"/>
              <a:gd name="connsiteX61" fmla="*/ 2083837 w 4314729"/>
              <a:gd name="connsiteY61" fmla="*/ 15502 h 3931978"/>
              <a:gd name="connsiteX62" fmla="*/ 2135058 w 4314729"/>
              <a:gd name="connsiteY62" fmla="*/ 0 h 3931978"/>
              <a:gd name="connsiteX63" fmla="*/ 2226906 w 4314729"/>
              <a:gd name="connsiteY63" fmla="*/ 34163 h 3931978"/>
              <a:gd name="connsiteX64" fmla="*/ 2295331 w 4314729"/>
              <a:gd name="connsiteY64" fmla="*/ 146131 h 3931978"/>
              <a:gd name="connsiteX65" fmla="*/ 2351315 w 4314729"/>
              <a:gd name="connsiteY65" fmla="*/ 282980 h 3931978"/>
              <a:gd name="connsiteX66" fmla="*/ 2407298 w 4314729"/>
              <a:gd name="connsiteY66" fmla="*/ 432269 h 3931978"/>
              <a:gd name="connsiteX67" fmla="*/ 2550368 w 4314729"/>
              <a:gd name="connsiteY67" fmla="*/ 413608 h 3931978"/>
              <a:gd name="connsiteX68" fmla="*/ 2665105 w 4314729"/>
              <a:gd name="connsiteY68" fmla="*/ 403014 h 3931978"/>
              <a:gd name="connsiteX69" fmla="*/ 2718076 w 4314729"/>
              <a:gd name="connsiteY69" fmla="*/ 388873 h 3931978"/>
              <a:gd name="connsiteX70" fmla="*/ 2817845 w 4314729"/>
              <a:gd name="connsiteY70" fmla="*/ 438490 h 3931978"/>
              <a:gd name="connsiteX71" fmla="*/ 2743200 w 4314729"/>
              <a:gd name="connsiteY71" fmla="*/ 469592 h 3931978"/>
              <a:gd name="connsiteX72" fmla="*/ 2661073 w 4314729"/>
              <a:gd name="connsiteY72" fmla="*/ 461767 h 3931978"/>
              <a:gd name="connsiteX73" fmla="*/ 2666174 w 4314729"/>
              <a:gd name="connsiteY73" fmla="*/ 497632 h 3931978"/>
              <a:gd name="connsiteX74" fmla="*/ 2830286 w 4314729"/>
              <a:gd name="connsiteY74" fmla="*/ 556678 h 3931978"/>
              <a:gd name="connsiteX75" fmla="*/ 2989246 w 4314729"/>
              <a:gd name="connsiteY75" fmla="*/ 718408 h 3931978"/>
              <a:gd name="connsiteX76" fmla="*/ 3048000 w 4314729"/>
              <a:gd name="connsiteY76" fmla="*/ 817546 h 3931978"/>
              <a:gd name="connsiteX77" fmla="*/ 3178629 w 4314729"/>
              <a:gd name="connsiteY77" fmla="*/ 898800 h 3931978"/>
              <a:gd name="connsiteX78" fmla="*/ 3262021 w 4314729"/>
              <a:gd name="connsiteY78" fmla="*/ 950022 h 3931978"/>
              <a:gd name="connsiteX79" fmla="*/ 3349254 w 4314729"/>
              <a:gd name="connsiteY79" fmla="*/ 995168 h 3931978"/>
              <a:gd name="connsiteX80" fmla="*/ 3420301 w 4314729"/>
              <a:gd name="connsiteY80" fmla="*/ 1105775 h 3931978"/>
              <a:gd name="connsiteX81" fmla="*/ 3487656 w 4314729"/>
              <a:gd name="connsiteY81" fmla="*/ 1120354 h 3931978"/>
              <a:gd name="connsiteX82" fmla="*/ 3614057 w 4314729"/>
              <a:gd name="connsiteY82" fmla="*/ 1173956 h 3931978"/>
              <a:gd name="connsiteX83" fmla="*/ 3717034 w 4314729"/>
              <a:gd name="connsiteY83" fmla="*/ 1233244 h 3931978"/>
              <a:gd name="connsiteX84" fmla="*/ 3806501 w 4314729"/>
              <a:gd name="connsiteY84" fmla="*/ 1310804 h 3931978"/>
              <a:gd name="connsiteX85" fmla="*/ 3900196 w 4314729"/>
              <a:gd name="connsiteY85" fmla="*/ 1346669 h 3931978"/>
              <a:gd name="connsiteX86" fmla="*/ 4035442 w 4314729"/>
              <a:gd name="connsiteY86" fmla="*/ 1335152 h 3931978"/>
              <a:gd name="connsiteX87" fmla="*/ 4077283 w 4314729"/>
              <a:gd name="connsiteY87" fmla="*/ 1296371 h 3931978"/>
              <a:gd name="connsiteX88" fmla="*/ 4118444 w 4314729"/>
              <a:gd name="connsiteY88" fmla="*/ 1342830 h 3931978"/>
              <a:gd name="connsiteX89" fmla="*/ 4065231 w 4314729"/>
              <a:gd name="connsiteY89" fmla="*/ 1397501 h 3931978"/>
              <a:gd name="connsiteX90" fmla="*/ 4187939 w 4314729"/>
              <a:gd name="connsiteY90" fmla="*/ 1521230 h 3931978"/>
              <a:gd name="connsiteX91" fmla="*/ 4314729 w 4314729"/>
              <a:gd name="connsiteY91" fmla="*/ 1609919 h 3931978"/>
              <a:gd name="connsiteX92" fmla="*/ 4293540 w 4314729"/>
              <a:gd name="connsiteY92" fmla="*/ 1647630 h 3931978"/>
              <a:gd name="connsiteX93" fmla="*/ 4206455 w 4314729"/>
              <a:gd name="connsiteY93" fmla="*/ 1596409 h 3931978"/>
              <a:gd name="connsiteX94" fmla="*/ 4312201 w 4314729"/>
              <a:gd name="connsiteY94" fmla="*/ 1718048 h 3931978"/>
              <a:gd name="connsiteX95" fmla="*/ 4259523 w 4314729"/>
              <a:gd name="connsiteY95" fmla="*/ 1764895 h 3931978"/>
              <a:gd name="connsiteX96" fmla="*/ 4043654 w 4314729"/>
              <a:gd name="connsiteY96" fmla="*/ 1603165 h 3931978"/>
              <a:gd name="connsiteX97" fmla="*/ 3915018 w 4314729"/>
              <a:gd name="connsiteY97" fmla="*/ 1566620 h 3931978"/>
              <a:gd name="connsiteX98" fmla="*/ 3825017 w 4314729"/>
              <a:gd name="connsiteY98" fmla="*/ 1592327 h 3931978"/>
              <a:gd name="connsiteX99" fmla="*/ 3726025 w 4314729"/>
              <a:gd name="connsiteY99" fmla="*/ 1539502 h 3931978"/>
              <a:gd name="connsiteX100" fmla="*/ 3583636 w 4314729"/>
              <a:gd name="connsiteY100" fmla="*/ 1526527 h 3931978"/>
              <a:gd name="connsiteX101" fmla="*/ 3374377 w 4314729"/>
              <a:gd name="connsiteY101" fmla="*/ 1410186 h 3931978"/>
              <a:gd name="connsiteX102" fmla="*/ 3288604 w 4314729"/>
              <a:gd name="connsiteY102" fmla="*/ 1432833 h 3931978"/>
              <a:gd name="connsiteX103" fmla="*/ 3021273 w 4314729"/>
              <a:gd name="connsiteY103" fmla="*/ 1246608 h 3931978"/>
              <a:gd name="connsiteX104" fmla="*/ 3016510 w 4314729"/>
              <a:gd name="connsiteY104" fmla="*/ 1309881 h 3931978"/>
              <a:gd name="connsiteX105" fmla="*/ 3094459 w 4314729"/>
              <a:gd name="connsiteY105" fmla="*/ 1386373 h 3931978"/>
              <a:gd name="connsiteX106" fmla="*/ 3024965 w 4314729"/>
              <a:gd name="connsiteY106" fmla="*/ 1443280 h 3931978"/>
              <a:gd name="connsiteX107" fmla="*/ 3020348 w 4314729"/>
              <a:gd name="connsiteY107" fmla="*/ 1579207 h 3931978"/>
              <a:gd name="connsiteX108" fmla="*/ 2996390 w 4314729"/>
              <a:gd name="connsiteY108" fmla="*/ 1723198 h 3931978"/>
              <a:gd name="connsiteX109" fmla="*/ 2997848 w 4314729"/>
              <a:gd name="connsiteY109" fmla="*/ 1875404 h 3931978"/>
              <a:gd name="connsiteX110" fmla="*/ 2942253 w 4314729"/>
              <a:gd name="connsiteY110" fmla="*/ 1950049 h 3931978"/>
              <a:gd name="connsiteX111" fmla="*/ 2949931 w 4314729"/>
              <a:gd name="connsiteY111" fmla="*/ 2111002 h 3931978"/>
              <a:gd name="connsiteX112" fmla="*/ 2816388 w 4314729"/>
              <a:gd name="connsiteY112" fmla="*/ 2156392 h 3931978"/>
              <a:gd name="connsiteX113" fmla="*/ 2775226 w 4314729"/>
              <a:gd name="connsiteY113" fmla="*/ 2112848 h 3931978"/>
              <a:gd name="connsiteX114" fmla="*/ 2676623 w 4314729"/>
              <a:gd name="connsiteY114" fmla="*/ 2118535 h 3931978"/>
              <a:gd name="connsiteX115" fmla="*/ 2774448 w 4314729"/>
              <a:gd name="connsiteY115" fmla="*/ 2351460 h 3931978"/>
              <a:gd name="connsiteX116" fmla="*/ 2743200 w 4314729"/>
              <a:gd name="connsiteY116" fmla="*/ 2453368 h 3931978"/>
              <a:gd name="connsiteX117" fmla="*/ 2811625 w 4314729"/>
              <a:gd name="connsiteY117" fmla="*/ 3474049 h 3931978"/>
              <a:gd name="connsiteX118" fmla="*/ 2809243 w 4314729"/>
              <a:gd name="connsiteY118" fmla="*/ 3929597 h 3931978"/>
              <a:gd name="connsiteX119" fmla="*/ 2494384 w 4314729"/>
              <a:gd name="connsiteY119" fmla="*/ 3929061 h 3931978"/>
              <a:gd name="connsiteX120" fmla="*/ 2315839 w 4314729"/>
              <a:gd name="connsiteY120" fmla="*/ 3139071 h 3931978"/>
              <a:gd name="connsiteX121" fmla="*/ 2182441 w 4314729"/>
              <a:gd name="connsiteY121" fmla="*/ 2655871 h 3931978"/>
              <a:gd name="connsiteX122" fmla="*/ 2126991 w 4314729"/>
              <a:gd name="connsiteY122" fmla="*/ 2823288 h 3931978"/>
              <a:gd name="connsiteX123" fmla="*/ 2058955 w 4314729"/>
              <a:gd name="connsiteY123" fmla="*/ 3094604 h 3931978"/>
              <a:gd name="connsiteX124" fmla="*/ 1953208 w 4314729"/>
              <a:gd name="connsiteY124" fmla="*/ 3573576 h 3931978"/>
              <a:gd name="connsiteX125" fmla="*/ 1865199 w 4314729"/>
              <a:gd name="connsiteY125" fmla="*/ 3931978 h 3931978"/>
              <a:gd name="connsiteX126" fmla="*/ 1470933 w 4314729"/>
              <a:gd name="connsiteY126"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30376 h 3931978"/>
              <a:gd name="connsiteX48" fmla="*/ 1300066 w 4314729"/>
              <a:gd name="connsiteY48" fmla="*/ 817935 h 3931978"/>
              <a:gd name="connsiteX49" fmla="*/ 1399592 w 4314729"/>
              <a:gd name="connsiteY49" fmla="*/ 761951 h 3931978"/>
              <a:gd name="connsiteX50" fmla="*/ 1368490 w 4314729"/>
              <a:gd name="connsiteY50" fmla="*/ 687306 h 3931978"/>
              <a:gd name="connsiteX51" fmla="*/ 1486678 w 4314729"/>
              <a:gd name="connsiteY51" fmla="*/ 625102 h 3931978"/>
              <a:gd name="connsiteX52" fmla="*/ 1511560 w 4314729"/>
              <a:gd name="connsiteY52" fmla="*/ 500694 h 3931978"/>
              <a:gd name="connsiteX53" fmla="*/ 1635968 w 4314729"/>
              <a:gd name="connsiteY53" fmla="*/ 488253 h 3931978"/>
              <a:gd name="connsiteX54" fmla="*/ 1567543 w 4314729"/>
              <a:gd name="connsiteY54" fmla="*/ 432269 h 3931978"/>
              <a:gd name="connsiteX55" fmla="*/ 1629747 w 4314729"/>
              <a:gd name="connsiteY55" fmla="*/ 401167 h 3931978"/>
              <a:gd name="connsiteX56" fmla="*/ 1723053 w 4314729"/>
              <a:gd name="connsiteY56" fmla="*/ 407388 h 3931978"/>
              <a:gd name="connsiteX57" fmla="*/ 1903445 w 4314729"/>
              <a:gd name="connsiteY57" fmla="*/ 407388 h 3931978"/>
              <a:gd name="connsiteX58" fmla="*/ 1946988 w 4314729"/>
              <a:gd name="connsiteY58" fmla="*/ 282980 h 3931978"/>
              <a:gd name="connsiteX59" fmla="*/ 1971870 w 4314729"/>
              <a:gd name="connsiteY59" fmla="*/ 121249 h 3931978"/>
              <a:gd name="connsiteX60" fmla="*/ 2040294 w 4314729"/>
              <a:gd name="connsiteY60" fmla="*/ 65265 h 3931978"/>
              <a:gd name="connsiteX61" fmla="*/ 2083837 w 4314729"/>
              <a:gd name="connsiteY61" fmla="*/ 15502 h 3931978"/>
              <a:gd name="connsiteX62" fmla="*/ 2135058 w 4314729"/>
              <a:gd name="connsiteY62" fmla="*/ 0 h 3931978"/>
              <a:gd name="connsiteX63" fmla="*/ 2226906 w 4314729"/>
              <a:gd name="connsiteY63" fmla="*/ 34163 h 3931978"/>
              <a:gd name="connsiteX64" fmla="*/ 2295331 w 4314729"/>
              <a:gd name="connsiteY64" fmla="*/ 146131 h 3931978"/>
              <a:gd name="connsiteX65" fmla="*/ 2351315 w 4314729"/>
              <a:gd name="connsiteY65" fmla="*/ 282980 h 3931978"/>
              <a:gd name="connsiteX66" fmla="*/ 2407298 w 4314729"/>
              <a:gd name="connsiteY66" fmla="*/ 432269 h 3931978"/>
              <a:gd name="connsiteX67" fmla="*/ 2550368 w 4314729"/>
              <a:gd name="connsiteY67" fmla="*/ 413608 h 3931978"/>
              <a:gd name="connsiteX68" fmla="*/ 2665105 w 4314729"/>
              <a:gd name="connsiteY68" fmla="*/ 403014 h 3931978"/>
              <a:gd name="connsiteX69" fmla="*/ 2718076 w 4314729"/>
              <a:gd name="connsiteY69" fmla="*/ 388873 h 3931978"/>
              <a:gd name="connsiteX70" fmla="*/ 2817845 w 4314729"/>
              <a:gd name="connsiteY70" fmla="*/ 438490 h 3931978"/>
              <a:gd name="connsiteX71" fmla="*/ 2743200 w 4314729"/>
              <a:gd name="connsiteY71" fmla="*/ 469592 h 3931978"/>
              <a:gd name="connsiteX72" fmla="*/ 2661073 w 4314729"/>
              <a:gd name="connsiteY72" fmla="*/ 461767 h 3931978"/>
              <a:gd name="connsiteX73" fmla="*/ 2666174 w 4314729"/>
              <a:gd name="connsiteY73" fmla="*/ 497632 h 3931978"/>
              <a:gd name="connsiteX74" fmla="*/ 2830286 w 4314729"/>
              <a:gd name="connsiteY74" fmla="*/ 556678 h 3931978"/>
              <a:gd name="connsiteX75" fmla="*/ 2989246 w 4314729"/>
              <a:gd name="connsiteY75" fmla="*/ 718408 h 3931978"/>
              <a:gd name="connsiteX76" fmla="*/ 3048000 w 4314729"/>
              <a:gd name="connsiteY76" fmla="*/ 817546 h 3931978"/>
              <a:gd name="connsiteX77" fmla="*/ 3178629 w 4314729"/>
              <a:gd name="connsiteY77" fmla="*/ 898800 h 3931978"/>
              <a:gd name="connsiteX78" fmla="*/ 3262021 w 4314729"/>
              <a:gd name="connsiteY78" fmla="*/ 950022 h 3931978"/>
              <a:gd name="connsiteX79" fmla="*/ 3349254 w 4314729"/>
              <a:gd name="connsiteY79" fmla="*/ 995168 h 3931978"/>
              <a:gd name="connsiteX80" fmla="*/ 3420301 w 4314729"/>
              <a:gd name="connsiteY80" fmla="*/ 1105775 h 3931978"/>
              <a:gd name="connsiteX81" fmla="*/ 3487656 w 4314729"/>
              <a:gd name="connsiteY81" fmla="*/ 1120354 h 3931978"/>
              <a:gd name="connsiteX82" fmla="*/ 3614057 w 4314729"/>
              <a:gd name="connsiteY82" fmla="*/ 1173956 h 3931978"/>
              <a:gd name="connsiteX83" fmla="*/ 3717034 w 4314729"/>
              <a:gd name="connsiteY83" fmla="*/ 1233244 h 3931978"/>
              <a:gd name="connsiteX84" fmla="*/ 3806501 w 4314729"/>
              <a:gd name="connsiteY84" fmla="*/ 1310804 h 3931978"/>
              <a:gd name="connsiteX85" fmla="*/ 3900196 w 4314729"/>
              <a:gd name="connsiteY85" fmla="*/ 1346669 h 3931978"/>
              <a:gd name="connsiteX86" fmla="*/ 4035442 w 4314729"/>
              <a:gd name="connsiteY86" fmla="*/ 1335152 h 3931978"/>
              <a:gd name="connsiteX87" fmla="*/ 4077283 w 4314729"/>
              <a:gd name="connsiteY87" fmla="*/ 1296371 h 3931978"/>
              <a:gd name="connsiteX88" fmla="*/ 4118444 w 4314729"/>
              <a:gd name="connsiteY88" fmla="*/ 1342830 h 3931978"/>
              <a:gd name="connsiteX89" fmla="*/ 4065231 w 4314729"/>
              <a:gd name="connsiteY89" fmla="*/ 1397501 h 3931978"/>
              <a:gd name="connsiteX90" fmla="*/ 4187939 w 4314729"/>
              <a:gd name="connsiteY90" fmla="*/ 1521230 h 3931978"/>
              <a:gd name="connsiteX91" fmla="*/ 4314729 w 4314729"/>
              <a:gd name="connsiteY91" fmla="*/ 1609919 h 3931978"/>
              <a:gd name="connsiteX92" fmla="*/ 4293540 w 4314729"/>
              <a:gd name="connsiteY92" fmla="*/ 1647630 h 3931978"/>
              <a:gd name="connsiteX93" fmla="*/ 4206455 w 4314729"/>
              <a:gd name="connsiteY93" fmla="*/ 1596409 h 3931978"/>
              <a:gd name="connsiteX94" fmla="*/ 4312201 w 4314729"/>
              <a:gd name="connsiteY94" fmla="*/ 1718048 h 3931978"/>
              <a:gd name="connsiteX95" fmla="*/ 4259523 w 4314729"/>
              <a:gd name="connsiteY95" fmla="*/ 1764895 h 3931978"/>
              <a:gd name="connsiteX96" fmla="*/ 4043654 w 4314729"/>
              <a:gd name="connsiteY96" fmla="*/ 1603165 h 3931978"/>
              <a:gd name="connsiteX97" fmla="*/ 3915018 w 4314729"/>
              <a:gd name="connsiteY97" fmla="*/ 1566620 h 3931978"/>
              <a:gd name="connsiteX98" fmla="*/ 3825017 w 4314729"/>
              <a:gd name="connsiteY98" fmla="*/ 1592327 h 3931978"/>
              <a:gd name="connsiteX99" fmla="*/ 3726025 w 4314729"/>
              <a:gd name="connsiteY99" fmla="*/ 1539502 h 3931978"/>
              <a:gd name="connsiteX100" fmla="*/ 3583636 w 4314729"/>
              <a:gd name="connsiteY100" fmla="*/ 1526527 h 3931978"/>
              <a:gd name="connsiteX101" fmla="*/ 3374377 w 4314729"/>
              <a:gd name="connsiteY101" fmla="*/ 1410186 h 3931978"/>
              <a:gd name="connsiteX102" fmla="*/ 3288604 w 4314729"/>
              <a:gd name="connsiteY102" fmla="*/ 1432833 h 3931978"/>
              <a:gd name="connsiteX103" fmla="*/ 3021273 w 4314729"/>
              <a:gd name="connsiteY103" fmla="*/ 1246608 h 3931978"/>
              <a:gd name="connsiteX104" fmla="*/ 3016510 w 4314729"/>
              <a:gd name="connsiteY104" fmla="*/ 1309881 h 3931978"/>
              <a:gd name="connsiteX105" fmla="*/ 3094459 w 4314729"/>
              <a:gd name="connsiteY105" fmla="*/ 1386373 h 3931978"/>
              <a:gd name="connsiteX106" fmla="*/ 3024965 w 4314729"/>
              <a:gd name="connsiteY106" fmla="*/ 1443280 h 3931978"/>
              <a:gd name="connsiteX107" fmla="*/ 3020348 w 4314729"/>
              <a:gd name="connsiteY107" fmla="*/ 1579207 h 3931978"/>
              <a:gd name="connsiteX108" fmla="*/ 2996390 w 4314729"/>
              <a:gd name="connsiteY108" fmla="*/ 1723198 h 3931978"/>
              <a:gd name="connsiteX109" fmla="*/ 2997848 w 4314729"/>
              <a:gd name="connsiteY109" fmla="*/ 1875404 h 3931978"/>
              <a:gd name="connsiteX110" fmla="*/ 2942253 w 4314729"/>
              <a:gd name="connsiteY110" fmla="*/ 1950049 h 3931978"/>
              <a:gd name="connsiteX111" fmla="*/ 2949931 w 4314729"/>
              <a:gd name="connsiteY111" fmla="*/ 2111002 h 3931978"/>
              <a:gd name="connsiteX112" fmla="*/ 2816388 w 4314729"/>
              <a:gd name="connsiteY112" fmla="*/ 2156392 h 3931978"/>
              <a:gd name="connsiteX113" fmla="*/ 2775226 w 4314729"/>
              <a:gd name="connsiteY113" fmla="*/ 2112848 h 3931978"/>
              <a:gd name="connsiteX114" fmla="*/ 2676623 w 4314729"/>
              <a:gd name="connsiteY114" fmla="*/ 2118535 h 3931978"/>
              <a:gd name="connsiteX115" fmla="*/ 2774448 w 4314729"/>
              <a:gd name="connsiteY115" fmla="*/ 2351460 h 3931978"/>
              <a:gd name="connsiteX116" fmla="*/ 2743200 w 4314729"/>
              <a:gd name="connsiteY116" fmla="*/ 2453368 h 3931978"/>
              <a:gd name="connsiteX117" fmla="*/ 2811625 w 4314729"/>
              <a:gd name="connsiteY117" fmla="*/ 3474049 h 3931978"/>
              <a:gd name="connsiteX118" fmla="*/ 2809243 w 4314729"/>
              <a:gd name="connsiteY118" fmla="*/ 3929597 h 3931978"/>
              <a:gd name="connsiteX119" fmla="*/ 2494384 w 4314729"/>
              <a:gd name="connsiteY119" fmla="*/ 3929061 h 3931978"/>
              <a:gd name="connsiteX120" fmla="*/ 2315839 w 4314729"/>
              <a:gd name="connsiteY120" fmla="*/ 3139071 h 3931978"/>
              <a:gd name="connsiteX121" fmla="*/ 2182441 w 4314729"/>
              <a:gd name="connsiteY121" fmla="*/ 2655871 h 3931978"/>
              <a:gd name="connsiteX122" fmla="*/ 2126991 w 4314729"/>
              <a:gd name="connsiteY122" fmla="*/ 2823288 h 3931978"/>
              <a:gd name="connsiteX123" fmla="*/ 2058955 w 4314729"/>
              <a:gd name="connsiteY123" fmla="*/ 3094604 h 3931978"/>
              <a:gd name="connsiteX124" fmla="*/ 1953208 w 4314729"/>
              <a:gd name="connsiteY124" fmla="*/ 3573576 h 3931978"/>
              <a:gd name="connsiteX125" fmla="*/ 1865199 w 4314729"/>
              <a:gd name="connsiteY125" fmla="*/ 3931978 h 3931978"/>
              <a:gd name="connsiteX126" fmla="*/ 1470933 w 4314729"/>
              <a:gd name="connsiteY126"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30376 h 3931978"/>
              <a:gd name="connsiteX48" fmla="*/ 1300066 w 4314729"/>
              <a:gd name="connsiteY48" fmla="*/ 817935 h 3931978"/>
              <a:gd name="connsiteX49" fmla="*/ 1399592 w 4314729"/>
              <a:gd name="connsiteY49" fmla="*/ 761951 h 3931978"/>
              <a:gd name="connsiteX50" fmla="*/ 1368490 w 4314729"/>
              <a:gd name="connsiteY50" fmla="*/ 687306 h 3931978"/>
              <a:gd name="connsiteX51" fmla="*/ 1486678 w 4314729"/>
              <a:gd name="connsiteY51" fmla="*/ 625102 h 3931978"/>
              <a:gd name="connsiteX52" fmla="*/ 1511560 w 4314729"/>
              <a:gd name="connsiteY52" fmla="*/ 500694 h 3931978"/>
              <a:gd name="connsiteX53" fmla="*/ 1635968 w 4314729"/>
              <a:gd name="connsiteY53" fmla="*/ 488253 h 3931978"/>
              <a:gd name="connsiteX54" fmla="*/ 1567543 w 4314729"/>
              <a:gd name="connsiteY54" fmla="*/ 432269 h 3931978"/>
              <a:gd name="connsiteX55" fmla="*/ 1629747 w 4314729"/>
              <a:gd name="connsiteY55" fmla="*/ 401167 h 3931978"/>
              <a:gd name="connsiteX56" fmla="*/ 1723053 w 4314729"/>
              <a:gd name="connsiteY56" fmla="*/ 407388 h 3931978"/>
              <a:gd name="connsiteX57" fmla="*/ 1903445 w 4314729"/>
              <a:gd name="connsiteY57" fmla="*/ 407388 h 3931978"/>
              <a:gd name="connsiteX58" fmla="*/ 1946988 w 4314729"/>
              <a:gd name="connsiteY58" fmla="*/ 282980 h 3931978"/>
              <a:gd name="connsiteX59" fmla="*/ 1971870 w 4314729"/>
              <a:gd name="connsiteY59" fmla="*/ 121249 h 3931978"/>
              <a:gd name="connsiteX60" fmla="*/ 2040294 w 4314729"/>
              <a:gd name="connsiteY60" fmla="*/ 65265 h 3931978"/>
              <a:gd name="connsiteX61" fmla="*/ 2083837 w 4314729"/>
              <a:gd name="connsiteY61" fmla="*/ 15502 h 3931978"/>
              <a:gd name="connsiteX62" fmla="*/ 2135058 w 4314729"/>
              <a:gd name="connsiteY62" fmla="*/ 0 h 3931978"/>
              <a:gd name="connsiteX63" fmla="*/ 2226906 w 4314729"/>
              <a:gd name="connsiteY63" fmla="*/ 34163 h 3931978"/>
              <a:gd name="connsiteX64" fmla="*/ 2295331 w 4314729"/>
              <a:gd name="connsiteY64" fmla="*/ 146131 h 3931978"/>
              <a:gd name="connsiteX65" fmla="*/ 2351315 w 4314729"/>
              <a:gd name="connsiteY65" fmla="*/ 282980 h 3931978"/>
              <a:gd name="connsiteX66" fmla="*/ 2407298 w 4314729"/>
              <a:gd name="connsiteY66" fmla="*/ 432269 h 3931978"/>
              <a:gd name="connsiteX67" fmla="*/ 2550368 w 4314729"/>
              <a:gd name="connsiteY67" fmla="*/ 413608 h 3931978"/>
              <a:gd name="connsiteX68" fmla="*/ 2665105 w 4314729"/>
              <a:gd name="connsiteY68" fmla="*/ 403014 h 3931978"/>
              <a:gd name="connsiteX69" fmla="*/ 2718076 w 4314729"/>
              <a:gd name="connsiteY69" fmla="*/ 388873 h 3931978"/>
              <a:gd name="connsiteX70" fmla="*/ 2817845 w 4314729"/>
              <a:gd name="connsiteY70" fmla="*/ 438490 h 3931978"/>
              <a:gd name="connsiteX71" fmla="*/ 2743200 w 4314729"/>
              <a:gd name="connsiteY71" fmla="*/ 469592 h 3931978"/>
              <a:gd name="connsiteX72" fmla="*/ 2661073 w 4314729"/>
              <a:gd name="connsiteY72" fmla="*/ 461767 h 3931978"/>
              <a:gd name="connsiteX73" fmla="*/ 2666174 w 4314729"/>
              <a:gd name="connsiteY73" fmla="*/ 497632 h 3931978"/>
              <a:gd name="connsiteX74" fmla="*/ 2830286 w 4314729"/>
              <a:gd name="connsiteY74" fmla="*/ 556678 h 3931978"/>
              <a:gd name="connsiteX75" fmla="*/ 2989246 w 4314729"/>
              <a:gd name="connsiteY75" fmla="*/ 718408 h 3931978"/>
              <a:gd name="connsiteX76" fmla="*/ 3048000 w 4314729"/>
              <a:gd name="connsiteY76" fmla="*/ 817546 h 3931978"/>
              <a:gd name="connsiteX77" fmla="*/ 3178629 w 4314729"/>
              <a:gd name="connsiteY77" fmla="*/ 898800 h 3931978"/>
              <a:gd name="connsiteX78" fmla="*/ 3262021 w 4314729"/>
              <a:gd name="connsiteY78" fmla="*/ 950022 h 3931978"/>
              <a:gd name="connsiteX79" fmla="*/ 3349254 w 4314729"/>
              <a:gd name="connsiteY79" fmla="*/ 995168 h 3931978"/>
              <a:gd name="connsiteX80" fmla="*/ 3420301 w 4314729"/>
              <a:gd name="connsiteY80" fmla="*/ 1105775 h 3931978"/>
              <a:gd name="connsiteX81" fmla="*/ 3487656 w 4314729"/>
              <a:gd name="connsiteY81" fmla="*/ 1120354 h 3931978"/>
              <a:gd name="connsiteX82" fmla="*/ 3614057 w 4314729"/>
              <a:gd name="connsiteY82" fmla="*/ 1173956 h 3931978"/>
              <a:gd name="connsiteX83" fmla="*/ 3717034 w 4314729"/>
              <a:gd name="connsiteY83" fmla="*/ 1233244 h 3931978"/>
              <a:gd name="connsiteX84" fmla="*/ 3806501 w 4314729"/>
              <a:gd name="connsiteY84" fmla="*/ 1310804 h 3931978"/>
              <a:gd name="connsiteX85" fmla="*/ 3900196 w 4314729"/>
              <a:gd name="connsiteY85" fmla="*/ 1346669 h 3931978"/>
              <a:gd name="connsiteX86" fmla="*/ 4035442 w 4314729"/>
              <a:gd name="connsiteY86" fmla="*/ 1335152 h 3931978"/>
              <a:gd name="connsiteX87" fmla="*/ 4077283 w 4314729"/>
              <a:gd name="connsiteY87" fmla="*/ 1296371 h 3931978"/>
              <a:gd name="connsiteX88" fmla="*/ 4118444 w 4314729"/>
              <a:gd name="connsiteY88" fmla="*/ 1342830 h 3931978"/>
              <a:gd name="connsiteX89" fmla="*/ 4065231 w 4314729"/>
              <a:gd name="connsiteY89" fmla="*/ 1397501 h 3931978"/>
              <a:gd name="connsiteX90" fmla="*/ 4187939 w 4314729"/>
              <a:gd name="connsiteY90" fmla="*/ 1521230 h 3931978"/>
              <a:gd name="connsiteX91" fmla="*/ 4314729 w 4314729"/>
              <a:gd name="connsiteY91" fmla="*/ 1609919 h 3931978"/>
              <a:gd name="connsiteX92" fmla="*/ 4293540 w 4314729"/>
              <a:gd name="connsiteY92" fmla="*/ 1647630 h 3931978"/>
              <a:gd name="connsiteX93" fmla="*/ 4206455 w 4314729"/>
              <a:gd name="connsiteY93" fmla="*/ 1596409 h 3931978"/>
              <a:gd name="connsiteX94" fmla="*/ 4312201 w 4314729"/>
              <a:gd name="connsiteY94" fmla="*/ 1718048 h 3931978"/>
              <a:gd name="connsiteX95" fmla="*/ 4259523 w 4314729"/>
              <a:gd name="connsiteY95" fmla="*/ 1764895 h 3931978"/>
              <a:gd name="connsiteX96" fmla="*/ 4043654 w 4314729"/>
              <a:gd name="connsiteY96" fmla="*/ 1603165 h 3931978"/>
              <a:gd name="connsiteX97" fmla="*/ 3915018 w 4314729"/>
              <a:gd name="connsiteY97" fmla="*/ 1566620 h 3931978"/>
              <a:gd name="connsiteX98" fmla="*/ 3825017 w 4314729"/>
              <a:gd name="connsiteY98" fmla="*/ 1592327 h 3931978"/>
              <a:gd name="connsiteX99" fmla="*/ 3726025 w 4314729"/>
              <a:gd name="connsiteY99" fmla="*/ 1539502 h 3931978"/>
              <a:gd name="connsiteX100" fmla="*/ 3583636 w 4314729"/>
              <a:gd name="connsiteY100" fmla="*/ 1526527 h 3931978"/>
              <a:gd name="connsiteX101" fmla="*/ 3374377 w 4314729"/>
              <a:gd name="connsiteY101" fmla="*/ 1410186 h 3931978"/>
              <a:gd name="connsiteX102" fmla="*/ 3288604 w 4314729"/>
              <a:gd name="connsiteY102" fmla="*/ 1432833 h 3931978"/>
              <a:gd name="connsiteX103" fmla="*/ 3021273 w 4314729"/>
              <a:gd name="connsiteY103" fmla="*/ 1246608 h 3931978"/>
              <a:gd name="connsiteX104" fmla="*/ 3016510 w 4314729"/>
              <a:gd name="connsiteY104" fmla="*/ 1309881 h 3931978"/>
              <a:gd name="connsiteX105" fmla="*/ 3094459 w 4314729"/>
              <a:gd name="connsiteY105" fmla="*/ 1386373 h 3931978"/>
              <a:gd name="connsiteX106" fmla="*/ 3024965 w 4314729"/>
              <a:gd name="connsiteY106" fmla="*/ 1443280 h 3931978"/>
              <a:gd name="connsiteX107" fmla="*/ 3020348 w 4314729"/>
              <a:gd name="connsiteY107" fmla="*/ 1579207 h 3931978"/>
              <a:gd name="connsiteX108" fmla="*/ 2996390 w 4314729"/>
              <a:gd name="connsiteY108" fmla="*/ 1723198 h 3931978"/>
              <a:gd name="connsiteX109" fmla="*/ 2997848 w 4314729"/>
              <a:gd name="connsiteY109" fmla="*/ 1875404 h 3931978"/>
              <a:gd name="connsiteX110" fmla="*/ 2942253 w 4314729"/>
              <a:gd name="connsiteY110" fmla="*/ 1950049 h 3931978"/>
              <a:gd name="connsiteX111" fmla="*/ 2949931 w 4314729"/>
              <a:gd name="connsiteY111" fmla="*/ 2111002 h 3931978"/>
              <a:gd name="connsiteX112" fmla="*/ 2816388 w 4314729"/>
              <a:gd name="connsiteY112" fmla="*/ 2156392 h 3931978"/>
              <a:gd name="connsiteX113" fmla="*/ 2775226 w 4314729"/>
              <a:gd name="connsiteY113" fmla="*/ 2112848 h 3931978"/>
              <a:gd name="connsiteX114" fmla="*/ 2676623 w 4314729"/>
              <a:gd name="connsiteY114" fmla="*/ 2118535 h 3931978"/>
              <a:gd name="connsiteX115" fmla="*/ 2774448 w 4314729"/>
              <a:gd name="connsiteY115" fmla="*/ 2351460 h 3931978"/>
              <a:gd name="connsiteX116" fmla="*/ 2743200 w 4314729"/>
              <a:gd name="connsiteY116" fmla="*/ 2453368 h 3931978"/>
              <a:gd name="connsiteX117" fmla="*/ 2811625 w 4314729"/>
              <a:gd name="connsiteY117" fmla="*/ 3474049 h 3931978"/>
              <a:gd name="connsiteX118" fmla="*/ 2809243 w 4314729"/>
              <a:gd name="connsiteY118" fmla="*/ 3929597 h 3931978"/>
              <a:gd name="connsiteX119" fmla="*/ 2494384 w 4314729"/>
              <a:gd name="connsiteY119" fmla="*/ 3929061 h 3931978"/>
              <a:gd name="connsiteX120" fmla="*/ 2315839 w 4314729"/>
              <a:gd name="connsiteY120" fmla="*/ 3139071 h 3931978"/>
              <a:gd name="connsiteX121" fmla="*/ 2182441 w 4314729"/>
              <a:gd name="connsiteY121" fmla="*/ 2655871 h 3931978"/>
              <a:gd name="connsiteX122" fmla="*/ 2126991 w 4314729"/>
              <a:gd name="connsiteY122" fmla="*/ 2823288 h 3931978"/>
              <a:gd name="connsiteX123" fmla="*/ 2058955 w 4314729"/>
              <a:gd name="connsiteY123" fmla="*/ 3094604 h 3931978"/>
              <a:gd name="connsiteX124" fmla="*/ 1953208 w 4314729"/>
              <a:gd name="connsiteY124" fmla="*/ 3573576 h 3931978"/>
              <a:gd name="connsiteX125" fmla="*/ 1865199 w 4314729"/>
              <a:gd name="connsiteY125" fmla="*/ 3931978 h 3931978"/>
              <a:gd name="connsiteX126" fmla="*/ 1470933 w 4314729"/>
              <a:gd name="connsiteY126"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30376 h 3931978"/>
              <a:gd name="connsiteX48" fmla="*/ 1300066 w 4314729"/>
              <a:gd name="connsiteY48" fmla="*/ 817935 h 3931978"/>
              <a:gd name="connsiteX49" fmla="*/ 1399592 w 4314729"/>
              <a:gd name="connsiteY49" fmla="*/ 761951 h 3931978"/>
              <a:gd name="connsiteX50" fmla="*/ 1368490 w 4314729"/>
              <a:gd name="connsiteY50" fmla="*/ 687306 h 3931978"/>
              <a:gd name="connsiteX51" fmla="*/ 1486678 w 4314729"/>
              <a:gd name="connsiteY51" fmla="*/ 625102 h 3931978"/>
              <a:gd name="connsiteX52" fmla="*/ 1511560 w 4314729"/>
              <a:gd name="connsiteY52" fmla="*/ 500694 h 3931978"/>
              <a:gd name="connsiteX53" fmla="*/ 1635968 w 4314729"/>
              <a:gd name="connsiteY53" fmla="*/ 488253 h 3931978"/>
              <a:gd name="connsiteX54" fmla="*/ 1567543 w 4314729"/>
              <a:gd name="connsiteY54" fmla="*/ 432269 h 3931978"/>
              <a:gd name="connsiteX55" fmla="*/ 1629747 w 4314729"/>
              <a:gd name="connsiteY55" fmla="*/ 401167 h 3931978"/>
              <a:gd name="connsiteX56" fmla="*/ 1723053 w 4314729"/>
              <a:gd name="connsiteY56" fmla="*/ 407388 h 3931978"/>
              <a:gd name="connsiteX57" fmla="*/ 1903445 w 4314729"/>
              <a:gd name="connsiteY57" fmla="*/ 407388 h 3931978"/>
              <a:gd name="connsiteX58" fmla="*/ 1946988 w 4314729"/>
              <a:gd name="connsiteY58" fmla="*/ 282980 h 3931978"/>
              <a:gd name="connsiteX59" fmla="*/ 1971870 w 4314729"/>
              <a:gd name="connsiteY59" fmla="*/ 121249 h 3931978"/>
              <a:gd name="connsiteX60" fmla="*/ 2040294 w 4314729"/>
              <a:gd name="connsiteY60" fmla="*/ 65265 h 3931978"/>
              <a:gd name="connsiteX61" fmla="*/ 2083837 w 4314729"/>
              <a:gd name="connsiteY61" fmla="*/ 15502 h 3931978"/>
              <a:gd name="connsiteX62" fmla="*/ 2135058 w 4314729"/>
              <a:gd name="connsiteY62" fmla="*/ 0 h 3931978"/>
              <a:gd name="connsiteX63" fmla="*/ 2226906 w 4314729"/>
              <a:gd name="connsiteY63" fmla="*/ 34163 h 3931978"/>
              <a:gd name="connsiteX64" fmla="*/ 2295331 w 4314729"/>
              <a:gd name="connsiteY64" fmla="*/ 146131 h 3931978"/>
              <a:gd name="connsiteX65" fmla="*/ 2351315 w 4314729"/>
              <a:gd name="connsiteY65" fmla="*/ 282980 h 3931978"/>
              <a:gd name="connsiteX66" fmla="*/ 2395391 w 4314729"/>
              <a:gd name="connsiteY66" fmla="*/ 451319 h 3931978"/>
              <a:gd name="connsiteX67" fmla="*/ 2550368 w 4314729"/>
              <a:gd name="connsiteY67" fmla="*/ 413608 h 3931978"/>
              <a:gd name="connsiteX68" fmla="*/ 2665105 w 4314729"/>
              <a:gd name="connsiteY68" fmla="*/ 403014 h 3931978"/>
              <a:gd name="connsiteX69" fmla="*/ 2718076 w 4314729"/>
              <a:gd name="connsiteY69" fmla="*/ 388873 h 3931978"/>
              <a:gd name="connsiteX70" fmla="*/ 2817845 w 4314729"/>
              <a:gd name="connsiteY70" fmla="*/ 438490 h 3931978"/>
              <a:gd name="connsiteX71" fmla="*/ 2743200 w 4314729"/>
              <a:gd name="connsiteY71" fmla="*/ 469592 h 3931978"/>
              <a:gd name="connsiteX72" fmla="*/ 2661073 w 4314729"/>
              <a:gd name="connsiteY72" fmla="*/ 461767 h 3931978"/>
              <a:gd name="connsiteX73" fmla="*/ 2666174 w 4314729"/>
              <a:gd name="connsiteY73" fmla="*/ 497632 h 3931978"/>
              <a:gd name="connsiteX74" fmla="*/ 2830286 w 4314729"/>
              <a:gd name="connsiteY74" fmla="*/ 556678 h 3931978"/>
              <a:gd name="connsiteX75" fmla="*/ 2989246 w 4314729"/>
              <a:gd name="connsiteY75" fmla="*/ 718408 h 3931978"/>
              <a:gd name="connsiteX76" fmla="*/ 3048000 w 4314729"/>
              <a:gd name="connsiteY76" fmla="*/ 817546 h 3931978"/>
              <a:gd name="connsiteX77" fmla="*/ 3178629 w 4314729"/>
              <a:gd name="connsiteY77" fmla="*/ 898800 h 3931978"/>
              <a:gd name="connsiteX78" fmla="*/ 3262021 w 4314729"/>
              <a:gd name="connsiteY78" fmla="*/ 950022 h 3931978"/>
              <a:gd name="connsiteX79" fmla="*/ 3349254 w 4314729"/>
              <a:gd name="connsiteY79" fmla="*/ 995168 h 3931978"/>
              <a:gd name="connsiteX80" fmla="*/ 3420301 w 4314729"/>
              <a:gd name="connsiteY80" fmla="*/ 1105775 h 3931978"/>
              <a:gd name="connsiteX81" fmla="*/ 3487656 w 4314729"/>
              <a:gd name="connsiteY81" fmla="*/ 1120354 h 3931978"/>
              <a:gd name="connsiteX82" fmla="*/ 3614057 w 4314729"/>
              <a:gd name="connsiteY82" fmla="*/ 1173956 h 3931978"/>
              <a:gd name="connsiteX83" fmla="*/ 3717034 w 4314729"/>
              <a:gd name="connsiteY83" fmla="*/ 1233244 h 3931978"/>
              <a:gd name="connsiteX84" fmla="*/ 3806501 w 4314729"/>
              <a:gd name="connsiteY84" fmla="*/ 1310804 h 3931978"/>
              <a:gd name="connsiteX85" fmla="*/ 3900196 w 4314729"/>
              <a:gd name="connsiteY85" fmla="*/ 1346669 h 3931978"/>
              <a:gd name="connsiteX86" fmla="*/ 4035442 w 4314729"/>
              <a:gd name="connsiteY86" fmla="*/ 1335152 h 3931978"/>
              <a:gd name="connsiteX87" fmla="*/ 4077283 w 4314729"/>
              <a:gd name="connsiteY87" fmla="*/ 1296371 h 3931978"/>
              <a:gd name="connsiteX88" fmla="*/ 4118444 w 4314729"/>
              <a:gd name="connsiteY88" fmla="*/ 1342830 h 3931978"/>
              <a:gd name="connsiteX89" fmla="*/ 4065231 w 4314729"/>
              <a:gd name="connsiteY89" fmla="*/ 1397501 h 3931978"/>
              <a:gd name="connsiteX90" fmla="*/ 4187939 w 4314729"/>
              <a:gd name="connsiteY90" fmla="*/ 1521230 h 3931978"/>
              <a:gd name="connsiteX91" fmla="*/ 4314729 w 4314729"/>
              <a:gd name="connsiteY91" fmla="*/ 1609919 h 3931978"/>
              <a:gd name="connsiteX92" fmla="*/ 4293540 w 4314729"/>
              <a:gd name="connsiteY92" fmla="*/ 1647630 h 3931978"/>
              <a:gd name="connsiteX93" fmla="*/ 4206455 w 4314729"/>
              <a:gd name="connsiteY93" fmla="*/ 1596409 h 3931978"/>
              <a:gd name="connsiteX94" fmla="*/ 4312201 w 4314729"/>
              <a:gd name="connsiteY94" fmla="*/ 1718048 h 3931978"/>
              <a:gd name="connsiteX95" fmla="*/ 4259523 w 4314729"/>
              <a:gd name="connsiteY95" fmla="*/ 1764895 h 3931978"/>
              <a:gd name="connsiteX96" fmla="*/ 4043654 w 4314729"/>
              <a:gd name="connsiteY96" fmla="*/ 1603165 h 3931978"/>
              <a:gd name="connsiteX97" fmla="*/ 3915018 w 4314729"/>
              <a:gd name="connsiteY97" fmla="*/ 1566620 h 3931978"/>
              <a:gd name="connsiteX98" fmla="*/ 3825017 w 4314729"/>
              <a:gd name="connsiteY98" fmla="*/ 1592327 h 3931978"/>
              <a:gd name="connsiteX99" fmla="*/ 3726025 w 4314729"/>
              <a:gd name="connsiteY99" fmla="*/ 1539502 h 3931978"/>
              <a:gd name="connsiteX100" fmla="*/ 3583636 w 4314729"/>
              <a:gd name="connsiteY100" fmla="*/ 1526527 h 3931978"/>
              <a:gd name="connsiteX101" fmla="*/ 3374377 w 4314729"/>
              <a:gd name="connsiteY101" fmla="*/ 1410186 h 3931978"/>
              <a:gd name="connsiteX102" fmla="*/ 3288604 w 4314729"/>
              <a:gd name="connsiteY102" fmla="*/ 1432833 h 3931978"/>
              <a:gd name="connsiteX103" fmla="*/ 3021273 w 4314729"/>
              <a:gd name="connsiteY103" fmla="*/ 1246608 h 3931978"/>
              <a:gd name="connsiteX104" fmla="*/ 3016510 w 4314729"/>
              <a:gd name="connsiteY104" fmla="*/ 1309881 h 3931978"/>
              <a:gd name="connsiteX105" fmla="*/ 3094459 w 4314729"/>
              <a:gd name="connsiteY105" fmla="*/ 1386373 h 3931978"/>
              <a:gd name="connsiteX106" fmla="*/ 3024965 w 4314729"/>
              <a:gd name="connsiteY106" fmla="*/ 1443280 h 3931978"/>
              <a:gd name="connsiteX107" fmla="*/ 3020348 w 4314729"/>
              <a:gd name="connsiteY107" fmla="*/ 1579207 h 3931978"/>
              <a:gd name="connsiteX108" fmla="*/ 2996390 w 4314729"/>
              <a:gd name="connsiteY108" fmla="*/ 1723198 h 3931978"/>
              <a:gd name="connsiteX109" fmla="*/ 2997848 w 4314729"/>
              <a:gd name="connsiteY109" fmla="*/ 1875404 h 3931978"/>
              <a:gd name="connsiteX110" fmla="*/ 2942253 w 4314729"/>
              <a:gd name="connsiteY110" fmla="*/ 1950049 h 3931978"/>
              <a:gd name="connsiteX111" fmla="*/ 2949931 w 4314729"/>
              <a:gd name="connsiteY111" fmla="*/ 2111002 h 3931978"/>
              <a:gd name="connsiteX112" fmla="*/ 2816388 w 4314729"/>
              <a:gd name="connsiteY112" fmla="*/ 2156392 h 3931978"/>
              <a:gd name="connsiteX113" fmla="*/ 2775226 w 4314729"/>
              <a:gd name="connsiteY113" fmla="*/ 2112848 h 3931978"/>
              <a:gd name="connsiteX114" fmla="*/ 2676623 w 4314729"/>
              <a:gd name="connsiteY114" fmla="*/ 2118535 h 3931978"/>
              <a:gd name="connsiteX115" fmla="*/ 2774448 w 4314729"/>
              <a:gd name="connsiteY115" fmla="*/ 2351460 h 3931978"/>
              <a:gd name="connsiteX116" fmla="*/ 2743200 w 4314729"/>
              <a:gd name="connsiteY116" fmla="*/ 2453368 h 3931978"/>
              <a:gd name="connsiteX117" fmla="*/ 2811625 w 4314729"/>
              <a:gd name="connsiteY117" fmla="*/ 3474049 h 3931978"/>
              <a:gd name="connsiteX118" fmla="*/ 2809243 w 4314729"/>
              <a:gd name="connsiteY118" fmla="*/ 3929597 h 3931978"/>
              <a:gd name="connsiteX119" fmla="*/ 2494384 w 4314729"/>
              <a:gd name="connsiteY119" fmla="*/ 3929061 h 3931978"/>
              <a:gd name="connsiteX120" fmla="*/ 2315839 w 4314729"/>
              <a:gd name="connsiteY120" fmla="*/ 3139071 h 3931978"/>
              <a:gd name="connsiteX121" fmla="*/ 2182441 w 4314729"/>
              <a:gd name="connsiteY121" fmla="*/ 2655871 h 3931978"/>
              <a:gd name="connsiteX122" fmla="*/ 2126991 w 4314729"/>
              <a:gd name="connsiteY122" fmla="*/ 2823288 h 3931978"/>
              <a:gd name="connsiteX123" fmla="*/ 2058955 w 4314729"/>
              <a:gd name="connsiteY123" fmla="*/ 3094604 h 3931978"/>
              <a:gd name="connsiteX124" fmla="*/ 1953208 w 4314729"/>
              <a:gd name="connsiteY124" fmla="*/ 3573576 h 3931978"/>
              <a:gd name="connsiteX125" fmla="*/ 1865199 w 4314729"/>
              <a:gd name="connsiteY125" fmla="*/ 3931978 h 3931978"/>
              <a:gd name="connsiteX126" fmla="*/ 1470933 w 4314729"/>
              <a:gd name="connsiteY126"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30376 h 3931978"/>
              <a:gd name="connsiteX48" fmla="*/ 1300066 w 4314729"/>
              <a:gd name="connsiteY48" fmla="*/ 817935 h 3931978"/>
              <a:gd name="connsiteX49" fmla="*/ 1399592 w 4314729"/>
              <a:gd name="connsiteY49" fmla="*/ 761951 h 3931978"/>
              <a:gd name="connsiteX50" fmla="*/ 1368490 w 4314729"/>
              <a:gd name="connsiteY50" fmla="*/ 687306 h 3931978"/>
              <a:gd name="connsiteX51" fmla="*/ 1486678 w 4314729"/>
              <a:gd name="connsiteY51" fmla="*/ 625102 h 3931978"/>
              <a:gd name="connsiteX52" fmla="*/ 1511560 w 4314729"/>
              <a:gd name="connsiteY52" fmla="*/ 500694 h 3931978"/>
              <a:gd name="connsiteX53" fmla="*/ 1635968 w 4314729"/>
              <a:gd name="connsiteY53" fmla="*/ 488253 h 3931978"/>
              <a:gd name="connsiteX54" fmla="*/ 1567543 w 4314729"/>
              <a:gd name="connsiteY54" fmla="*/ 432269 h 3931978"/>
              <a:gd name="connsiteX55" fmla="*/ 1629747 w 4314729"/>
              <a:gd name="connsiteY55" fmla="*/ 401167 h 3931978"/>
              <a:gd name="connsiteX56" fmla="*/ 1723053 w 4314729"/>
              <a:gd name="connsiteY56" fmla="*/ 407388 h 3931978"/>
              <a:gd name="connsiteX57" fmla="*/ 1903445 w 4314729"/>
              <a:gd name="connsiteY57" fmla="*/ 407388 h 3931978"/>
              <a:gd name="connsiteX58" fmla="*/ 1946988 w 4314729"/>
              <a:gd name="connsiteY58" fmla="*/ 282980 h 3931978"/>
              <a:gd name="connsiteX59" fmla="*/ 1971870 w 4314729"/>
              <a:gd name="connsiteY59" fmla="*/ 121249 h 3931978"/>
              <a:gd name="connsiteX60" fmla="*/ 2040294 w 4314729"/>
              <a:gd name="connsiteY60" fmla="*/ 65265 h 3931978"/>
              <a:gd name="connsiteX61" fmla="*/ 2083837 w 4314729"/>
              <a:gd name="connsiteY61" fmla="*/ 15502 h 3931978"/>
              <a:gd name="connsiteX62" fmla="*/ 2135058 w 4314729"/>
              <a:gd name="connsiteY62" fmla="*/ 0 h 3931978"/>
              <a:gd name="connsiteX63" fmla="*/ 2226906 w 4314729"/>
              <a:gd name="connsiteY63" fmla="*/ 34163 h 3931978"/>
              <a:gd name="connsiteX64" fmla="*/ 2295331 w 4314729"/>
              <a:gd name="connsiteY64" fmla="*/ 146131 h 3931978"/>
              <a:gd name="connsiteX65" fmla="*/ 2351315 w 4314729"/>
              <a:gd name="connsiteY65" fmla="*/ 282980 h 3931978"/>
              <a:gd name="connsiteX66" fmla="*/ 2395391 w 4314729"/>
              <a:gd name="connsiteY66" fmla="*/ 451319 h 3931978"/>
              <a:gd name="connsiteX67" fmla="*/ 2550368 w 4314729"/>
              <a:gd name="connsiteY67" fmla="*/ 413608 h 3931978"/>
              <a:gd name="connsiteX68" fmla="*/ 2665105 w 4314729"/>
              <a:gd name="connsiteY68" fmla="*/ 403014 h 3931978"/>
              <a:gd name="connsiteX69" fmla="*/ 2718076 w 4314729"/>
              <a:gd name="connsiteY69" fmla="*/ 388873 h 3931978"/>
              <a:gd name="connsiteX70" fmla="*/ 2817845 w 4314729"/>
              <a:gd name="connsiteY70" fmla="*/ 438490 h 3931978"/>
              <a:gd name="connsiteX71" fmla="*/ 2743200 w 4314729"/>
              <a:gd name="connsiteY71" fmla="*/ 469592 h 3931978"/>
              <a:gd name="connsiteX72" fmla="*/ 2661073 w 4314729"/>
              <a:gd name="connsiteY72" fmla="*/ 461767 h 3931978"/>
              <a:gd name="connsiteX73" fmla="*/ 2666174 w 4314729"/>
              <a:gd name="connsiteY73" fmla="*/ 497632 h 3931978"/>
              <a:gd name="connsiteX74" fmla="*/ 2830286 w 4314729"/>
              <a:gd name="connsiteY74" fmla="*/ 556678 h 3931978"/>
              <a:gd name="connsiteX75" fmla="*/ 2989246 w 4314729"/>
              <a:gd name="connsiteY75" fmla="*/ 718408 h 3931978"/>
              <a:gd name="connsiteX76" fmla="*/ 3048000 w 4314729"/>
              <a:gd name="connsiteY76" fmla="*/ 817546 h 3931978"/>
              <a:gd name="connsiteX77" fmla="*/ 3178629 w 4314729"/>
              <a:gd name="connsiteY77" fmla="*/ 898800 h 3931978"/>
              <a:gd name="connsiteX78" fmla="*/ 3262021 w 4314729"/>
              <a:gd name="connsiteY78" fmla="*/ 950022 h 3931978"/>
              <a:gd name="connsiteX79" fmla="*/ 3349254 w 4314729"/>
              <a:gd name="connsiteY79" fmla="*/ 995168 h 3931978"/>
              <a:gd name="connsiteX80" fmla="*/ 3420301 w 4314729"/>
              <a:gd name="connsiteY80" fmla="*/ 1105775 h 3931978"/>
              <a:gd name="connsiteX81" fmla="*/ 3487656 w 4314729"/>
              <a:gd name="connsiteY81" fmla="*/ 1120354 h 3931978"/>
              <a:gd name="connsiteX82" fmla="*/ 3614057 w 4314729"/>
              <a:gd name="connsiteY82" fmla="*/ 1173956 h 3931978"/>
              <a:gd name="connsiteX83" fmla="*/ 3717034 w 4314729"/>
              <a:gd name="connsiteY83" fmla="*/ 1233244 h 3931978"/>
              <a:gd name="connsiteX84" fmla="*/ 3806501 w 4314729"/>
              <a:gd name="connsiteY84" fmla="*/ 1310804 h 3931978"/>
              <a:gd name="connsiteX85" fmla="*/ 3900196 w 4314729"/>
              <a:gd name="connsiteY85" fmla="*/ 1346669 h 3931978"/>
              <a:gd name="connsiteX86" fmla="*/ 4035442 w 4314729"/>
              <a:gd name="connsiteY86" fmla="*/ 1335152 h 3931978"/>
              <a:gd name="connsiteX87" fmla="*/ 4077283 w 4314729"/>
              <a:gd name="connsiteY87" fmla="*/ 1296371 h 3931978"/>
              <a:gd name="connsiteX88" fmla="*/ 4118444 w 4314729"/>
              <a:gd name="connsiteY88" fmla="*/ 1342830 h 3931978"/>
              <a:gd name="connsiteX89" fmla="*/ 4065231 w 4314729"/>
              <a:gd name="connsiteY89" fmla="*/ 1397501 h 3931978"/>
              <a:gd name="connsiteX90" fmla="*/ 4187939 w 4314729"/>
              <a:gd name="connsiteY90" fmla="*/ 1521230 h 3931978"/>
              <a:gd name="connsiteX91" fmla="*/ 4314729 w 4314729"/>
              <a:gd name="connsiteY91" fmla="*/ 1609919 h 3931978"/>
              <a:gd name="connsiteX92" fmla="*/ 4293540 w 4314729"/>
              <a:gd name="connsiteY92" fmla="*/ 1647630 h 3931978"/>
              <a:gd name="connsiteX93" fmla="*/ 4206455 w 4314729"/>
              <a:gd name="connsiteY93" fmla="*/ 1596409 h 3931978"/>
              <a:gd name="connsiteX94" fmla="*/ 4312201 w 4314729"/>
              <a:gd name="connsiteY94" fmla="*/ 1718048 h 3931978"/>
              <a:gd name="connsiteX95" fmla="*/ 4259523 w 4314729"/>
              <a:gd name="connsiteY95" fmla="*/ 1764895 h 3931978"/>
              <a:gd name="connsiteX96" fmla="*/ 4043654 w 4314729"/>
              <a:gd name="connsiteY96" fmla="*/ 1603165 h 3931978"/>
              <a:gd name="connsiteX97" fmla="*/ 3915018 w 4314729"/>
              <a:gd name="connsiteY97" fmla="*/ 1566620 h 3931978"/>
              <a:gd name="connsiteX98" fmla="*/ 3825017 w 4314729"/>
              <a:gd name="connsiteY98" fmla="*/ 1592327 h 3931978"/>
              <a:gd name="connsiteX99" fmla="*/ 3726025 w 4314729"/>
              <a:gd name="connsiteY99" fmla="*/ 1539502 h 3931978"/>
              <a:gd name="connsiteX100" fmla="*/ 3583636 w 4314729"/>
              <a:gd name="connsiteY100" fmla="*/ 1526527 h 3931978"/>
              <a:gd name="connsiteX101" fmla="*/ 3374377 w 4314729"/>
              <a:gd name="connsiteY101" fmla="*/ 1410186 h 3931978"/>
              <a:gd name="connsiteX102" fmla="*/ 3288604 w 4314729"/>
              <a:gd name="connsiteY102" fmla="*/ 1432833 h 3931978"/>
              <a:gd name="connsiteX103" fmla="*/ 3021273 w 4314729"/>
              <a:gd name="connsiteY103" fmla="*/ 1246608 h 3931978"/>
              <a:gd name="connsiteX104" fmla="*/ 3016510 w 4314729"/>
              <a:gd name="connsiteY104" fmla="*/ 1309881 h 3931978"/>
              <a:gd name="connsiteX105" fmla="*/ 3094459 w 4314729"/>
              <a:gd name="connsiteY105" fmla="*/ 1386373 h 3931978"/>
              <a:gd name="connsiteX106" fmla="*/ 3024965 w 4314729"/>
              <a:gd name="connsiteY106" fmla="*/ 1443280 h 3931978"/>
              <a:gd name="connsiteX107" fmla="*/ 3020348 w 4314729"/>
              <a:gd name="connsiteY107" fmla="*/ 1579207 h 3931978"/>
              <a:gd name="connsiteX108" fmla="*/ 2996390 w 4314729"/>
              <a:gd name="connsiteY108" fmla="*/ 1723198 h 3931978"/>
              <a:gd name="connsiteX109" fmla="*/ 2997848 w 4314729"/>
              <a:gd name="connsiteY109" fmla="*/ 1875404 h 3931978"/>
              <a:gd name="connsiteX110" fmla="*/ 2942253 w 4314729"/>
              <a:gd name="connsiteY110" fmla="*/ 1950049 h 3931978"/>
              <a:gd name="connsiteX111" fmla="*/ 2949931 w 4314729"/>
              <a:gd name="connsiteY111" fmla="*/ 2111002 h 3931978"/>
              <a:gd name="connsiteX112" fmla="*/ 2816388 w 4314729"/>
              <a:gd name="connsiteY112" fmla="*/ 2156392 h 3931978"/>
              <a:gd name="connsiteX113" fmla="*/ 2775226 w 4314729"/>
              <a:gd name="connsiteY113" fmla="*/ 2112848 h 3931978"/>
              <a:gd name="connsiteX114" fmla="*/ 2676623 w 4314729"/>
              <a:gd name="connsiteY114" fmla="*/ 2118535 h 3931978"/>
              <a:gd name="connsiteX115" fmla="*/ 2774448 w 4314729"/>
              <a:gd name="connsiteY115" fmla="*/ 2351460 h 3931978"/>
              <a:gd name="connsiteX116" fmla="*/ 2743200 w 4314729"/>
              <a:gd name="connsiteY116" fmla="*/ 2453368 h 3931978"/>
              <a:gd name="connsiteX117" fmla="*/ 2811625 w 4314729"/>
              <a:gd name="connsiteY117" fmla="*/ 3474049 h 3931978"/>
              <a:gd name="connsiteX118" fmla="*/ 2809243 w 4314729"/>
              <a:gd name="connsiteY118" fmla="*/ 3929597 h 3931978"/>
              <a:gd name="connsiteX119" fmla="*/ 2494384 w 4314729"/>
              <a:gd name="connsiteY119" fmla="*/ 3929061 h 3931978"/>
              <a:gd name="connsiteX120" fmla="*/ 2315839 w 4314729"/>
              <a:gd name="connsiteY120" fmla="*/ 3139071 h 3931978"/>
              <a:gd name="connsiteX121" fmla="*/ 2182441 w 4314729"/>
              <a:gd name="connsiteY121" fmla="*/ 2655871 h 3931978"/>
              <a:gd name="connsiteX122" fmla="*/ 2126991 w 4314729"/>
              <a:gd name="connsiteY122" fmla="*/ 2823288 h 3931978"/>
              <a:gd name="connsiteX123" fmla="*/ 2058955 w 4314729"/>
              <a:gd name="connsiteY123" fmla="*/ 3094604 h 3931978"/>
              <a:gd name="connsiteX124" fmla="*/ 1953208 w 4314729"/>
              <a:gd name="connsiteY124" fmla="*/ 3573576 h 3931978"/>
              <a:gd name="connsiteX125" fmla="*/ 1865199 w 4314729"/>
              <a:gd name="connsiteY125" fmla="*/ 3931978 h 3931978"/>
              <a:gd name="connsiteX126" fmla="*/ 1470933 w 4314729"/>
              <a:gd name="connsiteY126"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30376 h 3931978"/>
              <a:gd name="connsiteX48" fmla="*/ 1300066 w 4314729"/>
              <a:gd name="connsiteY48" fmla="*/ 817935 h 3931978"/>
              <a:gd name="connsiteX49" fmla="*/ 1399592 w 4314729"/>
              <a:gd name="connsiteY49" fmla="*/ 761951 h 3931978"/>
              <a:gd name="connsiteX50" fmla="*/ 1368490 w 4314729"/>
              <a:gd name="connsiteY50" fmla="*/ 687306 h 3931978"/>
              <a:gd name="connsiteX51" fmla="*/ 1486678 w 4314729"/>
              <a:gd name="connsiteY51" fmla="*/ 625102 h 3931978"/>
              <a:gd name="connsiteX52" fmla="*/ 1511560 w 4314729"/>
              <a:gd name="connsiteY52" fmla="*/ 500694 h 3931978"/>
              <a:gd name="connsiteX53" fmla="*/ 1635968 w 4314729"/>
              <a:gd name="connsiteY53" fmla="*/ 488253 h 3931978"/>
              <a:gd name="connsiteX54" fmla="*/ 1567543 w 4314729"/>
              <a:gd name="connsiteY54" fmla="*/ 432269 h 3931978"/>
              <a:gd name="connsiteX55" fmla="*/ 1629747 w 4314729"/>
              <a:gd name="connsiteY55" fmla="*/ 401167 h 3931978"/>
              <a:gd name="connsiteX56" fmla="*/ 1723053 w 4314729"/>
              <a:gd name="connsiteY56" fmla="*/ 407388 h 3931978"/>
              <a:gd name="connsiteX57" fmla="*/ 1903445 w 4314729"/>
              <a:gd name="connsiteY57" fmla="*/ 407388 h 3931978"/>
              <a:gd name="connsiteX58" fmla="*/ 1946988 w 4314729"/>
              <a:gd name="connsiteY58" fmla="*/ 282980 h 3931978"/>
              <a:gd name="connsiteX59" fmla="*/ 1971870 w 4314729"/>
              <a:gd name="connsiteY59" fmla="*/ 121249 h 3931978"/>
              <a:gd name="connsiteX60" fmla="*/ 2040294 w 4314729"/>
              <a:gd name="connsiteY60" fmla="*/ 65265 h 3931978"/>
              <a:gd name="connsiteX61" fmla="*/ 2083837 w 4314729"/>
              <a:gd name="connsiteY61" fmla="*/ 15502 h 3931978"/>
              <a:gd name="connsiteX62" fmla="*/ 2135058 w 4314729"/>
              <a:gd name="connsiteY62" fmla="*/ 0 h 3931978"/>
              <a:gd name="connsiteX63" fmla="*/ 2226906 w 4314729"/>
              <a:gd name="connsiteY63" fmla="*/ 34163 h 3931978"/>
              <a:gd name="connsiteX64" fmla="*/ 2295331 w 4314729"/>
              <a:gd name="connsiteY64" fmla="*/ 146131 h 3931978"/>
              <a:gd name="connsiteX65" fmla="*/ 2351315 w 4314729"/>
              <a:gd name="connsiteY65" fmla="*/ 282980 h 3931978"/>
              <a:gd name="connsiteX66" fmla="*/ 2395391 w 4314729"/>
              <a:gd name="connsiteY66" fmla="*/ 451319 h 3931978"/>
              <a:gd name="connsiteX67" fmla="*/ 2550368 w 4314729"/>
              <a:gd name="connsiteY67" fmla="*/ 413608 h 3931978"/>
              <a:gd name="connsiteX68" fmla="*/ 2665105 w 4314729"/>
              <a:gd name="connsiteY68" fmla="*/ 403014 h 3931978"/>
              <a:gd name="connsiteX69" fmla="*/ 2718076 w 4314729"/>
              <a:gd name="connsiteY69" fmla="*/ 388873 h 3931978"/>
              <a:gd name="connsiteX70" fmla="*/ 2817845 w 4314729"/>
              <a:gd name="connsiteY70" fmla="*/ 438490 h 3931978"/>
              <a:gd name="connsiteX71" fmla="*/ 2743200 w 4314729"/>
              <a:gd name="connsiteY71" fmla="*/ 469592 h 3931978"/>
              <a:gd name="connsiteX72" fmla="*/ 2661073 w 4314729"/>
              <a:gd name="connsiteY72" fmla="*/ 461767 h 3931978"/>
              <a:gd name="connsiteX73" fmla="*/ 2666174 w 4314729"/>
              <a:gd name="connsiteY73" fmla="*/ 497632 h 3931978"/>
              <a:gd name="connsiteX74" fmla="*/ 2830286 w 4314729"/>
              <a:gd name="connsiteY74" fmla="*/ 556678 h 3931978"/>
              <a:gd name="connsiteX75" fmla="*/ 2989246 w 4314729"/>
              <a:gd name="connsiteY75" fmla="*/ 718408 h 3931978"/>
              <a:gd name="connsiteX76" fmla="*/ 3048000 w 4314729"/>
              <a:gd name="connsiteY76" fmla="*/ 817546 h 3931978"/>
              <a:gd name="connsiteX77" fmla="*/ 3178629 w 4314729"/>
              <a:gd name="connsiteY77" fmla="*/ 898800 h 3931978"/>
              <a:gd name="connsiteX78" fmla="*/ 3262021 w 4314729"/>
              <a:gd name="connsiteY78" fmla="*/ 950022 h 3931978"/>
              <a:gd name="connsiteX79" fmla="*/ 3349254 w 4314729"/>
              <a:gd name="connsiteY79" fmla="*/ 995168 h 3931978"/>
              <a:gd name="connsiteX80" fmla="*/ 3420301 w 4314729"/>
              <a:gd name="connsiteY80" fmla="*/ 1105775 h 3931978"/>
              <a:gd name="connsiteX81" fmla="*/ 3487656 w 4314729"/>
              <a:gd name="connsiteY81" fmla="*/ 1120354 h 3931978"/>
              <a:gd name="connsiteX82" fmla="*/ 3614057 w 4314729"/>
              <a:gd name="connsiteY82" fmla="*/ 1173956 h 3931978"/>
              <a:gd name="connsiteX83" fmla="*/ 3717034 w 4314729"/>
              <a:gd name="connsiteY83" fmla="*/ 1233244 h 3931978"/>
              <a:gd name="connsiteX84" fmla="*/ 3806501 w 4314729"/>
              <a:gd name="connsiteY84" fmla="*/ 1310804 h 3931978"/>
              <a:gd name="connsiteX85" fmla="*/ 3900196 w 4314729"/>
              <a:gd name="connsiteY85" fmla="*/ 1346669 h 3931978"/>
              <a:gd name="connsiteX86" fmla="*/ 4035442 w 4314729"/>
              <a:gd name="connsiteY86" fmla="*/ 1335152 h 3931978"/>
              <a:gd name="connsiteX87" fmla="*/ 4077283 w 4314729"/>
              <a:gd name="connsiteY87" fmla="*/ 1296371 h 3931978"/>
              <a:gd name="connsiteX88" fmla="*/ 4118444 w 4314729"/>
              <a:gd name="connsiteY88" fmla="*/ 1342830 h 3931978"/>
              <a:gd name="connsiteX89" fmla="*/ 4065231 w 4314729"/>
              <a:gd name="connsiteY89" fmla="*/ 1397501 h 3931978"/>
              <a:gd name="connsiteX90" fmla="*/ 4187939 w 4314729"/>
              <a:gd name="connsiteY90" fmla="*/ 1521230 h 3931978"/>
              <a:gd name="connsiteX91" fmla="*/ 4314729 w 4314729"/>
              <a:gd name="connsiteY91" fmla="*/ 1609919 h 3931978"/>
              <a:gd name="connsiteX92" fmla="*/ 4293540 w 4314729"/>
              <a:gd name="connsiteY92" fmla="*/ 1647630 h 3931978"/>
              <a:gd name="connsiteX93" fmla="*/ 4206455 w 4314729"/>
              <a:gd name="connsiteY93" fmla="*/ 1596409 h 3931978"/>
              <a:gd name="connsiteX94" fmla="*/ 4312201 w 4314729"/>
              <a:gd name="connsiteY94" fmla="*/ 1718048 h 3931978"/>
              <a:gd name="connsiteX95" fmla="*/ 4259523 w 4314729"/>
              <a:gd name="connsiteY95" fmla="*/ 1764895 h 3931978"/>
              <a:gd name="connsiteX96" fmla="*/ 4043654 w 4314729"/>
              <a:gd name="connsiteY96" fmla="*/ 1603165 h 3931978"/>
              <a:gd name="connsiteX97" fmla="*/ 3915018 w 4314729"/>
              <a:gd name="connsiteY97" fmla="*/ 1566620 h 3931978"/>
              <a:gd name="connsiteX98" fmla="*/ 3825017 w 4314729"/>
              <a:gd name="connsiteY98" fmla="*/ 1592327 h 3931978"/>
              <a:gd name="connsiteX99" fmla="*/ 3726025 w 4314729"/>
              <a:gd name="connsiteY99" fmla="*/ 1539502 h 3931978"/>
              <a:gd name="connsiteX100" fmla="*/ 3583636 w 4314729"/>
              <a:gd name="connsiteY100" fmla="*/ 1526527 h 3931978"/>
              <a:gd name="connsiteX101" fmla="*/ 3374377 w 4314729"/>
              <a:gd name="connsiteY101" fmla="*/ 1410186 h 3931978"/>
              <a:gd name="connsiteX102" fmla="*/ 3288604 w 4314729"/>
              <a:gd name="connsiteY102" fmla="*/ 1432833 h 3931978"/>
              <a:gd name="connsiteX103" fmla="*/ 3021273 w 4314729"/>
              <a:gd name="connsiteY103" fmla="*/ 1246608 h 3931978"/>
              <a:gd name="connsiteX104" fmla="*/ 3016510 w 4314729"/>
              <a:gd name="connsiteY104" fmla="*/ 1309881 h 3931978"/>
              <a:gd name="connsiteX105" fmla="*/ 3094459 w 4314729"/>
              <a:gd name="connsiteY105" fmla="*/ 1386373 h 3931978"/>
              <a:gd name="connsiteX106" fmla="*/ 3024965 w 4314729"/>
              <a:gd name="connsiteY106" fmla="*/ 1443280 h 3931978"/>
              <a:gd name="connsiteX107" fmla="*/ 3020348 w 4314729"/>
              <a:gd name="connsiteY107" fmla="*/ 1579207 h 3931978"/>
              <a:gd name="connsiteX108" fmla="*/ 2996390 w 4314729"/>
              <a:gd name="connsiteY108" fmla="*/ 1723198 h 3931978"/>
              <a:gd name="connsiteX109" fmla="*/ 2997848 w 4314729"/>
              <a:gd name="connsiteY109" fmla="*/ 1875404 h 3931978"/>
              <a:gd name="connsiteX110" fmla="*/ 2942253 w 4314729"/>
              <a:gd name="connsiteY110" fmla="*/ 1950049 h 3931978"/>
              <a:gd name="connsiteX111" fmla="*/ 2949931 w 4314729"/>
              <a:gd name="connsiteY111" fmla="*/ 2111002 h 3931978"/>
              <a:gd name="connsiteX112" fmla="*/ 2816388 w 4314729"/>
              <a:gd name="connsiteY112" fmla="*/ 2156392 h 3931978"/>
              <a:gd name="connsiteX113" fmla="*/ 2775226 w 4314729"/>
              <a:gd name="connsiteY113" fmla="*/ 2112848 h 3931978"/>
              <a:gd name="connsiteX114" fmla="*/ 2676623 w 4314729"/>
              <a:gd name="connsiteY114" fmla="*/ 2118535 h 3931978"/>
              <a:gd name="connsiteX115" fmla="*/ 2774448 w 4314729"/>
              <a:gd name="connsiteY115" fmla="*/ 2351460 h 3931978"/>
              <a:gd name="connsiteX116" fmla="*/ 2743200 w 4314729"/>
              <a:gd name="connsiteY116" fmla="*/ 2453368 h 3931978"/>
              <a:gd name="connsiteX117" fmla="*/ 2811625 w 4314729"/>
              <a:gd name="connsiteY117" fmla="*/ 3474049 h 3931978"/>
              <a:gd name="connsiteX118" fmla="*/ 2809243 w 4314729"/>
              <a:gd name="connsiteY118" fmla="*/ 3929597 h 3931978"/>
              <a:gd name="connsiteX119" fmla="*/ 2494384 w 4314729"/>
              <a:gd name="connsiteY119" fmla="*/ 3929061 h 3931978"/>
              <a:gd name="connsiteX120" fmla="*/ 2315839 w 4314729"/>
              <a:gd name="connsiteY120" fmla="*/ 3139071 h 3931978"/>
              <a:gd name="connsiteX121" fmla="*/ 2182441 w 4314729"/>
              <a:gd name="connsiteY121" fmla="*/ 2655871 h 3931978"/>
              <a:gd name="connsiteX122" fmla="*/ 2126991 w 4314729"/>
              <a:gd name="connsiteY122" fmla="*/ 2823288 h 3931978"/>
              <a:gd name="connsiteX123" fmla="*/ 2058955 w 4314729"/>
              <a:gd name="connsiteY123" fmla="*/ 3094604 h 3931978"/>
              <a:gd name="connsiteX124" fmla="*/ 1953208 w 4314729"/>
              <a:gd name="connsiteY124" fmla="*/ 3573576 h 3931978"/>
              <a:gd name="connsiteX125" fmla="*/ 1865199 w 4314729"/>
              <a:gd name="connsiteY125" fmla="*/ 3931978 h 3931978"/>
              <a:gd name="connsiteX126" fmla="*/ 1470933 w 4314729"/>
              <a:gd name="connsiteY126"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30376 h 3931978"/>
              <a:gd name="connsiteX48" fmla="*/ 1300066 w 4314729"/>
              <a:gd name="connsiteY48" fmla="*/ 817935 h 3931978"/>
              <a:gd name="connsiteX49" fmla="*/ 1399592 w 4314729"/>
              <a:gd name="connsiteY49" fmla="*/ 761951 h 3931978"/>
              <a:gd name="connsiteX50" fmla="*/ 1368490 w 4314729"/>
              <a:gd name="connsiteY50" fmla="*/ 687306 h 3931978"/>
              <a:gd name="connsiteX51" fmla="*/ 1486678 w 4314729"/>
              <a:gd name="connsiteY51" fmla="*/ 625102 h 3931978"/>
              <a:gd name="connsiteX52" fmla="*/ 1511560 w 4314729"/>
              <a:gd name="connsiteY52" fmla="*/ 500694 h 3931978"/>
              <a:gd name="connsiteX53" fmla="*/ 1635968 w 4314729"/>
              <a:gd name="connsiteY53" fmla="*/ 488253 h 3931978"/>
              <a:gd name="connsiteX54" fmla="*/ 1567543 w 4314729"/>
              <a:gd name="connsiteY54" fmla="*/ 432269 h 3931978"/>
              <a:gd name="connsiteX55" fmla="*/ 1629747 w 4314729"/>
              <a:gd name="connsiteY55" fmla="*/ 401167 h 3931978"/>
              <a:gd name="connsiteX56" fmla="*/ 1723053 w 4314729"/>
              <a:gd name="connsiteY56" fmla="*/ 407388 h 3931978"/>
              <a:gd name="connsiteX57" fmla="*/ 1903445 w 4314729"/>
              <a:gd name="connsiteY57" fmla="*/ 407388 h 3931978"/>
              <a:gd name="connsiteX58" fmla="*/ 1946988 w 4314729"/>
              <a:gd name="connsiteY58" fmla="*/ 282980 h 3931978"/>
              <a:gd name="connsiteX59" fmla="*/ 1971870 w 4314729"/>
              <a:gd name="connsiteY59" fmla="*/ 121249 h 3931978"/>
              <a:gd name="connsiteX60" fmla="*/ 2040294 w 4314729"/>
              <a:gd name="connsiteY60" fmla="*/ 65265 h 3931978"/>
              <a:gd name="connsiteX61" fmla="*/ 2083837 w 4314729"/>
              <a:gd name="connsiteY61" fmla="*/ 15502 h 3931978"/>
              <a:gd name="connsiteX62" fmla="*/ 2135058 w 4314729"/>
              <a:gd name="connsiteY62" fmla="*/ 0 h 3931978"/>
              <a:gd name="connsiteX63" fmla="*/ 2226906 w 4314729"/>
              <a:gd name="connsiteY63" fmla="*/ 34163 h 3931978"/>
              <a:gd name="connsiteX64" fmla="*/ 2295331 w 4314729"/>
              <a:gd name="connsiteY64" fmla="*/ 146131 h 3931978"/>
              <a:gd name="connsiteX65" fmla="*/ 2351315 w 4314729"/>
              <a:gd name="connsiteY65" fmla="*/ 282980 h 3931978"/>
              <a:gd name="connsiteX66" fmla="*/ 2395391 w 4314729"/>
              <a:gd name="connsiteY66" fmla="*/ 451319 h 3931978"/>
              <a:gd name="connsiteX67" fmla="*/ 2550368 w 4314729"/>
              <a:gd name="connsiteY67" fmla="*/ 413608 h 3931978"/>
              <a:gd name="connsiteX68" fmla="*/ 2665105 w 4314729"/>
              <a:gd name="connsiteY68" fmla="*/ 403014 h 3931978"/>
              <a:gd name="connsiteX69" fmla="*/ 2718076 w 4314729"/>
              <a:gd name="connsiteY69" fmla="*/ 388873 h 3931978"/>
              <a:gd name="connsiteX70" fmla="*/ 2817845 w 4314729"/>
              <a:gd name="connsiteY70" fmla="*/ 438490 h 3931978"/>
              <a:gd name="connsiteX71" fmla="*/ 2743200 w 4314729"/>
              <a:gd name="connsiteY71" fmla="*/ 469592 h 3931978"/>
              <a:gd name="connsiteX72" fmla="*/ 2661073 w 4314729"/>
              <a:gd name="connsiteY72" fmla="*/ 461767 h 3931978"/>
              <a:gd name="connsiteX73" fmla="*/ 2666174 w 4314729"/>
              <a:gd name="connsiteY73" fmla="*/ 497632 h 3931978"/>
              <a:gd name="connsiteX74" fmla="*/ 2830286 w 4314729"/>
              <a:gd name="connsiteY74" fmla="*/ 556678 h 3931978"/>
              <a:gd name="connsiteX75" fmla="*/ 2989246 w 4314729"/>
              <a:gd name="connsiteY75" fmla="*/ 718408 h 3931978"/>
              <a:gd name="connsiteX76" fmla="*/ 3048000 w 4314729"/>
              <a:gd name="connsiteY76" fmla="*/ 817546 h 3931978"/>
              <a:gd name="connsiteX77" fmla="*/ 3178629 w 4314729"/>
              <a:gd name="connsiteY77" fmla="*/ 898800 h 3931978"/>
              <a:gd name="connsiteX78" fmla="*/ 3262021 w 4314729"/>
              <a:gd name="connsiteY78" fmla="*/ 950022 h 3931978"/>
              <a:gd name="connsiteX79" fmla="*/ 3349254 w 4314729"/>
              <a:gd name="connsiteY79" fmla="*/ 995168 h 3931978"/>
              <a:gd name="connsiteX80" fmla="*/ 3420301 w 4314729"/>
              <a:gd name="connsiteY80" fmla="*/ 1105775 h 3931978"/>
              <a:gd name="connsiteX81" fmla="*/ 3487656 w 4314729"/>
              <a:gd name="connsiteY81" fmla="*/ 1120354 h 3931978"/>
              <a:gd name="connsiteX82" fmla="*/ 3614057 w 4314729"/>
              <a:gd name="connsiteY82" fmla="*/ 1173956 h 3931978"/>
              <a:gd name="connsiteX83" fmla="*/ 3717034 w 4314729"/>
              <a:gd name="connsiteY83" fmla="*/ 1233244 h 3931978"/>
              <a:gd name="connsiteX84" fmla="*/ 3806501 w 4314729"/>
              <a:gd name="connsiteY84" fmla="*/ 1310804 h 3931978"/>
              <a:gd name="connsiteX85" fmla="*/ 3900196 w 4314729"/>
              <a:gd name="connsiteY85" fmla="*/ 1346669 h 3931978"/>
              <a:gd name="connsiteX86" fmla="*/ 4035442 w 4314729"/>
              <a:gd name="connsiteY86" fmla="*/ 1335152 h 3931978"/>
              <a:gd name="connsiteX87" fmla="*/ 4077283 w 4314729"/>
              <a:gd name="connsiteY87" fmla="*/ 1296371 h 3931978"/>
              <a:gd name="connsiteX88" fmla="*/ 4118444 w 4314729"/>
              <a:gd name="connsiteY88" fmla="*/ 1342830 h 3931978"/>
              <a:gd name="connsiteX89" fmla="*/ 4065231 w 4314729"/>
              <a:gd name="connsiteY89" fmla="*/ 1397501 h 3931978"/>
              <a:gd name="connsiteX90" fmla="*/ 4187939 w 4314729"/>
              <a:gd name="connsiteY90" fmla="*/ 1521230 h 3931978"/>
              <a:gd name="connsiteX91" fmla="*/ 4314729 w 4314729"/>
              <a:gd name="connsiteY91" fmla="*/ 1609919 h 3931978"/>
              <a:gd name="connsiteX92" fmla="*/ 4293540 w 4314729"/>
              <a:gd name="connsiteY92" fmla="*/ 1647630 h 3931978"/>
              <a:gd name="connsiteX93" fmla="*/ 4206455 w 4314729"/>
              <a:gd name="connsiteY93" fmla="*/ 1596409 h 3931978"/>
              <a:gd name="connsiteX94" fmla="*/ 4312201 w 4314729"/>
              <a:gd name="connsiteY94" fmla="*/ 1718048 h 3931978"/>
              <a:gd name="connsiteX95" fmla="*/ 4259523 w 4314729"/>
              <a:gd name="connsiteY95" fmla="*/ 1764895 h 3931978"/>
              <a:gd name="connsiteX96" fmla="*/ 4043654 w 4314729"/>
              <a:gd name="connsiteY96" fmla="*/ 1603165 h 3931978"/>
              <a:gd name="connsiteX97" fmla="*/ 3915018 w 4314729"/>
              <a:gd name="connsiteY97" fmla="*/ 1566620 h 3931978"/>
              <a:gd name="connsiteX98" fmla="*/ 3825017 w 4314729"/>
              <a:gd name="connsiteY98" fmla="*/ 1592327 h 3931978"/>
              <a:gd name="connsiteX99" fmla="*/ 3726025 w 4314729"/>
              <a:gd name="connsiteY99" fmla="*/ 1539502 h 3931978"/>
              <a:gd name="connsiteX100" fmla="*/ 3583636 w 4314729"/>
              <a:gd name="connsiteY100" fmla="*/ 1526527 h 3931978"/>
              <a:gd name="connsiteX101" fmla="*/ 3374377 w 4314729"/>
              <a:gd name="connsiteY101" fmla="*/ 1410186 h 3931978"/>
              <a:gd name="connsiteX102" fmla="*/ 3288604 w 4314729"/>
              <a:gd name="connsiteY102" fmla="*/ 1432833 h 3931978"/>
              <a:gd name="connsiteX103" fmla="*/ 3021273 w 4314729"/>
              <a:gd name="connsiteY103" fmla="*/ 1246608 h 3931978"/>
              <a:gd name="connsiteX104" fmla="*/ 3016510 w 4314729"/>
              <a:gd name="connsiteY104" fmla="*/ 1309881 h 3931978"/>
              <a:gd name="connsiteX105" fmla="*/ 3094459 w 4314729"/>
              <a:gd name="connsiteY105" fmla="*/ 1386373 h 3931978"/>
              <a:gd name="connsiteX106" fmla="*/ 3024965 w 4314729"/>
              <a:gd name="connsiteY106" fmla="*/ 1443280 h 3931978"/>
              <a:gd name="connsiteX107" fmla="*/ 3020348 w 4314729"/>
              <a:gd name="connsiteY107" fmla="*/ 1579207 h 3931978"/>
              <a:gd name="connsiteX108" fmla="*/ 2996390 w 4314729"/>
              <a:gd name="connsiteY108" fmla="*/ 1723198 h 3931978"/>
              <a:gd name="connsiteX109" fmla="*/ 2997848 w 4314729"/>
              <a:gd name="connsiteY109" fmla="*/ 1875404 h 3931978"/>
              <a:gd name="connsiteX110" fmla="*/ 2942253 w 4314729"/>
              <a:gd name="connsiteY110" fmla="*/ 1950049 h 3931978"/>
              <a:gd name="connsiteX111" fmla="*/ 2949931 w 4314729"/>
              <a:gd name="connsiteY111" fmla="*/ 2111002 h 3931978"/>
              <a:gd name="connsiteX112" fmla="*/ 2816388 w 4314729"/>
              <a:gd name="connsiteY112" fmla="*/ 2156392 h 3931978"/>
              <a:gd name="connsiteX113" fmla="*/ 2775226 w 4314729"/>
              <a:gd name="connsiteY113" fmla="*/ 2112848 h 3931978"/>
              <a:gd name="connsiteX114" fmla="*/ 2676623 w 4314729"/>
              <a:gd name="connsiteY114" fmla="*/ 2118535 h 3931978"/>
              <a:gd name="connsiteX115" fmla="*/ 2774448 w 4314729"/>
              <a:gd name="connsiteY115" fmla="*/ 2351460 h 3931978"/>
              <a:gd name="connsiteX116" fmla="*/ 2743200 w 4314729"/>
              <a:gd name="connsiteY116" fmla="*/ 2453368 h 3931978"/>
              <a:gd name="connsiteX117" fmla="*/ 2811625 w 4314729"/>
              <a:gd name="connsiteY117" fmla="*/ 3474049 h 3931978"/>
              <a:gd name="connsiteX118" fmla="*/ 2809243 w 4314729"/>
              <a:gd name="connsiteY118" fmla="*/ 3929597 h 3931978"/>
              <a:gd name="connsiteX119" fmla="*/ 2494384 w 4314729"/>
              <a:gd name="connsiteY119" fmla="*/ 3929061 h 3931978"/>
              <a:gd name="connsiteX120" fmla="*/ 2315839 w 4314729"/>
              <a:gd name="connsiteY120" fmla="*/ 3139071 h 3931978"/>
              <a:gd name="connsiteX121" fmla="*/ 2182441 w 4314729"/>
              <a:gd name="connsiteY121" fmla="*/ 2655871 h 3931978"/>
              <a:gd name="connsiteX122" fmla="*/ 2126991 w 4314729"/>
              <a:gd name="connsiteY122" fmla="*/ 2823288 h 3931978"/>
              <a:gd name="connsiteX123" fmla="*/ 2058955 w 4314729"/>
              <a:gd name="connsiteY123" fmla="*/ 3094604 h 3931978"/>
              <a:gd name="connsiteX124" fmla="*/ 1953208 w 4314729"/>
              <a:gd name="connsiteY124" fmla="*/ 3573576 h 3931978"/>
              <a:gd name="connsiteX125" fmla="*/ 1865199 w 4314729"/>
              <a:gd name="connsiteY125" fmla="*/ 3931978 h 3931978"/>
              <a:gd name="connsiteX126" fmla="*/ 1470933 w 4314729"/>
              <a:gd name="connsiteY126"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30376 h 3931978"/>
              <a:gd name="connsiteX48" fmla="*/ 1300066 w 4314729"/>
              <a:gd name="connsiteY48" fmla="*/ 817935 h 3931978"/>
              <a:gd name="connsiteX49" fmla="*/ 1399592 w 4314729"/>
              <a:gd name="connsiteY49" fmla="*/ 761951 h 3931978"/>
              <a:gd name="connsiteX50" fmla="*/ 1368490 w 4314729"/>
              <a:gd name="connsiteY50" fmla="*/ 687306 h 3931978"/>
              <a:gd name="connsiteX51" fmla="*/ 1486678 w 4314729"/>
              <a:gd name="connsiteY51" fmla="*/ 625102 h 3931978"/>
              <a:gd name="connsiteX52" fmla="*/ 1511560 w 4314729"/>
              <a:gd name="connsiteY52" fmla="*/ 500694 h 3931978"/>
              <a:gd name="connsiteX53" fmla="*/ 1635968 w 4314729"/>
              <a:gd name="connsiteY53" fmla="*/ 488253 h 3931978"/>
              <a:gd name="connsiteX54" fmla="*/ 1567543 w 4314729"/>
              <a:gd name="connsiteY54" fmla="*/ 432269 h 3931978"/>
              <a:gd name="connsiteX55" fmla="*/ 1629747 w 4314729"/>
              <a:gd name="connsiteY55" fmla="*/ 401167 h 3931978"/>
              <a:gd name="connsiteX56" fmla="*/ 1723053 w 4314729"/>
              <a:gd name="connsiteY56" fmla="*/ 407388 h 3931978"/>
              <a:gd name="connsiteX57" fmla="*/ 1903445 w 4314729"/>
              <a:gd name="connsiteY57" fmla="*/ 407388 h 3931978"/>
              <a:gd name="connsiteX58" fmla="*/ 1946988 w 4314729"/>
              <a:gd name="connsiteY58" fmla="*/ 282980 h 3931978"/>
              <a:gd name="connsiteX59" fmla="*/ 1971870 w 4314729"/>
              <a:gd name="connsiteY59" fmla="*/ 121249 h 3931978"/>
              <a:gd name="connsiteX60" fmla="*/ 2040294 w 4314729"/>
              <a:gd name="connsiteY60" fmla="*/ 65265 h 3931978"/>
              <a:gd name="connsiteX61" fmla="*/ 2083837 w 4314729"/>
              <a:gd name="connsiteY61" fmla="*/ 15502 h 3931978"/>
              <a:gd name="connsiteX62" fmla="*/ 2135058 w 4314729"/>
              <a:gd name="connsiteY62" fmla="*/ 0 h 3931978"/>
              <a:gd name="connsiteX63" fmla="*/ 2226906 w 4314729"/>
              <a:gd name="connsiteY63" fmla="*/ 34163 h 3931978"/>
              <a:gd name="connsiteX64" fmla="*/ 2295331 w 4314729"/>
              <a:gd name="connsiteY64" fmla="*/ 146131 h 3931978"/>
              <a:gd name="connsiteX65" fmla="*/ 2344171 w 4314729"/>
              <a:gd name="connsiteY65" fmla="*/ 290124 h 3931978"/>
              <a:gd name="connsiteX66" fmla="*/ 2395391 w 4314729"/>
              <a:gd name="connsiteY66" fmla="*/ 451319 h 3931978"/>
              <a:gd name="connsiteX67" fmla="*/ 2550368 w 4314729"/>
              <a:gd name="connsiteY67" fmla="*/ 413608 h 3931978"/>
              <a:gd name="connsiteX68" fmla="*/ 2665105 w 4314729"/>
              <a:gd name="connsiteY68" fmla="*/ 403014 h 3931978"/>
              <a:gd name="connsiteX69" fmla="*/ 2718076 w 4314729"/>
              <a:gd name="connsiteY69" fmla="*/ 388873 h 3931978"/>
              <a:gd name="connsiteX70" fmla="*/ 2817845 w 4314729"/>
              <a:gd name="connsiteY70" fmla="*/ 438490 h 3931978"/>
              <a:gd name="connsiteX71" fmla="*/ 2743200 w 4314729"/>
              <a:gd name="connsiteY71" fmla="*/ 469592 h 3931978"/>
              <a:gd name="connsiteX72" fmla="*/ 2661073 w 4314729"/>
              <a:gd name="connsiteY72" fmla="*/ 461767 h 3931978"/>
              <a:gd name="connsiteX73" fmla="*/ 2666174 w 4314729"/>
              <a:gd name="connsiteY73" fmla="*/ 497632 h 3931978"/>
              <a:gd name="connsiteX74" fmla="*/ 2830286 w 4314729"/>
              <a:gd name="connsiteY74" fmla="*/ 556678 h 3931978"/>
              <a:gd name="connsiteX75" fmla="*/ 2989246 w 4314729"/>
              <a:gd name="connsiteY75" fmla="*/ 718408 h 3931978"/>
              <a:gd name="connsiteX76" fmla="*/ 3048000 w 4314729"/>
              <a:gd name="connsiteY76" fmla="*/ 817546 h 3931978"/>
              <a:gd name="connsiteX77" fmla="*/ 3178629 w 4314729"/>
              <a:gd name="connsiteY77" fmla="*/ 898800 h 3931978"/>
              <a:gd name="connsiteX78" fmla="*/ 3262021 w 4314729"/>
              <a:gd name="connsiteY78" fmla="*/ 950022 h 3931978"/>
              <a:gd name="connsiteX79" fmla="*/ 3349254 w 4314729"/>
              <a:gd name="connsiteY79" fmla="*/ 995168 h 3931978"/>
              <a:gd name="connsiteX80" fmla="*/ 3420301 w 4314729"/>
              <a:gd name="connsiteY80" fmla="*/ 1105775 h 3931978"/>
              <a:gd name="connsiteX81" fmla="*/ 3487656 w 4314729"/>
              <a:gd name="connsiteY81" fmla="*/ 1120354 h 3931978"/>
              <a:gd name="connsiteX82" fmla="*/ 3614057 w 4314729"/>
              <a:gd name="connsiteY82" fmla="*/ 1173956 h 3931978"/>
              <a:gd name="connsiteX83" fmla="*/ 3717034 w 4314729"/>
              <a:gd name="connsiteY83" fmla="*/ 1233244 h 3931978"/>
              <a:gd name="connsiteX84" fmla="*/ 3806501 w 4314729"/>
              <a:gd name="connsiteY84" fmla="*/ 1310804 h 3931978"/>
              <a:gd name="connsiteX85" fmla="*/ 3900196 w 4314729"/>
              <a:gd name="connsiteY85" fmla="*/ 1346669 h 3931978"/>
              <a:gd name="connsiteX86" fmla="*/ 4035442 w 4314729"/>
              <a:gd name="connsiteY86" fmla="*/ 1335152 h 3931978"/>
              <a:gd name="connsiteX87" fmla="*/ 4077283 w 4314729"/>
              <a:gd name="connsiteY87" fmla="*/ 1296371 h 3931978"/>
              <a:gd name="connsiteX88" fmla="*/ 4118444 w 4314729"/>
              <a:gd name="connsiteY88" fmla="*/ 1342830 h 3931978"/>
              <a:gd name="connsiteX89" fmla="*/ 4065231 w 4314729"/>
              <a:gd name="connsiteY89" fmla="*/ 1397501 h 3931978"/>
              <a:gd name="connsiteX90" fmla="*/ 4187939 w 4314729"/>
              <a:gd name="connsiteY90" fmla="*/ 1521230 h 3931978"/>
              <a:gd name="connsiteX91" fmla="*/ 4314729 w 4314729"/>
              <a:gd name="connsiteY91" fmla="*/ 1609919 h 3931978"/>
              <a:gd name="connsiteX92" fmla="*/ 4293540 w 4314729"/>
              <a:gd name="connsiteY92" fmla="*/ 1647630 h 3931978"/>
              <a:gd name="connsiteX93" fmla="*/ 4206455 w 4314729"/>
              <a:gd name="connsiteY93" fmla="*/ 1596409 h 3931978"/>
              <a:gd name="connsiteX94" fmla="*/ 4312201 w 4314729"/>
              <a:gd name="connsiteY94" fmla="*/ 1718048 h 3931978"/>
              <a:gd name="connsiteX95" fmla="*/ 4259523 w 4314729"/>
              <a:gd name="connsiteY95" fmla="*/ 1764895 h 3931978"/>
              <a:gd name="connsiteX96" fmla="*/ 4043654 w 4314729"/>
              <a:gd name="connsiteY96" fmla="*/ 1603165 h 3931978"/>
              <a:gd name="connsiteX97" fmla="*/ 3915018 w 4314729"/>
              <a:gd name="connsiteY97" fmla="*/ 1566620 h 3931978"/>
              <a:gd name="connsiteX98" fmla="*/ 3825017 w 4314729"/>
              <a:gd name="connsiteY98" fmla="*/ 1592327 h 3931978"/>
              <a:gd name="connsiteX99" fmla="*/ 3726025 w 4314729"/>
              <a:gd name="connsiteY99" fmla="*/ 1539502 h 3931978"/>
              <a:gd name="connsiteX100" fmla="*/ 3583636 w 4314729"/>
              <a:gd name="connsiteY100" fmla="*/ 1526527 h 3931978"/>
              <a:gd name="connsiteX101" fmla="*/ 3374377 w 4314729"/>
              <a:gd name="connsiteY101" fmla="*/ 1410186 h 3931978"/>
              <a:gd name="connsiteX102" fmla="*/ 3288604 w 4314729"/>
              <a:gd name="connsiteY102" fmla="*/ 1432833 h 3931978"/>
              <a:gd name="connsiteX103" fmla="*/ 3021273 w 4314729"/>
              <a:gd name="connsiteY103" fmla="*/ 1246608 h 3931978"/>
              <a:gd name="connsiteX104" fmla="*/ 3016510 w 4314729"/>
              <a:gd name="connsiteY104" fmla="*/ 1309881 h 3931978"/>
              <a:gd name="connsiteX105" fmla="*/ 3094459 w 4314729"/>
              <a:gd name="connsiteY105" fmla="*/ 1386373 h 3931978"/>
              <a:gd name="connsiteX106" fmla="*/ 3024965 w 4314729"/>
              <a:gd name="connsiteY106" fmla="*/ 1443280 h 3931978"/>
              <a:gd name="connsiteX107" fmla="*/ 3020348 w 4314729"/>
              <a:gd name="connsiteY107" fmla="*/ 1579207 h 3931978"/>
              <a:gd name="connsiteX108" fmla="*/ 2996390 w 4314729"/>
              <a:gd name="connsiteY108" fmla="*/ 1723198 h 3931978"/>
              <a:gd name="connsiteX109" fmla="*/ 2997848 w 4314729"/>
              <a:gd name="connsiteY109" fmla="*/ 1875404 h 3931978"/>
              <a:gd name="connsiteX110" fmla="*/ 2942253 w 4314729"/>
              <a:gd name="connsiteY110" fmla="*/ 1950049 h 3931978"/>
              <a:gd name="connsiteX111" fmla="*/ 2949931 w 4314729"/>
              <a:gd name="connsiteY111" fmla="*/ 2111002 h 3931978"/>
              <a:gd name="connsiteX112" fmla="*/ 2816388 w 4314729"/>
              <a:gd name="connsiteY112" fmla="*/ 2156392 h 3931978"/>
              <a:gd name="connsiteX113" fmla="*/ 2775226 w 4314729"/>
              <a:gd name="connsiteY113" fmla="*/ 2112848 h 3931978"/>
              <a:gd name="connsiteX114" fmla="*/ 2676623 w 4314729"/>
              <a:gd name="connsiteY114" fmla="*/ 2118535 h 3931978"/>
              <a:gd name="connsiteX115" fmla="*/ 2774448 w 4314729"/>
              <a:gd name="connsiteY115" fmla="*/ 2351460 h 3931978"/>
              <a:gd name="connsiteX116" fmla="*/ 2743200 w 4314729"/>
              <a:gd name="connsiteY116" fmla="*/ 2453368 h 3931978"/>
              <a:gd name="connsiteX117" fmla="*/ 2811625 w 4314729"/>
              <a:gd name="connsiteY117" fmla="*/ 3474049 h 3931978"/>
              <a:gd name="connsiteX118" fmla="*/ 2809243 w 4314729"/>
              <a:gd name="connsiteY118" fmla="*/ 3929597 h 3931978"/>
              <a:gd name="connsiteX119" fmla="*/ 2494384 w 4314729"/>
              <a:gd name="connsiteY119" fmla="*/ 3929061 h 3931978"/>
              <a:gd name="connsiteX120" fmla="*/ 2315839 w 4314729"/>
              <a:gd name="connsiteY120" fmla="*/ 3139071 h 3931978"/>
              <a:gd name="connsiteX121" fmla="*/ 2182441 w 4314729"/>
              <a:gd name="connsiteY121" fmla="*/ 2655871 h 3931978"/>
              <a:gd name="connsiteX122" fmla="*/ 2126991 w 4314729"/>
              <a:gd name="connsiteY122" fmla="*/ 2823288 h 3931978"/>
              <a:gd name="connsiteX123" fmla="*/ 2058955 w 4314729"/>
              <a:gd name="connsiteY123" fmla="*/ 3094604 h 3931978"/>
              <a:gd name="connsiteX124" fmla="*/ 1953208 w 4314729"/>
              <a:gd name="connsiteY124" fmla="*/ 3573576 h 3931978"/>
              <a:gd name="connsiteX125" fmla="*/ 1865199 w 4314729"/>
              <a:gd name="connsiteY125" fmla="*/ 3931978 h 3931978"/>
              <a:gd name="connsiteX126" fmla="*/ 1470933 w 4314729"/>
              <a:gd name="connsiteY126"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30376 h 3931978"/>
              <a:gd name="connsiteX48" fmla="*/ 1300066 w 4314729"/>
              <a:gd name="connsiteY48" fmla="*/ 817935 h 3931978"/>
              <a:gd name="connsiteX49" fmla="*/ 1399592 w 4314729"/>
              <a:gd name="connsiteY49" fmla="*/ 761951 h 3931978"/>
              <a:gd name="connsiteX50" fmla="*/ 1368490 w 4314729"/>
              <a:gd name="connsiteY50" fmla="*/ 687306 h 3931978"/>
              <a:gd name="connsiteX51" fmla="*/ 1486678 w 4314729"/>
              <a:gd name="connsiteY51" fmla="*/ 625102 h 3931978"/>
              <a:gd name="connsiteX52" fmla="*/ 1511560 w 4314729"/>
              <a:gd name="connsiteY52" fmla="*/ 500694 h 3931978"/>
              <a:gd name="connsiteX53" fmla="*/ 1635968 w 4314729"/>
              <a:gd name="connsiteY53" fmla="*/ 488253 h 3931978"/>
              <a:gd name="connsiteX54" fmla="*/ 1567543 w 4314729"/>
              <a:gd name="connsiteY54" fmla="*/ 432269 h 3931978"/>
              <a:gd name="connsiteX55" fmla="*/ 1629747 w 4314729"/>
              <a:gd name="connsiteY55" fmla="*/ 401167 h 3931978"/>
              <a:gd name="connsiteX56" fmla="*/ 1723053 w 4314729"/>
              <a:gd name="connsiteY56" fmla="*/ 407388 h 3931978"/>
              <a:gd name="connsiteX57" fmla="*/ 1903445 w 4314729"/>
              <a:gd name="connsiteY57" fmla="*/ 407388 h 3931978"/>
              <a:gd name="connsiteX58" fmla="*/ 1946988 w 4314729"/>
              <a:gd name="connsiteY58" fmla="*/ 282980 h 3931978"/>
              <a:gd name="connsiteX59" fmla="*/ 1971870 w 4314729"/>
              <a:gd name="connsiteY59" fmla="*/ 121249 h 3931978"/>
              <a:gd name="connsiteX60" fmla="*/ 2040294 w 4314729"/>
              <a:gd name="connsiteY60" fmla="*/ 65265 h 3931978"/>
              <a:gd name="connsiteX61" fmla="*/ 2083837 w 4314729"/>
              <a:gd name="connsiteY61" fmla="*/ 15502 h 3931978"/>
              <a:gd name="connsiteX62" fmla="*/ 2135058 w 4314729"/>
              <a:gd name="connsiteY62" fmla="*/ 0 h 3931978"/>
              <a:gd name="connsiteX63" fmla="*/ 2217381 w 4314729"/>
              <a:gd name="connsiteY63" fmla="*/ 57975 h 3931978"/>
              <a:gd name="connsiteX64" fmla="*/ 2295331 w 4314729"/>
              <a:gd name="connsiteY64" fmla="*/ 146131 h 3931978"/>
              <a:gd name="connsiteX65" fmla="*/ 2344171 w 4314729"/>
              <a:gd name="connsiteY65" fmla="*/ 290124 h 3931978"/>
              <a:gd name="connsiteX66" fmla="*/ 2395391 w 4314729"/>
              <a:gd name="connsiteY66" fmla="*/ 451319 h 3931978"/>
              <a:gd name="connsiteX67" fmla="*/ 2550368 w 4314729"/>
              <a:gd name="connsiteY67" fmla="*/ 413608 h 3931978"/>
              <a:gd name="connsiteX68" fmla="*/ 2665105 w 4314729"/>
              <a:gd name="connsiteY68" fmla="*/ 403014 h 3931978"/>
              <a:gd name="connsiteX69" fmla="*/ 2718076 w 4314729"/>
              <a:gd name="connsiteY69" fmla="*/ 388873 h 3931978"/>
              <a:gd name="connsiteX70" fmla="*/ 2817845 w 4314729"/>
              <a:gd name="connsiteY70" fmla="*/ 438490 h 3931978"/>
              <a:gd name="connsiteX71" fmla="*/ 2743200 w 4314729"/>
              <a:gd name="connsiteY71" fmla="*/ 469592 h 3931978"/>
              <a:gd name="connsiteX72" fmla="*/ 2661073 w 4314729"/>
              <a:gd name="connsiteY72" fmla="*/ 461767 h 3931978"/>
              <a:gd name="connsiteX73" fmla="*/ 2666174 w 4314729"/>
              <a:gd name="connsiteY73" fmla="*/ 497632 h 3931978"/>
              <a:gd name="connsiteX74" fmla="*/ 2830286 w 4314729"/>
              <a:gd name="connsiteY74" fmla="*/ 556678 h 3931978"/>
              <a:gd name="connsiteX75" fmla="*/ 2989246 w 4314729"/>
              <a:gd name="connsiteY75" fmla="*/ 718408 h 3931978"/>
              <a:gd name="connsiteX76" fmla="*/ 3048000 w 4314729"/>
              <a:gd name="connsiteY76" fmla="*/ 817546 h 3931978"/>
              <a:gd name="connsiteX77" fmla="*/ 3178629 w 4314729"/>
              <a:gd name="connsiteY77" fmla="*/ 898800 h 3931978"/>
              <a:gd name="connsiteX78" fmla="*/ 3262021 w 4314729"/>
              <a:gd name="connsiteY78" fmla="*/ 950022 h 3931978"/>
              <a:gd name="connsiteX79" fmla="*/ 3349254 w 4314729"/>
              <a:gd name="connsiteY79" fmla="*/ 995168 h 3931978"/>
              <a:gd name="connsiteX80" fmla="*/ 3420301 w 4314729"/>
              <a:gd name="connsiteY80" fmla="*/ 1105775 h 3931978"/>
              <a:gd name="connsiteX81" fmla="*/ 3487656 w 4314729"/>
              <a:gd name="connsiteY81" fmla="*/ 1120354 h 3931978"/>
              <a:gd name="connsiteX82" fmla="*/ 3614057 w 4314729"/>
              <a:gd name="connsiteY82" fmla="*/ 1173956 h 3931978"/>
              <a:gd name="connsiteX83" fmla="*/ 3717034 w 4314729"/>
              <a:gd name="connsiteY83" fmla="*/ 1233244 h 3931978"/>
              <a:gd name="connsiteX84" fmla="*/ 3806501 w 4314729"/>
              <a:gd name="connsiteY84" fmla="*/ 1310804 h 3931978"/>
              <a:gd name="connsiteX85" fmla="*/ 3900196 w 4314729"/>
              <a:gd name="connsiteY85" fmla="*/ 1346669 h 3931978"/>
              <a:gd name="connsiteX86" fmla="*/ 4035442 w 4314729"/>
              <a:gd name="connsiteY86" fmla="*/ 1335152 h 3931978"/>
              <a:gd name="connsiteX87" fmla="*/ 4077283 w 4314729"/>
              <a:gd name="connsiteY87" fmla="*/ 1296371 h 3931978"/>
              <a:gd name="connsiteX88" fmla="*/ 4118444 w 4314729"/>
              <a:gd name="connsiteY88" fmla="*/ 1342830 h 3931978"/>
              <a:gd name="connsiteX89" fmla="*/ 4065231 w 4314729"/>
              <a:gd name="connsiteY89" fmla="*/ 1397501 h 3931978"/>
              <a:gd name="connsiteX90" fmla="*/ 4187939 w 4314729"/>
              <a:gd name="connsiteY90" fmla="*/ 1521230 h 3931978"/>
              <a:gd name="connsiteX91" fmla="*/ 4314729 w 4314729"/>
              <a:gd name="connsiteY91" fmla="*/ 1609919 h 3931978"/>
              <a:gd name="connsiteX92" fmla="*/ 4293540 w 4314729"/>
              <a:gd name="connsiteY92" fmla="*/ 1647630 h 3931978"/>
              <a:gd name="connsiteX93" fmla="*/ 4206455 w 4314729"/>
              <a:gd name="connsiteY93" fmla="*/ 1596409 h 3931978"/>
              <a:gd name="connsiteX94" fmla="*/ 4312201 w 4314729"/>
              <a:gd name="connsiteY94" fmla="*/ 1718048 h 3931978"/>
              <a:gd name="connsiteX95" fmla="*/ 4259523 w 4314729"/>
              <a:gd name="connsiteY95" fmla="*/ 1764895 h 3931978"/>
              <a:gd name="connsiteX96" fmla="*/ 4043654 w 4314729"/>
              <a:gd name="connsiteY96" fmla="*/ 1603165 h 3931978"/>
              <a:gd name="connsiteX97" fmla="*/ 3915018 w 4314729"/>
              <a:gd name="connsiteY97" fmla="*/ 1566620 h 3931978"/>
              <a:gd name="connsiteX98" fmla="*/ 3825017 w 4314729"/>
              <a:gd name="connsiteY98" fmla="*/ 1592327 h 3931978"/>
              <a:gd name="connsiteX99" fmla="*/ 3726025 w 4314729"/>
              <a:gd name="connsiteY99" fmla="*/ 1539502 h 3931978"/>
              <a:gd name="connsiteX100" fmla="*/ 3583636 w 4314729"/>
              <a:gd name="connsiteY100" fmla="*/ 1526527 h 3931978"/>
              <a:gd name="connsiteX101" fmla="*/ 3374377 w 4314729"/>
              <a:gd name="connsiteY101" fmla="*/ 1410186 h 3931978"/>
              <a:gd name="connsiteX102" fmla="*/ 3288604 w 4314729"/>
              <a:gd name="connsiteY102" fmla="*/ 1432833 h 3931978"/>
              <a:gd name="connsiteX103" fmla="*/ 3021273 w 4314729"/>
              <a:gd name="connsiteY103" fmla="*/ 1246608 h 3931978"/>
              <a:gd name="connsiteX104" fmla="*/ 3016510 w 4314729"/>
              <a:gd name="connsiteY104" fmla="*/ 1309881 h 3931978"/>
              <a:gd name="connsiteX105" fmla="*/ 3094459 w 4314729"/>
              <a:gd name="connsiteY105" fmla="*/ 1386373 h 3931978"/>
              <a:gd name="connsiteX106" fmla="*/ 3024965 w 4314729"/>
              <a:gd name="connsiteY106" fmla="*/ 1443280 h 3931978"/>
              <a:gd name="connsiteX107" fmla="*/ 3020348 w 4314729"/>
              <a:gd name="connsiteY107" fmla="*/ 1579207 h 3931978"/>
              <a:gd name="connsiteX108" fmla="*/ 2996390 w 4314729"/>
              <a:gd name="connsiteY108" fmla="*/ 1723198 h 3931978"/>
              <a:gd name="connsiteX109" fmla="*/ 2997848 w 4314729"/>
              <a:gd name="connsiteY109" fmla="*/ 1875404 h 3931978"/>
              <a:gd name="connsiteX110" fmla="*/ 2942253 w 4314729"/>
              <a:gd name="connsiteY110" fmla="*/ 1950049 h 3931978"/>
              <a:gd name="connsiteX111" fmla="*/ 2949931 w 4314729"/>
              <a:gd name="connsiteY111" fmla="*/ 2111002 h 3931978"/>
              <a:gd name="connsiteX112" fmla="*/ 2816388 w 4314729"/>
              <a:gd name="connsiteY112" fmla="*/ 2156392 h 3931978"/>
              <a:gd name="connsiteX113" fmla="*/ 2775226 w 4314729"/>
              <a:gd name="connsiteY113" fmla="*/ 2112848 h 3931978"/>
              <a:gd name="connsiteX114" fmla="*/ 2676623 w 4314729"/>
              <a:gd name="connsiteY114" fmla="*/ 2118535 h 3931978"/>
              <a:gd name="connsiteX115" fmla="*/ 2774448 w 4314729"/>
              <a:gd name="connsiteY115" fmla="*/ 2351460 h 3931978"/>
              <a:gd name="connsiteX116" fmla="*/ 2743200 w 4314729"/>
              <a:gd name="connsiteY116" fmla="*/ 2453368 h 3931978"/>
              <a:gd name="connsiteX117" fmla="*/ 2811625 w 4314729"/>
              <a:gd name="connsiteY117" fmla="*/ 3474049 h 3931978"/>
              <a:gd name="connsiteX118" fmla="*/ 2809243 w 4314729"/>
              <a:gd name="connsiteY118" fmla="*/ 3929597 h 3931978"/>
              <a:gd name="connsiteX119" fmla="*/ 2494384 w 4314729"/>
              <a:gd name="connsiteY119" fmla="*/ 3929061 h 3931978"/>
              <a:gd name="connsiteX120" fmla="*/ 2315839 w 4314729"/>
              <a:gd name="connsiteY120" fmla="*/ 3139071 h 3931978"/>
              <a:gd name="connsiteX121" fmla="*/ 2182441 w 4314729"/>
              <a:gd name="connsiteY121" fmla="*/ 2655871 h 3931978"/>
              <a:gd name="connsiteX122" fmla="*/ 2126991 w 4314729"/>
              <a:gd name="connsiteY122" fmla="*/ 2823288 h 3931978"/>
              <a:gd name="connsiteX123" fmla="*/ 2058955 w 4314729"/>
              <a:gd name="connsiteY123" fmla="*/ 3094604 h 3931978"/>
              <a:gd name="connsiteX124" fmla="*/ 1953208 w 4314729"/>
              <a:gd name="connsiteY124" fmla="*/ 3573576 h 3931978"/>
              <a:gd name="connsiteX125" fmla="*/ 1865199 w 4314729"/>
              <a:gd name="connsiteY125" fmla="*/ 3931978 h 3931978"/>
              <a:gd name="connsiteX126" fmla="*/ 1470933 w 4314729"/>
              <a:gd name="connsiteY126"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30376 h 3931978"/>
              <a:gd name="connsiteX48" fmla="*/ 1300066 w 4314729"/>
              <a:gd name="connsiteY48" fmla="*/ 817935 h 3931978"/>
              <a:gd name="connsiteX49" fmla="*/ 1399592 w 4314729"/>
              <a:gd name="connsiteY49" fmla="*/ 761951 h 3931978"/>
              <a:gd name="connsiteX50" fmla="*/ 1368490 w 4314729"/>
              <a:gd name="connsiteY50" fmla="*/ 687306 h 3931978"/>
              <a:gd name="connsiteX51" fmla="*/ 1486678 w 4314729"/>
              <a:gd name="connsiteY51" fmla="*/ 625102 h 3931978"/>
              <a:gd name="connsiteX52" fmla="*/ 1511560 w 4314729"/>
              <a:gd name="connsiteY52" fmla="*/ 500694 h 3931978"/>
              <a:gd name="connsiteX53" fmla="*/ 1635968 w 4314729"/>
              <a:gd name="connsiteY53" fmla="*/ 488253 h 3931978"/>
              <a:gd name="connsiteX54" fmla="*/ 1567543 w 4314729"/>
              <a:gd name="connsiteY54" fmla="*/ 432269 h 3931978"/>
              <a:gd name="connsiteX55" fmla="*/ 1629747 w 4314729"/>
              <a:gd name="connsiteY55" fmla="*/ 401167 h 3931978"/>
              <a:gd name="connsiteX56" fmla="*/ 1723053 w 4314729"/>
              <a:gd name="connsiteY56" fmla="*/ 407388 h 3931978"/>
              <a:gd name="connsiteX57" fmla="*/ 1903445 w 4314729"/>
              <a:gd name="connsiteY57" fmla="*/ 407388 h 3931978"/>
              <a:gd name="connsiteX58" fmla="*/ 1946988 w 4314729"/>
              <a:gd name="connsiteY58" fmla="*/ 282980 h 3931978"/>
              <a:gd name="connsiteX59" fmla="*/ 1971870 w 4314729"/>
              <a:gd name="connsiteY59" fmla="*/ 121249 h 3931978"/>
              <a:gd name="connsiteX60" fmla="*/ 2040294 w 4314729"/>
              <a:gd name="connsiteY60" fmla="*/ 65265 h 3931978"/>
              <a:gd name="connsiteX61" fmla="*/ 2086218 w 4314729"/>
              <a:gd name="connsiteY61" fmla="*/ 46458 h 3931978"/>
              <a:gd name="connsiteX62" fmla="*/ 2135058 w 4314729"/>
              <a:gd name="connsiteY62" fmla="*/ 0 h 3931978"/>
              <a:gd name="connsiteX63" fmla="*/ 2217381 w 4314729"/>
              <a:gd name="connsiteY63" fmla="*/ 57975 h 3931978"/>
              <a:gd name="connsiteX64" fmla="*/ 2295331 w 4314729"/>
              <a:gd name="connsiteY64" fmla="*/ 146131 h 3931978"/>
              <a:gd name="connsiteX65" fmla="*/ 2344171 w 4314729"/>
              <a:gd name="connsiteY65" fmla="*/ 290124 h 3931978"/>
              <a:gd name="connsiteX66" fmla="*/ 2395391 w 4314729"/>
              <a:gd name="connsiteY66" fmla="*/ 451319 h 3931978"/>
              <a:gd name="connsiteX67" fmla="*/ 2550368 w 4314729"/>
              <a:gd name="connsiteY67" fmla="*/ 413608 h 3931978"/>
              <a:gd name="connsiteX68" fmla="*/ 2665105 w 4314729"/>
              <a:gd name="connsiteY68" fmla="*/ 403014 h 3931978"/>
              <a:gd name="connsiteX69" fmla="*/ 2718076 w 4314729"/>
              <a:gd name="connsiteY69" fmla="*/ 388873 h 3931978"/>
              <a:gd name="connsiteX70" fmla="*/ 2817845 w 4314729"/>
              <a:gd name="connsiteY70" fmla="*/ 438490 h 3931978"/>
              <a:gd name="connsiteX71" fmla="*/ 2743200 w 4314729"/>
              <a:gd name="connsiteY71" fmla="*/ 469592 h 3931978"/>
              <a:gd name="connsiteX72" fmla="*/ 2661073 w 4314729"/>
              <a:gd name="connsiteY72" fmla="*/ 461767 h 3931978"/>
              <a:gd name="connsiteX73" fmla="*/ 2666174 w 4314729"/>
              <a:gd name="connsiteY73" fmla="*/ 497632 h 3931978"/>
              <a:gd name="connsiteX74" fmla="*/ 2830286 w 4314729"/>
              <a:gd name="connsiteY74" fmla="*/ 556678 h 3931978"/>
              <a:gd name="connsiteX75" fmla="*/ 2989246 w 4314729"/>
              <a:gd name="connsiteY75" fmla="*/ 718408 h 3931978"/>
              <a:gd name="connsiteX76" fmla="*/ 3048000 w 4314729"/>
              <a:gd name="connsiteY76" fmla="*/ 817546 h 3931978"/>
              <a:gd name="connsiteX77" fmla="*/ 3178629 w 4314729"/>
              <a:gd name="connsiteY77" fmla="*/ 898800 h 3931978"/>
              <a:gd name="connsiteX78" fmla="*/ 3262021 w 4314729"/>
              <a:gd name="connsiteY78" fmla="*/ 950022 h 3931978"/>
              <a:gd name="connsiteX79" fmla="*/ 3349254 w 4314729"/>
              <a:gd name="connsiteY79" fmla="*/ 995168 h 3931978"/>
              <a:gd name="connsiteX80" fmla="*/ 3420301 w 4314729"/>
              <a:gd name="connsiteY80" fmla="*/ 1105775 h 3931978"/>
              <a:gd name="connsiteX81" fmla="*/ 3487656 w 4314729"/>
              <a:gd name="connsiteY81" fmla="*/ 1120354 h 3931978"/>
              <a:gd name="connsiteX82" fmla="*/ 3614057 w 4314729"/>
              <a:gd name="connsiteY82" fmla="*/ 1173956 h 3931978"/>
              <a:gd name="connsiteX83" fmla="*/ 3717034 w 4314729"/>
              <a:gd name="connsiteY83" fmla="*/ 1233244 h 3931978"/>
              <a:gd name="connsiteX84" fmla="*/ 3806501 w 4314729"/>
              <a:gd name="connsiteY84" fmla="*/ 1310804 h 3931978"/>
              <a:gd name="connsiteX85" fmla="*/ 3900196 w 4314729"/>
              <a:gd name="connsiteY85" fmla="*/ 1346669 h 3931978"/>
              <a:gd name="connsiteX86" fmla="*/ 4035442 w 4314729"/>
              <a:gd name="connsiteY86" fmla="*/ 1335152 h 3931978"/>
              <a:gd name="connsiteX87" fmla="*/ 4077283 w 4314729"/>
              <a:gd name="connsiteY87" fmla="*/ 1296371 h 3931978"/>
              <a:gd name="connsiteX88" fmla="*/ 4118444 w 4314729"/>
              <a:gd name="connsiteY88" fmla="*/ 1342830 h 3931978"/>
              <a:gd name="connsiteX89" fmla="*/ 4065231 w 4314729"/>
              <a:gd name="connsiteY89" fmla="*/ 1397501 h 3931978"/>
              <a:gd name="connsiteX90" fmla="*/ 4187939 w 4314729"/>
              <a:gd name="connsiteY90" fmla="*/ 1521230 h 3931978"/>
              <a:gd name="connsiteX91" fmla="*/ 4314729 w 4314729"/>
              <a:gd name="connsiteY91" fmla="*/ 1609919 h 3931978"/>
              <a:gd name="connsiteX92" fmla="*/ 4293540 w 4314729"/>
              <a:gd name="connsiteY92" fmla="*/ 1647630 h 3931978"/>
              <a:gd name="connsiteX93" fmla="*/ 4206455 w 4314729"/>
              <a:gd name="connsiteY93" fmla="*/ 1596409 h 3931978"/>
              <a:gd name="connsiteX94" fmla="*/ 4312201 w 4314729"/>
              <a:gd name="connsiteY94" fmla="*/ 1718048 h 3931978"/>
              <a:gd name="connsiteX95" fmla="*/ 4259523 w 4314729"/>
              <a:gd name="connsiteY95" fmla="*/ 1764895 h 3931978"/>
              <a:gd name="connsiteX96" fmla="*/ 4043654 w 4314729"/>
              <a:gd name="connsiteY96" fmla="*/ 1603165 h 3931978"/>
              <a:gd name="connsiteX97" fmla="*/ 3915018 w 4314729"/>
              <a:gd name="connsiteY97" fmla="*/ 1566620 h 3931978"/>
              <a:gd name="connsiteX98" fmla="*/ 3825017 w 4314729"/>
              <a:gd name="connsiteY98" fmla="*/ 1592327 h 3931978"/>
              <a:gd name="connsiteX99" fmla="*/ 3726025 w 4314729"/>
              <a:gd name="connsiteY99" fmla="*/ 1539502 h 3931978"/>
              <a:gd name="connsiteX100" fmla="*/ 3583636 w 4314729"/>
              <a:gd name="connsiteY100" fmla="*/ 1526527 h 3931978"/>
              <a:gd name="connsiteX101" fmla="*/ 3374377 w 4314729"/>
              <a:gd name="connsiteY101" fmla="*/ 1410186 h 3931978"/>
              <a:gd name="connsiteX102" fmla="*/ 3288604 w 4314729"/>
              <a:gd name="connsiteY102" fmla="*/ 1432833 h 3931978"/>
              <a:gd name="connsiteX103" fmla="*/ 3021273 w 4314729"/>
              <a:gd name="connsiteY103" fmla="*/ 1246608 h 3931978"/>
              <a:gd name="connsiteX104" fmla="*/ 3016510 w 4314729"/>
              <a:gd name="connsiteY104" fmla="*/ 1309881 h 3931978"/>
              <a:gd name="connsiteX105" fmla="*/ 3094459 w 4314729"/>
              <a:gd name="connsiteY105" fmla="*/ 1386373 h 3931978"/>
              <a:gd name="connsiteX106" fmla="*/ 3024965 w 4314729"/>
              <a:gd name="connsiteY106" fmla="*/ 1443280 h 3931978"/>
              <a:gd name="connsiteX107" fmla="*/ 3020348 w 4314729"/>
              <a:gd name="connsiteY107" fmla="*/ 1579207 h 3931978"/>
              <a:gd name="connsiteX108" fmla="*/ 2996390 w 4314729"/>
              <a:gd name="connsiteY108" fmla="*/ 1723198 h 3931978"/>
              <a:gd name="connsiteX109" fmla="*/ 2997848 w 4314729"/>
              <a:gd name="connsiteY109" fmla="*/ 1875404 h 3931978"/>
              <a:gd name="connsiteX110" fmla="*/ 2942253 w 4314729"/>
              <a:gd name="connsiteY110" fmla="*/ 1950049 h 3931978"/>
              <a:gd name="connsiteX111" fmla="*/ 2949931 w 4314729"/>
              <a:gd name="connsiteY111" fmla="*/ 2111002 h 3931978"/>
              <a:gd name="connsiteX112" fmla="*/ 2816388 w 4314729"/>
              <a:gd name="connsiteY112" fmla="*/ 2156392 h 3931978"/>
              <a:gd name="connsiteX113" fmla="*/ 2775226 w 4314729"/>
              <a:gd name="connsiteY113" fmla="*/ 2112848 h 3931978"/>
              <a:gd name="connsiteX114" fmla="*/ 2676623 w 4314729"/>
              <a:gd name="connsiteY114" fmla="*/ 2118535 h 3931978"/>
              <a:gd name="connsiteX115" fmla="*/ 2774448 w 4314729"/>
              <a:gd name="connsiteY115" fmla="*/ 2351460 h 3931978"/>
              <a:gd name="connsiteX116" fmla="*/ 2743200 w 4314729"/>
              <a:gd name="connsiteY116" fmla="*/ 2453368 h 3931978"/>
              <a:gd name="connsiteX117" fmla="*/ 2811625 w 4314729"/>
              <a:gd name="connsiteY117" fmla="*/ 3474049 h 3931978"/>
              <a:gd name="connsiteX118" fmla="*/ 2809243 w 4314729"/>
              <a:gd name="connsiteY118" fmla="*/ 3929597 h 3931978"/>
              <a:gd name="connsiteX119" fmla="*/ 2494384 w 4314729"/>
              <a:gd name="connsiteY119" fmla="*/ 3929061 h 3931978"/>
              <a:gd name="connsiteX120" fmla="*/ 2315839 w 4314729"/>
              <a:gd name="connsiteY120" fmla="*/ 3139071 h 3931978"/>
              <a:gd name="connsiteX121" fmla="*/ 2182441 w 4314729"/>
              <a:gd name="connsiteY121" fmla="*/ 2655871 h 3931978"/>
              <a:gd name="connsiteX122" fmla="*/ 2126991 w 4314729"/>
              <a:gd name="connsiteY122" fmla="*/ 2823288 h 3931978"/>
              <a:gd name="connsiteX123" fmla="*/ 2058955 w 4314729"/>
              <a:gd name="connsiteY123" fmla="*/ 3094604 h 3931978"/>
              <a:gd name="connsiteX124" fmla="*/ 1953208 w 4314729"/>
              <a:gd name="connsiteY124" fmla="*/ 3573576 h 3931978"/>
              <a:gd name="connsiteX125" fmla="*/ 1865199 w 4314729"/>
              <a:gd name="connsiteY125" fmla="*/ 3931978 h 3931978"/>
              <a:gd name="connsiteX126" fmla="*/ 1470933 w 4314729"/>
              <a:gd name="connsiteY126"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30376 h 3931978"/>
              <a:gd name="connsiteX48" fmla="*/ 1300066 w 4314729"/>
              <a:gd name="connsiteY48" fmla="*/ 817935 h 3931978"/>
              <a:gd name="connsiteX49" fmla="*/ 1399592 w 4314729"/>
              <a:gd name="connsiteY49" fmla="*/ 761951 h 3931978"/>
              <a:gd name="connsiteX50" fmla="*/ 1368490 w 4314729"/>
              <a:gd name="connsiteY50" fmla="*/ 687306 h 3931978"/>
              <a:gd name="connsiteX51" fmla="*/ 1486678 w 4314729"/>
              <a:gd name="connsiteY51" fmla="*/ 625102 h 3931978"/>
              <a:gd name="connsiteX52" fmla="*/ 1511560 w 4314729"/>
              <a:gd name="connsiteY52" fmla="*/ 500694 h 3931978"/>
              <a:gd name="connsiteX53" fmla="*/ 1635968 w 4314729"/>
              <a:gd name="connsiteY53" fmla="*/ 488253 h 3931978"/>
              <a:gd name="connsiteX54" fmla="*/ 1567543 w 4314729"/>
              <a:gd name="connsiteY54" fmla="*/ 432269 h 3931978"/>
              <a:gd name="connsiteX55" fmla="*/ 1629747 w 4314729"/>
              <a:gd name="connsiteY55" fmla="*/ 401167 h 3931978"/>
              <a:gd name="connsiteX56" fmla="*/ 1723053 w 4314729"/>
              <a:gd name="connsiteY56" fmla="*/ 407388 h 3931978"/>
              <a:gd name="connsiteX57" fmla="*/ 1903445 w 4314729"/>
              <a:gd name="connsiteY57" fmla="*/ 407388 h 3931978"/>
              <a:gd name="connsiteX58" fmla="*/ 1946988 w 4314729"/>
              <a:gd name="connsiteY58" fmla="*/ 282980 h 3931978"/>
              <a:gd name="connsiteX59" fmla="*/ 1971870 w 4314729"/>
              <a:gd name="connsiteY59" fmla="*/ 121249 h 3931978"/>
              <a:gd name="connsiteX60" fmla="*/ 2035532 w 4314729"/>
              <a:gd name="connsiteY60" fmla="*/ 110509 h 3931978"/>
              <a:gd name="connsiteX61" fmla="*/ 2086218 w 4314729"/>
              <a:gd name="connsiteY61" fmla="*/ 46458 h 3931978"/>
              <a:gd name="connsiteX62" fmla="*/ 2135058 w 4314729"/>
              <a:gd name="connsiteY62" fmla="*/ 0 h 3931978"/>
              <a:gd name="connsiteX63" fmla="*/ 2217381 w 4314729"/>
              <a:gd name="connsiteY63" fmla="*/ 57975 h 3931978"/>
              <a:gd name="connsiteX64" fmla="*/ 2295331 w 4314729"/>
              <a:gd name="connsiteY64" fmla="*/ 146131 h 3931978"/>
              <a:gd name="connsiteX65" fmla="*/ 2344171 w 4314729"/>
              <a:gd name="connsiteY65" fmla="*/ 290124 h 3931978"/>
              <a:gd name="connsiteX66" fmla="*/ 2395391 w 4314729"/>
              <a:gd name="connsiteY66" fmla="*/ 451319 h 3931978"/>
              <a:gd name="connsiteX67" fmla="*/ 2550368 w 4314729"/>
              <a:gd name="connsiteY67" fmla="*/ 413608 h 3931978"/>
              <a:gd name="connsiteX68" fmla="*/ 2665105 w 4314729"/>
              <a:gd name="connsiteY68" fmla="*/ 403014 h 3931978"/>
              <a:gd name="connsiteX69" fmla="*/ 2718076 w 4314729"/>
              <a:gd name="connsiteY69" fmla="*/ 388873 h 3931978"/>
              <a:gd name="connsiteX70" fmla="*/ 2817845 w 4314729"/>
              <a:gd name="connsiteY70" fmla="*/ 438490 h 3931978"/>
              <a:gd name="connsiteX71" fmla="*/ 2743200 w 4314729"/>
              <a:gd name="connsiteY71" fmla="*/ 469592 h 3931978"/>
              <a:gd name="connsiteX72" fmla="*/ 2661073 w 4314729"/>
              <a:gd name="connsiteY72" fmla="*/ 461767 h 3931978"/>
              <a:gd name="connsiteX73" fmla="*/ 2666174 w 4314729"/>
              <a:gd name="connsiteY73" fmla="*/ 497632 h 3931978"/>
              <a:gd name="connsiteX74" fmla="*/ 2830286 w 4314729"/>
              <a:gd name="connsiteY74" fmla="*/ 556678 h 3931978"/>
              <a:gd name="connsiteX75" fmla="*/ 2989246 w 4314729"/>
              <a:gd name="connsiteY75" fmla="*/ 718408 h 3931978"/>
              <a:gd name="connsiteX76" fmla="*/ 3048000 w 4314729"/>
              <a:gd name="connsiteY76" fmla="*/ 817546 h 3931978"/>
              <a:gd name="connsiteX77" fmla="*/ 3178629 w 4314729"/>
              <a:gd name="connsiteY77" fmla="*/ 898800 h 3931978"/>
              <a:gd name="connsiteX78" fmla="*/ 3262021 w 4314729"/>
              <a:gd name="connsiteY78" fmla="*/ 950022 h 3931978"/>
              <a:gd name="connsiteX79" fmla="*/ 3349254 w 4314729"/>
              <a:gd name="connsiteY79" fmla="*/ 995168 h 3931978"/>
              <a:gd name="connsiteX80" fmla="*/ 3420301 w 4314729"/>
              <a:gd name="connsiteY80" fmla="*/ 1105775 h 3931978"/>
              <a:gd name="connsiteX81" fmla="*/ 3487656 w 4314729"/>
              <a:gd name="connsiteY81" fmla="*/ 1120354 h 3931978"/>
              <a:gd name="connsiteX82" fmla="*/ 3614057 w 4314729"/>
              <a:gd name="connsiteY82" fmla="*/ 1173956 h 3931978"/>
              <a:gd name="connsiteX83" fmla="*/ 3717034 w 4314729"/>
              <a:gd name="connsiteY83" fmla="*/ 1233244 h 3931978"/>
              <a:gd name="connsiteX84" fmla="*/ 3806501 w 4314729"/>
              <a:gd name="connsiteY84" fmla="*/ 1310804 h 3931978"/>
              <a:gd name="connsiteX85" fmla="*/ 3900196 w 4314729"/>
              <a:gd name="connsiteY85" fmla="*/ 1346669 h 3931978"/>
              <a:gd name="connsiteX86" fmla="*/ 4035442 w 4314729"/>
              <a:gd name="connsiteY86" fmla="*/ 1335152 h 3931978"/>
              <a:gd name="connsiteX87" fmla="*/ 4077283 w 4314729"/>
              <a:gd name="connsiteY87" fmla="*/ 1296371 h 3931978"/>
              <a:gd name="connsiteX88" fmla="*/ 4118444 w 4314729"/>
              <a:gd name="connsiteY88" fmla="*/ 1342830 h 3931978"/>
              <a:gd name="connsiteX89" fmla="*/ 4065231 w 4314729"/>
              <a:gd name="connsiteY89" fmla="*/ 1397501 h 3931978"/>
              <a:gd name="connsiteX90" fmla="*/ 4187939 w 4314729"/>
              <a:gd name="connsiteY90" fmla="*/ 1521230 h 3931978"/>
              <a:gd name="connsiteX91" fmla="*/ 4314729 w 4314729"/>
              <a:gd name="connsiteY91" fmla="*/ 1609919 h 3931978"/>
              <a:gd name="connsiteX92" fmla="*/ 4293540 w 4314729"/>
              <a:gd name="connsiteY92" fmla="*/ 1647630 h 3931978"/>
              <a:gd name="connsiteX93" fmla="*/ 4206455 w 4314729"/>
              <a:gd name="connsiteY93" fmla="*/ 1596409 h 3931978"/>
              <a:gd name="connsiteX94" fmla="*/ 4312201 w 4314729"/>
              <a:gd name="connsiteY94" fmla="*/ 1718048 h 3931978"/>
              <a:gd name="connsiteX95" fmla="*/ 4259523 w 4314729"/>
              <a:gd name="connsiteY95" fmla="*/ 1764895 h 3931978"/>
              <a:gd name="connsiteX96" fmla="*/ 4043654 w 4314729"/>
              <a:gd name="connsiteY96" fmla="*/ 1603165 h 3931978"/>
              <a:gd name="connsiteX97" fmla="*/ 3915018 w 4314729"/>
              <a:gd name="connsiteY97" fmla="*/ 1566620 h 3931978"/>
              <a:gd name="connsiteX98" fmla="*/ 3825017 w 4314729"/>
              <a:gd name="connsiteY98" fmla="*/ 1592327 h 3931978"/>
              <a:gd name="connsiteX99" fmla="*/ 3726025 w 4314729"/>
              <a:gd name="connsiteY99" fmla="*/ 1539502 h 3931978"/>
              <a:gd name="connsiteX100" fmla="*/ 3583636 w 4314729"/>
              <a:gd name="connsiteY100" fmla="*/ 1526527 h 3931978"/>
              <a:gd name="connsiteX101" fmla="*/ 3374377 w 4314729"/>
              <a:gd name="connsiteY101" fmla="*/ 1410186 h 3931978"/>
              <a:gd name="connsiteX102" fmla="*/ 3288604 w 4314729"/>
              <a:gd name="connsiteY102" fmla="*/ 1432833 h 3931978"/>
              <a:gd name="connsiteX103" fmla="*/ 3021273 w 4314729"/>
              <a:gd name="connsiteY103" fmla="*/ 1246608 h 3931978"/>
              <a:gd name="connsiteX104" fmla="*/ 3016510 w 4314729"/>
              <a:gd name="connsiteY104" fmla="*/ 1309881 h 3931978"/>
              <a:gd name="connsiteX105" fmla="*/ 3094459 w 4314729"/>
              <a:gd name="connsiteY105" fmla="*/ 1386373 h 3931978"/>
              <a:gd name="connsiteX106" fmla="*/ 3024965 w 4314729"/>
              <a:gd name="connsiteY106" fmla="*/ 1443280 h 3931978"/>
              <a:gd name="connsiteX107" fmla="*/ 3020348 w 4314729"/>
              <a:gd name="connsiteY107" fmla="*/ 1579207 h 3931978"/>
              <a:gd name="connsiteX108" fmla="*/ 2996390 w 4314729"/>
              <a:gd name="connsiteY108" fmla="*/ 1723198 h 3931978"/>
              <a:gd name="connsiteX109" fmla="*/ 2997848 w 4314729"/>
              <a:gd name="connsiteY109" fmla="*/ 1875404 h 3931978"/>
              <a:gd name="connsiteX110" fmla="*/ 2942253 w 4314729"/>
              <a:gd name="connsiteY110" fmla="*/ 1950049 h 3931978"/>
              <a:gd name="connsiteX111" fmla="*/ 2949931 w 4314729"/>
              <a:gd name="connsiteY111" fmla="*/ 2111002 h 3931978"/>
              <a:gd name="connsiteX112" fmla="*/ 2816388 w 4314729"/>
              <a:gd name="connsiteY112" fmla="*/ 2156392 h 3931978"/>
              <a:gd name="connsiteX113" fmla="*/ 2775226 w 4314729"/>
              <a:gd name="connsiteY113" fmla="*/ 2112848 h 3931978"/>
              <a:gd name="connsiteX114" fmla="*/ 2676623 w 4314729"/>
              <a:gd name="connsiteY114" fmla="*/ 2118535 h 3931978"/>
              <a:gd name="connsiteX115" fmla="*/ 2774448 w 4314729"/>
              <a:gd name="connsiteY115" fmla="*/ 2351460 h 3931978"/>
              <a:gd name="connsiteX116" fmla="*/ 2743200 w 4314729"/>
              <a:gd name="connsiteY116" fmla="*/ 2453368 h 3931978"/>
              <a:gd name="connsiteX117" fmla="*/ 2811625 w 4314729"/>
              <a:gd name="connsiteY117" fmla="*/ 3474049 h 3931978"/>
              <a:gd name="connsiteX118" fmla="*/ 2809243 w 4314729"/>
              <a:gd name="connsiteY118" fmla="*/ 3929597 h 3931978"/>
              <a:gd name="connsiteX119" fmla="*/ 2494384 w 4314729"/>
              <a:gd name="connsiteY119" fmla="*/ 3929061 h 3931978"/>
              <a:gd name="connsiteX120" fmla="*/ 2315839 w 4314729"/>
              <a:gd name="connsiteY120" fmla="*/ 3139071 h 3931978"/>
              <a:gd name="connsiteX121" fmla="*/ 2182441 w 4314729"/>
              <a:gd name="connsiteY121" fmla="*/ 2655871 h 3931978"/>
              <a:gd name="connsiteX122" fmla="*/ 2126991 w 4314729"/>
              <a:gd name="connsiteY122" fmla="*/ 2823288 h 3931978"/>
              <a:gd name="connsiteX123" fmla="*/ 2058955 w 4314729"/>
              <a:gd name="connsiteY123" fmla="*/ 3094604 h 3931978"/>
              <a:gd name="connsiteX124" fmla="*/ 1953208 w 4314729"/>
              <a:gd name="connsiteY124" fmla="*/ 3573576 h 3931978"/>
              <a:gd name="connsiteX125" fmla="*/ 1865199 w 4314729"/>
              <a:gd name="connsiteY125" fmla="*/ 3931978 h 3931978"/>
              <a:gd name="connsiteX126" fmla="*/ 1470933 w 4314729"/>
              <a:gd name="connsiteY126"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30376 h 3931978"/>
              <a:gd name="connsiteX48" fmla="*/ 1300066 w 4314729"/>
              <a:gd name="connsiteY48" fmla="*/ 817935 h 3931978"/>
              <a:gd name="connsiteX49" fmla="*/ 1399592 w 4314729"/>
              <a:gd name="connsiteY49" fmla="*/ 761951 h 3931978"/>
              <a:gd name="connsiteX50" fmla="*/ 1368490 w 4314729"/>
              <a:gd name="connsiteY50" fmla="*/ 687306 h 3931978"/>
              <a:gd name="connsiteX51" fmla="*/ 1486678 w 4314729"/>
              <a:gd name="connsiteY51" fmla="*/ 625102 h 3931978"/>
              <a:gd name="connsiteX52" fmla="*/ 1511560 w 4314729"/>
              <a:gd name="connsiteY52" fmla="*/ 500694 h 3931978"/>
              <a:gd name="connsiteX53" fmla="*/ 1635968 w 4314729"/>
              <a:gd name="connsiteY53" fmla="*/ 488253 h 3931978"/>
              <a:gd name="connsiteX54" fmla="*/ 1567543 w 4314729"/>
              <a:gd name="connsiteY54" fmla="*/ 432269 h 3931978"/>
              <a:gd name="connsiteX55" fmla="*/ 1629747 w 4314729"/>
              <a:gd name="connsiteY55" fmla="*/ 401167 h 3931978"/>
              <a:gd name="connsiteX56" fmla="*/ 1723053 w 4314729"/>
              <a:gd name="connsiteY56" fmla="*/ 407388 h 3931978"/>
              <a:gd name="connsiteX57" fmla="*/ 1903445 w 4314729"/>
              <a:gd name="connsiteY57" fmla="*/ 407388 h 3931978"/>
              <a:gd name="connsiteX58" fmla="*/ 1946988 w 4314729"/>
              <a:gd name="connsiteY58" fmla="*/ 282980 h 3931978"/>
              <a:gd name="connsiteX59" fmla="*/ 1971870 w 4314729"/>
              <a:gd name="connsiteY59" fmla="*/ 166493 h 3931978"/>
              <a:gd name="connsiteX60" fmla="*/ 2035532 w 4314729"/>
              <a:gd name="connsiteY60" fmla="*/ 110509 h 3931978"/>
              <a:gd name="connsiteX61" fmla="*/ 2086218 w 4314729"/>
              <a:gd name="connsiteY61" fmla="*/ 46458 h 3931978"/>
              <a:gd name="connsiteX62" fmla="*/ 2135058 w 4314729"/>
              <a:gd name="connsiteY62" fmla="*/ 0 h 3931978"/>
              <a:gd name="connsiteX63" fmla="*/ 2217381 w 4314729"/>
              <a:gd name="connsiteY63" fmla="*/ 57975 h 3931978"/>
              <a:gd name="connsiteX64" fmla="*/ 2295331 w 4314729"/>
              <a:gd name="connsiteY64" fmla="*/ 146131 h 3931978"/>
              <a:gd name="connsiteX65" fmla="*/ 2344171 w 4314729"/>
              <a:gd name="connsiteY65" fmla="*/ 290124 h 3931978"/>
              <a:gd name="connsiteX66" fmla="*/ 2395391 w 4314729"/>
              <a:gd name="connsiteY66" fmla="*/ 451319 h 3931978"/>
              <a:gd name="connsiteX67" fmla="*/ 2550368 w 4314729"/>
              <a:gd name="connsiteY67" fmla="*/ 413608 h 3931978"/>
              <a:gd name="connsiteX68" fmla="*/ 2665105 w 4314729"/>
              <a:gd name="connsiteY68" fmla="*/ 403014 h 3931978"/>
              <a:gd name="connsiteX69" fmla="*/ 2718076 w 4314729"/>
              <a:gd name="connsiteY69" fmla="*/ 388873 h 3931978"/>
              <a:gd name="connsiteX70" fmla="*/ 2817845 w 4314729"/>
              <a:gd name="connsiteY70" fmla="*/ 438490 h 3931978"/>
              <a:gd name="connsiteX71" fmla="*/ 2743200 w 4314729"/>
              <a:gd name="connsiteY71" fmla="*/ 469592 h 3931978"/>
              <a:gd name="connsiteX72" fmla="*/ 2661073 w 4314729"/>
              <a:gd name="connsiteY72" fmla="*/ 461767 h 3931978"/>
              <a:gd name="connsiteX73" fmla="*/ 2666174 w 4314729"/>
              <a:gd name="connsiteY73" fmla="*/ 497632 h 3931978"/>
              <a:gd name="connsiteX74" fmla="*/ 2830286 w 4314729"/>
              <a:gd name="connsiteY74" fmla="*/ 556678 h 3931978"/>
              <a:gd name="connsiteX75" fmla="*/ 2989246 w 4314729"/>
              <a:gd name="connsiteY75" fmla="*/ 718408 h 3931978"/>
              <a:gd name="connsiteX76" fmla="*/ 3048000 w 4314729"/>
              <a:gd name="connsiteY76" fmla="*/ 817546 h 3931978"/>
              <a:gd name="connsiteX77" fmla="*/ 3178629 w 4314729"/>
              <a:gd name="connsiteY77" fmla="*/ 898800 h 3931978"/>
              <a:gd name="connsiteX78" fmla="*/ 3262021 w 4314729"/>
              <a:gd name="connsiteY78" fmla="*/ 950022 h 3931978"/>
              <a:gd name="connsiteX79" fmla="*/ 3349254 w 4314729"/>
              <a:gd name="connsiteY79" fmla="*/ 995168 h 3931978"/>
              <a:gd name="connsiteX80" fmla="*/ 3420301 w 4314729"/>
              <a:gd name="connsiteY80" fmla="*/ 1105775 h 3931978"/>
              <a:gd name="connsiteX81" fmla="*/ 3487656 w 4314729"/>
              <a:gd name="connsiteY81" fmla="*/ 1120354 h 3931978"/>
              <a:gd name="connsiteX82" fmla="*/ 3614057 w 4314729"/>
              <a:gd name="connsiteY82" fmla="*/ 1173956 h 3931978"/>
              <a:gd name="connsiteX83" fmla="*/ 3717034 w 4314729"/>
              <a:gd name="connsiteY83" fmla="*/ 1233244 h 3931978"/>
              <a:gd name="connsiteX84" fmla="*/ 3806501 w 4314729"/>
              <a:gd name="connsiteY84" fmla="*/ 1310804 h 3931978"/>
              <a:gd name="connsiteX85" fmla="*/ 3900196 w 4314729"/>
              <a:gd name="connsiteY85" fmla="*/ 1346669 h 3931978"/>
              <a:gd name="connsiteX86" fmla="*/ 4035442 w 4314729"/>
              <a:gd name="connsiteY86" fmla="*/ 1335152 h 3931978"/>
              <a:gd name="connsiteX87" fmla="*/ 4077283 w 4314729"/>
              <a:gd name="connsiteY87" fmla="*/ 1296371 h 3931978"/>
              <a:gd name="connsiteX88" fmla="*/ 4118444 w 4314729"/>
              <a:gd name="connsiteY88" fmla="*/ 1342830 h 3931978"/>
              <a:gd name="connsiteX89" fmla="*/ 4065231 w 4314729"/>
              <a:gd name="connsiteY89" fmla="*/ 1397501 h 3931978"/>
              <a:gd name="connsiteX90" fmla="*/ 4187939 w 4314729"/>
              <a:gd name="connsiteY90" fmla="*/ 1521230 h 3931978"/>
              <a:gd name="connsiteX91" fmla="*/ 4314729 w 4314729"/>
              <a:gd name="connsiteY91" fmla="*/ 1609919 h 3931978"/>
              <a:gd name="connsiteX92" fmla="*/ 4293540 w 4314729"/>
              <a:gd name="connsiteY92" fmla="*/ 1647630 h 3931978"/>
              <a:gd name="connsiteX93" fmla="*/ 4206455 w 4314729"/>
              <a:gd name="connsiteY93" fmla="*/ 1596409 h 3931978"/>
              <a:gd name="connsiteX94" fmla="*/ 4312201 w 4314729"/>
              <a:gd name="connsiteY94" fmla="*/ 1718048 h 3931978"/>
              <a:gd name="connsiteX95" fmla="*/ 4259523 w 4314729"/>
              <a:gd name="connsiteY95" fmla="*/ 1764895 h 3931978"/>
              <a:gd name="connsiteX96" fmla="*/ 4043654 w 4314729"/>
              <a:gd name="connsiteY96" fmla="*/ 1603165 h 3931978"/>
              <a:gd name="connsiteX97" fmla="*/ 3915018 w 4314729"/>
              <a:gd name="connsiteY97" fmla="*/ 1566620 h 3931978"/>
              <a:gd name="connsiteX98" fmla="*/ 3825017 w 4314729"/>
              <a:gd name="connsiteY98" fmla="*/ 1592327 h 3931978"/>
              <a:gd name="connsiteX99" fmla="*/ 3726025 w 4314729"/>
              <a:gd name="connsiteY99" fmla="*/ 1539502 h 3931978"/>
              <a:gd name="connsiteX100" fmla="*/ 3583636 w 4314729"/>
              <a:gd name="connsiteY100" fmla="*/ 1526527 h 3931978"/>
              <a:gd name="connsiteX101" fmla="*/ 3374377 w 4314729"/>
              <a:gd name="connsiteY101" fmla="*/ 1410186 h 3931978"/>
              <a:gd name="connsiteX102" fmla="*/ 3288604 w 4314729"/>
              <a:gd name="connsiteY102" fmla="*/ 1432833 h 3931978"/>
              <a:gd name="connsiteX103" fmla="*/ 3021273 w 4314729"/>
              <a:gd name="connsiteY103" fmla="*/ 1246608 h 3931978"/>
              <a:gd name="connsiteX104" fmla="*/ 3016510 w 4314729"/>
              <a:gd name="connsiteY104" fmla="*/ 1309881 h 3931978"/>
              <a:gd name="connsiteX105" fmla="*/ 3094459 w 4314729"/>
              <a:gd name="connsiteY105" fmla="*/ 1386373 h 3931978"/>
              <a:gd name="connsiteX106" fmla="*/ 3024965 w 4314729"/>
              <a:gd name="connsiteY106" fmla="*/ 1443280 h 3931978"/>
              <a:gd name="connsiteX107" fmla="*/ 3020348 w 4314729"/>
              <a:gd name="connsiteY107" fmla="*/ 1579207 h 3931978"/>
              <a:gd name="connsiteX108" fmla="*/ 2996390 w 4314729"/>
              <a:gd name="connsiteY108" fmla="*/ 1723198 h 3931978"/>
              <a:gd name="connsiteX109" fmla="*/ 2997848 w 4314729"/>
              <a:gd name="connsiteY109" fmla="*/ 1875404 h 3931978"/>
              <a:gd name="connsiteX110" fmla="*/ 2942253 w 4314729"/>
              <a:gd name="connsiteY110" fmla="*/ 1950049 h 3931978"/>
              <a:gd name="connsiteX111" fmla="*/ 2949931 w 4314729"/>
              <a:gd name="connsiteY111" fmla="*/ 2111002 h 3931978"/>
              <a:gd name="connsiteX112" fmla="*/ 2816388 w 4314729"/>
              <a:gd name="connsiteY112" fmla="*/ 2156392 h 3931978"/>
              <a:gd name="connsiteX113" fmla="*/ 2775226 w 4314729"/>
              <a:gd name="connsiteY113" fmla="*/ 2112848 h 3931978"/>
              <a:gd name="connsiteX114" fmla="*/ 2676623 w 4314729"/>
              <a:gd name="connsiteY114" fmla="*/ 2118535 h 3931978"/>
              <a:gd name="connsiteX115" fmla="*/ 2774448 w 4314729"/>
              <a:gd name="connsiteY115" fmla="*/ 2351460 h 3931978"/>
              <a:gd name="connsiteX116" fmla="*/ 2743200 w 4314729"/>
              <a:gd name="connsiteY116" fmla="*/ 2453368 h 3931978"/>
              <a:gd name="connsiteX117" fmla="*/ 2811625 w 4314729"/>
              <a:gd name="connsiteY117" fmla="*/ 3474049 h 3931978"/>
              <a:gd name="connsiteX118" fmla="*/ 2809243 w 4314729"/>
              <a:gd name="connsiteY118" fmla="*/ 3929597 h 3931978"/>
              <a:gd name="connsiteX119" fmla="*/ 2494384 w 4314729"/>
              <a:gd name="connsiteY119" fmla="*/ 3929061 h 3931978"/>
              <a:gd name="connsiteX120" fmla="*/ 2315839 w 4314729"/>
              <a:gd name="connsiteY120" fmla="*/ 3139071 h 3931978"/>
              <a:gd name="connsiteX121" fmla="*/ 2182441 w 4314729"/>
              <a:gd name="connsiteY121" fmla="*/ 2655871 h 3931978"/>
              <a:gd name="connsiteX122" fmla="*/ 2126991 w 4314729"/>
              <a:gd name="connsiteY122" fmla="*/ 2823288 h 3931978"/>
              <a:gd name="connsiteX123" fmla="*/ 2058955 w 4314729"/>
              <a:gd name="connsiteY123" fmla="*/ 3094604 h 3931978"/>
              <a:gd name="connsiteX124" fmla="*/ 1953208 w 4314729"/>
              <a:gd name="connsiteY124" fmla="*/ 3573576 h 3931978"/>
              <a:gd name="connsiteX125" fmla="*/ 1865199 w 4314729"/>
              <a:gd name="connsiteY125" fmla="*/ 3931978 h 3931978"/>
              <a:gd name="connsiteX126" fmla="*/ 1470933 w 4314729"/>
              <a:gd name="connsiteY126"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30376 h 3931978"/>
              <a:gd name="connsiteX48" fmla="*/ 1300066 w 4314729"/>
              <a:gd name="connsiteY48" fmla="*/ 817935 h 3931978"/>
              <a:gd name="connsiteX49" fmla="*/ 1399592 w 4314729"/>
              <a:gd name="connsiteY49" fmla="*/ 761951 h 3931978"/>
              <a:gd name="connsiteX50" fmla="*/ 1368490 w 4314729"/>
              <a:gd name="connsiteY50" fmla="*/ 687306 h 3931978"/>
              <a:gd name="connsiteX51" fmla="*/ 1486678 w 4314729"/>
              <a:gd name="connsiteY51" fmla="*/ 625102 h 3931978"/>
              <a:gd name="connsiteX52" fmla="*/ 1511560 w 4314729"/>
              <a:gd name="connsiteY52" fmla="*/ 500694 h 3931978"/>
              <a:gd name="connsiteX53" fmla="*/ 1635968 w 4314729"/>
              <a:gd name="connsiteY53" fmla="*/ 488253 h 3931978"/>
              <a:gd name="connsiteX54" fmla="*/ 1567543 w 4314729"/>
              <a:gd name="connsiteY54" fmla="*/ 432269 h 3931978"/>
              <a:gd name="connsiteX55" fmla="*/ 1629747 w 4314729"/>
              <a:gd name="connsiteY55" fmla="*/ 401167 h 3931978"/>
              <a:gd name="connsiteX56" fmla="*/ 1723053 w 4314729"/>
              <a:gd name="connsiteY56" fmla="*/ 407388 h 3931978"/>
              <a:gd name="connsiteX57" fmla="*/ 1893920 w 4314729"/>
              <a:gd name="connsiteY57" fmla="*/ 405007 h 3931978"/>
              <a:gd name="connsiteX58" fmla="*/ 1946988 w 4314729"/>
              <a:gd name="connsiteY58" fmla="*/ 282980 h 3931978"/>
              <a:gd name="connsiteX59" fmla="*/ 1971870 w 4314729"/>
              <a:gd name="connsiteY59" fmla="*/ 166493 h 3931978"/>
              <a:gd name="connsiteX60" fmla="*/ 2035532 w 4314729"/>
              <a:gd name="connsiteY60" fmla="*/ 110509 h 3931978"/>
              <a:gd name="connsiteX61" fmla="*/ 2086218 w 4314729"/>
              <a:gd name="connsiteY61" fmla="*/ 46458 h 3931978"/>
              <a:gd name="connsiteX62" fmla="*/ 2135058 w 4314729"/>
              <a:gd name="connsiteY62" fmla="*/ 0 h 3931978"/>
              <a:gd name="connsiteX63" fmla="*/ 2217381 w 4314729"/>
              <a:gd name="connsiteY63" fmla="*/ 57975 h 3931978"/>
              <a:gd name="connsiteX64" fmla="*/ 2295331 w 4314729"/>
              <a:gd name="connsiteY64" fmla="*/ 146131 h 3931978"/>
              <a:gd name="connsiteX65" fmla="*/ 2344171 w 4314729"/>
              <a:gd name="connsiteY65" fmla="*/ 290124 h 3931978"/>
              <a:gd name="connsiteX66" fmla="*/ 2395391 w 4314729"/>
              <a:gd name="connsiteY66" fmla="*/ 451319 h 3931978"/>
              <a:gd name="connsiteX67" fmla="*/ 2550368 w 4314729"/>
              <a:gd name="connsiteY67" fmla="*/ 413608 h 3931978"/>
              <a:gd name="connsiteX68" fmla="*/ 2665105 w 4314729"/>
              <a:gd name="connsiteY68" fmla="*/ 403014 h 3931978"/>
              <a:gd name="connsiteX69" fmla="*/ 2718076 w 4314729"/>
              <a:gd name="connsiteY69" fmla="*/ 388873 h 3931978"/>
              <a:gd name="connsiteX70" fmla="*/ 2817845 w 4314729"/>
              <a:gd name="connsiteY70" fmla="*/ 438490 h 3931978"/>
              <a:gd name="connsiteX71" fmla="*/ 2743200 w 4314729"/>
              <a:gd name="connsiteY71" fmla="*/ 469592 h 3931978"/>
              <a:gd name="connsiteX72" fmla="*/ 2661073 w 4314729"/>
              <a:gd name="connsiteY72" fmla="*/ 461767 h 3931978"/>
              <a:gd name="connsiteX73" fmla="*/ 2666174 w 4314729"/>
              <a:gd name="connsiteY73" fmla="*/ 497632 h 3931978"/>
              <a:gd name="connsiteX74" fmla="*/ 2830286 w 4314729"/>
              <a:gd name="connsiteY74" fmla="*/ 556678 h 3931978"/>
              <a:gd name="connsiteX75" fmla="*/ 2989246 w 4314729"/>
              <a:gd name="connsiteY75" fmla="*/ 718408 h 3931978"/>
              <a:gd name="connsiteX76" fmla="*/ 3048000 w 4314729"/>
              <a:gd name="connsiteY76" fmla="*/ 817546 h 3931978"/>
              <a:gd name="connsiteX77" fmla="*/ 3178629 w 4314729"/>
              <a:gd name="connsiteY77" fmla="*/ 898800 h 3931978"/>
              <a:gd name="connsiteX78" fmla="*/ 3262021 w 4314729"/>
              <a:gd name="connsiteY78" fmla="*/ 950022 h 3931978"/>
              <a:gd name="connsiteX79" fmla="*/ 3349254 w 4314729"/>
              <a:gd name="connsiteY79" fmla="*/ 995168 h 3931978"/>
              <a:gd name="connsiteX80" fmla="*/ 3420301 w 4314729"/>
              <a:gd name="connsiteY80" fmla="*/ 1105775 h 3931978"/>
              <a:gd name="connsiteX81" fmla="*/ 3487656 w 4314729"/>
              <a:gd name="connsiteY81" fmla="*/ 1120354 h 3931978"/>
              <a:gd name="connsiteX82" fmla="*/ 3614057 w 4314729"/>
              <a:gd name="connsiteY82" fmla="*/ 1173956 h 3931978"/>
              <a:gd name="connsiteX83" fmla="*/ 3717034 w 4314729"/>
              <a:gd name="connsiteY83" fmla="*/ 1233244 h 3931978"/>
              <a:gd name="connsiteX84" fmla="*/ 3806501 w 4314729"/>
              <a:gd name="connsiteY84" fmla="*/ 1310804 h 3931978"/>
              <a:gd name="connsiteX85" fmla="*/ 3900196 w 4314729"/>
              <a:gd name="connsiteY85" fmla="*/ 1346669 h 3931978"/>
              <a:gd name="connsiteX86" fmla="*/ 4035442 w 4314729"/>
              <a:gd name="connsiteY86" fmla="*/ 1335152 h 3931978"/>
              <a:gd name="connsiteX87" fmla="*/ 4077283 w 4314729"/>
              <a:gd name="connsiteY87" fmla="*/ 1296371 h 3931978"/>
              <a:gd name="connsiteX88" fmla="*/ 4118444 w 4314729"/>
              <a:gd name="connsiteY88" fmla="*/ 1342830 h 3931978"/>
              <a:gd name="connsiteX89" fmla="*/ 4065231 w 4314729"/>
              <a:gd name="connsiteY89" fmla="*/ 1397501 h 3931978"/>
              <a:gd name="connsiteX90" fmla="*/ 4187939 w 4314729"/>
              <a:gd name="connsiteY90" fmla="*/ 1521230 h 3931978"/>
              <a:gd name="connsiteX91" fmla="*/ 4314729 w 4314729"/>
              <a:gd name="connsiteY91" fmla="*/ 1609919 h 3931978"/>
              <a:gd name="connsiteX92" fmla="*/ 4293540 w 4314729"/>
              <a:gd name="connsiteY92" fmla="*/ 1647630 h 3931978"/>
              <a:gd name="connsiteX93" fmla="*/ 4206455 w 4314729"/>
              <a:gd name="connsiteY93" fmla="*/ 1596409 h 3931978"/>
              <a:gd name="connsiteX94" fmla="*/ 4312201 w 4314729"/>
              <a:gd name="connsiteY94" fmla="*/ 1718048 h 3931978"/>
              <a:gd name="connsiteX95" fmla="*/ 4259523 w 4314729"/>
              <a:gd name="connsiteY95" fmla="*/ 1764895 h 3931978"/>
              <a:gd name="connsiteX96" fmla="*/ 4043654 w 4314729"/>
              <a:gd name="connsiteY96" fmla="*/ 1603165 h 3931978"/>
              <a:gd name="connsiteX97" fmla="*/ 3915018 w 4314729"/>
              <a:gd name="connsiteY97" fmla="*/ 1566620 h 3931978"/>
              <a:gd name="connsiteX98" fmla="*/ 3825017 w 4314729"/>
              <a:gd name="connsiteY98" fmla="*/ 1592327 h 3931978"/>
              <a:gd name="connsiteX99" fmla="*/ 3726025 w 4314729"/>
              <a:gd name="connsiteY99" fmla="*/ 1539502 h 3931978"/>
              <a:gd name="connsiteX100" fmla="*/ 3583636 w 4314729"/>
              <a:gd name="connsiteY100" fmla="*/ 1526527 h 3931978"/>
              <a:gd name="connsiteX101" fmla="*/ 3374377 w 4314729"/>
              <a:gd name="connsiteY101" fmla="*/ 1410186 h 3931978"/>
              <a:gd name="connsiteX102" fmla="*/ 3288604 w 4314729"/>
              <a:gd name="connsiteY102" fmla="*/ 1432833 h 3931978"/>
              <a:gd name="connsiteX103" fmla="*/ 3021273 w 4314729"/>
              <a:gd name="connsiteY103" fmla="*/ 1246608 h 3931978"/>
              <a:gd name="connsiteX104" fmla="*/ 3016510 w 4314729"/>
              <a:gd name="connsiteY104" fmla="*/ 1309881 h 3931978"/>
              <a:gd name="connsiteX105" fmla="*/ 3094459 w 4314729"/>
              <a:gd name="connsiteY105" fmla="*/ 1386373 h 3931978"/>
              <a:gd name="connsiteX106" fmla="*/ 3024965 w 4314729"/>
              <a:gd name="connsiteY106" fmla="*/ 1443280 h 3931978"/>
              <a:gd name="connsiteX107" fmla="*/ 3020348 w 4314729"/>
              <a:gd name="connsiteY107" fmla="*/ 1579207 h 3931978"/>
              <a:gd name="connsiteX108" fmla="*/ 2996390 w 4314729"/>
              <a:gd name="connsiteY108" fmla="*/ 1723198 h 3931978"/>
              <a:gd name="connsiteX109" fmla="*/ 2997848 w 4314729"/>
              <a:gd name="connsiteY109" fmla="*/ 1875404 h 3931978"/>
              <a:gd name="connsiteX110" fmla="*/ 2942253 w 4314729"/>
              <a:gd name="connsiteY110" fmla="*/ 1950049 h 3931978"/>
              <a:gd name="connsiteX111" fmla="*/ 2949931 w 4314729"/>
              <a:gd name="connsiteY111" fmla="*/ 2111002 h 3931978"/>
              <a:gd name="connsiteX112" fmla="*/ 2816388 w 4314729"/>
              <a:gd name="connsiteY112" fmla="*/ 2156392 h 3931978"/>
              <a:gd name="connsiteX113" fmla="*/ 2775226 w 4314729"/>
              <a:gd name="connsiteY113" fmla="*/ 2112848 h 3931978"/>
              <a:gd name="connsiteX114" fmla="*/ 2676623 w 4314729"/>
              <a:gd name="connsiteY114" fmla="*/ 2118535 h 3931978"/>
              <a:gd name="connsiteX115" fmla="*/ 2774448 w 4314729"/>
              <a:gd name="connsiteY115" fmla="*/ 2351460 h 3931978"/>
              <a:gd name="connsiteX116" fmla="*/ 2743200 w 4314729"/>
              <a:gd name="connsiteY116" fmla="*/ 2453368 h 3931978"/>
              <a:gd name="connsiteX117" fmla="*/ 2811625 w 4314729"/>
              <a:gd name="connsiteY117" fmla="*/ 3474049 h 3931978"/>
              <a:gd name="connsiteX118" fmla="*/ 2809243 w 4314729"/>
              <a:gd name="connsiteY118" fmla="*/ 3929597 h 3931978"/>
              <a:gd name="connsiteX119" fmla="*/ 2494384 w 4314729"/>
              <a:gd name="connsiteY119" fmla="*/ 3929061 h 3931978"/>
              <a:gd name="connsiteX120" fmla="*/ 2315839 w 4314729"/>
              <a:gd name="connsiteY120" fmla="*/ 3139071 h 3931978"/>
              <a:gd name="connsiteX121" fmla="*/ 2182441 w 4314729"/>
              <a:gd name="connsiteY121" fmla="*/ 2655871 h 3931978"/>
              <a:gd name="connsiteX122" fmla="*/ 2126991 w 4314729"/>
              <a:gd name="connsiteY122" fmla="*/ 2823288 h 3931978"/>
              <a:gd name="connsiteX123" fmla="*/ 2058955 w 4314729"/>
              <a:gd name="connsiteY123" fmla="*/ 3094604 h 3931978"/>
              <a:gd name="connsiteX124" fmla="*/ 1953208 w 4314729"/>
              <a:gd name="connsiteY124" fmla="*/ 3573576 h 3931978"/>
              <a:gd name="connsiteX125" fmla="*/ 1865199 w 4314729"/>
              <a:gd name="connsiteY125" fmla="*/ 3931978 h 3931978"/>
              <a:gd name="connsiteX126" fmla="*/ 1470933 w 4314729"/>
              <a:gd name="connsiteY126"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30376 h 3931978"/>
              <a:gd name="connsiteX48" fmla="*/ 1300066 w 4314729"/>
              <a:gd name="connsiteY48" fmla="*/ 817935 h 3931978"/>
              <a:gd name="connsiteX49" fmla="*/ 1399592 w 4314729"/>
              <a:gd name="connsiteY49" fmla="*/ 761951 h 3931978"/>
              <a:gd name="connsiteX50" fmla="*/ 1368490 w 4314729"/>
              <a:gd name="connsiteY50" fmla="*/ 687306 h 3931978"/>
              <a:gd name="connsiteX51" fmla="*/ 1486678 w 4314729"/>
              <a:gd name="connsiteY51" fmla="*/ 625102 h 3931978"/>
              <a:gd name="connsiteX52" fmla="*/ 1511560 w 4314729"/>
              <a:gd name="connsiteY52" fmla="*/ 500694 h 3931978"/>
              <a:gd name="connsiteX53" fmla="*/ 1635968 w 4314729"/>
              <a:gd name="connsiteY53" fmla="*/ 488253 h 3931978"/>
              <a:gd name="connsiteX54" fmla="*/ 1567543 w 4314729"/>
              <a:gd name="connsiteY54" fmla="*/ 432269 h 3931978"/>
              <a:gd name="connsiteX55" fmla="*/ 1629747 w 4314729"/>
              <a:gd name="connsiteY55" fmla="*/ 401167 h 3931978"/>
              <a:gd name="connsiteX56" fmla="*/ 1723053 w 4314729"/>
              <a:gd name="connsiteY56" fmla="*/ 407388 h 3931978"/>
              <a:gd name="connsiteX57" fmla="*/ 1893920 w 4314729"/>
              <a:gd name="connsiteY57" fmla="*/ 405007 h 3931978"/>
              <a:gd name="connsiteX58" fmla="*/ 1946988 w 4314729"/>
              <a:gd name="connsiteY58" fmla="*/ 282980 h 3931978"/>
              <a:gd name="connsiteX59" fmla="*/ 1971870 w 4314729"/>
              <a:gd name="connsiteY59" fmla="*/ 166493 h 3931978"/>
              <a:gd name="connsiteX60" fmla="*/ 2035532 w 4314729"/>
              <a:gd name="connsiteY60" fmla="*/ 110509 h 3931978"/>
              <a:gd name="connsiteX61" fmla="*/ 2086218 w 4314729"/>
              <a:gd name="connsiteY61" fmla="*/ 46458 h 3931978"/>
              <a:gd name="connsiteX62" fmla="*/ 2135058 w 4314729"/>
              <a:gd name="connsiteY62" fmla="*/ 0 h 3931978"/>
              <a:gd name="connsiteX63" fmla="*/ 2217381 w 4314729"/>
              <a:gd name="connsiteY63" fmla="*/ 57975 h 3931978"/>
              <a:gd name="connsiteX64" fmla="*/ 2295331 w 4314729"/>
              <a:gd name="connsiteY64" fmla="*/ 146131 h 3931978"/>
              <a:gd name="connsiteX65" fmla="*/ 2344171 w 4314729"/>
              <a:gd name="connsiteY65" fmla="*/ 290124 h 3931978"/>
              <a:gd name="connsiteX66" fmla="*/ 2395391 w 4314729"/>
              <a:gd name="connsiteY66" fmla="*/ 451319 h 3931978"/>
              <a:gd name="connsiteX67" fmla="*/ 2550368 w 4314729"/>
              <a:gd name="connsiteY67" fmla="*/ 413608 h 3931978"/>
              <a:gd name="connsiteX68" fmla="*/ 2665105 w 4314729"/>
              <a:gd name="connsiteY68" fmla="*/ 403014 h 3931978"/>
              <a:gd name="connsiteX69" fmla="*/ 2718076 w 4314729"/>
              <a:gd name="connsiteY69" fmla="*/ 388873 h 3931978"/>
              <a:gd name="connsiteX70" fmla="*/ 2817845 w 4314729"/>
              <a:gd name="connsiteY70" fmla="*/ 438490 h 3931978"/>
              <a:gd name="connsiteX71" fmla="*/ 2743200 w 4314729"/>
              <a:gd name="connsiteY71" fmla="*/ 469592 h 3931978"/>
              <a:gd name="connsiteX72" fmla="*/ 2661073 w 4314729"/>
              <a:gd name="connsiteY72" fmla="*/ 461767 h 3931978"/>
              <a:gd name="connsiteX73" fmla="*/ 2666174 w 4314729"/>
              <a:gd name="connsiteY73" fmla="*/ 497632 h 3931978"/>
              <a:gd name="connsiteX74" fmla="*/ 2830286 w 4314729"/>
              <a:gd name="connsiteY74" fmla="*/ 556678 h 3931978"/>
              <a:gd name="connsiteX75" fmla="*/ 2989246 w 4314729"/>
              <a:gd name="connsiteY75" fmla="*/ 718408 h 3931978"/>
              <a:gd name="connsiteX76" fmla="*/ 3048000 w 4314729"/>
              <a:gd name="connsiteY76" fmla="*/ 817546 h 3931978"/>
              <a:gd name="connsiteX77" fmla="*/ 3178629 w 4314729"/>
              <a:gd name="connsiteY77" fmla="*/ 898800 h 3931978"/>
              <a:gd name="connsiteX78" fmla="*/ 3262021 w 4314729"/>
              <a:gd name="connsiteY78" fmla="*/ 950022 h 3931978"/>
              <a:gd name="connsiteX79" fmla="*/ 3349254 w 4314729"/>
              <a:gd name="connsiteY79" fmla="*/ 995168 h 3931978"/>
              <a:gd name="connsiteX80" fmla="*/ 3420301 w 4314729"/>
              <a:gd name="connsiteY80" fmla="*/ 1105775 h 3931978"/>
              <a:gd name="connsiteX81" fmla="*/ 3487656 w 4314729"/>
              <a:gd name="connsiteY81" fmla="*/ 1120354 h 3931978"/>
              <a:gd name="connsiteX82" fmla="*/ 3614057 w 4314729"/>
              <a:gd name="connsiteY82" fmla="*/ 1173956 h 3931978"/>
              <a:gd name="connsiteX83" fmla="*/ 3717034 w 4314729"/>
              <a:gd name="connsiteY83" fmla="*/ 1233244 h 3931978"/>
              <a:gd name="connsiteX84" fmla="*/ 3806501 w 4314729"/>
              <a:gd name="connsiteY84" fmla="*/ 1310804 h 3931978"/>
              <a:gd name="connsiteX85" fmla="*/ 3900196 w 4314729"/>
              <a:gd name="connsiteY85" fmla="*/ 1346669 h 3931978"/>
              <a:gd name="connsiteX86" fmla="*/ 4035442 w 4314729"/>
              <a:gd name="connsiteY86" fmla="*/ 1335152 h 3931978"/>
              <a:gd name="connsiteX87" fmla="*/ 4077283 w 4314729"/>
              <a:gd name="connsiteY87" fmla="*/ 1296371 h 3931978"/>
              <a:gd name="connsiteX88" fmla="*/ 4118444 w 4314729"/>
              <a:gd name="connsiteY88" fmla="*/ 1342830 h 3931978"/>
              <a:gd name="connsiteX89" fmla="*/ 4065231 w 4314729"/>
              <a:gd name="connsiteY89" fmla="*/ 1397501 h 3931978"/>
              <a:gd name="connsiteX90" fmla="*/ 4187939 w 4314729"/>
              <a:gd name="connsiteY90" fmla="*/ 1521230 h 3931978"/>
              <a:gd name="connsiteX91" fmla="*/ 4314729 w 4314729"/>
              <a:gd name="connsiteY91" fmla="*/ 1609919 h 3931978"/>
              <a:gd name="connsiteX92" fmla="*/ 4293540 w 4314729"/>
              <a:gd name="connsiteY92" fmla="*/ 1647630 h 3931978"/>
              <a:gd name="connsiteX93" fmla="*/ 4206455 w 4314729"/>
              <a:gd name="connsiteY93" fmla="*/ 1596409 h 3931978"/>
              <a:gd name="connsiteX94" fmla="*/ 4312201 w 4314729"/>
              <a:gd name="connsiteY94" fmla="*/ 1718048 h 3931978"/>
              <a:gd name="connsiteX95" fmla="*/ 4259523 w 4314729"/>
              <a:gd name="connsiteY95" fmla="*/ 1764895 h 3931978"/>
              <a:gd name="connsiteX96" fmla="*/ 4043654 w 4314729"/>
              <a:gd name="connsiteY96" fmla="*/ 1603165 h 3931978"/>
              <a:gd name="connsiteX97" fmla="*/ 3915018 w 4314729"/>
              <a:gd name="connsiteY97" fmla="*/ 1566620 h 3931978"/>
              <a:gd name="connsiteX98" fmla="*/ 3825017 w 4314729"/>
              <a:gd name="connsiteY98" fmla="*/ 1592327 h 3931978"/>
              <a:gd name="connsiteX99" fmla="*/ 3726025 w 4314729"/>
              <a:gd name="connsiteY99" fmla="*/ 1539502 h 3931978"/>
              <a:gd name="connsiteX100" fmla="*/ 3583636 w 4314729"/>
              <a:gd name="connsiteY100" fmla="*/ 1526527 h 3931978"/>
              <a:gd name="connsiteX101" fmla="*/ 3374377 w 4314729"/>
              <a:gd name="connsiteY101" fmla="*/ 1410186 h 3931978"/>
              <a:gd name="connsiteX102" fmla="*/ 3288604 w 4314729"/>
              <a:gd name="connsiteY102" fmla="*/ 1432833 h 3931978"/>
              <a:gd name="connsiteX103" fmla="*/ 3021273 w 4314729"/>
              <a:gd name="connsiteY103" fmla="*/ 1246608 h 3931978"/>
              <a:gd name="connsiteX104" fmla="*/ 3016510 w 4314729"/>
              <a:gd name="connsiteY104" fmla="*/ 1309881 h 3931978"/>
              <a:gd name="connsiteX105" fmla="*/ 3094459 w 4314729"/>
              <a:gd name="connsiteY105" fmla="*/ 1386373 h 3931978"/>
              <a:gd name="connsiteX106" fmla="*/ 3024965 w 4314729"/>
              <a:gd name="connsiteY106" fmla="*/ 1443280 h 3931978"/>
              <a:gd name="connsiteX107" fmla="*/ 3020348 w 4314729"/>
              <a:gd name="connsiteY107" fmla="*/ 1579207 h 3931978"/>
              <a:gd name="connsiteX108" fmla="*/ 2996390 w 4314729"/>
              <a:gd name="connsiteY108" fmla="*/ 1723198 h 3931978"/>
              <a:gd name="connsiteX109" fmla="*/ 2997848 w 4314729"/>
              <a:gd name="connsiteY109" fmla="*/ 1875404 h 3931978"/>
              <a:gd name="connsiteX110" fmla="*/ 2942253 w 4314729"/>
              <a:gd name="connsiteY110" fmla="*/ 1950049 h 3931978"/>
              <a:gd name="connsiteX111" fmla="*/ 2949931 w 4314729"/>
              <a:gd name="connsiteY111" fmla="*/ 2111002 h 3931978"/>
              <a:gd name="connsiteX112" fmla="*/ 2816388 w 4314729"/>
              <a:gd name="connsiteY112" fmla="*/ 2156392 h 3931978"/>
              <a:gd name="connsiteX113" fmla="*/ 2775226 w 4314729"/>
              <a:gd name="connsiteY113" fmla="*/ 2112848 h 3931978"/>
              <a:gd name="connsiteX114" fmla="*/ 2676623 w 4314729"/>
              <a:gd name="connsiteY114" fmla="*/ 2118535 h 3931978"/>
              <a:gd name="connsiteX115" fmla="*/ 2774448 w 4314729"/>
              <a:gd name="connsiteY115" fmla="*/ 2351460 h 3931978"/>
              <a:gd name="connsiteX116" fmla="*/ 2743200 w 4314729"/>
              <a:gd name="connsiteY116" fmla="*/ 2453368 h 3931978"/>
              <a:gd name="connsiteX117" fmla="*/ 2811625 w 4314729"/>
              <a:gd name="connsiteY117" fmla="*/ 3474049 h 3931978"/>
              <a:gd name="connsiteX118" fmla="*/ 2809243 w 4314729"/>
              <a:gd name="connsiteY118" fmla="*/ 3929597 h 3931978"/>
              <a:gd name="connsiteX119" fmla="*/ 2494384 w 4314729"/>
              <a:gd name="connsiteY119" fmla="*/ 3929061 h 3931978"/>
              <a:gd name="connsiteX120" fmla="*/ 2315839 w 4314729"/>
              <a:gd name="connsiteY120" fmla="*/ 3139071 h 3931978"/>
              <a:gd name="connsiteX121" fmla="*/ 2182441 w 4314729"/>
              <a:gd name="connsiteY121" fmla="*/ 2655871 h 3931978"/>
              <a:gd name="connsiteX122" fmla="*/ 2126991 w 4314729"/>
              <a:gd name="connsiteY122" fmla="*/ 2823288 h 3931978"/>
              <a:gd name="connsiteX123" fmla="*/ 2058955 w 4314729"/>
              <a:gd name="connsiteY123" fmla="*/ 3094604 h 3931978"/>
              <a:gd name="connsiteX124" fmla="*/ 1953208 w 4314729"/>
              <a:gd name="connsiteY124" fmla="*/ 3573576 h 3931978"/>
              <a:gd name="connsiteX125" fmla="*/ 1865199 w 4314729"/>
              <a:gd name="connsiteY125" fmla="*/ 3931978 h 3931978"/>
              <a:gd name="connsiteX126" fmla="*/ 1470933 w 4314729"/>
              <a:gd name="connsiteY126"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30376 h 3931978"/>
              <a:gd name="connsiteX48" fmla="*/ 1300066 w 4314729"/>
              <a:gd name="connsiteY48" fmla="*/ 817935 h 3931978"/>
              <a:gd name="connsiteX49" fmla="*/ 1399592 w 4314729"/>
              <a:gd name="connsiteY49" fmla="*/ 761951 h 3931978"/>
              <a:gd name="connsiteX50" fmla="*/ 1368490 w 4314729"/>
              <a:gd name="connsiteY50" fmla="*/ 687306 h 3931978"/>
              <a:gd name="connsiteX51" fmla="*/ 1486678 w 4314729"/>
              <a:gd name="connsiteY51" fmla="*/ 625102 h 3931978"/>
              <a:gd name="connsiteX52" fmla="*/ 1511560 w 4314729"/>
              <a:gd name="connsiteY52" fmla="*/ 500694 h 3931978"/>
              <a:gd name="connsiteX53" fmla="*/ 1635968 w 4314729"/>
              <a:gd name="connsiteY53" fmla="*/ 488253 h 3931978"/>
              <a:gd name="connsiteX54" fmla="*/ 1567543 w 4314729"/>
              <a:gd name="connsiteY54" fmla="*/ 432269 h 3931978"/>
              <a:gd name="connsiteX55" fmla="*/ 1629747 w 4314729"/>
              <a:gd name="connsiteY55" fmla="*/ 401167 h 3931978"/>
              <a:gd name="connsiteX56" fmla="*/ 1742103 w 4314729"/>
              <a:gd name="connsiteY56" fmla="*/ 421675 h 3931978"/>
              <a:gd name="connsiteX57" fmla="*/ 1893920 w 4314729"/>
              <a:gd name="connsiteY57" fmla="*/ 405007 h 3931978"/>
              <a:gd name="connsiteX58" fmla="*/ 1946988 w 4314729"/>
              <a:gd name="connsiteY58" fmla="*/ 282980 h 3931978"/>
              <a:gd name="connsiteX59" fmla="*/ 1971870 w 4314729"/>
              <a:gd name="connsiteY59" fmla="*/ 166493 h 3931978"/>
              <a:gd name="connsiteX60" fmla="*/ 2035532 w 4314729"/>
              <a:gd name="connsiteY60" fmla="*/ 110509 h 3931978"/>
              <a:gd name="connsiteX61" fmla="*/ 2086218 w 4314729"/>
              <a:gd name="connsiteY61" fmla="*/ 46458 h 3931978"/>
              <a:gd name="connsiteX62" fmla="*/ 2135058 w 4314729"/>
              <a:gd name="connsiteY62" fmla="*/ 0 h 3931978"/>
              <a:gd name="connsiteX63" fmla="*/ 2217381 w 4314729"/>
              <a:gd name="connsiteY63" fmla="*/ 57975 h 3931978"/>
              <a:gd name="connsiteX64" fmla="*/ 2295331 w 4314729"/>
              <a:gd name="connsiteY64" fmla="*/ 146131 h 3931978"/>
              <a:gd name="connsiteX65" fmla="*/ 2344171 w 4314729"/>
              <a:gd name="connsiteY65" fmla="*/ 290124 h 3931978"/>
              <a:gd name="connsiteX66" fmla="*/ 2395391 w 4314729"/>
              <a:gd name="connsiteY66" fmla="*/ 451319 h 3931978"/>
              <a:gd name="connsiteX67" fmla="*/ 2550368 w 4314729"/>
              <a:gd name="connsiteY67" fmla="*/ 413608 h 3931978"/>
              <a:gd name="connsiteX68" fmla="*/ 2665105 w 4314729"/>
              <a:gd name="connsiteY68" fmla="*/ 403014 h 3931978"/>
              <a:gd name="connsiteX69" fmla="*/ 2718076 w 4314729"/>
              <a:gd name="connsiteY69" fmla="*/ 388873 h 3931978"/>
              <a:gd name="connsiteX70" fmla="*/ 2817845 w 4314729"/>
              <a:gd name="connsiteY70" fmla="*/ 438490 h 3931978"/>
              <a:gd name="connsiteX71" fmla="*/ 2743200 w 4314729"/>
              <a:gd name="connsiteY71" fmla="*/ 469592 h 3931978"/>
              <a:gd name="connsiteX72" fmla="*/ 2661073 w 4314729"/>
              <a:gd name="connsiteY72" fmla="*/ 461767 h 3931978"/>
              <a:gd name="connsiteX73" fmla="*/ 2666174 w 4314729"/>
              <a:gd name="connsiteY73" fmla="*/ 497632 h 3931978"/>
              <a:gd name="connsiteX74" fmla="*/ 2830286 w 4314729"/>
              <a:gd name="connsiteY74" fmla="*/ 556678 h 3931978"/>
              <a:gd name="connsiteX75" fmla="*/ 2989246 w 4314729"/>
              <a:gd name="connsiteY75" fmla="*/ 718408 h 3931978"/>
              <a:gd name="connsiteX76" fmla="*/ 3048000 w 4314729"/>
              <a:gd name="connsiteY76" fmla="*/ 817546 h 3931978"/>
              <a:gd name="connsiteX77" fmla="*/ 3178629 w 4314729"/>
              <a:gd name="connsiteY77" fmla="*/ 898800 h 3931978"/>
              <a:gd name="connsiteX78" fmla="*/ 3262021 w 4314729"/>
              <a:gd name="connsiteY78" fmla="*/ 950022 h 3931978"/>
              <a:gd name="connsiteX79" fmla="*/ 3349254 w 4314729"/>
              <a:gd name="connsiteY79" fmla="*/ 995168 h 3931978"/>
              <a:gd name="connsiteX80" fmla="*/ 3420301 w 4314729"/>
              <a:gd name="connsiteY80" fmla="*/ 1105775 h 3931978"/>
              <a:gd name="connsiteX81" fmla="*/ 3487656 w 4314729"/>
              <a:gd name="connsiteY81" fmla="*/ 1120354 h 3931978"/>
              <a:gd name="connsiteX82" fmla="*/ 3614057 w 4314729"/>
              <a:gd name="connsiteY82" fmla="*/ 1173956 h 3931978"/>
              <a:gd name="connsiteX83" fmla="*/ 3717034 w 4314729"/>
              <a:gd name="connsiteY83" fmla="*/ 1233244 h 3931978"/>
              <a:gd name="connsiteX84" fmla="*/ 3806501 w 4314729"/>
              <a:gd name="connsiteY84" fmla="*/ 1310804 h 3931978"/>
              <a:gd name="connsiteX85" fmla="*/ 3900196 w 4314729"/>
              <a:gd name="connsiteY85" fmla="*/ 1346669 h 3931978"/>
              <a:gd name="connsiteX86" fmla="*/ 4035442 w 4314729"/>
              <a:gd name="connsiteY86" fmla="*/ 1335152 h 3931978"/>
              <a:gd name="connsiteX87" fmla="*/ 4077283 w 4314729"/>
              <a:gd name="connsiteY87" fmla="*/ 1296371 h 3931978"/>
              <a:gd name="connsiteX88" fmla="*/ 4118444 w 4314729"/>
              <a:gd name="connsiteY88" fmla="*/ 1342830 h 3931978"/>
              <a:gd name="connsiteX89" fmla="*/ 4065231 w 4314729"/>
              <a:gd name="connsiteY89" fmla="*/ 1397501 h 3931978"/>
              <a:gd name="connsiteX90" fmla="*/ 4187939 w 4314729"/>
              <a:gd name="connsiteY90" fmla="*/ 1521230 h 3931978"/>
              <a:gd name="connsiteX91" fmla="*/ 4314729 w 4314729"/>
              <a:gd name="connsiteY91" fmla="*/ 1609919 h 3931978"/>
              <a:gd name="connsiteX92" fmla="*/ 4293540 w 4314729"/>
              <a:gd name="connsiteY92" fmla="*/ 1647630 h 3931978"/>
              <a:gd name="connsiteX93" fmla="*/ 4206455 w 4314729"/>
              <a:gd name="connsiteY93" fmla="*/ 1596409 h 3931978"/>
              <a:gd name="connsiteX94" fmla="*/ 4312201 w 4314729"/>
              <a:gd name="connsiteY94" fmla="*/ 1718048 h 3931978"/>
              <a:gd name="connsiteX95" fmla="*/ 4259523 w 4314729"/>
              <a:gd name="connsiteY95" fmla="*/ 1764895 h 3931978"/>
              <a:gd name="connsiteX96" fmla="*/ 4043654 w 4314729"/>
              <a:gd name="connsiteY96" fmla="*/ 1603165 h 3931978"/>
              <a:gd name="connsiteX97" fmla="*/ 3915018 w 4314729"/>
              <a:gd name="connsiteY97" fmla="*/ 1566620 h 3931978"/>
              <a:gd name="connsiteX98" fmla="*/ 3825017 w 4314729"/>
              <a:gd name="connsiteY98" fmla="*/ 1592327 h 3931978"/>
              <a:gd name="connsiteX99" fmla="*/ 3726025 w 4314729"/>
              <a:gd name="connsiteY99" fmla="*/ 1539502 h 3931978"/>
              <a:gd name="connsiteX100" fmla="*/ 3583636 w 4314729"/>
              <a:gd name="connsiteY100" fmla="*/ 1526527 h 3931978"/>
              <a:gd name="connsiteX101" fmla="*/ 3374377 w 4314729"/>
              <a:gd name="connsiteY101" fmla="*/ 1410186 h 3931978"/>
              <a:gd name="connsiteX102" fmla="*/ 3288604 w 4314729"/>
              <a:gd name="connsiteY102" fmla="*/ 1432833 h 3931978"/>
              <a:gd name="connsiteX103" fmla="*/ 3021273 w 4314729"/>
              <a:gd name="connsiteY103" fmla="*/ 1246608 h 3931978"/>
              <a:gd name="connsiteX104" fmla="*/ 3016510 w 4314729"/>
              <a:gd name="connsiteY104" fmla="*/ 1309881 h 3931978"/>
              <a:gd name="connsiteX105" fmla="*/ 3094459 w 4314729"/>
              <a:gd name="connsiteY105" fmla="*/ 1386373 h 3931978"/>
              <a:gd name="connsiteX106" fmla="*/ 3024965 w 4314729"/>
              <a:gd name="connsiteY106" fmla="*/ 1443280 h 3931978"/>
              <a:gd name="connsiteX107" fmla="*/ 3020348 w 4314729"/>
              <a:gd name="connsiteY107" fmla="*/ 1579207 h 3931978"/>
              <a:gd name="connsiteX108" fmla="*/ 2996390 w 4314729"/>
              <a:gd name="connsiteY108" fmla="*/ 1723198 h 3931978"/>
              <a:gd name="connsiteX109" fmla="*/ 2997848 w 4314729"/>
              <a:gd name="connsiteY109" fmla="*/ 1875404 h 3931978"/>
              <a:gd name="connsiteX110" fmla="*/ 2942253 w 4314729"/>
              <a:gd name="connsiteY110" fmla="*/ 1950049 h 3931978"/>
              <a:gd name="connsiteX111" fmla="*/ 2949931 w 4314729"/>
              <a:gd name="connsiteY111" fmla="*/ 2111002 h 3931978"/>
              <a:gd name="connsiteX112" fmla="*/ 2816388 w 4314729"/>
              <a:gd name="connsiteY112" fmla="*/ 2156392 h 3931978"/>
              <a:gd name="connsiteX113" fmla="*/ 2775226 w 4314729"/>
              <a:gd name="connsiteY113" fmla="*/ 2112848 h 3931978"/>
              <a:gd name="connsiteX114" fmla="*/ 2676623 w 4314729"/>
              <a:gd name="connsiteY114" fmla="*/ 2118535 h 3931978"/>
              <a:gd name="connsiteX115" fmla="*/ 2774448 w 4314729"/>
              <a:gd name="connsiteY115" fmla="*/ 2351460 h 3931978"/>
              <a:gd name="connsiteX116" fmla="*/ 2743200 w 4314729"/>
              <a:gd name="connsiteY116" fmla="*/ 2453368 h 3931978"/>
              <a:gd name="connsiteX117" fmla="*/ 2811625 w 4314729"/>
              <a:gd name="connsiteY117" fmla="*/ 3474049 h 3931978"/>
              <a:gd name="connsiteX118" fmla="*/ 2809243 w 4314729"/>
              <a:gd name="connsiteY118" fmla="*/ 3929597 h 3931978"/>
              <a:gd name="connsiteX119" fmla="*/ 2494384 w 4314729"/>
              <a:gd name="connsiteY119" fmla="*/ 3929061 h 3931978"/>
              <a:gd name="connsiteX120" fmla="*/ 2315839 w 4314729"/>
              <a:gd name="connsiteY120" fmla="*/ 3139071 h 3931978"/>
              <a:gd name="connsiteX121" fmla="*/ 2182441 w 4314729"/>
              <a:gd name="connsiteY121" fmla="*/ 2655871 h 3931978"/>
              <a:gd name="connsiteX122" fmla="*/ 2126991 w 4314729"/>
              <a:gd name="connsiteY122" fmla="*/ 2823288 h 3931978"/>
              <a:gd name="connsiteX123" fmla="*/ 2058955 w 4314729"/>
              <a:gd name="connsiteY123" fmla="*/ 3094604 h 3931978"/>
              <a:gd name="connsiteX124" fmla="*/ 1953208 w 4314729"/>
              <a:gd name="connsiteY124" fmla="*/ 3573576 h 3931978"/>
              <a:gd name="connsiteX125" fmla="*/ 1865199 w 4314729"/>
              <a:gd name="connsiteY125" fmla="*/ 3931978 h 3931978"/>
              <a:gd name="connsiteX126" fmla="*/ 1470933 w 4314729"/>
              <a:gd name="connsiteY126"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30376 h 3931978"/>
              <a:gd name="connsiteX48" fmla="*/ 1300066 w 4314729"/>
              <a:gd name="connsiteY48" fmla="*/ 817935 h 3931978"/>
              <a:gd name="connsiteX49" fmla="*/ 1399592 w 4314729"/>
              <a:gd name="connsiteY49" fmla="*/ 761951 h 3931978"/>
              <a:gd name="connsiteX50" fmla="*/ 1368490 w 4314729"/>
              <a:gd name="connsiteY50" fmla="*/ 687306 h 3931978"/>
              <a:gd name="connsiteX51" fmla="*/ 1486678 w 4314729"/>
              <a:gd name="connsiteY51" fmla="*/ 625102 h 3931978"/>
              <a:gd name="connsiteX52" fmla="*/ 1511560 w 4314729"/>
              <a:gd name="connsiteY52" fmla="*/ 500694 h 3931978"/>
              <a:gd name="connsiteX53" fmla="*/ 1635968 w 4314729"/>
              <a:gd name="connsiteY53" fmla="*/ 488253 h 3931978"/>
              <a:gd name="connsiteX54" fmla="*/ 1567543 w 4314729"/>
              <a:gd name="connsiteY54" fmla="*/ 432269 h 3931978"/>
              <a:gd name="connsiteX55" fmla="*/ 1629747 w 4314729"/>
              <a:gd name="connsiteY55" fmla="*/ 401167 h 3931978"/>
              <a:gd name="connsiteX56" fmla="*/ 1692097 w 4314729"/>
              <a:gd name="connsiteY56" fmla="*/ 431200 h 3931978"/>
              <a:gd name="connsiteX57" fmla="*/ 1893920 w 4314729"/>
              <a:gd name="connsiteY57" fmla="*/ 405007 h 3931978"/>
              <a:gd name="connsiteX58" fmla="*/ 1946988 w 4314729"/>
              <a:gd name="connsiteY58" fmla="*/ 282980 h 3931978"/>
              <a:gd name="connsiteX59" fmla="*/ 1971870 w 4314729"/>
              <a:gd name="connsiteY59" fmla="*/ 166493 h 3931978"/>
              <a:gd name="connsiteX60" fmla="*/ 2035532 w 4314729"/>
              <a:gd name="connsiteY60" fmla="*/ 110509 h 3931978"/>
              <a:gd name="connsiteX61" fmla="*/ 2086218 w 4314729"/>
              <a:gd name="connsiteY61" fmla="*/ 46458 h 3931978"/>
              <a:gd name="connsiteX62" fmla="*/ 2135058 w 4314729"/>
              <a:gd name="connsiteY62" fmla="*/ 0 h 3931978"/>
              <a:gd name="connsiteX63" fmla="*/ 2217381 w 4314729"/>
              <a:gd name="connsiteY63" fmla="*/ 57975 h 3931978"/>
              <a:gd name="connsiteX64" fmla="*/ 2295331 w 4314729"/>
              <a:gd name="connsiteY64" fmla="*/ 146131 h 3931978"/>
              <a:gd name="connsiteX65" fmla="*/ 2344171 w 4314729"/>
              <a:gd name="connsiteY65" fmla="*/ 290124 h 3931978"/>
              <a:gd name="connsiteX66" fmla="*/ 2395391 w 4314729"/>
              <a:gd name="connsiteY66" fmla="*/ 451319 h 3931978"/>
              <a:gd name="connsiteX67" fmla="*/ 2550368 w 4314729"/>
              <a:gd name="connsiteY67" fmla="*/ 413608 h 3931978"/>
              <a:gd name="connsiteX68" fmla="*/ 2665105 w 4314729"/>
              <a:gd name="connsiteY68" fmla="*/ 403014 h 3931978"/>
              <a:gd name="connsiteX69" fmla="*/ 2718076 w 4314729"/>
              <a:gd name="connsiteY69" fmla="*/ 388873 h 3931978"/>
              <a:gd name="connsiteX70" fmla="*/ 2817845 w 4314729"/>
              <a:gd name="connsiteY70" fmla="*/ 438490 h 3931978"/>
              <a:gd name="connsiteX71" fmla="*/ 2743200 w 4314729"/>
              <a:gd name="connsiteY71" fmla="*/ 469592 h 3931978"/>
              <a:gd name="connsiteX72" fmla="*/ 2661073 w 4314729"/>
              <a:gd name="connsiteY72" fmla="*/ 461767 h 3931978"/>
              <a:gd name="connsiteX73" fmla="*/ 2666174 w 4314729"/>
              <a:gd name="connsiteY73" fmla="*/ 497632 h 3931978"/>
              <a:gd name="connsiteX74" fmla="*/ 2830286 w 4314729"/>
              <a:gd name="connsiteY74" fmla="*/ 556678 h 3931978"/>
              <a:gd name="connsiteX75" fmla="*/ 2989246 w 4314729"/>
              <a:gd name="connsiteY75" fmla="*/ 718408 h 3931978"/>
              <a:gd name="connsiteX76" fmla="*/ 3048000 w 4314729"/>
              <a:gd name="connsiteY76" fmla="*/ 817546 h 3931978"/>
              <a:gd name="connsiteX77" fmla="*/ 3178629 w 4314729"/>
              <a:gd name="connsiteY77" fmla="*/ 898800 h 3931978"/>
              <a:gd name="connsiteX78" fmla="*/ 3262021 w 4314729"/>
              <a:gd name="connsiteY78" fmla="*/ 950022 h 3931978"/>
              <a:gd name="connsiteX79" fmla="*/ 3349254 w 4314729"/>
              <a:gd name="connsiteY79" fmla="*/ 995168 h 3931978"/>
              <a:gd name="connsiteX80" fmla="*/ 3420301 w 4314729"/>
              <a:gd name="connsiteY80" fmla="*/ 1105775 h 3931978"/>
              <a:gd name="connsiteX81" fmla="*/ 3487656 w 4314729"/>
              <a:gd name="connsiteY81" fmla="*/ 1120354 h 3931978"/>
              <a:gd name="connsiteX82" fmla="*/ 3614057 w 4314729"/>
              <a:gd name="connsiteY82" fmla="*/ 1173956 h 3931978"/>
              <a:gd name="connsiteX83" fmla="*/ 3717034 w 4314729"/>
              <a:gd name="connsiteY83" fmla="*/ 1233244 h 3931978"/>
              <a:gd name="connsiteX84" fmla="*/ 3806501 w 4314729"/>
              <a:gd name="connsiteY84" fmla="*/ 1310804 h 3931978"/>
              <a:gd name="connsiteX85" fmla="*/ 3900196 w 4314729"/>
              <a:gd name="connsiteY85" fmla="*/ 1346669 h 3931978"/>
              <a:gd name="connsiteX86" fmla="*/ 4035442 w 4314729"/>
              <a:gd name="connsiteY86" fmla="*/ 1335152 h 3931978"/>
              <a:gd name="connsiteX87" fmla="*/ 4077283 w 4314729"/>
              <a:gd name="connsiteY87" fmla="*/ 1296371 h 3931978"/>
              <a:gd name="connsiteX88" fmla="*/ 4118444 w 4314729"/>
              <a:gd name="connsiteY88" fmla="*/ 1342830 h 3931978"/>
              <a:gd name="connsiteX89" fmla="*/ 4065231 w 4314729"/>
              <a:gd name="connsiteY89" fmla="*/ 1397501 h 3931978"/>
              <a:gd name="connsiteX90" fmla="*/ 4187939 w 4314729"/>
              <a:gd name="connsiteY90" fmla="*/ 1521230 h 3931978"/>
              <a:gd name="connsiteX91" fmla="*/ 4314729 w 4314729"/>
              <a:gd name="connsiteY91" fmla="*/ 1609919 h 3931978"/>
              <a:gd name="connsiteX92" fmla="*/ 4293540 w 4314729"/>
              <a:gd name="connsiteY92" fmla="*/ 1647630 h 3931978"/>
              <a:gd name="connsiteX93" fmla="*/ 4206455 w 4314729"/>
              <a:gd name="connsiteY93" fmla="*/ 1596409 h 3931978"/>
              <a:gd name="connsiteX94" fmla="*/ 4312201 w 4314729"/>
              <a:gd name="connsiteY94" fmla="*/ 1718048 h 3931978"/>
              <a:gd name="connsiteX95" fmla="*/ 4259523 w 4314729"/>
              <a:gd name="connsiteY95" fmla="*/ 1764895 h 3931978"/>
              <a:gd name="connsiteX96" fmla="*/ 4043654 w 4314729"/>
              <a:gd name="connsiteY96" fmla="*/ 1603165 h 3931978"/>
              <a:gd name="connsiteX97" fmla="*/ 3915018 w 4314729"/>
              <a:gd name="connsiteY97" fmla="*/ 1566620 h 3931978"/>
              <a:gd name="connsiteX98" fmla="*/ 3825017 w 4314729"/>
              <a:gd name="connsiteY98" fmla="*/ 1592327 h 3931978"/>
              <a:gd name="connsiteX99" fmla="*/ 3726025 w 4314729"/>
              <a:gd name="connsiteY99" fmla="*/ 1539502 h 3931978"/>
              <a:gd name="connsiteX100" fmla="*/ 3583636 w 4314729"/>
              <a:gd name="connsiteY100" fmla="*/ 1526527 h 3931978"/>
              <a:gd name="connsiteX101" fmla="*/ 3374377 w 4314729"/>
              <a:gd name="connsiteY101" fmla="*/ 1410186 h 3931978"/>
              <a:gd name="connsiteX102" fmla="*/ 3288604 w 4314729"/>
              <a:gd name="connsiteY102" fmla="*/ 1432833 h 3931978"/>
              <a:gd name="connsiteX103" fmla="*/ 3021273 w 4314729"/>
              <a:gd name="connsiteY103" fmla="*/ 1246608 h 3931978"/>
              <a:gd name="connsiteX104" fmla="*/ 3016510 w 4314729"/>
              <a:gd name="connsiteY104" fmla="*/ 1309881 h 3931978"/>
              <a:gd name="connsiteX105" fmla="*/ 3094459 w 4314729"/>
              <a:gd name="connsiteY105" fmla="*/ 1386373 h 3931978"/>
              <a:gd name="connsiteX106" fmla="*/ 3024965 w 4314729"/>
              <a:gd name="connsiteY106" fmla="*/ 1443280 h 3931978"/>
              <a:gd name="connsiteX107" fmla="*/ 3020348 w 4314729"/>
              <a:gd name="connsiteY107" fmla="*/ 1579207 h 3931978"/>
              <a:gd name="connsiteX108" fmla="*/ 2996390 w 4314729"/>
              <a:gd name="connsiteY108" fmla="*/ 1723198 h 3931978"/>
              <a:gd name="connsiteX109" fmla="*/ 2997848 w 4314729"/>
              <a:gd name="connsiteY109" fmla="*/ 1875404 h 3931978"/>
              <a:gd name="connsiteX110" fmla="*/ 2942253 w 4314729"/>
              <a:gd name="connsiteY110" fmla="*/ 1950049 h 3931978"/>
              <a:gd name="connsiteX111" fmla="*/ 2949931 w 4314729"/>
              <a:gd name="connsiteY111" fmla="*/ 2111002 h 3931978"/>
              <a:gd name="connsiteX112" fmla="*/ 2816388 w 4314729"/>
              <a:gd name="connsiteY112" fmla="*/ 2156392 h 3931978"/>
              <a:gd name="connsiteX113" fmla="*/ 2775226 w 4314729"/>
              <a:gd name="connsiteY113" fmla="*/ 2112848 h 3931978"/>
              <a:gd name="connsiteX114" fmla="*/ 2676623 w 4314729"/>
              <a:gd name="connsiteY114" fmla="*/ 2118535 h 3931978"/>
              <a:gd name="connsiteX115" fmla="*/ 2774448 w 4314729"/>
              <a:gd name="connsiteY115" fmla="*/ 2351460 h 3931978"/>
              <a:gd name="connsiteX116" fmla="*/ 2743200 w 4314729"/>
              <a:gd name="connsiteY116" fmla="*/ 2453368 h 3931978"/>
              <a:gd name="connsiteX117" fmla="*/ 2811625 w 4314729"/>
              <a:gd name="connsiteY117" fmla="*/ 3474049 h 3931978"/>
              <a:gd name="connsiteX118" fmla="*/ 2809243 w 4314729"/>
              <a:gd name="connsiteY118" fmla="*/ 3929597 h 3931978"/>
              <a:gd name="connsiteX119" fmla="*/ 2494384 w 4314729"/>
              <a:gd name="connsiteY119" fmla="*/ 3929061 h 3931978"/>
              <a:gd name="connsiteX120" fmla="*/ 2315839 w 4314729"/>
              <a:gd name="connsiteY120" fmla="*/ 3139071 h 3931978"/>
              <a:gd name="connsiteX121" fmla="*/ 2182441 w 4314729"/>
              <a:gd name="connsiteY121" fmla="*/ 2655871 h 3931978"/>
              <a:gd name="connsiteX122" fmla="*/ 2126991 w 4314729"/>
              <a:gd name="connsiteY122" fmla="*/ 2823288 h 3931978"/>
              <a:gd name="connsiteX123" fmla="*/ 2058955 w 4314729"/>
              <a:gd name="connsiteY123" fmla="*/ 3094604 h 3931978"/>
              <a:gd name="connsiteX124" fmla="*/ 1953208 w 4314729"/>
              <a:gd name="connsiteY124" fmla="*/ 3573576 h 3931978"/>
              <a:gd name="connsiteX125" fmla="*/ 1865199 w 4314729"/>
              <a:gd name="connsiteY125" fmla="*/ 3931978 h 3931978"/>
              <a:gd name="connsiteX126" fmla="*/ 1470933 w 4314729"/>
              <a:gd name="connsiteY126"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30376 h 3931978"/>
              <a:gd name="connsiteX48" fmla="*/ 1300066 w 4314729"/>
              <a:gd name="connsiteY48" fmla="*/ 817935 h 3931978"/>
              <a:gd name="connsiteX49" fmla="*/ 1399592 w 4314729"/>
              <a:gd name="connsiteY49" fmla="*/ 761951 h 3931978"/>
              <a:gd name="connsiteX50" fmla="*/ 1368490 w 4314729"/>
              <a:gd name="connsiteY50" fmla="*/ 687306 h 3931978"/>
              <a:gd name="connsiteX51" fmla="*/ 1486678 w 4314729"/>
              <a:gd name="connsiteY51" fmla="*/ 625102 h 3931978"/>
              <a:gd name="connsiteX52" fmla="*/ 1511560 w 4314729"/>
              <a:gd name="connsiteY52" fmla="*/ 500694 h 3931978"/>
              <a:gd name="connsiteX53" fmla="*/ 1635968 w 4314729"/>
              <a:gd name="connsiteY53" fmla="*/ 488253 h 3931978"/>
              <a:gd name="connsiteX54" fmla="*/ 1567543 w 4314729"/>
              <a:gd name="connsiteY54" fmla="*/ 432269 h 3931978"/>
              <a:gd name="connsiteX55" fmla="*/ 1629747 w 4314729"/>
              <a:gd name="connsiteY55" fmla="*/ 401167 h 3931978"/>
              <a:gd name="connsiteX56" fmla="*/ 1692097 w 4314729"/>
              <a:gd name="connsiteY56" fmla="*/ 431200 h 3931978"/>
              <a:gd name="connsiteX57" fmla="*/ 1893920 w 4314729"/>
              <a:gd name="connsiteY57" fmla="*/ 405007 h 3931978"/>
              <a:gd name="connsiteX58" fmla="*/ 1946988 w 4314729"/>
              <a:gd name="connsiteY58" fmla="*/ 282980 h 3931978"/>
              <a:gd name="connsiteX59" fmla="*/ 1971870 w 4314729"/>
              <a:gd name="connsiteY59" fmla="*/ 166493 h 3931978"/>
              <a:gd name="connsiteX60" fmla="*/ 2035532 w 4314729"/>
              <a:gd name="connsiteY60" fmla="*/ 110509 h 3931978"/>
              <a:gd name="connsiteX61" fmla="*/ 2086218 w 4314729"/>
              <a:gd name="connsiteY61" fmla="*/ 46458 h 3931978"/>
              <a:gd name="connsiteX62" fmla="*/ 2135058 w 4314729"/>
              <a:gd name="connsiteY62" fmla="*/ 0 h 3931978"/>
              <a:gd name="connsiteX63" fmla="*/ 2217381 w 4314729"/>
              <a:gd name="connsiteY63" fmla="*/ 57975 h 3931978"/>
              <a:gd name="connsiteX64" fmla="*/ 2295331 w 4314729"/>
              <a:gd name="connsiteY64" fmla="*/ 146131 h 3931978"/>
              <a:gd name="connsiteX65" fmla="*/ 2344171 w 4314729"/>
              <a:gd name="connsiteY65" fmla="*/ 290124 h 3931978"/>
              <a:gd name="connsiteX66" fmla="*/ 2395391 w 4314729"/>
              <a:gd name="connsiteY66" fmla="*/ 451319 h 3931978"/>
              <a:gd name="connsiteX67" fmla="*/ 2550368 w 4314729"/>
              <a:gd name="connsiteY67" fmla="*/ 413608 h 3931978"/>
              <a:gd name="connsiteX68" fmla="*/ 2665105 w 4314729"/>
              <a:gd name="connsiteY68" fmla="*/ 403014 h 3931978"/>
              <a:gd name="connsiteX69" fmla="*/ 2718076 w 4314729"/>
              <a:gd name="connsiteY69" fmla="*/ 388873 h 3931978"/>
              <a:gd name="connsiteX70" fmla="*/ 2817845 w 4314729"/>
              <a:gd name="connsiteY70" fmla="*/ 438490 h 3931978"/>
              <a:gd name="connsiteX71" fmla="*/ 2743200 w 4314729"/>
              <a:gd name="connsiteY71" fmla="*/ 469592 h 3931978"/>
              <a:gd name="connsiteX72" fmla="*/ 2661073 w 4314729"/>
              <a:gd name="connsiteY72" fmla="*/ 461767 h 3931978"/>
              <a:gd name="connsiteX73" fmla="*/ 2666174 w 4314729"/>
              <a:gd name="connsiteY73" fmla="*/ 497632 h 3931978"/>
              <a:gd name="connsiteX74" fmla="*/ 2830286 w 4314729"/>
              <a:gd name="connsiteY74" fmla="*/ 556678 h 3931978"/>
              <a:gd name="connsiteX75" fmla="*/ 2989246 w 4314729"/>
              <a:gd name="connsiteY75" fmla="*/ 718408 h 3931978"/>
              <a:gd name="connsiteX76" fmla="*/ 3048000 w 4314729"/>
              <a:gd name="connsiteY76" fmla="*/ 817546 h 3931978"/>
              <a:gd name="connsiteX77" fmla="*/ 3178629 w 4314729"/>
              <a:gd name="connsiteY77" fmla="*/ 898800 h 3931978"/>
              <a:gd name="connsiteX78" fmla="*/ 3262021 w 4314729"/>
              <a:gd name="connsiteY78" fmla="*/ 950022 h 3931978"/>
              <a:gd name="connsiteX79" fmla="*/ 3349254 w 4314729"/>
              <a:gd name="connsiteY79" fmla="*/ 995168 h 3931978"/>
              <a:gd name="connsiteX80" fmla="*/ 3420301 w 4314729"/>
              <a:gd name="connsiteY80" fmla="*/ 1105775 h 3931978"/>
              <a:gd name="connsiteX81" fmla="*/ 3487656 w 4314729"/>
              <a:gd name="connsiteY81" fmla="*/ 1120354 h 3931978"/>
              <a:gd name="connsiteX82" fmla="*/ 3614057 w 4314729"/>
              <a:gd name="connsiteY82" fmla="*/ 1173956 h 3931978"/>
              <a:gd name="connsiteX83" fmla="*/ 3717034 w 4314729"/>
              <a:gd name="connsiteY83" fmla="*/ 1233244 h 3931978"/>
              <a:gd name="connsiteX84" fmla="*/ 3806501 w 4314729"/>
              <a:gd name="connsiteY84" fmla="*/ 1310804 h 3931978"/>
              <a:gd name="connsiteX85" fmla="*/ 3900196 w 4314729"/>
              <a:gd name="connsiteY85" fmla="*/ 1346669 h 3931978"/>
              <a:gd name="connsiteX86" fmla="*/ 4035442 w 4314729"/>
              <a:gd name="connsiteY86" fmla="*/ 1335152 h 3931978"/>
              <a:gd name="connsiteX87" fmla="*/ 4077283 w 4314729"/>
              <a:gd name="connsiteY87" fmla="*/ 1296371 h 3931978"/>
              <a:gd name="connsiteX88" fmla="*/ 4118444 w 4314729"/>
              <a:gd name="connsiteY88" fmla="*/ 1342830 h 3931978"/>
              <a:gd name="connsiteX89" fmla="*/ 4065231 w 4314729"/>
              <a:gd name="connsiteY89" fmla="*/ 1397501 h 3931978"/>
              <a:gd name="connsiteX90" fmla="*/ 4187939 w 4314729"/>
              <a:gd name="connsiteY90" fmla="*/ 1521230 h 3931978"/>
              <a:gd name="connsiteX91" fmla="*/ 4314729 w 4314729"/>
              <a:gd name="connsiteY91" fmla="*/ 1609919 h 3931978"/>
              <a:gd name="connsiteX92" fmla="*/ 4293540 w 4314729"/>
              <a:gd name="connsiteY92" fmla="*/ 1647630 h 3931978"/>
              <a:gd name="connsiteX93" fmla="*/ 4206455 w 4314729"/>
              <a:gd name="connsiteY93" fmla="*/ 1596409 h 3931978"/>
              <a:gd name="connsiteX94" fmla="*/ 4312201 w 4314729"/>
              <a:gd name="connsiteY94" fmla="*/ 1718048 h 3931978"/>
              <a:gd name="connsiteX95" fmla="*/ 4259523 w 4314729"/>
              <a:gd name="connsiteY95" fmla="*/ 1764895 h 3931978"/>
              <a:gd name="connsiteX96" fmla="*/ 4043654 w 4314729"/>
              <a:gd name="connsiteY96" fmla="*/ 1603165 h 3931978"/>
              <a:gd name="connsiteX97" fmla="*/ 3915018 w 4314729"/>
              <a:gd name="connsiteY97" fmla="*/ 1566620 h 3931978"/>
              <a:gd name="connsiteX98" fmla="*/ 3825017 w 4314729"/>
              <a:gd name="connsiteY98" fmla="*/ 1592327 h 3931978"/>
              <a:gd name="connsiteX99" fmla="*/ 3726025 w 4314729"/>
              <a:gd name="connsiteY99" fmla="*/ 1539502 h 3931978"/>
              <a:gd name="connsiteX100" fmla="*/ 3583636 w 4314729"/>
              <a:gd name="connsiteY100" fmla="*/ 1526527 h 3931978"/>
              <a:gd name="connsiteX101" fmla="*/ 3374377 w 4314729"/>
              <a:gd name="connsiteY101" fmla="*/ 1410186 h 3931978"/>
              <a:gd name="connsiteX102" fmla="*/ 3288604 w 4314729"/>
              <a:gd name="connsiteY102" fmla="*/ 1432833 h 3931978"/>
              <a:gd name="connsiteX103" fmla="*/ 3021273 w 4314729"/>
              <a:gd name="connsiteY103" fmla="*/ 1246608 h 3931978"/>
              <a:gd name="connsiteX104" fmla="*/ 3016510 w 4314729"/>
              <a:gd name="connsiteY104" fmla="*/ 1309881 h 3931978"/>
              <a:gd name="connsiteX105" fmla="*/ 3094459 w 4314729"/>
              <a:gd name="connsiteY105" fmla="*/ 1386373 h 3931978"/>
              <a:gd name="connsiteX106" fmla="*/ 3024965 w 4314729"/>
              <a:gd name="connsiteY106" fmla="*/ 1443280 h 3931978"/>
              <a:gd name="connsiteX107" fmla="*/ 3020348 w 4314729"/>
              <a:gd name="connsiteY107" fmla="*/ 1579207 h 3931978"/>
              <a:gd name="connsiteX108" fmla="*/ 2996390 w 4314729"/>
              <a:gd name="connsiteY108" fmla="*/ 1723198 h 3931978"/>
              <a:gd name="connsiteX109" fmla="*/ 2997848 w 4314729"/>
              <a:gd name="connsiteY109" fmla="*/ 1875404 h 3931978"/>
              <a:gd name="connsiteX110" fmla="*/ 2942253 w 4314729"/>
              <a:gd name="connsiteY110" fmla="*/ 1950049 h 3931978"/>
              <a:gd name="connsiteX111" fmla="*/ 2949931 w 4314729"/>
              <a:gd name="connsiteY111" fmla="*/ 2111002 h 3931978"/>
              <a:gd name="connsiteX112" fmla="*/ 2816388 w 4314729"/>
              <a:gd name="connsiteY112" fmla="*/ 2156392 h 3931978"/>
              <a:gd name="connsiteX113" fmla="*/ 2775226 w 4314729"/>
              <a:gd name="connsiteY113" fmla="*/ 2112848 h 3931978"/>
              <a:gd name="connsiteX114" fmla="*/ 2676623 w 4314729"/>
              <a:gd name="connsiteY114" fmla="*/ 2118535 h 3931978"/>
              <a:gd name="connsiteX115" fmla="*/ 2774448 w 4314729"/>
              <a:gd name="connsiteY115" fmla="*/ 2351460 h 3931978"/>
              <a:gd name="connsiteX116" fmla="*/ 2743200 w 4314729"/>
              <a:gd name="connsiteY116" fmla="*/ 2453368 h 3931978"/>
              <a:gd name="connsiteX117" fmla="*/ 2811625 w 4314729"/>
              <a:gd name="connsiteY117" fmla="*/ 3474049 h 3931978"/>
              <a:gd name="connsiteX118" fmla="*/ 2809243 w 4314729"/>
              <a:gd name="connsiteY118" fmla="*/ 3929597 h 3931978"/>
              <a:gd name="connsiteX119" fmla="*/ 2494384 w 4314729"/>
              <a:gd name="connsiteY119" fmla="*/ 3929061 h 3931978"/>
              <a:gd name="connsiteX120" fmla="*/ 2315839 w 4314729"/>
              <a:gd name="connsiteY120" fmla="*/ 3139071 h 3931978"/>
              <a:gd name="connsiteX121" fmla="*/ 2182441 w 4314729"/>
              <a:gd name="connsiteY121" fmla="*/ 2655871 h 3931978"/>
              <a:gd name="connsiteX122" fmla="*/ 2126991 w 4314729"/>
              <a:gd name="connsiteY122" fmla="*/ 2823288 h 3931978"/>
              <a:gd name="connsiteX123" fmla="*/ 2058955 w 4314729"/>
              <a:gd name="connsiteY123" fmla="*/ 3094604 h 3931978"/>
              <a:gd name="connsiteX124" fmla="*/ 1953208 w 4314729"/>
              <a:gd name="connsiteY124" fmla="*/ 3573576 h 3931978"/>
              <a:gd name="connsiteX125" fmla="*/ 1865199 w 4314729"/>
              <a:gd name="connsiteY125" fmla="*/ 3931978 h 3931978"/>
              <a:gd name="connsiteX126" fmla="*/ 1470933 w 4314729"/>
              <a:gd name="connsiteY126"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30376 h 3931978"/>
              <a:gd name="connsiteX48" fmla="*/ 1300066 w 4314729"/>
              <a:gd name="connsiteY48" fmla="*/ 817935 h 3931978"/>
              <a:gd name="connsiteX49" fmla="*/ 1399592 w 4314729"/>
              <a:gd name="connsiteY49" fmla="*/ 761951 h 3931978"/>
              <a:gd name="connsiteX50" fmla="*/ 1368490 w 4314729"/>
              <a:gd name="connsiteY50" fmla="*/ 687306 h 3931978"/>
              <a:gd name="connsiteX51" fmla="*/ 1486678 w 4314729"/>
              <a:gd name="connsiteY51" fmla="*/ 625102 h 3931978"/>
              <a:gd name="connsiteX52" fmla="*/ 1511560 w 4314729"/>
              <a:gd name="connsiteY52" fmla="*/ 500694 h 3931978"/>
              <a:gd name="connsiteX53" fmla="*/ 1635968 w 4314729"/>
              <a:gd name="connsiteY53" fmla="*/ 488253 h 3931978"/>
              <a:gd name="connsiteX54" fmla="*/ 1567543 w 4314729"/>
              <a:gd name="connsiteY54" fmla="*/ 432269 h 3931978"/>
              <a:gd name="connsiteX55" fmla="*/ 1629747 w 4314729"/>
              <a:gd name="connsiteY55" fmla="*/ 413074 h 3931978"/>
              <a:gd name="connsiteX56" fmla="*/ 1692097 w 4314729"/>
              <a:gd name="connsiteY56" fmla="*/ 431200 h 3931978"/>
              <a:gd name="connsiteX57" fmla="*/ 1893920 w 4314729"/>
              <a:gd name="connsiteY57" fmla="*/ 405007 h 3931978"/>
              <a:gd name="connsiteX58" fmla="*/ 1946988 w 4314729"/>
              <a:gd name="connsiteY58" fmla="*/ 282980 h 3931978"/>
              <a:gd name="connsiteX59" fmla="*/ 1971870 w 4314729"/>
              <a:gd name="connsiteY59" fmla="*/ 166493 h 3931978"/>
              <a:gd name="connsiteX60" fmla="*/ 2035532 w 4314729"/>
              <a:gd name="connsiteY60" fmla="*/ 110509 h 3931978"/>
              <a:gd name="connsiteX61" fmla="*/ 2086218 w 4314729"/>
              <a:gd name="connsiteY61" fmla="*/ 46458 h 3931978"/>
              <a:gd name="connsiteX62" fmla="*/ 2135058 w 4314729"/>
              <a:gd name="connsiteY62" fmla="*/ 0 h 3931978"/>
              <a:gd name="connsiteX63" fmla="*/ 2217381 w 4314729"/>
              <a:gd name="connsiteY63" fmla="*/ 57975 h 3931978"/>
              <a:gd name="connsiteX64" fmla="*/ 2295331 w 4314729"/>
              <a:gd name="connsiteY64" fmla="*/ 146131 h 3931978"/>
              <a:gd name="connsiteX65" fmla="*/ 2344171 w 4314729"/>
              <a:gd name="connsiteY65" fmla="*/ 290124 h 3931978"/>
              <a:gd name="connsiteX66" fmla="*/ 2395391 w 4314729"/>
              <a:gd name="connsiteY66" fmla="*/ 451319 h 3931978"/>
              <a:gd name="connsiteX67" fmla="*/ 2550368 w 4314729"/>
              <a:gd name="connsiteY67" fmla="*/ 413608 h 3931978"/>
              <a:gd name="connsiteX68" fmla="*/ 2665105 w 4314729"/>
              <a:gd name="connsiteY68" fmla="*/ 403014 h 3931978"/>
              <a:gd name="connsiteX69" fmla="*/ 2718076 w 4314729"/>
              <a:gd name="connsiteY69" fmla="*/ 388873 h 3931978"/>
              <a:gd name="connsiteX70" fmla="*/ 2817845 w 4314729"/>
              <a:gd name="connsiteY70" fmla="*/ 438490 h 3931978"/>
              <a:gd name="connsiteX71" fmla="*/ 2743200 w 4314729"/>
              <a:gd name="connsiteY71" fmla="*/ 469592 h 3931978"/>
              <a:gd name="connsiteX72" fmla="*/ 2661073 w 4314729"/>
              <a:gd name="connsiteY72" fmla="*/ 461767 h 3931978"/>
              <a:gd name="connsiteX73" fmla="*/ 2666174 w 4314729"/>
              <a:gd name="connsiteY73" fmla="*/ 497632 h 3931978"/>
              <a:gd name="connsiteX74" fmla="*/ 2830286 w 4314729"/>
              <a:gd name="connsiteY74" fmla="*/ 556678 h 3931978"/>
              <a:gd name="connsiteX75" fmla="*/ 2989246 w 4314729"/>
              <a:gd name="connsiteY75" fmla="*/ 718408 h 3931978"/>
              <a:gd name="connsiteX76" fmla="*/ 3048000 w 4314729"/>
              <a:gd name="connsiteY76" fmla="*/ 817546 h 3931978"/>
              <a:gd name="connsiteX77" fmla="*/ 3178629 w 4314729"/>
              <a:gd name="connsiteY77" fmla="*/ 898800 h 3931978"/>
              <a:gd name="connsiteX78" fmla="*/ 3262021 w 4314729"/>
              <a:gd name="connsiteY78" fmla="*/ 950022 h 3931978"/>
              <a:gd name="connsiteX79" fmla="*/ 3349254 w 4314729"/>
              <a:gd name="connsiteY79" fmla="*/ 995168 h 3931978"/>
              <a:gd name="connsiteX80" fmla="*/ 3420301 w 4314729"/>
              <a:gd name="connsiteY80" fmla="*/ 1105775 h 3931978"/>
              <a:gd name="connsiteX81" fmla="*/ 3487656 w 4314729"/>
              <a:gd name="connsiteY81" fmla="*/ 1120354 h 3931978"/>
              <a:gd name="connsiteX82" fmla="*/ 3614057 w 4314729"/>
              <a:gd name="connsiteY82" fmla="*/ 1173956 h 3931978"/>
              <a:gd name="connsiteX83" fmla="*/ 3717034 w 4314729"/>
              <a:gd name="connsiteY83" fmla="*/ 1233244 h 3931978"/>
              <a:gd name="connsiteX84" fmla="*/ 3806501 w 4314729"/>
              <a:gd name="connsiteY84" fmla="*/ 1310804 h 3931978"/>
              <a:gd name="connsiteX85" fmla="*/ 3900196 w 4314729"/>
              <a:gd name="connsiteY85" fmla="*/ 1346669 h 3931978"/>
              <a:gd name="connsiteX86" fmla="*/ 4035442 w 4314729"/>
              <a:gd name="connsiteY86" fmla="*/ 1335152 h 3931978"/>
              <a:gd name="connsiteX87" fmla="*/ 4077283 w 4314729"/>
              <a:gd name="connsiteY87" fmla="*/ 1296371 h 3931978"/>
              <a:gd name="connsiteX88" fmla="*/ 4118444 w 4314729"/>
              <a:gd name="connsiteY88" fmla="*/ 1342830 h 3931978"/>
              <a:gd name="connsiteX89" fmla="*/ 4065231 w 4314729"/>
              <a:gd name="connsiteY89" fmla="*/ 1397501 h 3931978"/>
              <a:gd name="connsiteX90" fmla="*/ 4187939 w 4314729"/>
              <a:gd name="connsiteY90" fmla="*/ 1521230 h 3931978"/>
              <a:gd name="connsiteX91" fmla="*/ 4314729 w 4314729"/>
              <a:gd name="connsiteY91" fmla="*/ 1609919 h 3931978"/>
              <a:gd name="connsiteX92" fmla="*/ 4293540 w 4314729"/>
              <a:gd name="connsiteY92" fmla="*/ 1647630 h 3931978"/>
              <a:gd name="connsiteX93" fmla="*/ 4206455 w 4314729"/>
              <a:gd name="connsiteY93" fmla="*/ 1596409 h 3931978"/>
              <a:gd name="connsiteX94" fmla="*/ 4312201 w 4314729"/>
              <a:gd name="connsiteY94" fmla="*/ 1718048 h 3931978"/>
              <a:gd name="connsiteX95" fmla="*/ 4259523 w 4314729"/>
              <a:gd name="connsiteY95" fmla="*/ 1764895 h 3931978"/>
              <a:gd name="connsiteX96" fmla="*/ 4043654 w 4314729"/>
              <a:gd name="connsiteY96" fmla="*/ 1603165 h 3931978"/>
              <a:gd name="connsiteX97" fmla="*/ 3915018 w 4314729"/>
              <a:gd name="connsiteY97" fmla="*/ 1566620 h 3931978"/>
              <a:gd name="connsiteX98" fmla="*/ 3825017 w 4314729"/>
              <a:gd name="connsiteY98" fmla="*/ 1592327 h 3931978"/>
              <a:gd name="connsiteX99" fmla="*/ 3726025 w 4314729"/>
              <a:gd name="connsiteY99" fmla="*/ 1539502 h 3931978"/>
              <a:gd name="connsiteX100" fmla="*/ 3583636 w 4314729"/>
              <a:gd name="connsiteY100" fmla="*/ 1526527 h 3931978"/>
              <a:gd name="connsiteX101" fmla="*/ 3374377 w 4314729"/>
              <a:gd name="connsiteY101" fmla="*/ 1410186 h 3931978"/>
              <a:gd name="connsiteX102" fmla="*/ 3288604 w 4314729"/>
              <a:gd name="connsiteY102" fmla="*/ 1432833 h 3931978"/>
              <a:gd name="connsiteX103" fmla="*/ 3021273 w 4314729"/>
              <a:gd name="connsiteY103" fmla="*/ 1246608 h 3931978"/>
              <a:gd name="connsiteX104" fmla="*/ 3016510 w 4314729"/>
              <a:gd name="connsiteY104" fmla="*/ 1309881 h 3931978"/>
              <a:gd name="connsiteX105" fmla="*/ 3094459 w 4314729"/>
              <a:gd name="connsiteY105" fmla="*/ 1386373 h 3931978"/>
              <a:gd name="connsiteX106" fmla="*/ 3024965 w 4314729"/>
              <a:gd name="connsiteY106" fmla="*/ 1443280 h 3931978"/>
              <a:gd name="connsiteX107" fmla="*/ 3020348 w 4314729"/>
              <a:gd name="connsiteY107" fmla="*/ 1579207 h 3931978"/>
              <a:gd name="connsiteX108" fmla="*/ 2996390 w 4314729"/>
              <a:gd name="connsiteY108" fmla="*/ 1723198 h 3931978"/>
              <a:gd name="connsiteX109" fmla="*/ 2997848 w 4314729"/>
              <a:gd name="connsiteY109" fmla="*/ 1875404 h 3931978"/>
              <a:gd name="connsiteX110" fmla="*/ 2942253 w 4314729"/>
              <a:gd name="connsiteY110" fmla="*/ 1950049 h 3931978"/>
              <a:gd name="connsiteX111" fmla="*/ 2949931 w 4314729"/>
              <a:gd name="connsiteY111" fmla="*/ 2111002 h 3931978"/>
              <a:gd name="connsiteX112" fmla="*/ 2816388 w 4314729"/>
              <a:gd name="connsiteY112" fmla="*/ 2156392 h 3931978"/>
              <a:gd name="connsiteX113" fmla="*/ 2775226 w 4314729"/>
              <a:gd name="connsiteY113" fmla="*/ 2112848 h 3931978"/>
              <a:gd name="connsiteX114" fmla="*/ 2676623 w 4314729"/>
              <a:gd name="connsiteY114" fmla="*/ 2118535 h 3931978"/>
              <a:gd name="connsiteX115" fmla="*/ 2774448 w 4314729"/>
              <a:gd name="connsiteY115" fmla="*/ 2351460 h 3931978"/>
              <a:gd name="connsiteX116" fmla="*/ 2743200 w 4314729"/>
              <a:gd name="connsiteY116" fmla="*/ 2453368 h 3931978"/>
              <a:gd name="connsiteX117" fmla="*/ 2811625 w 4314729"/>
              <a:gd name="connsiteY117" fmla="*/ 3474049 h 3931978"/>
              <a:gd name="connsiteX118" fmla="*/ 2809243 w 4314729"/>
              <a:gd name="connsiteY118" fmla="*/ 3929597 h 3931978"/>
              <a:gd name="connsiteX119" fmla="*/ 2494384 w 4314729"/>
              <a:gd name="connsiteY119" fmla="*/ 3929061 h 3931978"/>
              <a:gd name="connsiteX120" fmla="*/ 2315839 w 4314729"/>
              <a:gd name="connsiteY120" fmla="*/ 3139071 h 3931978"/>
              <a:gd name="connsiteX121" fmla="*/ 2182441 w 4314729"/>
              <a:gd name="connsiteY121" fmla="*/ 2655871 h 3931978"/>
              <a:gd name="connsiteX122" fmla="*/ 2126991 w 4314729"/>
              <a:gd name="connsiteY122" fmla="*/ 2823288 h 3931978"/>
              <a:gd name="connsiteX123" fmla="*/ 2058955 w 4314729"/>
              <a:gd name="connsiteY123" fmla="*/ 3094604 h 3931978"/>
              <a:gd name="connsiteX124" fmla="*/ 1953208 w 4314729"/>
              <a:gd name="connsiteY124" fmla="*/ 3573576 h 3931978"/>
              <a:gd name="connsiteX125" fmla="*/ 1865199 w 4314729"/>
              <a:gd name="connsiteY125" fmla="*/ 3931978 h 3931978"/>
              <a:gd name="connsiteX126" fmla="*/ 1470933 w 4314729"/>
              <a:gd name="connsiteY126"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30376 h 3931978"/>
              <a:gd name="connsiteX48" fmla="*/ 1300066 w 4314729"/>
              <a:gd name="connsiteY48" fmla="*/ 817935 h 3931978"/>
              <a:gd name="connsiteX49" fmla="*/ 1399592 w 4314729"/>
              <a:gd name="connsiteY49" fmla="*/ 761951 h 3931978"/>
              <a:gd name="connsiteX50" fmla="*/ 1368490 w 4314729"/>
              <a:gd name="connsiteY50" fmla="*/ 687306 h 3931978"/>
              <a:gd name="connsiteX51" fmla="*/ 1486678 w 4314729"/>
              <a:gd name="connsiteY51" fmla="*/ 625102 h 3931978"/>
              <a:gd name="connsiteX52" fmla="*/ 1511560 w 4314729"/>
              <a:gd name="connsiteY52" fmla="*/ 500694 h 3931978"/>
              <a:gd name="connsiteX53" fmla="*/ 1635968 w 4314729"/>
              <a:gd name="connsiteY53" fmla="*/ 488253 h 3931978"/>
              <a:gd name="connsiteX54" fmla="*/ 1536587 w 4314729"/>
              <a:gd name="connsiteY54" fmla="*/ 465607 h 3931978"/>
              <a:gd name="connsiteX55" fmla="*/ 1629747 w 4314729"/>
              <a:gd name="connsiteY55" fmla="*/ 413074 h 3931978"/>
              <a:gd name="connsiteX56" fmla="*/ 1692097 w 4314729"/>
              <a:gd name="connsiteY56" fmla="*/ 431200 h 3931978"/>
              <a:gd name="connsiteX57" fmla="*/ 1893920 w 4314729"/>
              <a:gd name="connsiteY57" fmla="*/ 405007 h 3931978"/>
              <a:gd name="connsiteX58" fmla="*/ 1946988 w 4314729"/>
              <a:gd name="connsiteY58" fmla="*/ 282980 h 3931978"/>
              <a:gd name="connsiteX59" fmla="*/ 1971870 w 4314729"/>
              <a:gd name="connsiteY59" fmla="*/ 166493 h 3931978"/>
              <a:gd name="connsiteX60" fmla="*/ 2035532 w 4314729"/>
              <a:gd name="connsiteY60" fmla="*/ 110509 h 3931978"/>
              <a:gd name="connsiteX61" fmla="*/ 2086218 w 4314729"/>
              <a:gd name="connsiteY61" fmla="*/ 46458 h 3931978"/>
              <a:gd name="connsiteX62" fmla="*/ 2135058 w 4314729"/>
              <a:gd name="connsiteY62" fmla="*/ 0 h 3931978"/>
              <a:gd name="connsiteX63" fmla="*/ 2217381 w 4314729"/>
              <a:gd name="connsiteY63" fmla="*/ 57975 h 3931978"/>
              <a:gd name="connsiteX64" fmla="*/ 2295331 w 4314729"/>
              <a:gd name="connsiteY64" fmla="*/ 146131 h 3931978"/>
              <a:gd name="connsiteX65" fmla="*/ 2344171 w 4314729"/>
              <a:gd name="connsiteY65" fmla="*/ 290124 h 3931978"/>
              <a:gd name="connsiteX66" fmla="*/ 2395391 w 4314729"/>
              <a:gd name="connsiteY66" fmla="*/ 451319 h 3931978"/>
              <a:gd name="connsiteX67" fmla="*/ 2550368 w 4314729"/>
              <a:gd name="connsiteY67" fmla="*/ 413608 h 3931978"/>
              <a:gd name="connsiteX68" fmla="*/ 2665105 w 4314729"/>
              <a:gd name="connsiteY68" fmla="*/ 403014 h 3931978"/>
              <a:gd name="connsiteX69" fmla="*/ 2718076 w 4314729"/>
              <a:gd name="connsiteY69" fmla="*/ 388873 h 3931978"/>
              <a:gd name="connsiteX70" fmla="*/ 2817845 w 4314729"/>
              <a:gd name="connsiteY70" fmla="*/ 438490 h 3931978"/>
              <a:gd name="connsiteX71" fmla="*/ 2743200 w 4314729"/>
              <a:gd name="connsiteY71" fmla="*/ 469592 h 3931978"/>
              <a:gd name="connsiteX72" fmla="*/ 2661073 w 4314729"/>
              <a:gd name="connsiteY72" fmla="*/ 461767 h 3931978"/>
              <a:gd name="connsiteX73" fmla="*/ 2666174 w 4314729"/>
              <a:gd name="connsiteY73" fmla="*/ 497632 h 3931978"/>
              <a:gd name="connsiteX74" fmla="*/ 2830286 w 4314729"/>
              <a:gd name="connsiteY74" fmla="*/ 556678 h 3931978"/>
              <a:gd name="connsiteX75" fmla="*/ 2989246 w 4314729"/>
              <a:gd name="connsiteY75" fmla="*/ 718408 h 3931978"/>
              <a:gd name="connsiteX76" fmla="*/ 3048000 w 4314729"/>
              <a:gd name="connsiteY76" fmla="*/ 817546 h 3931978"/>
              <a:gd name="connsiteX77" fmla="*/ 3178629 w 4314729"/>
              <a:gd name="connsiteY77" fmla="*/ 898800 h 3931978"/>
              <a:gd name="connsiteX78" fmla="*/ 3262021 w 4314729"/>
              <a:gd name="connsiteY78" fmla="*/ 950022 h 3931978"/>
              <a:gd name="connsiteX79" fmla="*/ 3349254 w 4314729"/>
              <a:gd name="connsiteY79" fmla="*/ 995168 h 3931978"/>
              <a:gd name="connsiteX80" fmla="*/ 3420301 w 4314729"/>
              <a:gd name="connsiteY80" fmla="*/ 1105775 h 3931978"/>
              <a:gd name="connsiteX81" fmla="*/ 3487656 w 4314729"/>
              <a:gd name="connsiteY81" fmla="*/ 1120354 h 3931978"/>
              <a:gd name="connsiteX82" fmla="*/ 3614057 w 4314729"/>
              <a:gd name="connsiteY82" fmla="*/ 1173956 h 3931978"/>
              <a:gd name="connsiteX83" fmla="*/ 3717034 w 4314729"/>
              <a:gd name="connsiteY83" fmla="*/ 1233244 h 3931978"/>
              <a:gd name="connsiteX84" fmla="*/ 3806501 w 4314729"/>
              <a:gd name="connsiteY84" fmla="*/ 1310804 h 3931978"/>
              <a:gd name="connsiteX85" fmla="*/ 3900196 w 4314729"/>
              <a:gd name="connsiteY85" fmla="*/ 1346669 h 3931978"/>
              <a:gd name="connsiteX86" fmla="*/ 4035442 w 4314729"/>
              <a:gd name="connsiteY86" fmla="*/ 1335152 h 3931978"/>
              <a:gd name="connsiteX87" fmla="*/ 4077283 w 4314729"/>
              <a:gd name="connsiteY87" fmla="*/ 1296371 h 3931978"/>
              <a:gd name="connsiteX88" fmla="*/ 4118444 w 4314729"/>
              <a:gd name="connsiteY88" fmla="*/ 1342830 h 3931978"/>
              <a:gd name="connsiteX89" fmla="*/ 4065231 w 4314729"/>
              <a:gd name="connsiteY89" fmla="*/ 1397501 h 3931978"/>
              <a:gd name="connsiteX90" fmla="*/ 4187939 w 4314729"/>
              <a:gd name="connsiteY90" fmla="*/ 1521230 h 3931978"/>
              <a:gd name="connsiteX91" fmla="*/ 4314729 w 4314729"/>
              <a:gd name="connsiteY91" fmla="*/ 1609919 h 3931978"/>
              <a:gd name="connsiteX92" fmla="*/ 4293540 w 4314729"/>
              <a:gd name="connsiteY92" fmla="*/ 1647630 h 3931978"/>
              <a:gd name="connsiteX93" fmla="*/ 4206455 w 4314729"/>
              <a:gd name="connsiteY93" fmla="*/ 1596409 h 3931978"/>
              <a:gd name="connsiteX94" fmla="*/ 4312201 w 4314729"/>
              <a:gd name="connsiteY94" fmla="*/ 1718048 h 3931978"/>
              <a:gd name="connsiteX95" fmla="*/ 4259523 w 4314729"/>
              <a:gd name="connsiteY95" fmla="*/ 1764895 h 3931978"/>
              <a:gd name="connsiteX96" fmla="*/ 4043654 w 4314729"/>
              <a:gd name="connsiteY96" fmla="*/ 1603165 h 3931978"/>
              <a:gd name="connsiteX97" fmla="*/ 3915018 w 4314729"/>
              <a:gd name="connsiteY97" fmla="*/ 1566620 h 3931978"/>
              <a:gd name="connsiteX98" fmla="*/ 3825017 w 4314729"/>
              <a:gd name="connsiteY98" fmla="*/ 1592327 h 3931978"/>
              <a:gd name="connsiteX99" fmla="*/ 3726025 w 4314729"/>
              <a:gd name="connsiteY99" fmla="*/ 1539502 h 3931978"/>
              <a:gd name="connsiteX100" fmla="*/ 3583636 w 4314729"/>
              <a:gd name="connsiteY100" fmla="*/ 1526527 h 3931978"/>
              <a:gd name="connsiteX101" fmla="*/ 3374377 w 4314729"/>
              <a:gd name="connsiteY101" fmla="*/ 1410186 h 3931978"/>
              <a:gd name="connsiteX102" fmla="*/ 3288604 w 4314729"/>
              <a:gd name="connsiteY102" fmla="*/ 1432833 h 3931978"/>
              <a:gd name="connsiteX103" fmla="*/ 3021273 w 4314729"/>
              <a:gd name="connsiteY103" fmla="*/ 1246608 h 3931978"/>
              <a:gd name="connsiteX104" fmla="*/ 3016510 w 4314729"/>
              <a:gd name="connsiteY104" fmla="*/ 1309881 h 3931978"/>
              <a:gd name="connsiteX105" fmla="*/ 3094459 w 4314729"/>
              <a:gd name="connsiteY105" fmla="*/ 1386373 h 3931978"/>
              <a:gd name="connsiteX106" fmla="*/ 3024965 w 4314729"/>
              <a:gd name="connsiteY106" fmla="*/ 1443280 h 3931978"/>
              <a:gd name="connsiteX107" fmla="*/ 3020348 w 4314729"/>
              <a:gd name="connsiteY107" fmla="*/ 1579207 h 3931978"/>
              <a:gd name="connsiteX108" fmla="*/ 2996390 w 4314729"/>
              <a:gd name="connsiteY108" fmla="*/ 1723198 h 3931978"/>
              <a:gd name="connsiteX109" fmla="*/ 2997848 w 4314729"/>
              <a:gd name="connsiteY109" fmla="*/ 1875404 h 3931978"/>
              <a:gd name="connsiteX110" fmla="*/ 2942253 w 4314729"/>
              <a:gd name="connsiteY110" fmla="*/ 1950049 h 3931978"/>
              <a:gd name="connsiteX111" fmla="*/ 2949931 w 4314729"/>
              <a:gd name="connsiteY111" fmla="*/ 2111002 h 3931978"/>
              <a:gd name="connsiteX112" fmla="*/ 2816388 w 4314729"/>
              <a:gd name="connsiteY112" fmla="*/ 2156392 h 3931978"/>
              <a:gd name="connsiteX113" fmla="*/ 2775226 w 4314729"/>
              <a:gd name="connsiteY113" fmla="*/ 2112848 h 3931978"/>
              <a:gd name="connsiteX114" fmla="*/ 2676623 w 4314729"/>
              <a:gd name="connsiteY114" fmla="*/ 2118535 h 3931978"/>
              <a:gd name="connsiteX115" fmla="*/ 2774448 w 4314729"/>
              <a:gd name="connsiteY115" fmla="*/ 2351460 h 3931978"/>
              <a:gd name="connsiteX116" fmla="*/ 2743200 w 4314729"/>
              <a:gd name="connsiteY116" fmla="*/ 2453368 h 3931978"/>
              <a:gd name="connsiteX117" fmla="*/ 2811625 w 4314729"/>
              <a:gd name="connsiteY117" fmla="*/ 3474049 h 3931978"/>
              <a:gd name="connsiteX118" fmla="*/ 2809243 w 4314729"/>
              <a:gd name="connsiteY118" fmla="*/ 3929597 h 3931978"/>
              <a:gd name="connsiteX119" fmla="*/ 2494384 w 4314729"/>
              <a:gd name="connsiteY119" fmla="*/ 3929061 h 3931978"/>
              <a:gd name="connsiteX120" fmla="*/ 2315839 w 4314729"/>
              <a:gd name="connsiteY120" fmla="*/ 3139071 h 3931978"/>
              <a:gd name="connsiteX121" fmla="*/ 2182441 w 4314729"/>
              <a:gd name="connsiteY121" fmla="*/ 2655871 h 3931978"/>
              <a:gd name="connsiteX122" fmla="*/ 2126991 w 4314729"/>
              <a:gd name="connsiteY122" fmla="*/ 2823288 h 3931978"/>
              <a:gd name="connsiteX123" fmla="*/ 2058955 w 4314729"/>
              <a:gd name="connsiteY123" fmla="*/ 3094604 h 3931978"/>
              <a:gd name="connsiteX124" fmla="*/ 1953208 w 4314729"/>
              <a:gd name="connsiteY124" fmla="*/ 3573576 h 3931978"/>
              <a:gd name="connsiteX125" fmla="*/ 1865199 w 4314729"/>
              <a:gd name="connsiteY125" fmla="*/ 3931978 h 3931978"/>
              <a:gd name="connsiteX126" fmla="*/ 1470933 w 4314729"/>
              <a:gd name="connsiteY126"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30376 h 3931978"/>
              <a:gd name="connsiteX48" fmla="*/ 1300066 w 4314729"/>
              <a:gd name="connsiteY48" fmla="*/ 817935 h 3931978"/>
              <a:gd name="connsiteX49" fmla="*/ 1399592 w 4314729"/>
              <a:gd name="connsiteY49" fmla="*/ 761951 h 3931978"/>
              <a:gd name="connsiteX50" fmla="*/ 1368490 w 4314729"/>
              <a:gd name="connsiteY50" fmla="*/ 687306 h 3931978"/>
              <a:gd name="connsiteX51" fmla="*/ 1486678 w 4314729"/>
              <a:gd name="connsiteY51" fmla="*/ 625102 h 3931978"/>
              <a:gd name="connsiteX52" fmla="*/ 1525847 w 4314729"/>
              <a:gd name="connsiteY52" fmla="*/ 562607 h 3931978"/>
              <a:gd name="connsiteX53" fmla="*/ 1635968 w 4314729"/>
              <a:gd name="connsiteY53" fmla="*/ 488253 h 3931978"/>
              <a:gd name="connsiteX54" fmla="*/ 1536587 w 4314729"/>
              <a:gd name="connsiteY54" fmla="*/ 465607 h 3931978"/>
              <a:gd name="connsiteX55" fmla="*/ 1629747 w 4314729"/>
              <a:gd name="connsiteY55" fmla="*/ 413074 h 3931978"/>
              <a:gd name="connsiteX56" fmla="*/ 1692097 w 4314729"/>
              <a:gd name="connsiteY56" fmla="*/ 431200 h 3931978"/>
              <a:gd name="connsiteX57" fmla="*/ 1893920 w 4314729"/>
              <a:gd name="connsiteY57" fmla="*/ 405007 h 3931978"/>
              <a:gd name="connsiteX58" fmla="*/ 1946988 w 4314729"/>
              <a:gd name="connsiteY58" fmla="*/ 282980 h 3931978"/>
              <a:gd name="connsiteX59" fmla="*/ 1971870 w 4314729"/>
              <a:gd name="connsiteY59" fmla="*/ 166493 h 3931978"/>
              <a:gd name="connsiteX60" fmla="*/ 2035532 w 4314729"/>
              <a:gd name="connsiteY60" fmla="*/ 110509 h 3931978"/>
              <a:gd name="connsiteX61" fmla="*/ 2086218 w 4314729"/>
              <a:gd name="connsiteY61" fmla="*/ 46458 h 3931978"/>
              <a:gd name="connsiteX62" fmla="*/ 2135058 w 4314729"/>
              <a:gd name="connsiteY62" fmla="*/ 0 h 3931978"/>
              <a:gd name="connsiteX63" fmla="*/ 2217381 w 4314729"/>
              <a:gd name="connsiteY63" fmla="*/ 57975 h 3931978"/>
              <a:gd name="connsiteX64" fmla="*/ 2295331 w 4314729"/>
              <a:gd name="connsiteY64" fmla="*/ 146131 h 3931978"/>
              <a:gd name="connsiteX65" fmla="*/ 2344171 w 4314729"/>
              <a:gd name="connsiteY65" fmla="*/ 290124 h 3931978"/>
              <a:gd name="connsiteX66" fmla="*/ 2395391 w 4314729"/>
              <a:gd name="connsiteY66" fmla="*/ 451319 h 3931978"/>
              <a:gd name="connsiteX67" fmla="*/ 2550368 w 4314729"/>
              <a:gd name="connsiteY67" fmla="*/ 413608 h 3931978"/>
              <a:gd name="connsiteX68" fmla="*/ 2665105 w 4314729"/>
              <a:gd name="connsiteY68" fmla="*/ 403014 h 3931978"/>
              <a:gd name="connsiteX69" fmla="*/ 2718076 w 4314729"/>
              <a:gd name="connsiteY69" fmla="*/ 388873 h 3931978"/>
              <a:gd name="connsiteX70" fmla="*/ 2817845 w 4314729"/>
              <a:gd name="connsiteY70" fmla="*/ 438490 h 3931978"/>
              <a:gd name="connsiteX71" fmla="*/ 2743200 w 4314729"/>
              <a:gd name="connsiteY71" fmla="*/ 469592 h 3931978"/>
              <a:gd name="connsiteX72" fmla="*/ 2661073 w 4314729"/>
              <a:gd name="connsiteY72" fmla="*/ 461767 h 3931978"/>
              <a:gd name="connsiteX73" fmla="*/ 2666174 w 4314729"/>
              <a:gd name="connsiteY73" fmla="*/ 497632 h 3931978"/>
              <a:gd name="connsiteX74" fmla="*/ 2830286 w 4314729"/>
              <a:gd name="connsiteY74" fmla="*/ 556678 h 3931978"/>
              <a:gd name="connsiteX75" fmla="*/ 2989246 w 4314729"/>
              <a:gd name="connsiteY75" fmla="*/ 718408 h 3931978"/>
              <a:gd name="connsiteX76" fmla="*/ 3048000 w 4314729"/>
              <a:gd name="connsiteY76" fmla="*/ 817546 h 3931978"/>
              <a:gd name="connsiteX77" fmla="*/ 3178629 w 4314729"/>
              <a:gd name="connsiteY77" fmla="*/ 898800 h 3931978"/>
              <a:gd name="connsiteX78" fmla="*/ 3262021 w 4314729"/>
              <a:gd name="connsiteY78" fmla="*/ 950022 h 3931978"/>
              <a:gd name="connsiteX79" fmla="*/ 3349254 w 4314729"/>
              <a:gd name="connsiteY79" fmla="*/ 995168 h 3931978"/>
              <a:gd name="connsiteX80" fmla="*/ 3420301 w 4314729"/>
              <a:gd name="connsiteY80" fmla="*/ 1105775 h 3931978"/>
              <a:gd name="connsiteX81" fmla="*/ 3487656 w 4314729"/>
              <a:gd name="connsiteY81" fmla="*/ 1120354 h 3931978"/>
              <a:gd name="connsiteX82" fmla="*/ 3614057 w 4314729"/>
              <a:gd name="connsiteY82" fmla="*/ 1173956 h 3931978"/>
              <a:gd name="connsiteX83" fmla="*/ 3717034 w 4314729"/>
              <a:gd name="connsiteY83" fmla="*/ 1233244 h 3931978"/>
              <a:gd name="connsiteX84" fmla="*/ 3806501 w 4314729"/>
              <a:gd name="connsiteY84" fmla="*/ 1310804 h 3931978"/>
              <a:gd name="connsiteX85" fmla="*/ 3900196 w 4314729"/>
              <a:gd name="connsiteY85" fmla="*/ 1346669 h 3931978"/>
              <a:gd name="connsiteX86" fmla="*/ 4035442 w 4314729"/>
              <a:gd name="connsiteY86" fmla="*/ 1335152 h 3931978"/>
              <a:gd name="connsiteX87" fmla="*/ 4077283 w 4314729"/>
              <a:gd name="connsiteY87" fmla="*/ 1296371 h 3931978"/>
              <a:gd name="connsiteX88" fmla="*/ 4118444 w 4314729"/>
              <a:gd name="connsiteY88" fmla="*/ 1342830 h 3931978"/>
              <a:gd name="connsiteX89" fmla="*/ 4065231 w 4314729"/>
              <a:gd name="connsiteY89" fmla="*/ 1397501 h 3931978"/>
              <a:gd name="connsiteX90" fmla="*/ 4187939 w 4314729"/>
              <a:gd name="connsiteY90" fmla="*/ 1521230 h 3931978"/>
              <a:gd name="connsiteX91" fmla="*/ 4314729 w 4314729"/>
              <a:gd name="connsiteY91" fmla="*/ 1609919 h 3931978"/>
              <a:gd name="connsiteX92" fmla="*/ 4293540 w 4314729"/>
              <a:gd name="connsiteY92" fmla="*/ 1647630 h 3931978"/>
              <a:gd name="connsiteX93" fmla="*/ 4206455 w 4314729"/>
              <a:gd name="connsiteY93" fmla="*/ 1596409 h 3931978"/>
              <a:gd name="connsiteX94" fmla="*/ 4312201 w 4314729"/>
              <a:gd name="connsiteY94" fmla="*/ 1718048 h 3931978"/>
              <a:gd name="connsiteX95" fmla="*/ 4259523 w 4314729"/>
              <a:gd name="connsiteY95" fmla="*/ 1764895 h 3931978"/>
              <a:gd name="connsiteX96" fmla="*/ 4043654 w 4314729"/>
              <a:gd name="connsiteY96" fmla="*/ 1603165 h 3931978"/>
              <a:gd name="connsiteX97" fmla="*/ 3915018 w 4314729"/>
              <a:gd name="connsiteY97" fmla="*/ 1566620 h 3931978"/>
              <a:gd name="connsiteX98" fmla="*/ 3825017 w 4314729"/>
              <a:gd name="connsiteY98" fmla="*/ 1592327 h 3931978"/>
              <a:gd name="connsiteX99" fmla="*/ 3726025 w 4314729"/>
              <a:gd name="connsiteY99" fmla="*/ 1539502 h 3931978"/>
              <a:gd name="connsiteX100" fmla="*/ 3583636 w 4314729"/>
              <a:gd name="connsiteY100" fmla="*/ 1526527 h 3931978"/>
              <a:gd name="connsiteX101" fmla="*/ 3374377 w 4314729"/>
              <a:gd name="connsiteY101" fmla="*/ 1410186 h 3931978"/>
              <a:gd name="connsiteX102" fmla="*/ 3288604 w 4314729"/>
              <a:gd name="connsiteY102" fmla="*/ 1432833 h 3931978"/>
              <a:gd name="connsiteX103" fmla="*/ 3021273 w 4314729"/>
              <a:gd name="connsiteY103" fmla="*/ 1246608 h 3931978"/>
              <a:gd name="connsiteX104" fmla="*/ 3016510 w 4314729"/>
              <a:gd name="connsiteY104" fmla="*/ 1309881 h 3931978"/>
              <a:gd name="connsiteX105" fmla="*/ 3094459 w 4314729"/>
              <a:gd name="connsiteY105" fmla="*/ 1386373 h 3931978"/>
              <a:gd name="connsiteX106" fmla="*/ 3024965 w 4314729"/>
              <a:gd name="connsiteY106" fmla="*/ 1443280 h 3931978"/>
              <a:gd name="connsiteX107" fmla="*/ 3020348 w 4314729"/>
              <a:gd name="connsiteY107" fmla="*/ 1579207 h 3931978"/>
              <a:gd name="connsiteX108" fmla="*/ 2996390 w 4314729"/>
              <a:gd name="connsiteY108" fmla="*/ 1723198 h 3931978"/>
              <a:gd name="connsiteX109" fmla="*/ 2997848 w 4314729"/>
              <a:gd name="connsiteY109" fmla="*/ 1875404 h 3931978"/>
              <a:gd name="connsiteX110" fmla="*/ 2942253 w 4314729"/>
              <a:gd name="connsiteY110" fmla="*/ 1950049 h 3931978"/>
              <a:gd name="connsiteX111" fmla="*/ 2949931 w 4314729"/>
              <a:gd name="connsiteY111" fmla="*/ 2111002 h 3931978"/>
              <a:gd name="connsiteX112" fmla="*/ 2816388 w 4314729"/>
              <a:gd name="connsiteY112" fmla="*/ 2156392 h 3931978"/>
              <a:gd name="connsiteX113" fmla="*/ 2775226 w 4314729"/>
              <a:gd name="connsiteY113" fmla="*/ 2112848 h 3931978"/>
              <a:gd name="connsiteX114" fmla="*/ 2676623 w 4314729"/>
              <a:gd name="connsiteY114" fmla="*/ 2118535 h 3931978"/>
              <a:gd name="connsiteX115" fmla="*/ 2774448 w 4314729"/>
              <a:gd name="connsiteY115" fmla="*/ 2351460 h 3931978"/>
              <a:gd name="connsiteX116" fmla="*/ 2743200 w 4314729"/>
              <a:gd name="connsiteY116" fmla="*/ 2453368 h 3931978"/>
              <a:gd name="connsiteX117" fmla="*/ 2811625 w 4314729"/>
              <a:gd name="connsiteY117" fmla="*/ 3474049 h 3931978"/>
              <a:gd name="connsiteX118" fmla="*/ 2809243 w 4314729"/>
              <a:gd name="connsiteY118" fmla="*/ 3929597 h 3931978"/>
              <a:gd name="connsiteX119" fmla="*/ 2494384 w 4314729"/>
              <a:gd name="connsiteY119" fmla="*/ 3929061 h 3931978"/>
              <a:gd name="connsiteX120" fmla="*/ 2315839 w 4314729"/>
              <a:gd name="connsiteY120" fmla="*/ 3139071 h 3931978"/>
              <a:gd name="connsiteX121" fmla="*/ 2182441 w 4314729"/>
              <a:gd name="connsiteY121" fmla="*/ 2655871 h 3931978"/>
              <a:gd name="connsiteX122" fmla="*/ 2126991 w 4314729"/>
              <a:gd name="connsiteY122" fmla="*/ 2823288 h 3931978"/>
              <a:gd name="connsiteX123" fmla="*/ 2058955 w 4314729"/>
              <a:gd name="connsiteY123" fmla="*/ 3094604 h 3931978"/>
              <a:gd name="connsiteX124" fmla="*/ 1953208 w 4314729"/>
              <a:gd name="connsiteY124" fmla="*/ 3573576 h 3931978"/>
              <a:gd name="connsiteX125" fmla="*/ 1865199 w 4314729"/>
              <a:gd name="connsiteY125" fmla="*/ 3931978 h 3931978"/>
              <a:gd name="connsiteX126" fmla="*/ 1470933 w 4314729"/>
              <a:gd name="connsiteY126"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30376 h 3931978"/>
              <a:gd name="connsiteX48" fmla="*/ 1300066 w 4314729"/>
              <a:gd name="connsiteY48" fmla="*/ 817935 h 3931978"/>
              <a:gd name="connsiteX49" fmla="*/ 1399592 w 4314729"/>
              <a:gd name="connsiteY49" fmla="*/ 761951 h 3931978"/>
              <a:gd name="connsiteX50" fmla="*/ 1368490 w 4314729"/>
              <a:gd name="connsiteY50" fmla="*/ 687306 h 3931978"/>
              <a:gd name="connsiteX51" fmla="*/ 1486678 w 4314729"/>
              <a:gd name="connsiteY51" fmla="*/ 625102 h 3931978"/>
              <a:gd name="connsiteX52" fmla="*/ 1525847 w 4314729"/>
              <a:gd name="connsiteY52" fmla="*/ 562607 h 3931978"/>
              <a:gd name="connsiteX53" fmla="*/ 1635968 w 4314729"/>
              <a:gd name="connsiteY53" fmla="*/ 488253 h 3931978"/>
              <a:gd name="connsiteX54" fmla="*/ 1543731 w 4314729"/>
              <a:gd name="connsiteY54" fmla="*/ 501326 h 3931978"/>
              <a:gd name="connsiteX55" fmla="*/ 1629747 w 4314729"/>
              <a:gd name="connsiteY55" fmla="*/ 413074 h 3931978"/>
              <a:gd name="connsiteX56" fmla="*/ 1692097 w 4314729"/>
              <a:gd name="connsiteY56" fmla="*/ 431200 h 3931978"/>
              <a:gd name="connsiteX57" fmla="*/ 1893920 w 4314729"/>
              <a:gd name="connsiteY57" fmla="*/ 405007 h 3931978"/>
              <a:gd name="connsiteX58" fmla="*/ 1946988 w 4314729"/>
              <a:gd name="connsiteY58" fmla="*/ 282980 h 3931978"/>
              <a:gd name="connsiteX59" fmla="*/ 1971870 w 4314729"/>
              <a:gd name="connsiteY59" fmla="*/ 166493 h 3931978"/>
              <a:gd name="connsiteX60" fmla="*/ 2035532 w 4314729"/>
              <a:gd name="connsiteY60" fmla="*/ 110509 h 3931978"/>
              <a:gd name="connsiteX61" fmla="*/ 2086218 w 4314729"/>
              <a:gd name="connsiteY61" fmla="*/ 46458 h 3931978"/>
              <a:gd name="connsiteX62" fmla="*/ 2135058 w 4314729"/>
              <a:gd name="connsiteY62" fmla="*/ 0 h 3931978"/>
              <a:gd name="connsiteX63" fmla="*/ 2217381 w 4314729"/>
              <a:gd name="connsiteY63" fmla="*/ 57975 h 3931978"/>
              <a:gd name="connsiteX64" fmla="*/ 2295331 w 4314729"/>
              <a:gd name="connsiteY64" fmla="*/ 146131 h 3931978"/>
              <a:gd name="connsiteX65" fmla="*/ 2344171 w 4314729"/>
              <a:gd name="connsiteY65" fmla="*/ 290124 h 3931978"/>
              <a:gd name="connsiteX66" fmla="*/ 2395391 w 4314729"/>
              <a:gd name="connsiteY66" fmla="*/ 451319 h 3931978"/>
              <a:gd name="connsiteX67" fmla="*/ 2550368 w 4314729"/>
              <a:gd name="connsiteY67" fmla="*/ 413608 h 3931978"/>
              <a:gd name="connsiteX68" fmla="*/ 2665105 w 4314729"/>
              <a:gd name="connsiteY68" fmla="*/ 403014 h 3931978"/>
              <a:gd name="connsiteX69" fmla="*/ 2718076 w 4314729"/>
              <a:gd name="connsiteY69" fmla="*/ 388873 h 3931978"/>
              <a:gd name="connsiteX70" fmla="*/ 2817845 w 4314729"/>
              <a:gd name="connsiteY70" fmla="*/ 438490 h 3931978"/>
              <a:gd name="connsiteX71" fmla="*/ 2743200 w 4314729"/>
              <a:gd name="connsiteY71" fmla="*/ 469592 h 3931978"/>
              <a:gd name="connsiteX72" fmla="*/ 2661073 w 4314729"/>
              <a:gd name="connsiteY72" fmla="*/ 461767 h 3931978"/>
              <a:gd name="connsiteX73" fmla="*/ 2666174 w 4314729"/>
              <a:gd name="connsiteY73" fmla="*/ 497632 h 3931978"/>
              <a:gd name="connsiteX74" fmla="*/ 2830286 w 4314729"/>
              <a:gd name="connsiteY74" fmla="*/ 556678 h 3931978"/>
              <a:gd name="connsiteX75" fmla="*/ 2989246 w 4314729"/>
              <a:gd name="connsiteY75" fmla="*/ 718408 h 3931978"/>
              <a:gd name="connsiteX76" fmla="*/ 3048000 w 4314729"/>
              <a:gd name="connsiteY76" fmla="*/ 817546 h 3931978"/>
              <a:gd name="connsiteX77" fmla="*/ 3178629 w 4314729"/>
              <a:gd name="connsiteY77" fmla="*/ 898800 h 3931978"/>
              <a:gd name="connsiteX78" fmla="*/ 3262021 w 4314729"/>
              <a:gd name="connsiteY78" fmla="*/ 950022 h 3931978"/>
              <a:gd name="connsiteX79" fmla="*/ 3349254 w 4314729"/>
              <a:gd name="connsiteY79" fmla="*/ 995168 h 3931978"/>
              <a:gd name="connsiteX80" fmla="*/ 3420301 w 4314729"/>
              <a:gd name="connsiteY80" fmla="*/ 1105775 h 3931978"/>
              <a:gd name="connsiteX81" fmla="*/ 3487656 w 4314729"/>
              <a:gd name="connsiteY81" fmla="*/ 1120354 h 3931978"/>
              <a:gd name="connsiteX82" fmla="*/ 3614057 w 4314729"/>
              <a:gd name="connsiteY82" fmla="*/ 1173956 h 3931978"/>
              <a:gd name="connsiteX83" fmla="*/ 3717034 w 4314729"/>
              <a:gd name="connsiteY83" fmla="*/ 1233244 h 3931978"/>
              <a:gd name="connsiteX84" fmla="*/ 3806501 w 4314729"/>
              <a:gd name="connsiteY84" fmla="*/ 1310804 h 3931978"/>
              <a:gd name="connsiteX85" fmla="*/ 3900196 w 4314729"/>
              <a:gd name="connsiteY85" fmla="*/ 1346669 h 3931978"/>
              <a:gd name="connsiteX86" fmla="*/ 4035442 w 4314729"/>
              <a:gd name="connsiteY86" fmla="*/ 1335152 h 3931978"/>
              <a:gd name="connsiteX87" fmla="*/ 4077283 w 4314729"/>
              <a:gd name="connsiteY87" fmla="*/ 1296371 h 3931978"/>
              <a:gd name="connsiteX88" fmla="*/ 4118444 w 4314729"/>
              <a:gd name="connsiteY88" fmla="*/ 1342830 h 3931978"/>
              <a:gd name="connsiteX89" fmla="*/ 4065231 w 4314729"/>
              <a:gd name="connsiteY89" fmla="*/ 1397501 h 3931978"/>
              <a:gd name="connsiteX90" fmla="*/ 4187939 w 4314729"/>
              <a:gd name="connsiteY90" fmla="*/ 1521230 h 3931978"/>
              <a:gd name="connsiteX91" fmla="*/ 4314729 w 4314729"/>
              <a:gd name="connsiteY91" fmla="*/ 1609919 h 3931978"/>
              <a:gd name="connsiteX92" fmla="*/ 4293540 w 4314729"/>
              <a:gd name="connsiteY92" fmla="*/ 1647630 h 3931978"/>
              <a:gd name="connsiteX93" fmla="*/ 4206455 w 4314729"/>
              <a:gd name="connsiteY93" fmla="*/ 1596409 h 3931978"/>
              <a:gd name="connsiteX94" fmla="*/ 4312201 w 4314729"/>
              <a:gd name="connsiteY94" fmla="*/ 1718048 h 3931978"/>
              <a:gd name="connsiteX95" fmla="*/ 4259523 w 4314729"/>
              <a:gd name="connsiteY95" fmla="*/ 1764895 h 3931978"/>
              <a:gd name="connsiteX96" fmla="*/ 4043654 w 4314729"/>
              <a:gd name="connsiteY96" fmla="*/ 1603165 h 3931978"/>
              <a:gd name="connsiteX97" fmla="*/ 3915018 w 4314729"/>
              <a:gd name="connsiteY97" fmla="*/ 1566620 h 3931978"/>
              <a:gd name="connsiteX98" fmla="*/ 3825017 w 4314729"/>
              <a:gd name="connsiteY98" fmla="*/ 1592327 h 3931978"/>
              <a:gd name="connsiteX99" fmla="*/ 3726025 w 4314729"/>
              <a:gd name="connsiteY99" fmla="*/ 1539502 h 3931978"/>
              <a:gd name="connsiteX100" fmla="*/ 3583636 w 4314729"/>
              <a:gd name="connsiteY100" fmla="*/ 1526527 h 3931978"/>
              <a:gd name="connsiteX101" fmla="*/ 3374377 w 4314729"/>
              <a:gd name="connsiteY101" fmla="*/ 1410186 h 3931978"/>
              <a:gd name="connsiteX102" fmla="*/ 3288604 w 4314729"/>
              <a:gd name="connsiteY102" fmla="*/ 1432833 h 3931978"/>
              <a:gd name="connsiteX103" fmla="*/ 3021273 w 4314729"/>
              <a:gd name="connsiteY103" fmla="*/ 1246608 h 3931978"/>
              <a:gd name="connsiteX104" fmla="*/ 3016510 w 4314729"/>
              <a:gd name="connsiteY104" fmla="*/ 1309881 h 3931978"/>
              <a:gd name="connsiteX105" fmla="*/ 3094459 w 4314729"/>
              <a:gd name="connsiteY105" fmla="*/ 1386373 h 3931978"/>
              <a:gd name="connsiteX106" fmla="*/ 3024965 w 4314729"/>
              <a:gd name="connsiteY106" fmla="*/ 1443280 h 3931978"/>
              <a:gd name="connsiteX107" fmla="*/ 3020348 w 4314729"/>
              <a:gd name="connsiteY107" fmla="*/ 1579207 h 3931978"/>
              <a:gd name="connsiteX108" fmla="*/ 2996390 w 4314729"/>
              <a:gd name="connsiteY108" fmla="*/ 1723198 h 3931978"/>
              <a:gd name="connsiteX109" fmla="*/ 2997848 w 4314729"/>
              <a:gd name="connsiteY109" fmla="*/ 1875404 h 3931978"/>
              <a:gd name="connsiteX110" fmla="*/ 2942253 w 4314729"/>
              <a:gd name="connsiteY110" fmla="*/ 1950049 h 3931978"/>
              <a:gd name="connsiteX111" fmla="*/ 2949931 w 4314729"/>
              <a:gd name="connsiteY111" fmla="*/ 2111002 h 3931978"/>
              <a:gd name="connsiteX112" fmla="*/ 2816388 w 4314729"/>
              <a:gd name="connsiteY112" fmla="*/ 2156392 h 3931978"/>
              <a:gd name="connsiteX113" fmla="*/ 2775226 w 4314729"/>
              <a:gd name="connsiteY113" fmla="*/ 2112848 h 3931978"/>
              <a:gd name="connsiteX114" fmla="*/ 2676623 w 4314729"/>
              <a:gd name="connsiteY114" fmla="*/ 2118535 h 3931978"/>
              <a:gd name="connsiteX115" fmla="*/ 2774448 w 4314729"/>
              <a:gd name="connsiteY115" fmla="*/ 2351460 h 3931978"/>
              <a:gd name="connsiteX116" fmla="*/ 2743200 w 4314729"/>
              <a:gd name="connsiteY116" fmla="*/ 2453368 h 3931978"/>
              <a:gd name="connsiteX117" fmla="*/ 2811625 w 4314729"/>
              <a:gd name="connsiteY117" fmla="*/ 3474049 h 3931978"/>
              <a:gd name="connsiteX118" fmla="*/ 2809243 w 4314729"/>
              <a:gd name="connsiteY118" fmla="*/ 3929597 h 3931978"/>
              <a:gd name="connsiteX119" fmla="*/ 2494384 w 4314729"/>
              <a:gd name="connsiteY119" fmla="*/ 3929061 h 3931978"/>
              <a:gd name="connsiteX120" fmla="*/ 2315839 w 4314729"/>
              <a:gd name="connsiteY120" fmla="*/ 3139071 h 3931978"/>
              <a:gd name="connsiteX121" fmla="*/ 2182441 w 4314729"/>
              <a:gd name="connsiteY121" fmla="*/ 2655871 h 3931978"/>
              <a:gd name="connsiteX122" fmla="*/ 2126991 w 4314729"/>
              <a:gd name="connsiteY122" fmla="*/ 2823288 h 3931978"/>
              <a:gd name="connsiteX123" fmla="*/ 2058955 w 4314729"/>
              <a:gd name="connsiteY123" fmla="*/ 3094604 h 3931978"/>
              <a:gd name="connsiteX124" fmla="*/ 1953208 w 4314729"/>
              <a:gd name="connsiteY124" fmla="*/ 3573576 h 3931978"/>
              <a:gd name="connsiteX125" fmla="*/ 1865199 w 4314729"/>
              <a:gd name="connsiteY125" fmla="*/ 3931978 h 3931978"/>
              <a:gd name="connsiteX126" fmla="*/ 1470933 w 4314729"/>
              <a:gd name="connsiteY126"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30376 h 3931978"/>
              <a:gd name="connsiteX48" fmla="*/ 1300066 w 4314729"/>
              <a:gd name="connsiteY48" fmla="*/ 817935 h 3931978"/>
              <a:gd name="connsiteX49" fmla="*/ 1399592 w 4314729"/>
              <a:gd name="connsiteY49" fmla="*/ 761951 h 3931978"/>
              <a:gd name="connsiteX50" fmla="*/ 1368490 w 4314729"/>
              <a:gd name="connsiteY50" fmla="*/ 687306 h 3931978"/>
              <a:gd name="connsiteX51" fmla="*/ 1486678 w 4314729"/>
              <a:gd name="connsiteY51" fmla="*/ 625102 h 3931978"/>
              <a:gd name="connsiteX52" fmla="*/ 1525847 w 4314729"/>
              <a:gd name="connsiteY52" fmla="*/ 562607 h 3931978"/>
              <a:gd name="connsiteX53" fmla="*/ 1635968 w 4314729"/>
              <a:gd name="connsiteY53" fmla="*/ 488253 h 3931978"/>
              <a:gd name="connsiteX54" fmla="*/ 1543731 w 4314729"/>
              <a:gd name="connsiteY54" fmla="*/ 501326 h 3931978"/>
              <a:gd name="connsiteX55" fmla="*/ 1629747 w 4314729"/>
              <a:gd name="connsiteY55" fmla="*/ 413074 h 3931978"/>
              <a:gd name="connsiteX56" fmla="*/ 1692097 w 4314729"/>
              <a:gd name="connsiteY56" fmla="*/ 431200 h 3931978"/>
              <a:gd name="connsiteX57" fmla="*/ 1893920 w 4314729"/>
              <a:gd name="connsiteY57" fmla="*/ 405007 h 3931978"/>
              <a:gd name="connsiteX58" fmla="*/ 1946988 w 4314729"/>
              <a:gd name="connsiteY58" fmla="*/ 282980 h 3931978"/>
              <a:gd name="connsiteX59" fmla="*/ 1971870 w 4314729"/>
              <a:gd name="connsiteY59" fmla="*/ 166493 h 3931978"/>
              <a:gd name="connsiteX60" fmla="*/ 2035532 w 4314729"/>
              <a:gd name="connsiteY60" fmla="*/ 110509 h 3931978"/>
              <a:gd name="connsiteX61" fmla="*/ 2086218 w 4314729"/>
              <a:gd name="connsiteY61" fmla="*/ 46458 h 3931978"/>
              <a:gd name="connsiteX62" fmla="*/ 2135058 w 4314729"/>
              <a:gd name="connsiteY62" fmla="*/ 0 h 3931978"/>
              <a:gd name="connsiteX63" fmla="*/ 2217381 w 4314729"/>
              <a:gd name="connsiteY63" fmla="*/ 57975 h 3931978"/>
              <a:gd name="connsiteX64" fmla="*/ 2295331 w 4314729"/>
              <a:gd name="connsiteY64" fmla="*/ 146131 h 3931978"/>
              <a:gd name="connsiteX65" fmla="*/ 2344171 w 4314729"/>
              <a:gd name="connsiteY65" fmla="*/ 290124 h 3931978"/>
              <a:gd name="connsiteX66" fmla="*/ 2395391 w 4314729"/>
              <a:gd name="connsiteY66" fmla="*/ 451319 h 3931978"/>
              <a:gd name="connsiteX67" fmla="*/ 2550368 w 4314729"/>
              <a:gd name="connsiteY67" fmla="*/ 413608 h 3931978"/>
              <a:gd name="connsiteX68" fmla="*/ 2665105 w 4314729"/>
              <a:gd name="connsiteY68" fmla="*/ 403014 h 3931978"/>
              <a:gd name="connsiteX69" fmla="*/ 2718076 w 4314729"/>
              <a:gd name="connsiteY69" fmla="*/ 388873 h 3931978"/>
              <a:gd name="connsiteX70" fmla="*/ 2817845 w 4314729"/>
              <a:gd name="connsiteY70" fmla="*/ 438490 h 3931978"/>
              <a:gd name="connsiteX71" fmla="*/ 2743200 w 4314729"/>
              <a:gd name="connsiteY71" fmla="*/ 469592 h 3931978"/>
              <a:gd name="connsiteX72" fmla="*/ 2661073 w 4314729"/>
              <a:gd name="connsiteY72" fmla="*/ 461767 h 3931978"/>
              <a:gd name="connsiteX73" fmla="*/ 2666174 w 4314729"/>
              <a:gd name="connsiteY73" fmla="*/ 497632 h 3931978"/>
              <a:gd name="connsiteX74" fmla="*/ 2830286 w 4314729"/>
              <a:gd name="connsiteY74" fmla="*/ 556678 h 3931978"/>
              <a:gd name="connsiteX75" fmla="*/ 2989246 w 4314729"/>
              <a:gd name="connsiteY75" fmla="*/ 718408 h 3931978"/>
              <a:gd name="connsiteX76" fmla="*/ 3048000 w 4314729"/>
              <a:gd name="connsiteY76" fmla="*/ 817546 h 3931978"/>
              <a:gd name="connsiteX77" fmla="*/ 3178629 w 4314729"/>
              <a:gd name="connsiteY77" fmla="*/ 898800 h 3931978"/>
              <a:gd name="connsiteX78" fmla="*/ 3262021 w 4314729"/>
              <a:gd name="connsiteY78" fmla="*/ 950022 h 3931978"/>
              <a:gd name="connsiteX79" fmla="*/ 3349254 w 4314729"/>
              <a:gd name="connsiteY79" fmla="*/ 995168 h 3931978"/>
              <a:gd name="connsiteX80" fmla="*/ 3420301 w 4314729"/>
              <a:gd name="connsiteY80" fmla="*/ 1105775 h 3931978"/>
              <a:gd name="connsiteX81" fmla="*/ 3487656 w 4314729"/>
              <a:gd name="connsiteY81" fmla="*/ 1120354 h 3931978"/>
              <a:gd name="connsiteX82" fmla="*/ 3614057 w 4314729"/>
              <a:gd name="connsiteY82" fmla="*/ 1173956 h 3931978"/>
              <a:gd name="connsiteX83" fmla="*/ 3717034 w 4314729"/>
              <a:gd name="connsiteY83" fmla="*/ 1233244 h 3931978"/>
              <a:gd name="connsiteX84" fmla="*/ 3806501 w 4314729"/>
              <a:gd name="connsiteY84" fmla="*/ 1310804 h 3931978"/>
              <a:gd name="connsiteX85" fmla="*/ 3900196 w 4314729"/>
              <a:gd name="connsiteY85" fmla="*/ 1346669 h 3931978"/>
              <a:gd name="connsiteX86" fmla="*/ 4035442 w 4314729"/>
              <a:gd name="connsiteY86" fmla="*/ 1335152 h 3931978"/>
              <a:gd name="connsiteX87" fmla="*/ 4077283 w 4314729"/>
              <a:gd name="connsiteY87" fmla="*/ 1296371 h 3931978"/>
              <a:gd name="connsiteX88" fmla="*/ 4118444 w 4314729"/>
              <a:gd name="connsiteY88" fmla="*/ 1342830 h 3931978"/>
              <a:gd name="connsiteX89" fmla="*/ 4065231 w 4314729"/>
              <a:gd name="connsiteY89" fmla="*/ 1397501 h 3931978"/>
              <a:gd name="connsiteX90" fmla="*/ 4187939 w 4314729"/>
              <a:gd name="connsiteY90" fmla="*/ 1521230 h 3931978"/>
              <a:gd name="connsiteX91" fmla="*/ 4314729 w 4314729"/>
              <a:gd name="connsiteY91" fmla="*/ 1609919 h 3931978"/>
              <a:gd name="connsiteX92" fmla="*/ 4293540 w 4314729"/>
              <a:gd name="connsiteY92" fmla="*/ 1647630 h 3931978"/>
              <a:gd name="connsiteX93" fmla="*/ 4206455 w 4314729"/>
              <a:gd name="connsiteY93" fmla="*/ 1596409 h 3931978"/>
              <a:gd name="connsiteX94" fmla="*/ 4312201 w 4314729"/>
              <a:gd name="connsiteY94" fmla="*/ 1718048 h 3931978"/>
              <a:gd name="connsiteX95" fmla="*/ 4259523 w 4314729"/>
              <a:gd name="connsiteY95" fmla="*/ 1764895 h 3931978"/>
              <a:gd name="connsiteX96" fmla="*/ 4043654 w 4314729"/>
              <a:gd name="connsiteY96" fmla="*/ 1603165 h 3931978"/>
              <a:gd name="connsiteX97" fmla="*/ 3915018 w 4314729"/>
              <a:gd name="connsiteY97" fmla="*/ 1566620 h 3931978"/>
              <a:gd name="connsiteX98" fmla="*/ 3825017 w 4314729"/>
              <a:gd name="connsiteY98" fmla="*/ 1592327 h 3931978"/>
              <a:gd name="connsiteX99" fmla="*/ 3726025 w 4314729"/>
              <a:gd name="connsiteY99" fmla="*/ 1539502 h 3931978"/>
              <a:gd name="connsiteX100" fmla="*/ 3583636 w 4314729"/>
              <a:gd name="connsiteY100" fmla="*/ 1526527 h 3931978"/>
              <a:gd name="connsiteX101" fmla="*/ 3374377 w 4314729"/>
              <a:gd name="connsiteY101" fmla="*/ 1410186 h 3931978"/>
              <a:gd name="connsiteX102" fmla="*/ 3288604 w 4314729"/>
              <a:gd name="connsiteY102" fmla="*/ 1432833 h 3931978"/>
              <a:gd name="connsiteX103" fmla="*/ 3021273 w 4314729"/>
              <a:gd name="connsiteY103" fmla="*/ 1246608 h 3931978"/>
              <a:gd name="connsiteX104" fmla="*/ 3016510 w 4314729"/>
              <a:gd name="connsiteY104" fmla="*/ 1309881 h 3931978"/>
              <a:gd name="connsiteX105" fmla="*/ 3094459 w 4314729"/>
              <a:gd name="connsiteY105" fmla="*/ 1386373 h 3931978"/>
              <a:gd name="connsiteX106" fmla="*/ 3024965 w 4314729"/>
              <a:gd name="connsiteY106" fmla="*/ 1443280 h 3931978"/>
              <a:gd name="connsiteX107" fmla="*/ 3020348 w 4314729"/>
              <a:gd name="connsiteY107" fmla="*/ 1579207 h 3931978"/>
              <a:gd name="connsiteX108" fmla="*/ 2996390 w 4314729"/>
              <a:gd name="connsiteY108" fmla="*/ 1723198 h 3931978"/>
              <a:gd name="connsiteX109" fmla="*/ 2997848 w 4314729"/>
              <a:gd name="connsiteY109" fmla="*/ 1875404 h 3931978"/>
              <a:gd name="connsiteX110" fmla="*/ 2942253 w 4314729"/>
              <a:gd name="connsiteY110" fmla="*/ 1950049 h 3931978"/>
              <a:gd name="connsiteX111" fmla="*/ 2949931 w 4314729"/>
              <a:gd name="connsiteY111" fmla="*/ 2111002 h 3931978"/>
              <a:gd name="connsiteX112" fmla="*/ 2816388 w 4314729"/>
              <a:gd name="connsiteY112" fmla="*/ 2156392 h 3931978"/>
              <a:gd name="connsiteX113" fmla="*/ 2775226 w 4314729"/>
              <a:gd name="connsiteY113" fmla="*/ 2112848 h 3931978"/>
              <a:gd name="connsiteX114" fmla="*/ 2676623 w 4314729"/>
              <a:gd name="connsiteY114" fmla="*/ 2118535 h 3931978"/>
              <a:gd name="connsiteX115" fmla="*/ 2774448 w 4314729"/>
              <a:gd name="connsiteY115" fmla="*/ 2351460 h 3931978"/>
              <a:gd name="connsiteX116" fmla="*/ 2743200 w 4314729"/>
              <a:gd name="connsiteY116" fmla="*/ 2453368 h 3931978"/>
              <a:gd name="connsiteX117" fmla="*/ 2811625 w 4314729"/>
              <a:gd name="connsiteY117" fmla="*/ 3474049 h 3931978"/>
              <a:gd name="connsiteX118" fmla="*/ 2809243 w 4314729"/>
              <a:gd name="connsiteY118" fmla="*/ 3929597 h 3931978"/>
              <a:gd name="connsiteX119" fmla="*/ 2494384 w 4314729"/>
              <a:gd name="connsiteY119" fmla="*/ 3929061 h 3931978"/>
              <a:gd name="connsiteX120" fmla="*/ 2315839 w 4314729"/>
              <a:gd name="connsiteY120" fmla="*/ 3139071 h 3931978"/>
              <a:gd name="connsiteX121" fmla="*/ 2182441 w 4314729"/>
              <a:gd name="connsiteY121" fmla="*/ 2655871 h 3931978"/>
              <a:gd name="connsiteX122" fmla="*/ 2126991 w 4314729"/>
              <a:gd name="connsiteY122" fmla="*/ 2823288 h 3931978"/>
              <a:gd name="connsiteX123" fmla="*/ 2058955 w 4314729"/>
              <a:gd name="connsiteY123" fmla="*/ 3094604 h 3931978"/>
              <a:gd name="connsiteX124" fmla="*/ 1953208 w 4314729"/>
              <a:gd name="connsiteY124" fmla="*/ 3573576 h 3931978"/>
              <a:gd name="connsiteX125" fmla="*/ 1865199 w 4314729"/>
              <a:gd name="connsiteY125" fmla="*/ 3931978 h 3931978"/>
              <a:gd name="connsiteX126" fmla="*/ 1470933 w 4314729"/>
              <a:gd name="connsiteY126"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30376 h 3931978"/>
              <a:gd name="connsiteX48" fmla="*/ 1300066 w 4314729"/>
              <a:gd name="connsiteY48" fmla="*/ 817935 h 3931978"/>
              <a:gd name="connsiteX49" fmla="*/ 1399592 w 4314729"/>
              <a:gd name="connsiteY49" fmla="*/ 761951 h 3931978"/>
              <a:gd name="connsiteX50" fmla="*/ 1375634 w 4314729"/>
              <a:gd name="connsiteY50" fmla="*/ 725406 h 3931978"/>
              <a:gd name="connsiteX51" fmla="*/ 1486678 w 4314729"/>
              <a:gd name="connsiteY51" fmla="*/ 625102 h 3931978"/>
              <a:gd name="connsiteX52" fmla="*/ 1525847 w 4314729"/>
              <a:gd name="connsiteY52" fmla="*/ 562607 h 3931978"/>
              <a:gd name="connsiteX53" fmla="*/ 1635968 w 4314729"/>
              <a:gd name="connsiteY53" fmla="*/ 488253 h 3931978"/>
              <a:gd name="connsiteX54" fmla="*/ 1543731 w 4314729"/>
              <a:gd name="connsiteY54" fmla="*/ 501326 h 3931978"/>
              <a:gd name="connsiteX55" fmla="*/ 1629747 w 4314729"/>
              <a:gd name="connsiteY55" fmla="*/ 413074 h 3931978"/>
              <a:gd name="connsiteX56" fmla="*/ 1692097 w 4314729"/>
              <a:gd name="connsiteY56" fmla="*/ 431200 h 3931978"/>
              <a:gd name="connsiteX57" fmla="*/ 1893920 w 4314729"/>
              <a:gd name="connsiteY57" fmla="*/ 405007 h 3931978"/>
              <a:gd name="connsiteX58" fmla="*/ 1946988 w 4314729"/>
              <a:gd name="connsiteY58" fmla="*/ 282980 h 3931978"/>
              <a:gd name="connsiteX59" fmla="*/ 1971870 w 4314729"/>
              <a:gd name="connsiteY59" fmla="*/ 166493 h 3931978"/>
              <a:gd name="connsiteX60" fmla="*/ 2035532 w 4314729"/>
              <a:gd name="connsiteY60" fmla="*/ 110509 h 3931978"/>
              <a:gd name="connsiteX61" fmla="*/ 2086218 w 4314729"/>
              <a:gd name="connsiteY61" fmla="*/ 46458 h 3931978"/>
              <a:gd name="connsiteX62" fmla="*/ 2135058 w 4314729"/>
              <a:gd name="connsiteY62" fmla="*/ 0 h 3931978"/>
              <a:gd name="connsiteX63" fmla="*/ 2217381 w 4314729"/>
              <a:gd name="connsiteY63" fmla="*/ 57975 h 3931978"/>
              <a:gd name="connsiteX64" fmla="*/ 2295331 w 4314729"/>
              <a:gd name="connsiteY64" fmla="*/ 146131 h 3931978"/>
              <a:gd name="connsiteX65" fmla="*/ 2344171 w 4314729"/>
              <a:gd name="connsiteY65" fmla="*/ 290124 h 3931978"/>
              <a:gd name="connsiteX66" fmla="*/ 2395391 w 4314729"/>
              <a:gd name="connsiteY66" fmla="*/ 451319 h 3931978"/>
              <a:gd name="connsiteX67" fmla="*/ 2550368 w 4314729"/>
              <a:gd name="connsiteY67" fmla="*/ 413608 h 3931978"/>
              <a:gd name="connsiteX68" fmla="*/ 2665105 w 4314729"/>
              <a:gd name="connsiteY68" fmla="*/ 403014 h 3931978"/>
              <a:gd name="connsiteX69" fmla="*/ 2718076 w 4314729"/>
              <a:gd name="connsiteY69" fmla="*/ 388873 h 3931978"/>
              <a:gd name="connsiteX70" fmla="*/ 2817845 w 4314729"/>
              <a:gd name="connsiteY70" fmla="*/ 438490 h 3931978"/>
              <a:gd name="connsiteX71" fmla="*/ 2743200 w 4314729"/>
              <a:gd name="connsiteY71" fmla="*/ 469592 h 3931978"/>
              <a:gd name="connsiteX72" fmla="*/ 2661073 w 4314729"/>
              <a:gd name="connsiteY72" fmla="*/ 461767 h 3931978"/>
              <a:gd name="connsiteX73" fmla="*/ 2666174 w 4314729"/>
              <a:gd name="connsiteY73" fmla="*/ 497632 h 3931978"/>
              <a:gd name="connsiteX74" fmla="*/ 2830286 w 4314729"/>
              <a:gd name="connsiteY74" fmla="*/ 556678 h 3931978"/>
              <a:gd name="connsiteX75" fmla="*/ 2989246 w 4314729"/>
              <a:gd name="connsiteY75" fmla="*/ 718408 h 3931978"/>
              <a:gd name="connsiteX76" fmla="*/ 3048000 w 4314729"/>
              <a:gd name="connsiteY76" fmla="*/ 817546 h 3931978"/>
              <a:gd name="connsiteX77" fmla="*/ 3178629 w 4314729"/>
              <a:gd name="connsiteY77" fmla="*/ 898800 h 3931978"/>
              <a:gd name="connsiteX78" fmla="*/ 3262021 w 4314729"/>
              <a:gd name="connsiteY78" fmla="*/ 950022 h 3931978"/>
              <a:gd name="connsiteX79" fmla="*/ 3349254 w 4314729"/>
              <a:gd name="connsiteY79" fmla="*/ 995168 h 3931978"/>
              <a:gd name="connsiteX80" fmla="*/ 3420301 w 4314729"/>
              <a:gd name="connsiteY80" fmla="*/ 1105775 h 3931978"/>
              <a:gd name="connsiteX81" fmla="*/ 3487656 w 4314729"/>
              <a:gd name="connsiteY81" fmla="*/ 1120354 h 3931978"/>
              <a:gd name="connsiteX82" fmla="*/ 3614057 w 4314729"/>
              <a:gd name="connsiteY82" fmla="*/ 1173956 h 3931978"/>
              <a:gd name="connsiteX83" fmla="*/ 3717034 w 4314729"/>
              <a:gd name="connsiteY83" fmla="*/ 1233244 h 3931978"/>
              <a:gd name="connsiteX84" fmla="*/ 3806501 w 4314729"/>
              <a:gd name="connsiteY84" fmla="*/ 1310804 h 3931978"/>
              <a:gd name="connsiteX85" fmla="*/ 3900196 w 4314729"/>
              <a:gd name="connsiteY85" fmla="*/ 1346669 h 3931978"/>
              <a:gd name="connsiteX86" fmla="*/ 4035442 w 4314729"/>
              <a:gd name="connsiteY86" fmla="*/ 1335152 h 3931978"/>
              <a:gd name="connsiteX87" fmla="*/ 4077283 w 4314729"/>
              <a:gd name="connsiteY87" fmla="*/ 1296371 h 3931978"/>
              <a:gd name="connsiteX88" fmla="*/ 4118444 w 4314729"/>
              <a:gd name="connsiteY88" fmla="*/ 1342830 h 3931978"/>
              <a:gd name="connsiteX89" fmla="*/ 4065231 w 4314729"/>
              <a:gd name="connsiteY89" fmla="*/ 1397501 h 3931978"/>
              <a:gd name="connsiteX90" fmla="*/ 4187939 w 4314729"/>
              <a:gd name="connsiteY90" fmla="*/ 1521230 h 3931978"/>
              <a:gd name="connsiteX91" fmla="*/ 4314729 w 4314729"/>
              <a:gd name="connsiteY91" fmla="*/ 1609919 h 3931978"/>
              <a:gd name="connsiteX92" fmla="*/ 4293540 w 4314729"/>
              <a:gd name="connsiteY92" fmla="*/ 1647630 h 3931978"/>
              <a:gd name="connsiteX93" fmla="*/ 4206455 w 4314729"/>
              <a:gd name="connsiteY93" fmla="*/ 1596409 h 3931978"/>
              <a:gd name="connsiteX94" fmla="*/ 4312201 w 4314729"/>
              <a:gd name="connsiteY94" fmla="*/ 1718048 h 3931978"/>
              <a:gd name="connsiteX95" fmla="*/ 4259523 w 4314729"/>
              <a:gd name="connsiteY95" fmla="*/ 1764895 h 3931978"/>
              <a:gd name="connsiteX96" fmla="*/ 4043654 w 4314729"/>
              <a:gd name="connsiteY96" fmla="*/ 1603165 h 3931978"/>
              <a:gd name="connsiteX97" fmla="*/ 3915018 w 4314729"/>
              <a:gd name="connsiteY97" fmla="*/ 1566620 h 3931978"/>
              <a:gd name="connsiteX98" fmla="*/ 3825017 w 4314729"/>
              <a:gd name="connsiteY98" fmla="*/ 1592327 h 3931978"/>
              <a:gd name="connsiteX99" fmla="*/ 3726025 w 4314729"/>
              <a:gd name="connsiteY99" fmla="*/ 1539502 h 3931978"/>
              <a:gd name="connsiteX100" fmla="*/ 3583636 w 4314729"/>
              <a:gd name="connsiteY100" fmla="*/ 1526527 h 3931978"/>
              <a:gd name="connsiteX101" fmla="*/ 3374377 w 4314729"/>
              <a:gd name="connsiteY101" fmla="*/ 1410186 h 3931978"/>
              <a:gd name="connsiteX102" fmla="*/ 3288604 w 4314729"/>
              <a:gd name="connsiteY102" fmla="*/ 1432833 h 3931978"/>
              <a:gd name="connsiteX103" fmla="*/ 3021273 w 4314729"/>
              <a:gd name="connsiteY103" fmla="*/ 1246608 h 3931978"/>
              <a:gd name="connsiteX104" fmla="*/ 3016510 w 4314729"/>
              <a:gd name="connsiteY104" fmla="*/ 1309881 h 3931978"/>
              <a:gd name="connsiteX105" fmla="*/ 3094459 w 4314729"/>
              <a:gd name="connsiteY105" fmla="*/ 1386373 h 3931978"/>
              <a:gd name="connsiteX106" fmla="*/ 3024965 w 4314729"/>
              <a:gd name="connsiteY106" fmla="*/ 1443280 h 3931978"/>
              <a:gd name="connsiteX107" fmla="*/ 3020348 w 4314729"/>
              <a:gd name="connsiteY107" fmla="*/ 1579207 h 3931978"/>
              <a:gd name="connsiteX108" fmla="*/ 2996390 w 4314729"/>
              <a:gd name="connsiteY108" fmla="*/ 1723198 h 3931978"/>
              <a:gd name="connsiteX109" fmla="*/ 2997848 w 4314729"/>
              <a:gd name="connsiteY109" fmla="*/ 1875404 h 3931978"/>
              <a:gd name="connsiteX110" fmla="*/ 2942253 w 4314729"/>
              <a:gd name="connsiteY110" fmla="*/ 1950049 h 3931978"/>
              <a:gd name="connsiteX111" fmla="*/ 2949931 w 4314729"/>
              <a:gd name="connsiteY111" fmla="*/ 2111002 h 3931978"/>
              <a:gd name="connsiteX112" fmla="*/ 2816388 w 4314729"/>
              <a:gd name="connsiteY112" fmla="*/ 2156392 h 3931978"/>
              <a:gd name="connsiteX113" fmla="*/ 2775226 w 4314729"/>
              <a:gd name="connsiteY113" fmla="*/ 2112848 h 3931978"/>
              <a:gd name="connsiteX114" fmla="*/ 2676623 w 4314729"/>
              <a:gd name="connsiteY114" fmla="*/ 2118535 h 3931978"/>
              <a:gd name="connsiteX115" fmla="*/ 2774448 w 4314729"/>
              <a:gd name="connsiteY115" fmla="*/ 2351460 h 3931978"/>
              <a:gd name="connsiteX116" fmla="*/ 2743200 w 4314729"/>
              <a:gd name="connsiteY116" fmla="*/ 2453368 h 3931978"/>
              <a:gd name="connsiteX117" fmla="*/ 2811625 w 4314729"/>
              <a:gd name="connsiteY117" fmla="*/ 3474049 h 3931978"/>
              <a:gd name="connsiteX118" fmla="*/ 2809243 w 4314729"/>
              <a:gd name="connsiteY118" fmla="*/ 3929597 h 3931978"/>
              <a:gd name="connsiteX119" fmla="*/ 2494384 w 4314729"/>
              <a:gd name="connsiteY119" fmla="*/ 3929061 h 3931978"/>
              <a:gd name="connsiteX120" fmla="*/ 2315839 w 4314729"/>
              <a:gd name="connsiteY120" fmla="*/ 3139071 h 3931978"/>
              <a:gd name="connsiteX121" fmla="*/ 2182441 w 4314729"/>
              <a:gd name="connsiteY121" fmla="*/ 2655871 h 3931978"/>
              <a:gd name="connsiteX122" fmla="*/ 2126991 w 4314729"/>
              <a:gd name="connsiteY122" fmla="*/ 2823288 h 3931978"/>
              <a:gd name="connsiteX123" fmla="*/ 2058955 w 4314729"/>
              <a:gd name="connsiteY123" fmla="*/ 3094604 h 3931978"/>
              <a:gd name="connsiteX124" fmla="*/ 1953208 w 4314729"/>
              <a:gd name="connsiteY124" fmla="*/ 3573576 h 3931978"/>
              <a:gd name="connsiteX125" fmla="*/ 1865199 w 4314729"/>
              <a:gd name="connsiteY125" fmla="*/ 3931978 h 3931978"/>
              <a:gd name="connsiteX126" fmla="*/ 1470933 w 4314729"/>
              <a:gd name="connsiteY126"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30376 h 3931978"/>
              <a:gd name="connsiteX48" fmla="*/ 1300066 w 4314729"/>
              <a:gd name="connsiteY48" fmla="*/ 817935 h 3931978"/>
              <a:gd name="connsiteX49" fmla="*/ 1399592 w 4314729"/>
              <a:gd name="connsiteY49" fmla="*/ 761951 h 3931978"/>
              <a:gd name="connsiteX50" fmla="*/ 1375634 w 4314729"/>
              <a:gd name="connsiteY50" fmla="*/ 725406 h 3931978"/>
              <a:gd name="connsiteX51" fmla="*/ 1486678 w 4314729"/>
              <a:gd name="connsiteY51" fmla="*/ 625102 h 3931978"/>
              <a:gd name="connsiteX52" fmla="*/ 1525847 w 4314729"/>
              <a:gd name="connsiteY52" fmla="*/ 562607 h 3931978"/>
              <a:gd name="connsiteX53" fmla="*/ 1635968 w 4314729"/>
              <a:gd name="connsiteY53" fmla="*/ 488253 h 3931978"/>
              <a:gd name="connsiteX54" fmla="*/ 1543731 w 4314729"/>
              <a:gd name="connsiteY54" fmla="*/ 501326 h 3931978"/>
              <a:gd name="connsiteX55" fmla="*/ 1629747 w 4314729"/>
              <a:gd name="connsiteY55" fmla="*/ 413074 h 3931978"/>
              <a:gd name="connsiteX56" fmla="*/ 1692097 w 4314729"/>
              <a:gd name="connsiteY56" fmla="*/ 431200 h 3931978"/>
              <a:gd name="connsiteX57" fmla="*/ 1893920 w 4314729"/>
              <a:gd name="connsiteY57" fmla="*/ 405007 h 3931978"/>
              <a:gd name="connsiteX58" fmla="*/ 1946988 w 4314729"/>
              <a:gd name="connsiteY58" fmla="*/ 282980 h 3931978"/>
              <a:gd name="connsiteX59" fmla="*/ 1971870 w 4314729"/>
              <a:gd name="connsiteY59" fmla="*/ 166493 h 3931978"/>
              <a:gd name="connsiteX60" fmla="*/ 2035532 w 4314729"/>
              <a:gd name="connsiteY60" fmla="*/ 110509 h 3931978"/>
              <a:gd name="connsiteX61" fmla="*/ 2086218 w 4314729"/>
              <a:gd name="connsiteY61" fmla="*/ 46458 h 3931978"/>
              <a:gd name="connsiteX62" fmla="*/ 2135058 w 4314729"/>
              <a:gd name="connsiteY62" fmla="*/ 0 h 3931978"/>
              <a:gd name="connsiteX63" fmla="*/ 2217381 w 4314729"/>
              <a:gd name="connsiteY63" fmla="*/ 57975 h 3931978"/>
              <a:gd name="connsiteX64" fmla="*/ 2295331 w 4314729"/>
              <a:gd name="connsiteY64" fmla="*/ 146131 h 3931978"/>
              <a:gd name="connsiteX65" fmla="*/ 2344171 w 4314729"/>
              <a:gd name="connsiteY65" fmla="*/ 290124 h 3931978"/>
              <a:gd name="connsiteX66" fmla="*/ 2395391 w 4314729"/>
              <a:gd name="connsiteY66" fmla="*/ 451319 h 3931978"/>
              <a:gd name="connsiteX67" fmla="*/ 2550368 w 4314729"/>
              <a:gd name="connsiteY67" fmla="*/ 413608 h 3931978"/>
              <a:gd name="connsiteX68" fmla="*/ 2665105 w 4314729"/>
              <a:gd name="connsiteY68" fmla="*/ 403014 h 3931978"/>
              <a:gd name="connsiteX69" fmla="*/ 2718076 w 4314729"/>
              <a:gd name="connsiteY69" fmla="*/ 388873 h 3931978"/>
              <a:gd name="connsiteX70" fmla="*/ 2817845 w 4314729"/>
              <a:gd name="connsiteY70" fmla="*/ 438490 h 3931978"/>
              <a:gd name="connsiteX71" fmla="*/ 2743200 w 4314729"/>
              <a:gd name="connsiteY71" fmla="*/ 469592 h 3931978"/>
              <a:gd name="connsiteX72" fmla="*/ 2661073 w 4314729"/>
              <a:gd name="connsiteY72" fmla="*/ 461767 h 3931978"/>
              <a:gd name="connsiteX73" fmla="*/ 2666174 w 4314729"/>
              <a:gd name="connsiteY73" fmla="*/ 497632 h 3931978"/>
              <a:gd name="connsiteX74" fmla="*/ 2830286 w 4314729"/>
              <a:gd name="connsiteY74" fmla="*/ 556678 h 3931978"/>
              <a:gd name="connsiteX75" fmla="*/ 2989246 w 4314729"/>
              <a:gd name="connsiteY75" fmla="*/ 718408 h 3931978"/>
              <a:gd name="connsiteX76" fmla="*/ 3048000 w 4314729"/>
              <a:gd name="connsiteY76" fmla="*/ 817546 h 3931978"/>
              <a:gd name="connsiteX77" fmla="*/ 3178629 w 4314729"/>
              <a:gd name="connsiteY77" fmla="*/ 898800 h 3931978"/>
              <a:gd name="connsiteX78" fmla="*/ 3262021 w 4314729"/>
              <a:gd name="connsiteY78" fmla="*/ 950022 h 3931978"/>
              <a:gd name="connsiteX79" fmla="*/ 3349254 w 4314729"/>
              <a:gd name="connsiteY79" fmla="*/ 995168 h 3931978"/>
              <a:gd name="connsiteX80" fmla="*/ 3420301 w 4314729"/>
              <a:gd name="connsiteY80" fmla="*/ 1105775 h 3931978"/>
              <a:gd name="connsiteX81" fmla="*/ 3487656 w 4314729"/>
              <a:gd name="connsiteY81" fmla="*/ 1120354 h 3931978"/>
              <a:gd name="connsiteX82" fmla="*/ 3614057 w 4314729"/>
              <a:gd name="connsiteY82" fmla="*/ 1173956 h 3931978"/>
              <a:gd name="connsiteX83" fmla="*/ 3717034 w 4314729"/>
              <a:gd name="connsiteY83" fmla="*/ 1233244 h 3931978"/>
              <a:gd name="connsiteX84" fmla="*/ 3806501 w 4314729"/>
              <a:gd name="connsiteY84" fmla="*/ 1310804 h 3931978"/>
              <a:gd name="connsiteX85" fmla="*/ 3900196 w 4314729"/>
              <a:gd name="connsiteY85" fmla="*/ 1346669 h 3931978"/>
              <a:gd name="connsiteX86" fmla="*/ 4035442 w 4314729"/>
              <a:gd name="connsiteY86" fmla="*/ 1335152 h 3931978"/>
              <a:gd name="connsiteX87" fmla="*/ 4077283 w 4314729"/>
              <a:gd name="connsiteY87" fmla="*/ 1296371 h 3931978"/>
              <a:gd name="connsiteX88" fmla="*/ 4118444 w 4314729"/>
              <a:gd name="connsiteY88" fmla="*/ 1342830 h 3931978"/>
              <a:gd name="connsiteX89" fmla="*/ 4065231 w 4314729"/>
              <a:gd name="connsiteY89" fmla="*/ 1397501 h 3931978"/>
              <a:gd name="connsiteX90" fmla="*/ 4187939 w 4314729"/>
              <a:gd name="connsiteY90" fmla="*/ 1521230 h 3931978"/>
              <a:gd name="connsiteX91" fmla="*/ 4314729 w 4314729"/>
              <a:gd name="connsiteY91" fmla="*/ 1609919 h 3931978"/>
              <a:gd name="connsiteX92" fmla="*/ 4293540 w 4314729"/>
              <a:gd name="connsiteY92" fmla="*/ 1647630 h 3931978"/>
              <a:gd name="connsiteX93" fmla="*/ 4206455 w 4314729"/>
              <a:gd name="connsiteY93" fmla="*/ 1596409 h 3931978"/>
              <a:gd name="connsiteX94" fmla="*/ 4312201 w 4314729"/>
              <a:gd name="connsiteY94" fmla="*/ 1718048 h 3931978"/>
              <a:gd name="connsiteX95" fmla="*/ 4259523 w 4314729"/>
              <a:gd name="connsiteY95" fmla="*/ 1764895 h 3931978"/>
              <a:gd name="connsiteX96" fmla="*/ 4043654 w 4314729"/>
              <a:gd name="connsiteY96" fmla="*/ 1603165 h 3931978"/>
              <a:gd name="connsiteX97" fmla="*/ 3915018 w 4314729"/>
              <a:gd name="connsiteY97" fmla="*/ 1566620 h 3931978"/>
              <a:gd name="connsiteX98" fmla="*/ 3825017 w 4314729"/>
              <a:gd name="connsiteY98" fmla="*/ 1592327 h 3931978"/>
              <a:gd name="connsiteX99" fmla="*/ 3726025 w 4314729"/>
              <a:gd name="connsiteY99" fmla="*/ 1539502 h 3931978"/>
              <a:gd name="connsiteX100" fmla="*/ 3583636 w 4314729"/>
              <a:gd name="connsiteY100" fmla="*/ 1526527 h 3931978"/>
              <a:gd name="connsiteX101" fmla="*/ 3374377 w 4314729"/>
              <a:gd name="connsiteY101" fmla="*/ 1410186 h 3931978"/>
              <a:gd name="connsiteX102" fmla="*/ 3288604 w 4314729"/>
              <a:gd name="connsiteY102" fmla="*/ 1432833 h 3931978"/>
              <a:gd name="connsiteX103" fmla="*/ 3021273 w 4314729"/>
              <a:gd name="connsiteY103" fmla="*/ 1246608 h 3931978"/>
              <a:gd name="connsiteX104" fmla="*/ 3016510 w 4314729"/>
              <a:gd name="connsiteY104" fmla="*/ 1309881 h 3931978"/>
              <a:gd name="connsiteX105" fmla="*/ 3094459 w 4314729"/>
              <a:gd name="connsiteY105" fmla="*/ 1386373 h 3931978"/>
              <a:gd name="connsiteX106" fmla="*/ 3024965 w 4314729"/>
              <a:gd name="connsiteY106" fmla="*/ 1443280 h 3931978"/>
              <a:gd name="connsiteX107" fmla="*/ 3020348 w 4314729"/>
              <a:gd name="connsiteY107" fmla="*/ 1579207 h 3931978"/>
              <a:gd name="connsiteX108" fmla="*/ 2996390 w 4314729"/>
              <a:gd name="connsiteY108" fmla="*/ 1723198 h 3931978"/>
              <a:gd name="connsiteX109" fmla="*/ 2997848 w 4314729"/>
              <a:gd name="connsiteY109" fmla="*/ 1875404 h 3931978"/>
              <a:gd name="connsiteX110" fmla="*/ 2942253 w 4314729"/>
              <a:gd name="connsiteY110" fmla="*/ 1950049 h 3931978"/>
              <a:gd name="connsiteX111" fmla="*/ 2949931 w 4314729"/>
              <a:gd name="connsiteY111" fmla="*/ 2111002 h 3931978"/>
              <a:gd name="connsiteX112" fmla="*/ 2816388 w 4314729"/>
              <a:gd name="connsiteY112" fmla="*/ 2156392 h 3931978"/>
              <a:gd name="connsiteX113" fmla="*/ 2775226 w 4314729"/>
              <a:gd name="connsiteY113" fmla="*/ 2112848 h 3931978"/>
              <a:gd name="connsiteX114" fmla="*/ 2676623 w 4314729"/>
              <a:gd name="connsiteY114" fmla="*/ 2118535 h 3931978"/>
              <a:gd name="connsiteX115" fmla="*/ 2774448 w 4314729"/>
              <a:gd name="connsiteY115" fmla="*/ 2351460 h 3931978"/>
              <a:gd name="connsiteX116" fmla="*/ 2743200 w 4314729"/>
              <a:gd name="connsiteY116" fmla="*/ 2453368 h 3931978"/>
              <a:gd name="connsiteX117" fmla="*/ 2811625 w 4314729"/>
              <a:gd name="connsiteY117" fmla="*/ 3474049 h 3931978"/>
              <a:gd name="connsiteX118" fmla="*/ 2809243 w 4314729"/>
              <a:gd name="connsiteY118" fmla="*/ 3929597 h 3931978"/>
              <a:gd name="connsiteX119" fmla="*/ 2494384 w 4314729"/>
              <a:gd name="connsiteY119" fmla="*/ 3929061 h 3931978"/>
              <a:gd name="connsiteX120" fmla="*/ 2315839 w 4314729"/>
              <a:gd name="connsiteY120" fmla="*/ 3139071 h 3931978"/>
              <a:gd name="connsiteX121" fmla="*/ 2182441 w 4314729"/>
              <a:gd name="connsiteY121" fmla="*/ 2655871 h 3931978"/>
              <a:gd name="connsiteX122" fmla="*/ 2126991 w 4314729"/>
              <a:gd name="connsiteY122" fmla="*/ 2823288 h 3931978"/>
              <a:gd name="connsiteX123" fmla="*/ 2058955 w 4314729"/>
              <a:gd name="connsiteY123" fmla="*/ 3094604 h 3931978"/>
              <a:gd name="connsiteX124" fmla="*/ 1953208 w 4314729"/>
              <a:gd name="connsiteY124" fmla="*/ 3573576 h 3931978"/>
              <a:gd name="connsiteX125" fmla="*/ 1865199 w 4314729"/>
              <a:gd name="connsiteY125" fmla="*/ 3931978 h 3931978"/>
              <a:gd name="connsiteX126" fmla="*/ 1470933 w 4314729"/>
              <a:gd name="connsiteY126"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30376 h 3931978"/>
              <a:gd name="connsiteX48" fmla="*/ 1300066 w 4314729"/>
              <a:gd name="connsiteY48" fmla="*/ 817935 h 3931978"/>
              <a:gd name="connsiteX49" fmla="*/ 1399592 w 4314729"/>
              <a:gd name="connsiteY49" fmla="*/ 761951 h 3931978"/>
              <a:gd name="connsiteX50" fmla="*/ 1375634 w 4314729"/>
              <a:gd name="connsiteY50" fmla="*/ 725406 h 3931978"/>
              <a:gd name="connsiteX51" fmla="*/ 1486678 w 4314729"/>
              <a:gd name="connsiteY51" fmla="*/ 625102 h 3931978"/>
              <a:gd name="connsiteX52" fmla="*/ 1525847 w 4314729"/>
              <a:gd name="connsiteY52" fmla="*/ 562607 h 3931978"/>
              <a:gd name="connsiteX53" fmla="*/ 1635968 w 4314729"/>
              <a:gd name="connsiteY53" fmla="*/ 488253 h 3931978"/>
              <a:gd name="connsiteX54" fmla="*/ 1543731 w 4314729"/>
              <a:gd name="connsiteY54" fmla="*/ 501326 h 3931978"/>
              <a:gd name="connsiteX55" fmla="*/ 1629747 w 4314729"/>
              <a:gd name="connsiteY55" fmla="*/ 413074 h 3931978"/>
              <a:gd name="connsiteX56" fmla="*/ 1692097 w 4314729"/>
              <a:gd name="connsiteY56" fmla="*/ 431200 h 3931978"/>
              <a:gd name="connsiteX57" fmla="*/ 1893920 w 4314729"/>
              <a:gd name="connsiteY57" fmla="*/ 405007 h 3931978"/>
              <a:gd name="connsiteX58" fmla="*/ 1946988 w 4314729"/>
              <a:gd name="connsiteY58" fmla="*/ 282980 h 3931978"/>
              <a:gd name="connsiteX59" fmla="*/ 1971870 w 4314729"/>
              <a:gd name="connsiteY59" fmla="*/ 166493 h 3931978"/>
              <a:gd name="connsiteX60" fmla="*/ 2035532 w 4314729"/>
              <a:gd name="connsiteY60" fmla="*/ 110509 h 3931978"/>
              <a:gd name="connsiteX61" fmla="*/ 2086218 w 4314729"/>
              <a:gd name="connsiteY61" fmla="*/ 46458 h 3931978"/>
              <a:gd name="connsiteX62" fmla="*/ 2135058 w 4314729"/>
              <a:gd name="connsiteY62" fmla="*/ 0 h 3931978"/>
              <a:gd name="connsiteX63" fmla="*/ 2217381 w 4314729"/>
              <a:gd name="connsiteY63" fmla="*/ 57975 h 3931978"/>
              <a:gd name="connsiteX64" fmla="*/ 2295331 w 4314729"/>
              <a:gd name="connsiteY64" fmla="*/ 146131 h 3931978"/>
              <a:gd name="connsiteX65" fmla="*/ 2344171 w 4314729"/>
              <a:gd name="connsiteY65" fmla="*/ 290124 h 3931978"/>
              <a:gd name="connsiteX66" fmla="*/ 2395391 w 4314729"/>
              <a:gd name="connsiteY66" fmla="*/ 451319 h 3931978"/>
              <a:gd name="connsiteX67" fmla="*/ 2550368 w 4314729"/>
              <a:gd name="connsiteY67" fmla="*/ 413608 h 3931978"/>
              <a:gd name="connsiteX68" fmla="*/ 2665105 w 4314729"/>
              <a:gd name="connsiteY68" fmla="*/ 403014 h 3931978"/>
              <a:gd name="connsiteX69" fmla="*/ 2718076 w 4314729"/>
              <a:gd name="connsiteY69" fmla="*/ 388873 h 3931978"/>
              <a:gd name="connsiteX70" fmla="*/ 2817845 w 4314729"/>
              <a:gd name="connsiteY70" fmla="*/ 438490 h 3931978"/>
              <a:gd name="connsiteX71" fmla="*/ 2743200 w 4314729"/>
              <a:gd name="connsiteY71" fmla="*/ 469592 h 3931978"/>
              <a:gd name="connsiteX72" fmla="*/ 2661073 w 4314729"/>
              <a:gd name="connsiteY72" fmla="*/ 461767 h 3931978"/>
              <a:gd name="connsiteX73" fmla="*/ 2666174 w 4314729"/>
              <a:gd name="connsiteY73" fmla="*/ 497632 h 3931978"/>
              <a:gd name="connsiteX74" fmla="*/ 2830286 w 4314729"/>
              <a:gd name="connsiteY74" fmla="*/ 556678 h 3931978"/>
              <a:gd name="connsiteX75" fmla="*/ 2989246 w 4314729"/>
              <a:gd name="connsiteY75" fmla="*/ 718408 h 3931978"/>
              <a:gd name="connsiteX76" fmla="*/ 3048000 w 4314729"/>
              <a:gd name="connsiteY76" fmla="*/ 817546 h 3931978"/>
              <a:gd name="connsiteX77" fmla="*/ 3178629 w 4314729"/>
              <a:gd name="connsiteY77" fmla="*/ 898800 h 3931978"/>
              <a:gd name="connsiteX78" fmla="*/ 3262021 w 4314729"/>
              <a:gd name="connsiteY78" fmla="*/ 950022 h 3931978"/>
              <a:gd name="connsiteX79" fmla="*/ 3349254 w 4314729"/>
              <a:gd name="connsiteY79" fmla="*/ 995168 h 3931978"/>
              <a:gd name="connsiteX80" fmla="*/ 3420301 w 4314729"/>
              <a:gd name="connsiteY80" fmla="*/ 1105775 h 3931978"/>
              <a:gd name="connsiteX81" fmla="*/ 3487656 w 4314729"/>
              <a:gd name="connsiteY81" fmla="*/ 1120354 h 3931978"/>
              <a:gd name="connsiteX82" fmla="*/ 3614057 w 4314729"/>
              <a:gd name="connsiteY82" fmla="*/ 1173956 h 3931978"/>
              <a:gd name="connsiteX83" fmla="*/ 3717034 w 4314729"/>
              <a:gd name="connsiteY83" fmla="*/ 1233244 h 3931978"/>
              <a:gd name="connsiteX84" fmla="*/ 3806501 w 4314729"/>
              <a:gd name="connsiteY84" fmla="*/ 1310804 h 3931978"/>
              <a:gd name="connsiteX85" fmla="*/ 3900196 w 4314729"/>
              <a:gd name="connsiteY85" fmla="*/ 1346669 h 3931978"/>
              <a:gd name="connsiteX86" fmla="*/ 4035442 w 4314729"/>
              <a:gd name="connsiteY86" fmla="*/ 1335152 h 3931978"/>
              <a:gd name="connsiteX87" fmla="*/ 4077283 w 4314729"/>
              <a:gd name="connsiteY87" fmla="*/ 1296371 h 3931978"/>
              <a:gd name="connsiteX88" fmla="*/ 4118444 w 4314729"/>
              <a:gd name="connsiteY88" fmla="*/ 1342830 h 3931978"/>
              <a:gd name="connsiteX89" fmla="*/ 4065231 w 4314729"/>
              <a:gd name="connsiteY89" fmla="*/ 1397501 h 3931978"/>
              <a:gd name="connsiteX90" fmla="*/ 4187939 w 4314729"/>
              <a:gd name="connsiteY90" fmla="*/ 1521230 h 3931978"/>
              <a:gd name="connsiteX91" fmla="*/ 4314729 w 4314729"/>
              <a:gd name="connsiteY91" fmla="*/ 1609919 h 3931978"/>
              <a:gd name="connsiteX92" fmla="*/ 4293540 w 4314729"/>
              <a:gd name="connsiteY92" fmla="*/ 1647630 h 3931978"/>
              <a:gd name="connsiteX93" fmla="*/ 4206455 w 4314729"/>
              <a:gd name="connsiteY93" fmla="*/ 1596409 h 3931978"/>
              <a:gd name="connsiteX94" fmla="*/ 4312201 w 4314729"/>
              <a:gd name="connsiteY94" fmla="*/ 1718048 h 3931978"/>
              <a:gd name="connsiteX95" fmla="*/ 4259523 w 4314729"/>
              <a:gd name="connsiteY95" fmla="*/ 1764895 h 3931978"/>
              <a:gd name="connsiteX96" fmla="*/ 4043654 w 4314729"/>
              <a:gd name="connsiteY96" fmla="*/ 1603165 h 3931978"/>
              <a:gd name="connsiteX97" fmla="*/ 3915018 w 4314729"/>
              <a:gd name="connsiteY97" fmla="*/ 1566620 h 3931978"/>
              <a:gd name="connsiteX98" fmla="*/ 3825017 w 4314729"/>
              <a:gd name="connsiteY98" fmla="*/ 1592327 h 3931978"/>
              <a:gd name="connsiteX99" fmla="*/ 3726025 w 4314729"/>
              <a:gd name="connsiteY99" fmla="*/ 1539502 h 3931978"/>
              <a:gd name="connsiteX100" fmla="*/ 3583636 w 4314729"/>
              <a:gd name="connsiteY100" fmla="*/ 1526527 h 3931978"/>
              <a:gd name="connsiteX101" fmla="*/ 3374377 w 4314729"/>
              <a:gd name="connsiteY101" fmla="*/ 1410186 h 3931978"/>
              <a:gd name="connsiteX102" fmla="*/ 3288604 w 4314729"/>
              <a:gd name="connsiteY102" fmla="*/ 1432833 h 3931978"/>
              <a:gd name="connsiteX103" fmla="*/ 3021273 w 4314729"/>
              <a:gd name="connsiteY103" fmla="*/ 1246608 h 3931978"/>
              <a:gd name="connsiteX104" fmla="*/ 3016510 w 4314729"/>
              <a:gd name="connsiteY104" fmla="*/ 1309881 h 3931978"/>
              <a:gd name="connsiteX105" fmla="*/ 3094459 w 4314729"/>
              <a:gd name="connsiteY105" fmla="*/ 1386373 h 3931978"/>
              <a:gd name="connsiteX106" fmla="*/ 3024965 w 4314729"/>
              <a:gd name="connsiteY106" fmla="*/ 1443280 h 3931978"/>
              <a:gd name="connsiteX107" fmla="*/ 3020348 w 4314729"/>
              <a:gd name="connsiteY107" fmla="*/ 1579207 h 3931978"/>
              <a:gd name="connsiteX108" fmla="*/ 2996390 w 4314729"/>
              <a:gd name="connsiteY108" fmla="*/ 1723198 h 3931978"/>
              <a:gd name="connsiteX109" fmla="*/ 2997848 w 4314729"/>
              <a:gd name="connsiteY109" fmla="*/ 1875404 h 3931978"/>
              <a:gd name="connsiteX110" fmla="*/ 2942253 w 4314729"/>
              <a:gd name="connsiteY110" fmla="*/ 1950049 h 3931978"/>
              <a:gd name="connsiteX111" fmla="*/ 2949931 w 4314729"/>
              <a:gd name="connsiteY111" fmla="*/ 2111002 h 3931978"/>
              <a:gd name="connsiteX112" fmla="*/ 2816388 w 4314729"/>
              <a:gd name="connsiteY112" fmla="*/ 2156392 h 3931978"/>
              <a:gd name="connsiteX113" fmla="*/ 2775226 w 4314729"/>
              <a:gd name="connsiteY113" fmla="*/ 2112848 h 3931978"/>
              <a:gd name="connsiteX114" fmla="*/ 2676623 w 4314729"/>
              <a:gd name="connsiteY114" fmla="*/ 2118535 h 3931978"/>
              <a:gd name="connsiteX115" fmla="*/ 2774448 w 4314729"/>
              <a:gd name="connsiteY115" fmla="*/ 2351460 h 3931978"/>
              <a:gd name="connsiteX116" fmla="*/ 2743200 w 4314729"/>
              <a:gd name="connsiteY116" fmla="*/ 2453368 h 3931978"/>
              <a:gd name="connsiteX117" fmla="*/ 2811625 w 4314729"/>
              <a:gd name="connsiteY117" fmla="*/ 3474049 h 3931978"/>
              <a:gd name="connsiteX118" fmla="*/ 2809243 w 4314729"/>
              <a:gd name="connsiteY118" fmla="*/ 3929597 h 3931978"/>
              <a:gd name="connsiteX119" fmla="*/ 2494384 w 4314729"/>
              <a:gd name="connsiteY119" fmla="*/ 3929061 h 3931978"/>
              <a:gd name="connsiteX120" fmla="*/ 2315839 w 4314729"/>
              <a:gd name="connsiteY120" fmla="*/ 3139071 h 3931978"/>
              <a:gd name="connsiteX121" fmla="*/ 2182441 w 4314729"/>
              <a:gd name="connsiteY121" fmla="*/ 2655871 h 3931978"/>
              <a:gd name="connsiteX122" fmla="*/ 2126991 w 4314729"/>
              <a:gd name="connsiteY122" fmla="*/ 2823288 h 3931978"/>
              <a:gd name="connsiteX123" fmla="*/ 2058955 w 4314729"/>
              <a:gd name="connsiteY123" fmla="*/ 3094604 h 3931978"/>
              <a:gd name="connsiteX124" fmla="*/ 1953208 w 4314729"/>
              <a:gd name="connsiteY124" fmla="*/ 3573576 h 3931978"/>
              <a:gd name="connsiteX125" fmla="*/ 1865199 w 4314729"/>
              <a:gd name="connsiteY125" fmla="*/ 3931978 h 3931978"/>
              <a:gd name="connsiteX126" fmla="*/ 1470933 w 4314729"/>
              <a:gd name="connsiteY126"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13453 w 4314729"/>
              <a:gd name="connsiteY46" fmla="*/ 929902 h 3931978"/>
              <a:gd name="connsiteX47" fmla="*/ 1219200 w 4314729"/>
              <a:gd name="connsiteY47" fmla="*/ 851807 h 3931978"/>
              <a:gd name="connsiteX48" fmla="*/ 1300066 w 4314729"/>
              <a:gd name="connsiteY48" fmla="*/ 817935 h 3931978"/>
              <a:gd name="connsiteX49" fmla="*/ 1399592 w 4314729"/>
              <a:gd name="connsiteY49" fmla="*/ 761951 h 3931978"/>
              <a:gd name="connsiteX50" fmla="*/ 1375634 w 4314729"/>
              <a:gd name="connsiteY50" fmla="*/ 725406 h 3931978"/>
              <a:gd name="connsiteX51" fmla="*/ 1486678 w 4314729"/>
              <a:gd name="connsiteY51" fmla="*/ 625102 h 3931978"/>
              <a:gd name="connsiteX52" fmla="*/ 1525847 w 4314729"/>
              <a:gd name="connsiteY52" fmla="*/ 562607 h 3931978"/>
              <a:gd name="connsiteX53" fmla="*/ 1635968 w 4314729"/>
              <a:gd name="connsiteY53" fmla="*/ 488253 h 3931978"/>
              <a:gd name="connsiteX54" fmla="*/ 1543731 w 4314729"/>
              <a:gd name="connsiteY54" fmla="*/ 501326 h 3931978"/>
              <a:gd name="connsiteX55" fmla="*/ 1629747 w 4314729"/>
              <a:gd name="connsiteY55" fmla="*/ 413074 h 3931978"/>
              <a:gd name="connsiteX56" fmla="*/ 1692097 w 4314729"/>
              <a:gd name="connsiteY56" fmla="*/ 431200 h 3931978"/>
              <a:gd name="connsiteX57" fmla="*/ 1893920 w 4314729"/>
              <a:gd name="connsiteY57" fmla="*/ 405007 h 3931978"/>
              <a:gd name="connsiteX58" fmla="*/ 1946988 w 4314729"/>
              <a:gd name="connsiteY58" fmla="*/ 282980 h 3931978"/>
              <a:gd name="connsiteX59" fmla="*/ 1971870 w 4314729"/>
              <a:gd name="connsiteY59" fmla="*/ 166493 h 3931978"/>
              <a:gd name="connsiteX60" fmla="*/ 2035532 w 4314729"/>
              <a:gd name="connsiteY60" fmla="*/ 110509 h 3931978"/>
              <a:gd name="connsiteX61" fmla="*/ 2086218 w 4314729"/>
              <a:gd name="connsiteY61" fmla="*/ 46458 h 3931978"/>
              <a:gd name="connsiteX62" fmla="*/ 2135058 w 4314729"/>
              <a:gd name="connsiteY62" fmla="*/ 0 h 3931978"/>
              <a:gd name="connsiteX63" fmla="*/ 2217381 w 4314729"/>
              <a:gd name="connsiteY63" fmla="*/ 57975 h 3931978"/>
              <a:gd name="connsiteX64" fmla="*/ 2295331 w 4314729"/>
              <a:gd name="connsiteY64" fmla="*/ 146131 h 3931978"/>
              <a:gd name="connsiteX65" fmla="*/ 2344171 w 4314729"/>
              <a:gd name="connsiteY65" fmla="*/ 290124 h 3931978"/>
              <a:gd name="connsiteX66" fmla="*/ 2395391 w 4314729"/>
              <a:gd name="connsiteY66" fmla="*/ 451319 h 3931978"/>
              <a:gd name="connsiteX67" fmla="*/ 2550368 w 4314729"/>
              <a:gd name="connsiteY67" fmla="*/ 413608 h 3931978"/>
              <a:gd name="connsiteX68" fmla="*/ 2665105 w 4314729"/>
              <a:gd name="connsiteY68" fmla="*/ 403014 h 3931978"/>
              <a:gd name="connsiteX69" fmla="*/ 2718076 w 4314729"/>
              <a:gd name="connsiteY69" fmla="*/ 388873 h 3931978"/>
              <a:gd name="connsiteX70" fmla="*/ 2817845 w 4314729"/>
              <a:gd name="connsiteY70" fmla="*/ 438490 h 3931978"/>
              <a:gd name="connsiteX71" fmla="*/ 2743200 w 4314729"/>
              <a:gd name="connsiteY71" fmla="*/ 469592 h 3931978"/>
              <a:gd name="connsiteX72" fmla="*/ 2661073 w 4314729"/>
              <a:gd name="connsiteY72" fmla="*/ 461767 h 3931978"/>
              <a:gd name="connsiteX73" fmla="*/ 2666174 w 4314729"/>
              <a:gd name="connsiteY73" fmla="*/ 497632 h 3931978"/>
              <a:gd name="connsiteX74" fmla="*/ 2830286 w 4314729"/>
              <a:gd name="connsiteY74" fmla="*/ 556678 h 3931978"/>
              <a:gd name="connsiteX75" fmla="*/ 2989246 w 4314729"/>
              <a:gd name="connsiteY75" fmla="*/ 718408 h 3931978"/>
              <a:gd name="connsiteX76" fmla="*/ 3048000 w 4314729"/>
              <a:gd name="connsiteY76" fmla="*/ 817546 h 3931978"/>
              <a:gd name="connsiteX77" fmla="*/ 3178629 w 4314729"/>
              <a:gd name="connsiteY77" fmla="*/ 898800 h 3931978"/>
              <a:gd name="connsiteX78" fmla="*/ 3262021 w 4314729"/>
              <a:gd name="connsiteY78" fmla="*/ 950022 h 3931978"/>
              <a:gd name="connsiteX79" fmla="*/ 3349254 w 4314729"/>
              <a:gd name="connsiteY79" fmla="*/ 995168 h 3931978"/>
              <a:gd name="connsiteX80" fmla="*/ 3420301 w 4314729"/>
              <a:gd name="connsiteY80" fmla="*/ 1105775 h 3931978"/>
              <a:gd name="connsiteX81" fmla="*/ 3487656 w 4314729"/>
              <a:gd name="connsiteY81" fmla="*/ 1120354 h 3931978"/>
              <a:gd name="connsiteX82" fmla="*/ 3614057 w 4314729"/>
              <a:gd name="connsiteY82" fmla="*/ 1173956 h 3931978"/>
              <a:gd name="connsiteX83" fmla="*/ 3717034 w 4314729"/>
              <a:gd name="connsiteY83" fmla="*/ 1233244 h 3931978"/>
              <a:gd name="connsiteX84" fmla="*/ 3806501 w 4314729"/>
              <a:gd name="connsiteY84" fmla="*/ 1310804 h 3931978"/>
              <a:gd name="connsiteX85" fmla="*/ 3900196 w 4314729"/>
              <a:gd name="connsiteY85" fmla="*/ 1346669 h 3931978"/>
              <a:gd name="connsiteX86" fmla="*/ 4035442 w 4314729"/>
              <a:gd name="connsiteY86" fmla="*/ 1335152 h 3931978"/>
              <a:gd name="connsiteX87" fmla="*/ 4077283 w 4314729"/>
              <a:gd name="connsiteY87" fmla="*/ 1296371 h 3931978"/>
              <a:gd name="connsiteX88" fmla="*/ 4118444 w 4314729"/>
              <a:gd name="connsiteY88" fmla="*/ 1342830 h 3931978"/>
              <a:gd name="connsiteX89" fmla="*/ 4065231 w 4314729"/>
              <a:gd name="connsiteY89" fmla="*/ 1397501 h 3931978"/>
              <a:gd name="connsiteX90" fmla="*/ 4187939 w 4314729"/>
              <a:gd name="connsiteY90" fmla="*/ 1521230 h 3931978"/>
              <a:gd name="connsiteX91" fmla="*/ 4314729 w 4314729"/>
              <a:gd name="connsiteY91" fmla="*/ 1609919 h 3931978"/>
              <a:gd name="connsiteX92" fmla="*/ 4293540 w 4314729"/>
              <a:gd name="connsiteY92" fmla="*/ 1647630 h 3931978"/>
              <a:gd name="connsiteX93" fmla="*/ 4206455 w 4314729"/>
              <a:gd name="connsiteY93" fmla="*/ 1596409 h 3931978"/>
              <a:gd name="connsiteX94" fmla="*/ 4312201 w 4314729"/>
              <a:gd name="connsiteY94" fmla="*/ 1718048 h 3931978"/>
              <a:gd name="connsiteX95" fmla="*/ 4259523 w 4314729"/>
              <a:gd name="connsiteY95" fmla="*/ 1764895 h 3931978"/>
              <a:gd name="connsiteX96" fmla="*/ 4043654 w 4314729"/>
              <a:gd name="connsiteY96" fmla="*/ 1603165 h 3931978"/>
              <a:gd name="connsiteX97" fmla="*/ 3915018 w 4314729"/>
              <a:gd name="connsiteY97" fmla="*/ 1566620 h 3931978"/>
              <a:gd name="connsiteX98" fmla="*/ 3825017 w 4314729"/>
              <a:gd name="connsiteY98" fmla="*/ 1592327 h 3931978"/>
              <a:gd name="connsiteX99" fmla="*/ 3726025 w 4314729"/>
              <a:gd name="connsiteY99" fmla="*/ 1539502 h 3931978"/>
              <a:gd name="connsiteX100" fmla="*/ 3583636 w 4314729"/>
              <a:gd name="connsiteY100" fmla="*/ 1526527 h 3931978"/>
              <a:gd name="connsiteX101" fmla="*/ 3374377 w 4314729"/>
              <a:gd name="connsiteY101" fmla="*/ 1410186 h 3931978"/>
              <a:gd name="connsiteX102" fmla="*/ 3288604 w 4314729"/>
              <a:gd name="connsiteY102" fmla="*/ 1432833 h 3931978"/>
              <a:gd name="connsiteX103" fmla="*/ 3021273 w 4314729"/>
              <a:gd name="connsiteY103" fmla="*/ 1246608 h 3931978"/>
              <a:gd name="connsiteX104" fmla="*/ 3016510 w 4314729"/>
              <a:gd name="connsiteY104" fmla="*/ 1309881 h 3931978"/>
              <a:gd name="connsiteX105" fmla="*/ 3094459 w 4314729"/>
              <a:gd name="connsiteY105" fmla="*/ 1386373 h 3931978"/>
              <a:gd name="connsiteX106" fmla="*/ 3024965 w 4314729"/>
              <a:gd name="connsiteY106" fmla="*/ 1443280 h 3931978"/>
              <a:gd name="connsiteX107" fmla="*/ 3020348 w 4314729"/>
              <a:gd name="connsiteY107" fmla="*/ 1579207 h 3931978"/>
              <a:gd name="connsiteX108" fmla="*/ 2996390 w 4314729"/>
              <a:gd name="connsiteY108" fmla="*/ 1723198 h 3931978"/>
              <a:gd name="connsiteX109" fmla="*/ 2997848 w 4314729"/>
              <a:gd name="connsiteY109" fmla="*/ 1875404 h 3931978"/>
              <a:gd name="connsiteX110" fmla="*/ 2942253 w 4314729"/>
              <a:gd name="connsiteY110" fmla="*/ 1950049 h 3931978"/>
              <a:gd name="connsiteX111" fmla="*/ 2949931 w 4314729"/>
              <a:gd name="connsiteY111" fmla="*/ 2111002 h 3931978"/>
              <a:gd name="connsiteX112" fmla="*/ 2816388 w 4314729"/>
              <a:gd name="connsiteY112" fmla="*/ 2156392 h 3931978"/>
              <a:gd name="connsiteX113" fmla="*/ 2775226 w 4314729"/>
              <a:gd name="connsiteY113" fmla="*/ 2112848 h 3931978"/>
              <a:gd name="connsiteX114" fmla="*/ 2676623 w 4314729"/>
              <a:gd name="connsiteY114" fmla="*/ 2118535 h 3931978"/>
              <a:gd name="connsiteX115" fmla="*/ 2774448 w 4314729"/>
              <a:gd name="connsiteY115" fmla="*/ 2351460 h 3931978"/>
              <a:gd name="connsiteX116" fmla="*/ 2743200 w 4314729"/>
              <a:gd name="connsiteY116" fmla="*/ 2453368 h 3931978"/>
              <a:gd name="connsiteX117" fmla="*/ 2811625 w 4314729"/>
              <a:gd name="connsiteY117" fmla="*/ 3474049 h 3931978"/>
              <a:gd name="connsiteX118" fmla="*/ 2809243 w 4314729"/>
              <a:gd name="connsiteY118" fmla="*/ 3929597 h 3931978"/>
              <a:gd name="connsiteX119" fmla="*/ 2494384 w 4314729"/>
              <a:gd name="connsiteY119" fmla="*/ 3929061 h 3931978"/>
              <a:gd name="connsiteX120" fmla="*/ 2315839 w 4314729"/>
              <a:gd name="connsiteY120" fmla="*/ 3139071 h 3931978"/>
              <a:gd name="connsiteX121" fmla="*/ 2182441 w 4314729"/>
              <a:gd name="connsiteY121" fmla="*/ 2655871 h 3931978"/>
              <a:gd name="connsiteX122" fmla="*/ 2126991 w 4314729"/>
              <a:gd name="connsiteY122" fmla="*/ 2823288 h 3931978"/>
              <a:gd name="connsiteX123" fmla="*/ 2058955 w 4314729"/>
              <a:gd name="connsiteY123" fmla="*/ 3094604 h 3931978"/>
              <a:gd name="connsiteX124" fmla="*/ 1953208 w 4314729"/>
              <a:gd name="connsiteY124" fmla="*/ 3573576 h 3931978"/>
              <a:gd name="connsiteX125" fmla="*/ 1865199 w 4314729"/>
              <a:gd name="connsiteY125" fmla="*/ 3931978 h 3931978"/>
              <a:gd name="connsiteX126" fmla="*/ 1470933 w 4314729"/>
              <a:gd name="connsiteY126"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01547 w 4314729"/>
              <a:gd name="connsiteY46" fmla="*/ 970383 h 3931978"/>
              <a:gd name="connsiteX47" fmla="*/ 1219200 w 4314729"/>
              <a:gd name="connsiteY47" fmla="*/ 851807 h 3931978"/>
              <a:gd name="connsiteX48" fmla="*/ 1300066 w 4314729"/>
              <a:gd name="connsiteY48" fmla="*/ 817935 h 3931978"/>
              <a:gd name="connsiteX49" fmla="*/ 1399592 w 4314729"/>
              <a:gd name="connsiteY49" fmla="*/ 761951 h 3931978"/>
              <a:gd name="connsiteX50" fmla="*/ 1375634 w 4314729"/>
              <a:gd name="connsiteY50" fmla="*/ 725406 h 3931978"/>
              <a:gd name="connsiteX51" fmla="*/ 1486678 w 4314729"/>
              <a:gd name="connsiteY51" fmla="*/ 625102 h 3931978"/>
              <a:gd name="connsiteX52" fmla="*/ 1525847 w 4314729"/>
              <a:gd name="connsiteY52" fmla="*/ 562607 h 3931978"/>
              <a:gd name="connsiteX53" fmla="*/ 1635968 w 4314729"/>
              <a:gd name="connsiteY53" fmla="*/ 488253 h 3931978"/>
              <a:gd name="connsiteX54" fmla="*/ 1543731 w 4314729"/>
              <a:gd name="connsiteY54" fmla="*/ 501326 h 3931978"/>
              <a:gd name="connsiteX55" fmla="*/ 1629747 w 4314729"/>
              <a:gd name="connsiteY55" fmla="*/ 413074 h 3931978"/>
              <a:gd name="connsiteX56" fmla="*/ 1692097 w 4314729"/>
              <a:gd name="connsiteY56" fmla="*/ 431200 h 3931978"/>
              <a:gd name="connsiteX57" fmla="*/ 1893920 w 4314729"/>
              <a:gd name="connsiteY57" fmla="*/ 405007 h 3931978"/>
              <a:gd name="connsiteX58" fmla="*/ 1946988 w 4314729"/>
              <a:gd name="connsiteY58" fmla="*/ 282980 h 3931978"/>
              <a:gd name="connsiteX59" fmla="*/ 1971870 w 4314729"/>
              <a:gd name="connsiteY59" fmla="*/ 166493 h 3931978"/>
              <a:gd name="connsiteX60" fmla="*/ 2035532 w 4314729"/>
              <a:gd name="connsiteY60" fmla="*/ 110509 h 3931978"/>
              <a:gd name="connsiteX61" fmla="*/ 2086218 w 4314729"/>
              <a:gd name="connsiteY61" fmla="*/ 46458 h 3931978"/>
              <a:gd name="connsiteX62" fmla="*/ 2135058 w 4314729"/>
              <a:gd name="connsiteY62" fmla="*/ 0 h 3931978"/>
              <a:gd name="connsiteX63" fmla="*/ 2217381 w 4314729"/>
              <a:gd name="connsiteY63" fmla="*/ 57975 h 3931978"/>
              <a:gd name="connsiteX64" fmla="*/ 2295331 w 4314729"/>
              <a:gd name="connsiteY64" fmla="*/ 146131 h 3931978"/>
              <a:gd name="connsiteX65" fmla="*/ 2344171 w 4314729"/>
              <a:gd name="connsiteY65" fmla="*/ 290124 h 3931978"/>
              <a:gd name="connsiteX66" fmla="*/ 2395391 w 4314729"/>
              <a:gd name="connsiteY66" fmla="*/ 451319 h 3931978"/>
              <a:gd name="connsiteX67" fmla="*/ 2550368 w 4314729"/>
              <a:gd name="connsiteY67" fmla="*/ 413608 h 3931978"/>
              <a:gd name="connsiteX68" fmla="*/ 2665105 w 4314729"/>
              <a:gd name="connsiteY68" fmla="*/ 403014 h 3931978"/>
              <a:gd name="connsiteX69" fmla="*/ 2718076 w 4314729"/>
              <a:gd name="connsiteY69" fmla="*/ 388873 h 3931978"/>
              <a:gd name="connsiteX70" fmla="*/ 2817845 w 4314729"/>
              <a:gd name="connsiteY70" fmla="*/ 438490 h 3931978"/>
              <a:gd name="connsiteX71" fmla="*/ 2743200 w 4314729"/>
              <a:gd name="connsiteY71" fmla="*/ 469592 h 3931978"/>
              <a:gd name="connsiteX72" fmla="*/ 2661073 w 4314729"/>
              <a:gd name="connsiteY72" fmla="*/ 461767 h 3931978"/>
              <a:gd name="connsiteX73" fmla="*/ 2666174 w 4314729"/>
              <a:gd name="connsiteY73" fmla="*/ 497632 h 3931978"/>
              <a:gd name="connsiteX74" fmla="*/ 2830286 w 4314729"/>
              <a:gd name="connsiteY74" fmla="*/ 556678 h 3931978"/>
              <a:gd name="connsiteX75" fmla="*/ 2989246 w 4314729"/>
              <a:gd name="connsiteY75" fmla="*/ 718408 h 3931978"/>
              <a:gd name="connsiteX76" fmla="*/ 3048000 w 4314729"/>
              <a:gd name="connsiteY76" fmla="*/ 817546 h 3931978"/>
              <a:gd name="connsiteX77" fmla="*/ 3178629 w 4314729"/>
              <a:gd name="connsiteY77" fmla="*/ 898800 h 3931978"/>
              <a:gd name="connsiteX78" fmla="*/ 3262021 w 4314729"/>
              <a:gd name="connsiteY78" fmla="*/ 950022 h 3931978"/>
              <a:gd name="connsiteX79" fmla="*/ 3349254 w 4314729"/>
              <a:gd name="connsiteY79" fmla="*/ 995168 h 3931978"/>
              <a:gd name="connsiteX80" fmla="*/ 3420301 w 4314729"/>
              <a:gd name="connsiteY80" fmla="*/ 1105775 h 3931978"/>
              <a:gd name="connsiteX81" fmla="*/ 3487656 w 4314729"/>
              <a:gd name="connsiteY81" fmla="*/ 1120354 h 3931978"/>
              <a:gd name="connsiteX82" fmla="*/ 3614057 w 4314729"/>
              <a:gd name="connsiteY82" fmla="*/ 1173956 h 3931978"/>
              <a:gd name="connsiteX83" fmla="*/ 3717034 w 4314729"/>
              <a:gd name="connsiteY83" fmla="*/ 1233244 h 3931978"/>
              <a:gd name="connsiteX84" fmla="*/ 3806501 w 4314729"/>
              <a:gd name="connsiteY84" fmla="*/ 1310804 h 3931978"/>
              <a:gd name="connsiteX85" fmla="*/ 3900196 w 4314729"/>
              <a:gd name="connsiteY85" fmla="*/ 1346669 h 3931978"/>
              <a:gd name="connsiteX86" fmla="*/ 4035442 w 4314729"/>
              <a:gd name="connsiteY86" fmla="*/ 1335152 h 3931978"/>
              <a:gd name="connsiteX87" fmla="*/ 4077283 w 4314729"/>
              <a:gd name="connsiteY87" fmla="*/ 1296371 h 3931978"/>
              <a:gd name="connsiteX88" fmla="*/ 4118444 w 4314729"/>
              <a:gd name="connsiteY88" fmla="*/ 1342830 h 3931978"/>
              <a:gd name="connsiteX89" fmla="*/ 4065231 w 4314729"/>
              <a:gd name="connsiteY89" fmla="*/ 1397501 h 3931978"/>
              <a:gd name="connsiteX90" fmla="*/ 4187939 w 4314729"/>
              <a:gd name="connsiteY90" fmla="*/ 1521230 h 3931978"/>
              <a:gd name="connsiteX91" fmla="*/ 4314729 w 4314729"/>
              <a:gd name="connsiteY91" fmla="*/ 1609919 h 3931978"/>
              <a:gd name="connsiteX92" fmla="*/ 4293540 w 4314729"/>
              <a:gd name="connsiteY92" fmla="*/ 1647630 h 3931978"/>
              <a:gd name="connsiteX93" fmla="*/ 4206455 w 4314729"/>
              <a:gd name="connsiteY93" fmla="*/ 1596409 h 3931978"/>
              <a:gd name="connsiteX94" fmla="*/ 4312201 w 4314729"/>
              <a:gd name="connsiteY94" fmla="*/ 1718048 h 3931978"/>
              <a:gd name="connsiteX95" fmla="*/ 4259523 w 4314729"/>
              <a:gd name="connsiteY95" fmla="*/ 1764895 h 3931978"/>
              <a:gd name="connsiteX96" fmla="*/ 4043654 w 4314729"/>
              <a:gd name="connsiteY96" fmla="*/ 1603165 h 3931978"/>
              <a:gd name="connsiteX97" fmla="*/ 3915018 w 4314729"/>
              <a:gd name="connsiteY97" fmla="*/ 1566620 h 3931978"/>
              <a:gd name="connsiteX98" fmla="*/ 3825017 w 4314729"/>
              <a:gd name="connsiteY98" fmla="*/ 1592327 h 3931978"/>
              <a:gd name="connsiteX99" fmla="*/ 3726025 w 4314729"/>
              <a:gd name="connsiteY99" fmla="*/ 1539502 h 3931978"/>
              <a:gd name="connsiteX100" fmla="*/ 3583636 w 4314729"/>
              <a:gd name="connsiteY100" fmla="*/ 1526527 h 3931978"/>
              <a:gd name="connsiteX101" fmla="*/ 3374377 w 4314729"/>
              <a:gd name="connsiteY101" fmla="*/ 1410186 h 3931978"/>
              <a:gd name="connsiteX102" fmla="*/ 3288604 w 4314729"/>
              <a:gd name="connsiteY102" fmla="*/ 1432833 h 3931978"/>
              <a:gd name="connsiteX103" fmla="*/ 3021273 w 4314729"/>
              <a:gd name="connsiteY103" fmla="*/ 1246608 h 3931978"/>
              <a:gd name="connsiteX104" fmla="*/ 3016510 w 4314729"/>
              <a:gd name="connsiteY104" fmla="*/ 1309881 h 3931978"/>
              <a:gd name="connsiteX105" fmla="*/ 3094459 w 4314729"/>
              <a:gd name="connsiteY105" fmla="*/ 1386373 h 3931978"/>
              <a:gd name="connsiteX106" fmla="*/ 3024965 w 4314729"/>
              <a:gd name="connsiteY106" fmla="*/ 1443280 h 3931978"/>
              <a:gd name="connsiteX107" fmla="*/ 3020348 w 4314729"/>
              <a:gd name="connsiteY107" fmla="*/ 1579207 h 3931978"/>
              <a:gd name="connsiteX108" fmla="*/ 2996390 w 4314729"/>
              <a:gd name="connsiteY108" fmla="*/ 1723198 h 3931978"/>
              <a:gd name="connsiteX109" fmla="*/ 2997848 w 4314729"/>
              <a:gd name="connsiteY109" fmla="*/ 1875404 h 3931978"/>
              <a:gd name="connsiteX110" fmla="*/ 2942253 w 4314729"/>
              <a:gd name="connsiteY110" fmla="*/ 1950049 h 3931978"/>
              <a:gd name="connsiteX111" fmla="*/ 2949931 w 4314729"/>
              <a:gd name="connsiteY111" fmla="*/ 2111002 h 3931978"/>
              <a:gd name="connsiteX112" fmla="*/ 2816388 w 4314729"/>
              <a:gd name="connsiteY112" fmla="*/ 2156392 h 3931978"/>
              <a:gd name="connsiteX113" fmla="*/ 2775226 w 4314729"/>
              <a:gd name="connsiteY113" fmla="*/ 2112848 h 3931978"/>
              <a:gd name="connsiteX114" fmla="*/ 2676623 w 4314729"/>
              <a:gd name="connsiteY114" fmla="*/ 2118535 h 3931978"/>
              <a:gd name="connsiteX115" fmla="*/ 2774448 w 4314729"/>
              <a:gd name="connsiteY115" fmla="*/ 2351460 h 3931978"/>
              <a:gd name="connsiteX116" fmla="*/ 2743200 w 4314729"/>
              <a:gd name="connsiteY116" fmla="*/ 2453368 h 3931978"/>
              <a:gd name="connsiteX117" fmla="*/ 2811625 w 4314729"/>
              <a:gd name="connsiteY117" fmla="*/ 3474049 h 3931978"/>
              <a:gd name="connsiteX118" fmla="*/ 2809243 w 4314729"/>
              <a:gd name="connsiteY118" fmla="*/ 3929597 h 3931978"/>
              <a:gd name="connsiteX119" fmla="*/ 2494384 w 4314729"/>
              <a:gd name="connsiteY119" fmla="*/ 3929061 h 3931978"/>
              <a:gd name="connsiteX120" fmla="*/ 2315839 w 4314729"/>
              <a:gd name="connsiteY120" fmla="*/ 3139071 h 3931978"/>
              <a:gd name="connsiteX121" fmla="*/ 2182441 w 4314729"/>
              <a:gd name="connsiteY121" fmla="*/ 2655871 h 3931978"/>
              <a:gd name="connsiteX122" fmla="*/ 2126991 w 4314729"/>
              <a:gd name="connsiteY122" fmla="*/ 2823288 h 3931978"/>
              <a:gd name="connsiteX123" fmla="*/ 2058955 w 4314729"/>
              <a:gd name="connsiteY123" fmla="*/ 3094604 h 3931978"/>
              <a:gd name="connsiteX124" fmla="*/ 1953208 w 4314729"/>
              <a:gd name="connsiteY124" fmla="*/ 3573576 h 3931978"/>
              <a:gd name="connsiteX125" fmla="*/ 1865199 w 4314729"/>
              <a:gd name="connsiteY125" fmla="*/ 3931978 h 3931978"/>
              <a:gd name="connsiteX126" fmla="*/ 1470933 w 4314729"/>
              <a:gd name="connsiteY126"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5029 w 4314729"/>
              <a:gd name="connsiteY44" fmla="*/ 998327 h 3931978"/>
              <a:gd name="connsiteX45" fmla="*/ 1088572 w 4314729"/>
              <a:gd name="connsiteY45" fmla="*/ 1029429 h 3931978"/>
              <a:gd name="connsiteX46" fmla="*/ 1101547 w 4314729"/>
              <a:gd name="connsiteY46" fmla="*/ 970383 h 3931978"/>
              <a:gd name="connsiteX47" fmla="*/ 1219200 w 4314729"/>
              <a:gd name="connsiteY47" fmla="*/ 851807 h 3931978"/>
              <a:gd name="connsiteX48" fmla="*/ 1300066 w 4314729"/>
              <a:gd name="connsiteY48" fmla="*/ 817935 h 3931978"/>
              <a:gd name="connsiteX49" fmla="*/ 1399592 w 4314729"/>
              <a:gd name="connsiteY49" fmla="*/ 761951 h 3931978"/>
              <a:gd name="connsiteX50" fmla="*/ 1375634 w 4314729"/>
              <a:gd name="connsiteY50" fmla="*/ 725406 h 3931978"/>
              <a:gd name="connsiteX51" fmla="*/ 1486678 w 4314729"/>
              <a:gd name="connsiteY51" fmla="*/ 625102 h 3931978"/>
              <a:gd name="connsiteX52" fmla="*/ 1525847 w 4314729"/>
              <a:gd name="connsiteY52" fmla="*/ 562607 h 3931978"/>
              <a:gd name="connsiteX53" fmla="*/ 1635968 w 4314729"/>
              <a:gd name="connsiteY53" fmla="*/ 488253 h 3931978"/>
              <a:gd name="connsiteX54" fmla="*/ 1543731 w 4314729"/>
              <a:gd name="connsiteY54" fmla="*/ 501326 h 3931978"/>
              <a:gd name="connsiteX55" fmla="*/ 1629747 w 4314729"/>
              <a:gd name="connsiteY55" fmla="*/ 413074 h 3931978"/>
              <a:gd name="connsiteX56" fmla="*/ 1692097 w 4314729"/>
              <a:gd name="connsiteY56" fmla="*/ 431200 h 3931978"/>
              <a:gd name="connsiteX57" fmla="*/ 1893920 w 4314729"/>
              <a:gd name="connsiteY57" fmla="*/ 405007 h 3931978"/>
              <a:gd name="connsiteX58" fmla="*/ 1946988 w 4314729"/>
              <a:gd name="connsiteY58" fmla="*/ 282980 h 3931978"/>
              <a:gd name="connsiteX59" fmla="*/ 1971870 w 4314729"/>
              <a:gd name="connsiteY59" fmla="*/ 166493 h 3931978"/>
              <a:gd name="connsiteX60" fmla="*/ 2035532 w 4314729"/>
              <a:gd name="connsiteY60" fmla="*/ 110509 h 3931978"/>
              <a:gd name="connsiteX61" fmla="*/ 2086218 w 4314729"/>
              <a:gd name="connsiteY61" fmla="*/ 46458 h 3931978"/>
              <a:gd name="connsiteX62" fmla="*/ 2135058 w 4314729"/>
              <a:gd name="connsiteY62" fmla="*/ 0 h 3931978"/>
              <a:gd name="connsiteX63" fmla="*/ 2217381 w 4314729"/>
              <a:gd name="connsiteY63" fmla="*/ 57975 h 3931978"/>
              <a:gd name="connsiteX64" fmla="*/ 2295331 w 4314729"/>
              <a:gd name="connsiteY64" fmla="*/ 146131 h 3931978"/>
              <a:gd name="connsiteX65" fmla="*/ 2344171 w 4314729"/>
              <a:gd name="connsiteY65" fmla="*/ 290124 h 3931978"/>
              <a:gd name="connsiteX66" fmla="*/ 2395391 w 4314729"/>
              <a:gd name="connsiteY66" fmla="*/ 451319 h 3931978"/>
              <a:gd name="connsiteX67" fmla="*/ 2550368 w 4314729"/>
              <a:gd name="connsiteY67" fmla="*/ 413608 h 3931978"/>
              <a:gd name="connsiteX68" fmla="*/ 2665105 w 4314729"/>
              <a:gd name="connsiteY68" fmla="*/ 403014 h 3931978"/>
              <a:gd name="connsiteX69" fmla="*/ 2718076 w 4314729"/>
              <a:gd name="connsiteY69" fmla="*/ 388873 h 3931978"/>
              <a:gd name="connsiteX70" fmla="*/ 2817845 w 4314729"/>
              <a:gd name="connsiteY70" fmla="*/ 438490 h 3931978"/>
              <a:gd name="connsiteX71" fmla="*/ 2743200 w 4314729"/>
              <a:gd name="connsiteY71" fmla="*/ 469592 h 3931978"/>
              <a:gd name="connsiteX72" fmla="*/ 2661073 w 4314729"/>
              <a:gd name="connsiteY72" fmla="*/ 461767 h 3931978"/>
              <a:gd name="connsiteX73" fmla="*/ 2666174 w 4314729"/>
              <a:gd name="connsiteY73" fmla="*/ 497632 h 3931978"/>
              <a:gd name="connsiteX74" fmla="*/ 2830286 w 4314729"/>
              <a:gd name="connsiteY74" fmla="*/ 556678 h 3931978"/>
              <a:gd name="connsiteX75" fmla="*/ 2989246 w 4314729"/>
              <a:gd name="connsiteY75" fmla="*/ 718408 h 3931978"/>
              <a:gd name="connsiteX76" fmla="*/ 3048000 w 4314729"/>
              <a:gd name="connsiteY76" fmla="*/ 817546 h 3931978"/>
              <a:gd name="connsiteX77" fmla="*/ 3178629 w 4314729"/>
              <a:gd name="connsiteY77" fmla="*/ 898800 h 3931978"/>
              <a:gd name="connsiteX78" fmla="*/ 3262021 w 4314729"/>
              <a:gd name="connsiteY78" fmla="*/ 950022 h 3931978"/>
              <a:gd name="connsiteX79" fmla="*/ 3349254 w 4314729"/>
              <a:gd name="connsiteY79" fmla="*/ 995168 h 3931978"/>
              <a:gd name="connsiteX80" fmla="*/ 3420301 w 4314729"/>
              <a:gd name="connsiteY80" fmla="*/ 1105775 h 3931978"/>
              <a:gd name="connsiteX81" fmla="*/ 3487656 w 4314729"/>
              <a:gd name="connsiteY81" fmla="*/ 1120354 h 3931978"/>
              <a:gd name="connsiteX82" fmla="*/ 3614057 w 4314729"/>
              <a:gd name="connsiteY82" fmla="*/ 1173956 h 3931978"/>
              <a:gd name="connsiteX83" fmla="*/ 3717034 w 4314729"/>
              <a:gd name="connsiteY83" fmla="*/ 1233244 h 3931978"/>
              <a:gd name="connsiteX84" fmla="*/ 3806501 w 4314729"/>
              <a:gd name="connsiteY84" fmla="*/ 1310804 h 3931978"/>
              <a:gd name="connsiteX85" fmla="*/ 3900196 w 4314729"/>
              <a:gd name="connsiteY85" fmla="*/ 1346669 h 3931978"/>
              <a:gd name="connsiteX86" fmla="*/ 4035442 w 4314729"/>
              <a:gd name="connsiteY86" fmla="*/ 1335152 h 3931978"/>
              <a:gd name="connsiteX87" fmla="*/ 4077283 w 4314729"/>
              <a:gd name="connsiteY87" fmla="*/ 1296371 h 3931978"/>
              <a:gd name="connsiteX88" fmla="*/ 4118444 w 4314729"/>
              <a:gd name="connsiteY88" fmla="*/ 1342830 h 3931978"/>
              <a:gd name="connsiteX89" fmla="*/ 4065231 w 4314729"/>
              <a:gd name="connsiteY89" fmla="*/ 1397501 h 3931978"/>
              <a:gd name="connsiteX90" fmla="*/ 4187939 w 4314729"/>
              <a:gd name="connsiteY90" fmla="*/ 1521230 h 3931978"/>
              <a:gd name="connsiteX91" fmla="*/ 4314729 w 4314729"/>
              <a:gd name="connsiteY91" fmla="*/ 1609919 h 3931978"/>
              <a:gd name="connsiteX92" fmla="*/ 4293540 w 4314729"/>
              <a:gd name="connsiteY92" fmla="*/ 1647630 h 3931978"/>
              <a:gd name="connsiteX93" fmla="*/ 4206455 w 4314729"/>
              <a:gd name="connsiteY93" fmla="*/ 1596409 h 3931978"/>
              <a:gd name="connsiteX94" fmla="*/ 4312201 w 4314729"/>
              <a:gd name="connsiteY94" fmla="*/ 1718048 h 3931978"/>
              <a:gd name="connsiteX95" fmla="*/ 4259523 w 4314729"/>
              <a:gd name="connsiteY95" fmla="*/ 1764895 h 3931978"/>
              <a:gd name="connsiteX96" fmla="*/ 4043654 w 4314729"/>
              <a:gd name="connsiteY96" fmla="*/ 1603165 h 3931978"/>
              <a:gd name="connsiteX97" fmla="*/ 3915018 w 4314729"/>
              <a:gd name="connsiteY97" fmla="*/ 1566620 h 3931978"/>
              <a:gd name="connsiteX98" fmla="*/ 3825017 w 4314729"/>
              <a:gd name="connsiteY98" fmla="*/ 1592327 h 3931978"/>
              <a:gd name="connsiteX99" fmla="*/ 3726025 w 4314729"/>
              <a:gd name="connsiteY99" fmla="*/ 1539502 h 3931978"/>
              <a:gd name="connsiteX100" fmla="*/ 3583636 w 4314729"/>
              <a:gd name="connsiteY100" fmla="*/ 1526527 h 3931978"/>
              <a:gd name="connsiteX101" fmla="*/ 3374377 w 4314729"/>
              <a:gd name="connsiteY101" fmla="*/ 1410186 h 3931978"/>
              <a:gd name="connsiteX102" fmla="*/ 3288604 w 4314729"/>
              <a:gd name="connsiteY102" fmla="*/ 1432833 h 3931978"/>
              <a:gd name="connsiteX103" fmla="*/ 3021273 w 4314729"/>
              <a:gd name="connsiteY103" fmla="*/ 1246608 h 3931978"/>
              <a:gd name="connsiteX104" fmla="*/ 3016510 w 4314729"/>
              <a:gd name="connsiteY104" fmla="*/ 1309881 h 3931978"/>
              <a:gd name="connsiteX105" fmla="*/ 3094459 w 4314729"/>
              <a:gd name="connsiteY105" fmla="*/ 1386373 h 3931978"/>
              <a:gd name="connsiteX106" fmla="*/ 3024965 w 4314729"/>
              <a:gd name="connsiteY106" fmla="*/ 1443280 h 3931978"/>
              <a:gd name="connsiteX107" fmla="*/ 3020348 w 4314729"/>
              <a:gd name="connsiteY107" fmla="*/ 1579207 h 3931978"/>
              <a:gd name="connsiteX108" fmla="*/ 2996390 w 4314729"/>
              <a:gd name="connsiteY108" fmla="*/ 1723198 h 3931978"/>
              <a:gd name="connsiteX109" fmla="*/ 2997848 w 4314729"/>
              <a:gd name="connsiteY109" fmla="*/ 1875404 h 3931978"/>
              <a:gd name="connsiteX110" fmla="*/ 2942253 w 4314729"/>
              <a:gd name="connsiteY110" fmla="*/ 1950049 h 3931978"/>
              <a:gd name="connsiteX111" fmla="*/ 2949931 w 4314729"/>
              <a:gd name="connsiteY111" fmla="*/ 2111002 h 3931978"/>
              <a:gd name="connsiteX112" fmla="*/ 2816388 w 4314729"/>
              <a:gd name="connsiteY112" fmla="*/ 2156392 h 3931978"/>
              <a:gd name="connsiteX113" fmla="*/ 2775226 w 4314729"/>
              <a:gd name="connsiteY113" fmla="*/ 2112848 h 3931978"/>
              <a:gd name="connsiteX114" fmla="*/ 2676623 w 4314729"/>
              <a:gd name="connsiteY114" fmla="*/ 2118535 h 3931978"/>
              <a:gd name="connsiteX115" fmla="*/ 2774448 w 4314729"/>
              <a:gd name="connsiteY115" fmla="*/ 2351460 h 3931978"/>
              <a:gd name="connsiteX116" fmla="*/ 2743200 w 4314729"/>
              <a:gd name="connsiteY116" fmla="*/ 2453368 h 3931978"/>
              <a:gd name="connsiteX117" fmla="*/ 2811625 w 4314729"/>
              <a:gd name="connsiteY117" fmla="*/ 3474049 h 3931978"/>
              <a:gd name="connsiteX118" fmla="*/ 2809243 w 4314729"/>
              <a:gd name="connsiteY118" fmla="*/ 3929597 h 3931978"/>
              <a:gd name="connsiteX119" fmla="*/ 2494384 w 4314729"/>
              <a:gd name="connsiteY119" fmla="*/ 3929061 h 3931978"/>
              <a:gd name="connsiteX120" fmla="*/ 2315839 w 4314729"/>
              <a:gd name="connsiteY120" fmla="*/ 3139071 h 3931978"/>
              <a:gd name="connsiteX121" fmla="*/ 2182441 w 4314729"/>
              <a:gd name="connsiteY121" fmla="*/ 2655871 h 3931978"/>
              <a:gd name="connsiteX122" fmla="*/ 2126991 w 4314729"/>
              <a:gd name="connsiteY122" fmla="*/ 2823288 h 3931978"/>
              <a:gd name="connsiteX123" fmla="*/ 2058955 w 4314729"/>
              <a:gd name="connsiteY123" fmla="*/ 3094604 h 3931978"/>
              <a:gd name="connsiteX124" fmla="*/ 1953208 w 4314729"/>
              <a:gd name="connsiteY124" fmla="*/ 3573576 h 3931978"/>
              <a:gd name="connsiteX125" fmla="*/ 1865199 w 4314729"/>
              <a:gd name="connsiteY125" fmla="*/ 3931978 h 3931978"/>
              <a:gd name="connsiteX126" fmla="*/ 1470933 w 4314729"/>
              <a:gd name="connsiteY126"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0384 w 4314729"/>
              <a:gd name="connsiteY43" fmla="*/ 1029429 h 3931978"/>
              <a:gd name="connsiteX44" fmla="*/ 1040267 w 4314729"/>
              <a:gd name="connsiteY44" fmla="*/ 1017377 h 3931978"/>
              <a:gd name="connsiteX45" fmla="*/ 1088572 w 4314729"/>
              <a:gd name="connsiteY45" fmla="*/ 1029429 h 3931978"/>
              <a:gd name="connsiteX46" fmla="*/ 1101547 w 4314729"/>
              <a:gd name="connsiteY46" fmla="*/ 970383 h 3931978"/>
              <a:gd name="connsiteX47" fmla="*/ 1219200 w 4314729"/>
              <a:gd name="connsiteY47" fmla="*/ 851807 h 3931978"/>
              <a:gd name="connsiteX48" fmla="*/ 1300066 w 4314729"/>
              <a:gd name="connsiteY48" fmla="*/ 817935 h 3931978"/>
              <a:gd name="connsiteX49" fmla="*/ 1399592 w 4314729"/>
              <a:gd name="connsiteY49" fmla="*/ 761951 h 3931978"/>
              <a:gd name="connsiteX50" fmla="*/ 1375634 w 4314729"/>
              <a:gd name="connsiteY50" fmla="*/ 725406 h 3931978"/>
              <a:gd name="connsiteX51" fmla="*/ 1486678 w 4314729"/>
              <a:gd name="connsiteY51" fmla="*/ 625102 h 3931978"/>
              <a:gd name="connsiteX52" fmla="*/ 1525847 w 4314729"/>
              <a:gd name="connsiteY52" fmla="*/ 562607 h 3931978"/>
              <a:gd name="connsiteX53" fmla="*/ 1635968 w 4314729"/>
              <a:gd name="connsiteY53" fmla="*/ 488253 h 3931978"/>
              <a:gd name="connsiteX54" fmla="*/ 1543731 w 4314729"/>
              <a:gd name="connsiteY54" fmla="*/ 501326 h 3931978"/>
              <a:gd name="connsiteX55" fmla="*/ 1629747 w 4314729"/>
              <a:gd name="connsiteY55" fmla="*/ 413074 h 3931978"/>
              <a:gd name="connsiteX56" fmla="*/ 1692097 w 4314729"/>
              <a:gd name="connsiteY56" fmla="*/ 431200 h 3931978"/>
              <a:gd name="connsiteX57" fmla="*/ 1893920 w 4314729"/>
              <a:gd name="connsiteY57" fmla="*/ 405007 h 3931978"/>
              <a:gd name="connsiteX58" fmla="*/ 1946988 w 4314729"/>
              <a:gd name="connsiteY58" fmla="*/ 282980 h 3931978"/>
              <a:gd name="connsiteX59" fmla="*/ 1971870 w 4314729"/>
              <a:gd name="connsiteY59" fmla="*/ 166493 h 3931978"/>
              <a:gd name="connsiteX60" fmla="*/ 2035532 w 4314729"/>
              <a:gd name="connsiteY60" fmla="*/ 110509 h 3931978"/>
              <a:gd name="connsiteX61" fmla="*/ 2086218 w 4314729"/>
              <a:gd name="connsiteY61" fmla="*/ 46458 h 3931978"/>
              <a:gd name="connsiteX62" fmla="*/ 2135058 w 4314729"/>
              <a:gd name="connsiteY62" fmla="*/ 0 h 3931978"/>
              <a:gd name="connsiteX63" fmla="*/ 2217381 w 4314729"/>
              <a:gd name="connsiteY63" fmla="*/ 57975 h 3931978"/>
              <a:gd name="connsiteX64" fmla="*/ 2295331 w 4314729"/>
              <a:gd name="connsiteY64" fmla="*/ 146131 h 3931978"/>
              <a:gd name="connsiteX65" fmla="*/ 2344171 w 4314729"/>
              <a:gd name="connsiteY65" fmla="*/ 290124 h 3931978"/>
              <a:gd name="connsiteX66" fmla="*/ 2395391 w 4314729"/>
              <a:gd name="connsiteY66" fmla="*/ 451319 h 3931978"/>
              <a:gd name="connsiteX67" fmla="*/ 2550368 w 4314729"/>
              <a:gd name="connsiteY67" fmla="*/ 413608 h 3931978"/>
              <a:gd name="connsiteX68" fmla="*/ 2665105 w 4314729"/>
              <a:gd name="connsiteY68" fmla="*/ 403014 h 3931978"/>
              <a:gd name="connsiteX69" fmla="*/ 2718076 w 4314729"/>
              <a:gd name="connsiteY69" fmla="*/ 388873 h 3931978"/>
              <a:gd name="connsiteX70" fmla="*/ 2817845 w 4314729"/>
              <a:gd name="connsiteY70" fmla="*/ 438490 h 3931978"/>
              <a:gd name="connsiteX71" fmla="*/ 2743200 w 4314729"/>
              <a:gd name="connsiteY71" fmla="*/ 469592 h 3931978"/>
              <a:gd name="connsiteX72" fmla="*/ 2661073 w 4314729"/>
              <a:gd name="connsiteY72" fmla="*/ 461767 h 3931978"/>
              <a:gd name="connsiteX73" fmla="*/ 2666174 w 4314729"/>
              <a:gd name="connsiteY73" fmla="*/ 497632 h 3931978"/>
              <a:gd name="connsiteX74" fmla="*/ 2830286 w 4314729"/>
              <a:gd name="connsiteY74" fmla="*/ 556678 h 3931978"/>
              <a:gd name="connsiteX75" fmla="*/ 2989246 w 4314729"/>
              <a:gd name="connsiteY75" fmla="*/ 718408 h 3931978"/>
              <a:gd name="connsiteX76" fmla="*/ 3048000 w 4314729"/>
              <a:gd name="connsiteY76" fmla="*/ 817546 h 3931978"/>
              <a:gd name="connsiteX77" fmla="*/ 3178629 w 4314729"/>
              <a:gd name="connsiteY77" fmla="*/ 898800 h 3931978"/>
              <a:gd name="connsiteX78" fmla="*/ 3262021 w 4314729"/>
              <a:gd name="connsiteY78" fmla="*/ 950022 h 3931978"/>
              <a:gd name="connsiteX79" fmla="*/ 3349254 w 4314729"/>
              <a:gd name="connsiteY79" fmla="*/ 995168 h 3931978"/>
              <a:gd name="connsiteX80" fmla="*/ 3420301 w 4314729"/>
              <a:gd name="connsiteY80" fmla="*/ 1105775 h 3931978"/>
              <a:gd name="connsiteX81" fmla="*/ 3487656 w 4314729"/>
              <a:gd name="connsiteY81" fmla="*/ 1120354 h 3931978"/>
              <a:gd name="connsiteX82" fmla="*/ 3614057 w 4314729"/>
              <a:gd name="connsiteY82" fmla="*/ 1173956 h 3931978"/>
              <a:gd name="connsiteX83" fmla="*/ 3717034 w 4314729"/>
              <a:gd name="connsiteY83" fmla="*/ 1233244 h 3931978"/>
              <a:gd name="connsiteX84" fmla="*/ 3806501 w 4314729"/>
              <a:gd name="connsiteY84" fmla="*/ 1310804 h 3931978"/>
              <a:gd name="connsiteX85" fmla="*/ 3900196 w 4314729"/>
              <a:gd name="connsiteY85" fmla="*/ 1346669 h 3931978"/>
              <a:gd name="connsiteX86" fmla="*/ 4035442 w 4314729"/>
              <a:gd name="connsiteY86" fmla="*/ 1335152 h 3931978"/>
              <a:gd name="connsiteX87" fmla="*/ 4077283 w 4314729"/>
              <a:gd name="connsiteY87" fmla="*/ 1296371 h 3931978"/>
              <a:gd name="connsiteX88" fmla="*/ 4118444 w 4314729"/>
              <a:gd name="connsiteY88" fmla="*/ 1342830 h 3931978"/>
              <a:gd name="connsiteX89" fmla="*/ 4065231 w 4314729"/>
              <a:gd name="connsiteY89" fmla="*/ 1397501 h 3931978"/>
              <a:gd name="connsiteX90" fmla="*/ 4187939 w 4314729"/>
              <a:gd name="connsiteY90" fmla="*/ 1521230 h 3931978"/>
              <a:gd name="connsiteX91" fmla="*/ 4314729 w 4314729"/>
              <a:gd name="connsiteY91" fmla="*/ 1609919 h 3931978"/>
              <a:gd name="connsiteX92" fmla="*/ 4293540 w 4314729"/>
              <a:gd name="connsiteY92" fmla="*/ 1647630 h 3931978"/>
              <a:gd name="connsiteX93" fmla="*/ 4206455 w 4314729"/>
              <a:gd name="connsiteY93" fmla="*/ 1596409 h 3931978"/>
              <a:gd name="connsiteX94" fmla="*/ 4312201 w 4314729"/>
              <a:gd name="connsiteY94" fmla="*/ 1718048 h 3931978"/>
              <a:gd name="connsiteX95" fmla="*/ 4259523 w 4314729"/>
              <a:gd name="connsiteY95" fmla="*/ 1764895 h 3931978"/>
              <a:gd name="connsiteX96" fmla="*/ 4043654 w 4314729"/>
              <a:gd name="connsiteY96" fmla="*/ 1603165 h 3931978"/>
              <a:gd name="connsiteX97" fmla="*/ 3915018 w 4314729"/>
              <a:gd name="connsiteY97" fmla="*/ 1566620 h 3931978"/>
              <a:gd name="connsiteX98" fmla="*/ 3825017 w 4314729"/>
              <a:gd name="connsiteY98" fmla="*/ 1592327 h 3931978"/>
              <a:gd name="connsiteX99" fmla="*/ 3726025 w 4314729"/>
              <a:gd name="connsiteY99" fmla="*/ 1539502 h 3931978"/>
              <a:gd name="connsiteX100" fmla="*/ 3583636 w 4314729"/>
              <a:gd name="connsiteY100" fmla="*/ 1526527 h 3931978"/>
              <a:gd name="connsiteX101" fmla="*/ 3374377 w 4314729"/>
              <a:gd name="connsiteY101" fmla="*/ 1410186 h 3931978"/>
              <a:gd name="connsiteX102" fmla="*/ 3288604 w 4314729"/>
              <a:gd name="connsiteY102" fmla="*/ 1432833 h 3931978"/>
              <a:gd name="connsiteX103" fmla="*/ 3021273 w 4314729"/>
              <a:gd name="connsiteY103" fmla="*/ 1246608 h 3931978"/>
              <a:gd name="connsiteX104" fmla="*/ 3016510 w 4314729"/>
              <a:gd name="connsiteY104" fmla="*/ 1309881 h 3931978"/>
              <a:gd name="connsiteX105" fmla="*/ 3094459 w 4314729"/>
              <a:gd name="connsiteY105" fmla="*/ 1386373 h 3931978"/>
              <a:gd name="connsiteX106" fmla="*/ 3024965 w 4314729"/>
              <a:gd name="connsiteY106" fmla="*/ 1443280 h 3931978"/>
              <a:gd name="connsiteX107" fmla="*/ 3020348 w 4314729"/>
              <a:gd name="connsiteY107" fmla="*/ 1579207 h 3931978"/>
              <a:gd name="connsiteX108" fmla="*/ 2996390 w 4314729"/>
              <a:gd name="connsiteY108" fmla="*/ 1723198 h 3931978"/>
              <a:gd name="connsiteX109" fmla="*/ 2997848 w 4314729"/>
              <a:gd name="connsiteY109" fmla="*/ 1875404 h 3931978"/>
              <a:gd name="connsiteX110" fmla="*/ 2942253 w 4314729"/>
              <a:gd name="connsiteY110" fmla="*/ 1950049 h 3931978"/>
              <a:gd name="connsiteX111" fmla="*/ 2949931 w 4314729"/>
              <a:gd name="connsiteY111" fmla="*/ 2111002 h 3931978"/>
              <a:gd name="connsiteX112" fmla="*/ 2816388 w 4314729"/>
              <a:gd name="connsiteY112" fmla="*/ 2156392 h 3931978"/>
              <a:gd name="connsiteX113" fmla="*/ 2775226 w 4314729"/>
              <a:gd name="connsiteY113" fmla="*/ 2112848 h 3931978"/>
              <a:gd name="connsiteX114" fmla="*/ 2676623 w 4314729"/>
              <a:gd name="connsiteY114" fmla="*/ 2118535 h 3931978"/>
              <a:gd name="connsiteX115" fmla="*/ 2774448 w 4314729"/>
              <a:gd name="connsiteY115" fmla="*/ 2351460 h 3931978"/>
              <a:gd name="connsiteX116" fmla="*/ 2743200 w 4314729"/>
              <a:gd name="connsiteY116" fmla="*/ 2453368 h 3931978"/>
              <a:gd name="connsiteX117" fmla="*/ 2811625 w 4314729"/>
              <a:gd name="connsiteY117" fmla="*/ 3474049 h 3931978"/>
              <a:gd name="connsiteX118" fmla="*/ 2809243 w 4314729"/>
              <a:gd name="connsiteY118" fmla="*/ 3929597 h 3931978"/>
              <a:gd name="connsiteX119" fmla="*/ 2494384 w 4314729"/>
              <a:gd name="connsiteY119" fmla="*/ 3929061 h 3931978"/>
              <a:gd name="connsiteX120" fmla="*/ 2315839 w 4314729"/>
              <a:gd name="connsiteY120" fmla="*/ 3139071 h 3931978"/>
              <a:gd name="connsiteX121" fmla="*/ 2182441 w 4314729"/>
              <a:gd name="connsiteY121" fmla="*/ 2655871 h 3931978"/>
              <a:gd name="connsiteX122" fmla="*/ 2126991 w 4314729"/>
              <a:gd name="connsiteY122" fmla="*/ 2823288 h 3931978"/>
              <a:gd name="connsiteX123" fmla="*/ 2058955 w 4314729"/>
              <a:gd name="connsiteY123" fmla="*/ 3094604 h 3931978"/>
              <a:gd name="connsiteX124" fmla="*/ 1953208 w 4314729"/>
              <a:gd name="connsiteY124" fmla="*/ 3573576 h 3931978"/>
              <a:gd name="connsiteX125" fmla="*/ 1865199 w 4314729"/>
              <a:gd name="connsiteY125" fmla="*/ 3931978 h 3931978"/>
              <a:gd name="connsiteX126" fmla="*/ 1470933 w 4314729"/>
              <a:gd name="connsiteY126"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802433 w 4314729"/>
              <a:gd name="connsiteY41" fmla="*/ 1147616 h 3931978"/>
              <a:gd name="connsiteX42" fmla="*/ 951723 w 4314729"/>
              <a:gd name="connsiteY42" fmla="*/ 1091633 h 3931978"/>
              <a:gd name="connsiteX43" fmla="*/ 977527 w 4314729"/>
              <a:gd name="connsiteY43" fmla="*/ 1050860 h 3931978"/>
              <a:gd name="connsiteX44" fmla="*/ 1040267 w 4314729"/>
              <a:gd name="connsiteY44" fmla="*/ 1017377 h 3931978"/>
              <a:gd name="connsiteX45" fmla="*/ 1088572 w 4314729"/>
              <a:gd name="connsiteY45" fmla="*/ 1029429 h 3931978"/>
              <a:gd name="connsiteX46" fmla="*/ 1101547 w 4314729"/>
              <a:gd name="connsiteY46" fmla="*/ 970383 h 3931978"/>
              <a:gd name="connsiteX47" fmla="*/ 1219200 w 4314729"/>
              <a:gd name="connsiteY47" fmla="*/ 851807 h 3931978"/>
              <a:gd name="connsiteX48" fmla="*/ 1300066 w 4314729"/>
              <a:gd name="connsiteY48" fmla="*/ 817935 h 3931978"/>
              <a:gd name="connsiteX49" fmla="*/ 1399592 w 4314729"/>
              <a:gd name="connsiteY49" fmla="*/ 761951 h 3931978"/>
              <a:gd name="connsiteX50" fmla="*/ 1375634 w 4314729"/>
              <a:gd name="connsiteY50" fmla="*/ 725406 h 3931978"/>
              <a:gd name="connsiteX51" fmla="*/ 1486678 w 4314729"/>
              <a:gd name="connsiteY51" fmla="*/ 625102 h 3931978"/>
              <a:gd name="connsiteX52" fmla="*/ 1525847 w 4314729"/>
              <a:gd name="connsiteY52" fmla="*/ 562607 h 3931978"/>
              <a:gd name="connsiteX53" fmla="*/ 1635968 w 4314729"/>
              <a:gd name="connsiteY53" fmla="*/ 488253 h 3931978"/>
              <a:gd name="connsiteX54" fmla="*/ 1543731 w 4314729"/>
              <a:gd name="connsiteY54" fmla="*/ 501326 h 3931978"/>
              <a:gd name="connsiteX55" fmla="*/ 1629747 w 4314729"/>
              <a:gd name="connsiteY55" fmla="*/ 413074 h 3931978"/>
              <a:gd name="connsiteX56" fmla="*/ 1692097 w 4314729"/>
              <a:gd name="connsiteY56" fmla="*/ 431200 h 3931978"/>
              <a:gd name="connsiteX57" fmla="*/ 1893920 w 4314729"/>
              <a:gd name="connsiteY57" fmla="*/ 405007 h 3931978"/>
              <a:gd name="connsiteX58" fmla="*/ 1946988 w 4314729"/>
              <a:gd name="connsiteY58" fmla="*/ 282980 h 3931978"/>
              <a:gd name="connsiteX59" fmla="*/ 1971870 w 4314729"/>
              <a:gd name="connsiteY59" fmla="*/ 166493 h 3931978"/>
              <a:gd name="connsiteX60" fmla="*/ 2035532 w 4314729"/>
              <a:gd name="connsiteY60" fmla="*/ 110509 h 3931978"/>
              <a:gd name="connsiteX61" fmla="*/ 2086218 w 4314729"/>
              <a:gd name="connsiteY61" fmla="*/ 46458 h 3931978"/>
              <a:gd name="connsiteX62" fmla="*/ 2135058 w 4314729"/>
              <a:gd name="connsiteY62" fmla="*/ 0 h 3931978"/>
              <a:gd name="connsiteX63" fmla="*/ 2217381 w 4314729"/>
              <a:gd name="connsiteY63" fmla="*/ 57975 h 3931978"/>
              <a:gd name="connsiteX64" fmla="*/ 2295331 w 4314729"/>
              <a:gd name="connsiteY64" fmla="*/ 146131 h 3931978"/>
              <a:gd name="connsiteX65" fmla="*/ 2344171 w 4314729"/>
              <a:gd name="connsiteY65" fmla="*/ 290124 h 3931978"/>
              <a:gd name="connsiteX66" fmla="*/ 2395391 w 4314729"/>
              <a:gd name="connsiteY66" fmla="*/ 451319 h 3931978"/>
              <a:gd name="connsiteX67" fmla="*/ 2550368 w 4314729"/>
              <a:gd name="connsiteY67" fmla="*/ 413608 h 3931978"/>
              <a:gd name="connsiteX68" fmla="*/ 2665105 w 4314729"/>
              <a:gd name="connsiteY68" fmla="*/ 403014 h 3931978"/>
              <a:gd name="connsiteX69" fmla="*/ 2718076 w 4314729"/>
              <a:gd name="connsiteY69" fmla="*/ 388873 h 3931978"/>
              <a:gd name="connsiteX70" fmla="*/ 2817845 w 4314729"/>
              <a:gd name="connsiteY70" fmla="*/ 438490 h 3931978"/>
              <a:gd name="connsiteX71" fmla="*/ 2743200 w 4314729"/>
              <a:gd name="connsiteY71" fmla="*/ 469592 h 3931978"/>
              <a:gd name="connsiteX72" fmla="*/ 2661073 w 4314729"/>
              <a:gd name="connsiteY72" fmla="*/ 461767 h 3931978"/>
              <a:gd name="connsiteX73" fmla="*/ 2666174 w 4314729"/>
              <a:gd name="connsiteY73" fmla="*/ 497632 h 3931978"/>
              <a:gd name="connsiteX74" fmla="*/ 2830286 w 4314729"/>
              <a:gd name="connsiteY74" fmla="*/ 556678 h 3931978"/>
              <a:gd name="connsiteX75" fmla="*/ 2989246 w 4314729"/>
              <a:gd name="connsiteY75" fmla="*/ 718408 h 3931978"/>
              <a:gd name="connsiteX76" fmla="*/ 3048000 w 4314729"/>
              <a:gd name="connsiteY76" fmla="*/ 817546 h 3931978"/>
              <a:gd name="connsiteX77" fmla="*/ 3178629 w 4314729"/>
              <a:gd name="connsiteY77" fmla="*/ 898800 h 3931978"/>
              <a:gd name="connsiteX78" fmla="*/ 3262021 w 4314729"/>
              <a:gd name="connsiteY78" fmla="*/ 950022 h 3931978"/>
              <a:gd name="connsiteX79" fmla="*/ 3349254 w 4314729"/>
              <a:gd name="connsiteY79" fmla="*/ 995168 h 3931978"/>
              <a:gd name="connsiteX80" fmla="*/ 3420301 w 4314729"/>
              <a:gd name="connsiteY80" fmla="*/ 1105775 h 3931978"/>
              <a:gd name="connsiteX81" fmla="*/ 3487656 w 4314729"/>
              <a:gd name="connsiteY81" fmla="*/ 1120354 h 3931978"/>
              <a:gd name="connsiteX82" fmla="*/ 3614057 w 4314729"/>
              <a:gd name="connsiteY82" fmla="*/ 1173956 h 3931978"/>
              <a:gd name="connsiteX83" fmla="*/ 3717034 w 4314729"/>
              <a:gd name="connsiteY83" fmla="*/ 1233244 h 3931978"/>
              <a:gd name="connsiteX84" fmla="*/ 3806501 w 4314729"/>
              <a:gd name="connsiteY84" fmla="*/ 1310804 h 3931978"/>
              <a:gd name="connsiteX85" fmla="*/ 3900196 w 4314729"/>
              <a:gd name="connsiteY85" fmla="*/ 1346669 h 3931978"/>
              <a:gd name="connsiteX86" fmla="*/ 4035442 w 4314729"/>
              <a:gd name="connsiteY86" fmla="*/ 1335152 h 3931978"/>
              <a:gd name="connsiteX87" fmla="*/ 4077283 w 4314729"/>
              <a:gd name="connsiteY87" fmla="*/ 1296371 h 3931978"/>
              <a:gd name="connsiteX88" fmla="*/ 4118444 w 4314729"/>
              <a:gd name="connsiteY88" fmla="*/ 1342830 h 3931978"/>
              <a:gd name="connsiteX89" fmla="*/ 4065231 w 4314729"/>
              <a:gd name="connsiteY89" fmla="*/ 1397501 h 3931978"/>
              <a:gd name="connsiteX90" fmla="*/ 4187939 w 4314729"/>
              <a:gd name="connsiteY90" fmla="*/ 1521230 h 3931978"/>
              <a:gd name="connsiteX91" fmla="*/ 4314729 w 4314729"/>
              <a:gd name="connsiteY91" fmla="*/ 1609919 h 3931978"/>
              <a:gd name="connsiteX92" fmla="*/ 4293540 w 4314729"/>
              <a:gd name="connsiteY92" fmla="*/ 1647630 h 3931978"/>
              <a:gd name="connsiteX93" fmla="*/ 4206455 w 4314729"/>
              <a:gd name="connsiteY93" fmla="*/ 1596409 h 3931978"/>
              <a:gd name="connsiteX94" fmla="*/ 4312201 w 4314729"/>
              <a:gd name="connsiteY94" fmla="*/ 1718048 h 3931978"/>
              <a:gd name="connsiteX95" fmla="*/ 4259523 w 4314729"/>
              <a:gd name="connsiteY95" fmla="*/ 1764895 h 3931978"/>
              <a:gd name="connsiteX96" fmla="*/ 4043654 w 4314729"/>
              <a:gd name="connsiteY96" fmla="*/ 1603165 h 3931978"/>
              <a:gd name="connsiteX97" fmla="*/ 3915018 w 4314729"/>
              <a:gd name="connsiteY97" fmla="*/ 1566620 h 3931978"/>
              <a:gd name="connsiteX98" fmla="*/ 3825017 w 4314729"/>
              <a:gd name="connsiteY98" fmla="*/ 1592327 h 3931978"/>
              <a:gd name="connsiteX99" fmla="*/ 3726025 w 4314729"/>
              <a:gd name="connsiteY99" fmla="*/ 1539502 h 3931978"/>
              <a:gd name="connsiteX100" fmla="*/ 3583636 w 4314729"/>
              <a:gd name="connsiteY100" fmla="*/ 1526527 h 3931978"/>
              <a:gd name="connsiteX101" fmla="*/ 3374377 w 4314729"/>
              <a:gd name="connsiteY101" fmla="*/ 1410186 h 3931978"/>
              <a:gd name="connsiteX102" fmla="*/ 3288604 w 4314729"/>
              <a:gd name="connsiteY102" fmla="*/ 1432833 h 3931978"/>
              <a:gd name="connsiteX103" fmla="*/ 3021273 w 4314729"/>
              <a:gd name="connsiteY103" fmla="*/ 1246608 h 3931978"/>
              <a:gd name="connsiteX104" fmla="*/ 3016510 w 4314729"/>
              <a:gd name="connsiteY104" fmla="*/ 1309881 h 3931978"/>
              <a:gd name="connsiteX105" fmla="*/ 3094459 w 4314729"/>
              <a:gd name="connsiteY105" fmla="*/ 1386373 h 3931978"/>
              <a:gd name="connsiteX106" fmla="*/ 3024965 w 4314729"/>
              <a:gd name="connsiteY106" fmla="*/ 1443280 h 3931978"/>
              <a:gd name="connsiteX107" fmla="*/ 3020348 w 4314729"/>
              <a:gd name="connsiteY107" fmla="*/ 1579207 h 3931978"/>
              <a:gd name="connsiteX108" fmla="*/ 2996390 w 4314729"/>
              <a:gd name="connsiteY108" fmla="*/ 1723198 h 3931978"/>
              <a:gd name="connsiteX109" fmla="*/ 2997848 w 4314729"/>
              <a:gd name="connsiteY109" fmla="*/ 1875404 h 3931978"/>
              <a:gd name="connsiteX110" fmla="*/ 2942253 w 4314729"/>
              <a:gd name="connsiteY110" fmla="*/ 1950049 h 3931978"/>
              <a:gd name="connsiteX111" fmla="*/ 2949931 w 4314729"/>
              <a:gd name="connsiteY111" fmla="*/ 2111002 h 3931978"/>
              <a:gd name="connsiteX112" fmla="*/ 2816388 w 4314729"/>
              <a:gd name="connsiteY112" fmla="*/ 2156392 h 3931978"/>
              <a:gd name="connsiteX113" fmla="*/ 2775226 w 4314729"/>
              <a:gd name="connsiteY113" fmla="*/ 2112848 h 3931978"/>
              <a:gd name="connsiteX114" fmla="*/ 2676623 w 4314729"/>
              <a:gd name="connsiteY114" fmla="*/ 2118535 h 3931978"/>
              <a:gd name="connsiteX115" fmla="*/ 2774448 w 4314729"/>
              <a:gd name="connsiteY115" fmla="*/ 2351460 h 3931978"/>
              <a:gd name="connsiteX116" fmla="*/ 2743200 w 4314729"/>
              <a:gd name="connsiteY116" fmla="*/ 2453368 h 3931978"/>
              <a:gd name="connsiteX117" fmla="*/ 2811625 w 4314729"/>
              <a:gd name="connsiteY117" fmla="*/ 3474049 h 3931978"/>
              <a:gd name="connsiteX118" fmla="*/ 2809243 w 4314729"/>
              <a:gd name="connsiteY118" fmla="*/ 3929597 h 3931978"/>
              <a:gd name="connsiteX119" fmla="*/ 2494384 w 4314729"/>
              <a:gd name="connsiteY119" fmla="*/ 3929061 h 3931978"/>
              <a:gd name="connsiteX120" fmla="*/ 2315839 w 4314729"/>
              <a:gd name="connsiteY120" fmla="*/ 3139071 h 3931978"/>
              <a:gd name="connsiteX121" fmla="*/ 2182441 w 4314729"/>
              <a:gd name="connsiteY121" fmla="*/ 2655871 h 3931978"/>
              <a:gd name="connsiteX122" fmla="*/ 2126991 w 4314729"/>
              <a:gd name="connsiteY122" fmla="*/ 2823288 h 3931978"/>
              <a:gd name="connsiteX123" fmla="*/ 2058955 w 4314729"/>
              <a:gd name="connsiteY123" fmla="*/ 3094604 h 3931978"/>
              <a:gd name="connsiteX124" fmla="*/ 1953208 w 4314729"/>
              <a:gd name="connsiteY124" fmla="*/ 3573576 h 3931978"/>
              <a:gd name="connsiteX125" fmla="*/ 1865199 w 4314729"/>
              <a:gd name="connsiteY125" fmla="*/ 3931978 h 3931978"/>
              <a:gd name="connsiteX126" fmla="*/ 1470933 w 4314729"/>
              <a:gd name="connsiteY126"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72278 w 4314729"/>
              <a:gd name="connsiteY39" fmla="*/ 1259584 h 3931978"/>
              <a:gd name="connsiteX40" fmla="*/ 696686 w 4314729"/>
              <a:gd name="connsiteY40" fmla="*/ 1203600 h 3931978"/>
              <a:gd name="connsiteX41" fmla="*/ 753691 w 4314729"/>
              <a:gd name="connsiteY41" fmla="*/ 1183286 h 3931978"/>
              <a:gd name="connsiteX42" fmla="*/ 802433 w 4314729"/>
              <a:gd name="connsiteY42" fmla="*/ 1147616 h 3931978"/>
              <a:gd name="connsiteX43" fmla="*/ 951723 w 4314729"/>
              <a:gd name="connsiteY43" fmla="*/ 1091633 h 3931978"/>
              <a:gd name="connsiteX44" fmla="*/ 977527 w 4314729"/>
              <a:gd name="connsiteY44" fmla="*/ 1050860 h 3931978"/>
              <a:gd name="connsiteX45" fmla="*/ 1040267 w 4314729"/>
              <a:gd name="connsiteY45" fmla="*/ 1017377 h 3931978"/>
              <a:gd name="connsiteX46" fmla="*/ 1088572 w 4314729"/>
              <a:gd name="connsiteY46" fmla="*/ 1029429 h 3931978"/>
              <a:gd name="connsiteX47" fmla="*/ 1101547 w 4314729"/>
              <a:gd name="connsiteY47" fmla="*/ 970383 h 3931978"/>
              <a:gd name="connsiteX48" fmla="*/ 1219200 w 4314729"/>
              <a:gd name="connsiteY48" fmla="*/ 851807 h 3931978"/>
              <a:gd name="connsiteX49" fmla="*/ 1300066 w 4314729"/>
              <a:gd name="connsiteY49" fmla="*/ 817935 h 3931978"/>
              <a:gd name="connsiteX50" fmla="*/ 1399592 w 4314729"/>
              <a:gd name="connsiteY50" fmla="*/ 761951 h 3931978"/>
              <a:gd name="connsiteX51" fmla="*/ 1375634 w 4314729"/>
              <a:gd name="connsiteY51" fmla="*/ 725406 h 3931978"/>
              <a:gd name="connsiteX52" fmla="*/ 1486678 w 4314729"/>
              <a:gd name="connsiteY52" fmla="*/ 625102 h 3931978"/>
              <a:gd name="connsiteX53" fmla="*/ 1525847 w 4314729"/>
              <a:gd name="connsiteY53" fmla="*/ 562607 h 3931978"/>
              <a:gd name="connsiteX54" fmla="*/ 1635968 w 4314729"/>
              <a:gd name="connsiteY54" fmla="*/ 488253 h 3931978"/>
              <a:gd name="connsiteX55" fmla="*/ 1543731 w 4314729"/>
              <a:gd name="connsiteY55" fmla="*/ 501326 h 3931978"/>
              <a:gd name="connsiteX56" fmla="*/ 1629747 w 4314729"/>
              <a:gd name="connsiteY56" fmla="*/ 413074 h 3931978"/>
              <a:gd name="connsiteX57" fmla="*/ 1692097 w 4314729"/>
              <a:gd name="connsiteY57" fmla="*/ 431200 h 3931978"/>
              <a:gd name="connsiteX58" fmla="*/ 1893920 w 4314729"/>
              <a:gd name="connsiteY58" fmla="*/ 405007 h 3931978"/>
              <a:gd name="connsiteX59" fmla="*/ 1946988 w 4314729"/>
              <a:gd name="connsiteY59" fmla="*/ 282980 h 3931978"/>
              <a:gd name="connsiteX60" fmla="*/ 1971870 w 4314729"/>
              <a:gd name="connsiteY60" fmla="*/ 166493 h 3931978"/>
              <a:gd name="connsiteX61" fmla="*/ 2035532 w 4314729"/>
              <a:gd name="connsiteY61" fmla="*/ 110509 h 3931978"/>
              <a:gd name="connsiteX62" fmla="*/ 2086218 w 4314729"/>
              <a:gd name="connsiteY62" fmla="*/ 46458 h 3931978"/>
              <a:gd name="connsiteX63" fmla="*/ 2135058 w 4314729"/>
              <a:gd name="connsiteY63" fmla="*/ 0 h 3931978"/>
              <a:gd name="connsiteX64" fmla="*/ 2217381 w 4314729"/>
              <a:gd name="connsiteY64" fmla="*/ 57975 h 3931978"/>
              <a:gd name="connsiteX65" fmla="*/ 2295331 w 4314729"/>
              <a:gd name="connsiteY65" fmla="*/ 146131 h 3931978"/>
              <a:gd name="connsiteX66" fmla="*/ 2344171 w 4314729"/>
              <a:gd name="connsiteY66" fmla="*/ 290124 h 3931978"/>
              <a:gd name="connsiteX67" fmla="*/ 2395391 w 4314729"/>
              <a:gd name="connsiteY67" fmla="*/ 451319 h 3931978"/>
              <a:gd name="connsiteX68" fmla="*/ 2550368 w 4314729"/>
              <a:gd name="connsiteY68" fmla="*/ 413608 h 3931978"/>
              <a:gd name="connsiteX69" fmla="*/ 2665105 w 4314729"/>
              <a:gd name="connsiteY69" fmla="*/ 403014 h 3931978"/>
              <a:gd name="connsiteX70" fmla="*/ 2718076 w 4314729"/>
              <a:gd name="connsiteY70" fmla="*/ 388873 h 3931978"/>
              <a:gd name="connsiteX71" fmla="*/ 2817845 w 4314729"/>
              <a:gd name="connsiteY71" fmla="*/ 438490 h 3931978"/>
              <a:gd name="connsiteX72" fmla="*/ 2743200 w 4314729"/>
              <a:gd name="connsiteY72" fmla="*/ 469592 h 3931978"/>
              <a:gd name="connsiteX73" fmla="*/ 2661073 w 4314729"/>
              <a:gd name="connsiteY73" fmla="*/ 461767 h 3931978"/>
              <a:gd name="connsiteX74" fmla="*/ 2666174 w 4314729"/>
              <a:gd name="connsiteY74" fmla="*/ 497632 h 3931978"/>
              <a:gd name="connsiteX75" fmla="*/ 2830286 w 4314729"/>
              <a:gd name="connsiteY75" fmla="*/ 556678 h 3931978"/>
              <a:gd name="connsiteX76" fmla="*/ 2989246 w 4314729"/>
              <a:gd name="connsiteY76" fmla="*/ 718408 h 3931978"/>
              <a:gd name="connsiteX77" fmla="*/ 3048000 w 4314729"/>
              <a:gd name="connsiteY77" fmla="*/ 817546 h 3931978"/>
              <a:gd name="connsiteX78" fmla="*/ 3178629 w 4314729"/>
              <a:gd name="connsiteY78" fmla="*/ 898800 h 3931978"/>
              <a:gd name="connsiteX79" fmla="*/ 3262021 w 4314729"/>
              <a:gd name="connsiteY79" fmla="*/ 950022 h 3931978"/>
              <a:gd name="connsiteX80" fmla="*/ 3349254 w 4314729"/>
              <a:gd name="connsiteY80" fmla="*/ 995168 h 3931978"/>
              <a:gd name="connsiteX81" fmla="*/ 3420301 w 4314729"/>
              <a:gd name="connsiteY81" fmla="*/ 1105775 h 3931978"/>
              <a:gd name="connsiteX82" fmla="*/ 3487656 w 4314729"/>
              <a:gd name="connsiteY82" fmla="*/ 1120354 h 3931978"/>
              <a:gd name="connsiteX83" fmla="*/ 3614057 w 4314729"/>
              <a:gd name="connsiteY83" fmla="*/ 1173956 h 3931978"/>
              <a:gd name="connsiteX84" fmla="*/ 3717034 w 4314729"/>
              <a:gd name="connsiteY84" fmla="*/ 1233244 h 3931978"/>
              <a:gd name="connsiteX85" fmla="*/ 3806501 w 4314729"/>
              <a:gd name="connsiteY85" fmla="*/ 1310804 h 3931978"/>
              <a:gd name="connsiteX86" fmla="*/ 3900196 w 4314729"/>
              <a:gd name="connsiteY86" fmla="*/ 1346669 h 3931978"/>
              <a:gd name="connsiteX87" fmla="*/ 4035442 w 4314729"/>
              <a:gd name="connsiteY87" fmla="*/ 1335152 h 3931978"/>
              <a:gd name="connsiteX88" fmla="*/ 4077283 w 4314729"/>
              <a:gd name="connsiteY88" fmla="*/ 1296371 h 3931978"/>
              <a:gd name="connsiteX89" fmla="*/ 4118444 w 4314729"/>
              <a:gd name="connsiteY89" fmla="*/ 1342830 h 3931978"/>
              <a:gd name="connsiteX90" fmla="*/ 4065231 w 4314729"/>
              <a:gd name="connsiteY90" fmla="*/ 1397501 h 3931978"/>
              <a:gd name="connsiteX91" fmla="*/ 4187939 w 4314729"/>
              <a:gd name="connsiteY91" fmla="*/ 1521230 h 3931978"/>
              <a:gd name="connsiteX92" fmla="*/ 4314729 w 4314729"/>
              <a:gd name="connsiteY92" fmla="*/ 1609919 h 3931978"/>
              <a:gd name="connsiteX93" fmla="*/ 4293540 w 4314729"/>
              <a:gd name="connsiteY93" fmla="*/ 1647630 h 3931978"/>
              <a:gd name="connsiteX94" fmla="*/ 4206455 w 4314729"/>
              <a:gd name="connsiteY94" fmla="*/ 1596409 h 3931978"/>
              <a:gd name="connsiteX95" fmla="*/ 4312201 w 4314729"/>
              <a:gd name="connsiteY95" fmla="*/ 1718048 h 3931978"/>
              <a:gd name="connsiteX96" fmla="*/ 4259523 w 4314729"/>
              <a:gd name="connsiteY96" fmla="*/ 1764895 h 3931978"/>
              <a:gd name="connsiteX97" fmla="*/ 4043654 w 4314729"/>
              <a:gd name="connsiteY97" fmla="*/ 1603165 h 3931978"/>
              <a:gd name="connsiteX98" fmla="*/ 3915018 w 4314729"/>
              <a:gd name="connsiteY98" fmla="*/ 1566620 h 3931978"/>
              <a:gd name="connsiteX99" fmla="*/ 3825017 w 4314729"/>
              <a:gd name="connsiteY99" fmla="*/ 1592327 h 3931978"/>
              <a:gd name="connsiteX100" fmla="*/ 3726025 w 4314729"/>
              <a:gd name="connsiteY100" fmla="*/ 1539502 h 3931978"/>
              <a:gd name="connsiteX101" fmla="*/ 3583636 w 4314729"/>
              <a:gd name="connsiteY101" fmla="*/ 1526527 h 3931978"/>
              <a:gd name="connsiteX102" fmla="*/ 3374377 w 4314729"/>
              <a:gd name="connsiteY102" fmla="*/ 1410186 h 3931978"/>
              <a:gd name="connsiteX103" fmla="*/ 3288604 w 4314729"/>
              <a:gd name="connsiteY103" fmla="*/ 1432833 h 3931978"/>
              <a:gd name="connsiteX104" fmla="*/ 3021273 w 4314729"/>
              <a:gd name="connsiteY104" fmla="*/ 1246608 h 3931978"/>
              <a:gd name="connsiteX105" fmla="*/ 3016510 w 4314729"/>
              <a:gd name="connsiteY105" fmla="*/ 1309881 h 3931978"/>
              <a:gd name="connsiteX106" fmla="*/ 3094459 w 4314729"/>
              <a:gd name="connsiteY106" fmla="*/ 1386373 h 3931978"/>
              <a:gd name="connsiteX107" fmla="*/ 3024965 w 4314729"/>
              <a:gd name="connsiteY107" fmla="*/ 1443280 h 3931978"/>
              <a:gd name="connsiteX108" fmla="*/ 3020348 w 4314729"/>
              <a:gd name="connsiteY108" fmla="*/ 1579207 h 3931978"/>
              <a:gd name="connsiteX109" fmla="*/ 2996390 w 4314729"/>
              <a:gd name="connsiteY109" fmla="*/ 1723198 h 3931978"/>
              <a:gd name="connsiteX110" fmla="*/ 2997848 w 4314729"/>
              <a:gd name="connsiteY110" fmla="*/ 1875404 h 3931978"/>
              <a:gd name="connsiteX111" fmla="*/ 2942253 w 4314729"/>
              <a:gd name="connsiteY111" fmla="*/ 1950049 h 3931978"/>
              <a:gd name="connsiteX112" fmla="*/ 2949931 w 4314729"/>
              <a:gd name="connsiteY112" fmla="*/ 2111002 h 3931978"/>
              <a:gd name="connsiteX113" fmla="*/ 2816388 w 4314729"/>
              <a:gd name="connsiteY113" fmla="*/ 2156392 h 3931978"/>
              <a:gd name="connsiteX114" fmla="*/ 2775226 w 4314729"/>
              <a:gd name="connsiteY114" fmla="*/ 2112848 h 3931978"/>
              <a:gd name="connsiteX115" fmla="*/ 2676623 w 4314729"/>
              <a:gd name="connsiteY115" fmla="*/ 2118535 h 3931978"/>
              <a:gd name="connsiteX116" fmla="*/ 2774448 w 4314729"/>
              <a:gd name="connsiteY116" fmla="*/ 2351460 h 3931978"/>
              <a:gd name="connsiteX117" fmla="*/ 2743200 w 4314729"/>
              <a:gd name="connsiteY117" fmla="*/ 2453368 h 3931978"/>
              <a:gd name="connsiteX118" fmla="*/ 2811625 w 4314729"/>
              <a:gd name="connsiteY118" fmla="*/ 3474049 h 3931978"/>
              <a:gd name="connsiteX119" fmla="*/ 2809243 w 4314729"/>
              <a:gd name="connsiteY119" fmla="*/ 3929597 h 3931978"/>
              <a:gd name="connsiteX120" fmla="*/ 2494384 w 4314729"/>
              <a:gd name="connsiteY120" fmla="*/ 3929061 h 3931978"/>
              <a:gd name="connsiteX121" fmla="*/ 2315839 w 4314729"/>
              <a:gd name="connsiteY121" fmla="*/ 3139071 h 3931978"/>
              <a:gd name="connsiteX122" fmla="*/ 2182441 w 4314729"/>
              <a:gd name="connsiteY122" fmla="*/ 2655871 h 3931978"/>
              <a:gd name="connsiteX123" fmla="*/ 2126991 w 4314729"/>
              <a:gd name="connsiteY123" fmla="*/ 2823288 h 3931978"/>
              <a:gd name="connsiteX124" fmla="*/ 2058955 w 4314729"/>
              <a:gd name="connsiteY124" fmla="*/ 3094604 h 3931978"/>
              <a:gd name="connsiteX125" fmla="*/ 1953208 w 4314729"/>
              <a:gd name="connsiteY125" fmla="*/ 3573576 h 3931978"/>
              <a:gd name="connsiteX126" fmla="*/ 1865199 w 4314729"/>
              <a:gd name="connsiteY126" fmla="*/ 3931978 h 3931978"/>
              <a:gd name="connsiteX127" fmla="*/ 1470933 w 4314729"/>
              <a:gd name="connsiteY127"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91328 w 4314729"/>
              <a:gd name="connsiteY39" fmla="*/ 1283396 h 3931978"/>
              <a:gd name="connsiteX40" fmla="*/ 696686 w 4314729"/>
              <a:gd name="connsiteY40" fmla="*/ 1203600 h 3931978"/>
              <a:gd name="connsiteX41" fmla="*/ 753691 w 4314729"/>
              <a:gd name="connsiteY41" fmla="*/ 1183286 h 3931978"/>
              <a:gd name="connsiteX42" fmla="*/ 802433 w 4314729"/>
              <a:gd name="connsiteY42" fmla="*/ 1147616 h 3931978"/>
              <a:gd name="connsiteX43" fmla="*/ 951723 w 4314729"/>
              <a:gd name="connsiteY43" fmla="*/ 1091633 h 3931978"/>
              <a:gd name="connsiteX44" fmla="*/ 977527 w 4314729"/>
              <a:gd name="connsiteY44" fmla="*/ 1050860 h 3931978"/>
              <a:gd name="connsiteX45" fmla="*/ 1040267 w 4314729"/>
              <a:gd name="connsiteY45" fmla="*/ 1017377 h 3931978"/>
              <a:gd name="connsiteX46" fmla="*/ 1088572 w 4314729"/>
              <a:gd name="connsiteY46" fmla="*/ 1029429 h 3931978"/>
              <a:gd name="connsiteX47" fmla="*/ 1101547 w 4314729"/>
              <a:gd name="connsiteY47" fmla="*/ 970383 h 3931978"/>
              <a:gd name="connsiteX48" fmla="*/ 1219200 w 4314729"/>
              <a:gd name="connsiteY48" fmla="*/ 851807 h 3931978"/>
              <a:gd name="connsiteX49" fmla="*/ 1300066 w 4314729"/>
              <a:gd name="connsiteY49" fmla="*/ 817935 h 3931978"/>
              <a:gd name="connsiteX50" fmla="*/ 1399592 w 4314729"/>
              <a:gd name="connsiteY50" fmla="*/ 761951 h 3931978"/>
              <a:gd name="connsiteX51" fmla="*/ 1375634 w 4314729"/>
              <a:gd name="connsiteY51" fmla="*/ 725406 h 3931978"/>
              <a:gd name="connsiteX52" fmla="*/ 1486678 w 4314729"/>
              <a:gd name="connsiteY52" fmla="*/ 625102 h 3931978"/>
              <a:gd name="connsiteX53" fmla="*/ 1525847 w 4314729"/>
              <a:gd name="connsiteY53" fmla="*/ 562607 h 3931978"/>
              <a:gd name="connsiteX54" fmla="*/ 1635968 w 4314729"/>
              <a:gd name="connsiteY54" fmla="*/ 488253 h 3931978"/>
              <a:gd name="connsiteX55" fmla="*/ 1543731 w 4314729"/>
              <a:gd name="connsiteY55" fmla="*/ 501326 h 3931978"/>
              <a:gd name="connsiteX56" fmla="*/ 1629747 w 4314729"/>
              <a:gd name="connsiteY56" fmla="*/ 413074 h 3931978"/>
              <a:gd name="connsiteX57" fmla="*/ 1692097 w 4314729"/>
              <a:gd name="connsiteY57" fmla="*/ 431200 h 3931978"/>
              <a:gd name="connsiteX58" fmla="*/ 1893920 w 4314729"/>
              <a:gd name="connsiteY58" fmla="*/ 405007 h 3931978"/>
              <a:gd name="connsiteX59" fmla="*/ 1946988 w 4314729"/>
              <a:gd name="connsiteY59" fmla="*/ 282980 h 3931978"/>
              <a:gd name="connsiteX60" fmla="*/ 1971870 w 4314729"/>
              <a:gd name="connsiteY60" fmla="*/ 166493 h 3931978"/>
              <a:gd name="connsiteX61" fmla="*/ 2035532 w 4314729"/>
              <a:gd name="connsiteY61" fmla="*/ 110509 h 3931978"/>
              <a:gd name="connsiteX62" fmla="*/ 2086218 w 4314729"/>
              <a:gd name="connsiteY62" fmla="*/ 46458 h 3931978"/>
              <a:gd name="connsiteX63" fmla="*/ 2135058 w 4314729"/>
              <a:gd name="connsiteY63" fmla="*/ 0 h 3931978"/>
              <a:gd name="connsiteX64" fmla="*/ 2217381 w 4314729"/>
              <a:gd name="connsiteY64" fmla="*/ 57975 h 3931978"/>
              <a:gd name="connsiteX65" fmla="*/ 2295331 w 4314729"/>
              <a:gd name="connsiteY65" fmla="*/ 146131 h 3931978"/>
              <a:gd name="connsiteX66" fmla="*/ 2344171 w 4314729"/>
              <a:gd name="connsiteY66" fmla="*/ 290124 h 3931978"/>
              <a:gd name="connsiteX67" fmla="*/ 2395391 w 4314729"/>
              <a:gd name="connsiteY67" fmla="*/ 451319 h 3931978"/>
              <a:gd name="connsiteX68" fmla="*/ 2550368 w 4314729"/>
              <a:gd name="connsiteY68" fmla="*/ 413608 h 3931978"/>
              <a:gd name="connsiteX69" fmla="*/ 2665105 w 4314729"/>
              <a:gd name="connsiteY69" fmla="*/ 403014 h 3931978"/>
              <a:gd name="connsiteX70" fmla="*/ 2718076 w 4314729"/>
              <a:gd name="connsiteY70" fmla="*/ 388873 h 3931978"/>
              <a:gd name="connsiteX71" fmla="*/ 2817845 w 4314729"/>
              <a:gd name="connsiteY71" fmla="*/ 438490 h 3931978"/>
              <a:gd name="connsiteX72" fmla="*/ 2743200 w 4314729"/>
              <a:gd name="connsiteY72" fmla="*/ 469592 h 3931978"/>
              <a:gd name="connsiteX73" fmla="*/ 2661073 w 4314729"/>
              <a:gd name="connsiteY73" fmla="*/ 461767 h 3931978"/>
              <a:gd name="connsiteX74" fmla="*/ 2666174 w 4314729"/>
              <a:gd name="connsiteY74" fmla="*/ 497632 h 3931978"/>
              <a:gd name="connsiteX75" fmla="*/ 2830286 w 4314729"/>
              <a:gd name="connsiteY75" fmla="*/ 556678 h 3931978"/>
              <a:gd name="connsiteX76" fmla="*/ 2989246 w 4314729"/>
              <a:gd name="connsiteY76" fmla="*/ 718408 h 3931978"/>
              <a:gd name="connsiteX77" fmla="*/ 3048000 w 4314729"/>
              <a:gd name="connsiteY77" fmla="*/ 817546 h 3931978"/>
              <a:gd name="connsiteX78" fmla="*/ 3178629 w 4314729"/>
              <a:gd name="connsiteY78" fmla="*/ 898800 h 3931978"/>
              <a:gd name="connsiteX79" fmla="*/ 3262021 w 4314729"/>
              <a:gd name="connsiteY79" fmla="*/ 950022 h 3931978"/>
              <a:gd name="connsiteX80" fmla="*/ 3349254 w 4314729"/>
              <a:gd name="connsiteY80" fmla="*/ 995168 h 3931978"/>
              <a:gd name="connsiteX81" fmla="*/ 3420301 w 4314729"/>
              <a:gd name="connsiteY81" fmla="*/ 1105775 h 3931978"/>
              <a:gd name="connsiteX82" fmla="*/ 3487656 w 4314729"/>
              <a:gd name="connsiteY82" fmla="*/ 1120354 h 3931978"/>
              <a:gd name="connsiteX83" fmla="*/ 3614057 w 4314729"/>
              <a:gd name="connsiteY83" fmla="*/ 1173956 h 3931978"/>
              <a:gd name="connsiteX84" fmla="*/ 3717034 w 4314729"/>
              <a:gd name="connsiteY84" fmla="*/ 1233244 h 3931978"/>
              <a:gd name="connsiteX85" fmla="*/ 3806501 w 4314729"/>
              <a:gd name="connsiteY85" fmla="*/ 1310804 h 3931978"/>
              <a:gd name="connsiteX86" fmla="*/ 3900196 w 4314729"/>
              <a:gd name="connsiteY86" fmla="*/ 1346669 h 3931978"/>
              <a:gd name="connsiteX87" fmla="*/ 4035442 w 4314729"/>
              <a:gd name="connsiteY87" fmla="*/ 1335152 h 3931978"/>
              <a:gd name="connsiteX88" fmla="*/ 4077283 w 4314729"/>
              <a:gd name="connsiteY88" fmla="*/ 1296371 h 3931978"/>
              <a:gd name="connsiteX89" fmla="*/ 4118444 w 4314729"/>
              <a:gd name="connsiteY89" fmla="*/ 1342830 h 3931978"/>
              <a:gd name="connsiteX90" fmla="*/ 4065231 w 4314729"/>
              <a:gd name="connsiteY90" fmla="*/ 1397501 h 3931978"/>
              <a:gd name="connsiteX91" fmla="*/ 4187939 w 4314729"/>
              <a:gd name="connsiteY91" fmla="*/ 1521230 h 3931978"/>
              <a:gd name="connsiteX92" fmla="*/ 4314729 w 4314729"/>
              <a:gd name="connsiteY92" fmla="*/ 1609919 h 3931978"/>
              <a:gd name="connsiteX93" fmla="*/ 4293540 w 4314729"/>
              <a:gd name="connsiteY93" fmla="*/ 1647630 h 3931978"/>
              <a:gd name="connsiteX94" fmla="*/ 4206455 w 4314729"/>
              <a:gd name="connsiteY94" fmla="*/ 1596409 h 3931978"/>
              <a:gd name="connsiteX95" fmla="*/ 4312201 w 4314729"/>
              <a:gd name="connsiteY95" fmla="*/ 1718048 h 3931978"/>
              <a:gd name="connsiteX96" fmla="*/ 4259523 w 4314729"/>
              <a:gd name="connsiteY96" fmla="*/ 1764895 h 3931978"/>
              <a:gd name="connsiteX97" fmla="*/ 4043654 w 4314729"/>
              <a:gd name="connsiteY97" fmla="*/ 1603165 h 3931978"/>
              <a:gd name="connsiteX98" fmla="*/ 3915018 w 4314729"/>
              <a:gd name="connsiteY98" fmla="*/ 1566620 h 3931978"/>
              <a:gd name="connsiteX99" fmla="*/ 3825017 w 4314729"/>
              <a:gd name="connsiteY99" fmla="*/ 1592327 h 3931978"/>
              <a:gd name="connsiteX100" fmla="*/ 3726025 w 4314729"/>
              <a:gd name="connsiteY100" fmla="*/ 1539502 h 3931978"/>
              <a:gd name="connsiteX101" fmla="*/ 3583636 w 4314729"/>
              <a:gd name="connsiteY101" fmla="*/ 1526527 h 3931978"/>
              <a:gd name="connsiteX102" fmla="*/ 3374377 w 4314729"/>
              <a:gd name="connsiteY102" fmla="*/ 1410186 h 3931978"/>
              <a:gd name="connsiteX103" fmla="*/ 3288604 w 4314729"/>
              <a:gd name="connsiteY103" fmla="*/ 1432833 h 3931978"/>
              <a:gd name="connsiteX104" fmla="*/ 3021273 w 4314729"/>
              <a:gd name="connsiteY104" fmla="*/ 1246608 h 3931978"/>
              <a:gd name="connsiteX105" fmla="*/ 3016510 w 4314729"/>
              <a:gd name="connsiteY105" fmla="*/ 1309881 h 3931978"/>
              <a:gd name="connsiteX106" fmla="*/ 3094459 w 4314729"/>
              <a:gd name="connsiteY106" fmla="*/ 1386373 h 3931978"/>
              <a:gd name="connsiteX107" fmla="*/ 3024965 w 4314729"/>
              <a:gd name="connsiteY107" fmla="*/ 1443280 h 3931978"/>
              <a:gd name="connsiteX108" fmla="*/ 3020348 w 4314729"/>
              <a:gd name="connsiteY108" fmla="*/ 1579207 h 3931978"/>
              <a:gd name="connsiteX109" fmla="*/ 2996390 w 4314729"/>
              <a:gd name="connsiteY109" fmla="*/ 1723198 h 3931978"/>
              <a:gd name="connsiteX110" fmla="*/ 2997848 w 4314729"/>
              <a:gd name="connsiteY110" fmla="*/ 1875404 h 3931978"/>
              <a:gd name="connsiteX111" fmla="*/ 2942253 w 4314729"/>
              <a:gd name="connsiteY111" fmla="*/ 1950049 h 3931978"/>
              <a:gd name="connsiteX112" fmla="*/ 2949931 w 4314729"/>
              <a:gd name="connsiteY112" fmla="*/ 2111002 h 3931978"/>
              <a:gd name="connsiteX113" fmla="*/ 2816388 w 4314729"/>
              <a:gd name="connsiteY113" fmla="*/ 2156392 h 3931978"/>
              <a:gd name="connsiteX114" fmla="*/ 2775226 w 4314729"/>
              <a:gd name="connsiteY114" fmla="*/ 2112848 h 3931978"/>
              <a:gd name="connsiteX115" fmla="*/ 2676623 w 4314729"/>
              <a:gd name="connsiteY115" fmla="*/ 2118535 h 3931978"/>
              <a:gd name="connsiteX116" fmla="*/ 2774448 w 4314729"/>
              <a:gd name="connsiteY116" fmla="*/ 2351460 h 3931978"/>
              <a:gd name="connsiteX117" fmla="*/ 2743200 w 4314729"/>
              <a:gd name="connsiteY117" fmla="*/ 2453368 h 3931978"/>
              <a:gd name="connsiteX118" fmla="*/ 2811625 w 4314729"/>
              <a:gd name="connsiteY118" fmla="*/ 3474049 h 3931978"/>
              <a:gd name="connsiteX119" fmla="*/ 2809243 w 4314729"/>
              <a:gd name="connsiteY119" fmla="*/ 3929597 h 3931978"/>
              <a:gd name="connsiteX120" fmla="*/ 2494384 w 4314729"/>
              <a:gd name="connsiteY120" fmla="*/ 3929061 h 3931978"/>
              <a:gd name="connsiteX121" fmla="*/ 2315839 w 4314729"/>
              <a:gd name="connsiteY121" fmla="*/ 3139071 h 3931978"/>
              <a:gd name="connsiteX122" fmla="*/ 2182441 w 4314729"/>
              <a:gd name="connsiteY122" fmla="*/ 2655871 h 3931978"/>
              <a:gd name="connsiteX123" fmla="*/ 2126991 w 4314729"/>
              <a:gd name="connsiteY123" fmla="*/ 2823288 h 3931978"/>
              <a:gd name="connsiteX124" fmla="*/ 2058955 w 4314729"/>
              <a:gd name="connsiteY124" fmla="*/ 3094604 h 3931978"/>
              <a:gd name="connsiteX125" fmla="*/ 1953208 w 4314729"/>
              <a:gd name="connsiteY125" fmla="*/ 3573576 h 3931978"/>
              <a:gd name="connsiteX126" fmla="*/ 1865199 w 4314729"/>
              <a:gd name="connsiteY126" fmla="*/ 3931978 h 3931978"/>
              <a:gd name="connsiteX127" fmla="*/ 1470933 w 4314729"/>
              <a:gd name="connsiteY127"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591328 w 4314729"/>
              <a:gd name="connsiteY39" fmla="*/ 1283396 h 3931978"/>
              <a:gd name="connsiteX40" fmla="*/ 696686 w 4314729"/>
              <a:gd name="connsiteY40" fmla="*/ 1203600 h 3931978"/>
              <a:gd name="connsiteX41" fmla="*/ 753691 w 4314729"/>
              <a:gd name="connsiteY41" fmla="*/ 1183286 h 3931978"/>
              <a:gd name="connsiteX42" fmla="*/ 802433 w 4314729"/>
              <a:gd name="connsiteY42" fmla="*/ 1147616 h 3931978"/>
              <a:gd name="connsiteX43" fmla="*/ 951723 w 4314729"/>
              <a:gd name="connsiteY43" fmla="*/ 1091633 h 3931978"/>
              <a:gd name="connsiteX44" fmla="*/ 977527 w 4314729"/>
              <a:gd name="connsiteY44" fmla="*/ 1050860 h 3931978"/>
              <a:gd name="connsiteX45" fmla="*/ 1040267 w 4314729"/>
              <a:gd name="connsiteY45" fmla="*/ 1017377 h 3931978"/>
              <a:gd name="connsiteX46" fmla="*/ 1088572 w 4314729"/>
              <a:gd name="connsiteY46" fmla="*/ 1029429 h 3931978"/>
              <a:gd name="connsiteX47" fmla="*/ 1101547 w 4314729"/>
              <a:gd name="connsiteY47" fmla="*/ 970383 h 3931978"/>
              <a:gd name="connsiteX48" fmla="*/ 1219200 w 4314729"/>
              <a:gd name="connsiteY48" fmla="*/ 851807 h 3931978"/>
              <a:gd name="connsiteX49" fmla="*/ 1300066 w 4314729"/>
              <a:gd name="connsiteY49" fmla="*/ 817935 h 3931978"/>
              <a:gd name="connsiteX50" fmla="*/ 1399592 w 4314729"/>
              <a:gd name="connsiteY50" fmla="*/ 761951 h 3931978"/>
              <a:gd name="connsiteX51" fmla="*/ 1375634 w 4314729"/>
              <a:gd name="connsiteY51" fmla="*/ 725406 h 3931978"/>
              <a:gd name="connsiteX52" fmla="*/ 1486678 w 4314729"/>
              <a:gd name="connsiteY52" fmla="*/ 625102 h 3931978"/>
              <a:gd name="connsiteX53" fmla="*/ 1525847 w 4314729"/>
              <a:gd name="connsiteY53" fmla="*/ 562607 h 3931978"/>
              <a:gd name="connsiteX54" fmla="*/ 1635968 w 4314729"/>
              <a:gd name="connsiteY54" fmla="*/ 488253 h 3931978"/>
              <a:gd name="connsiteX55" fmla="*/ 1543731 w 4314729"/>
              <a:gd name="connsiteY55" fmla="*/ 501326 h 3931978"/>
              <a:gd name="connsiteX56" fmla="*/ 1629747 w 4314729"/>
              <a:gd name="connsiteY56" fmla="*/ 413074 h 3931978"/>
              <a:gd name="connsiteX57" fmla="*/ 1692097 w 4314729"/>
              <a:gd name="connsiteY57" fmla="*/ 431200 h 3931978"/>
              <a:gd name="connsiteX58" fmla="*/ 1893920 w 4314729"/>
              <a:gd name="connsiteY58" fmla="*/ 405007 h 3931978"/>
              <a:gd name="connsiteX59" fmla="*/ 1946988 w 4314729"/>
              <a:gd name="connsiteY59" fmla="*/ 282980 h 3931978"/>
              <a:gd name="connsiteX60" fmla="*/ 1971870 w 4314729"/>
              <a:gd name="connsiteY60" fmla="*/ 166493 h 3931978"/>
              <a:gd name="connsiteX61" fmla="*/ 2035532 w 4314729"/>
              <a:gd name="connsiteY61" fmla="*/ 110509 h 3931978"/>
              <a:gd name="connsiteX62" fmla="*/ 2086218 w 4314729"/>
              <a:gd name="connsiteY62" fmla="*/ 46458 h 3931978"/>
              <a:gd name="connsiteX63" fmla="*/ 2135058 w 4314729"/>
              <a:gd name="connsiteY63" fmla="*/ 0 h 3931978"/>
              <a:gd name="connsiteX64" fmla="*/ 2217381 w 4314729"/>
              <a:gd name="connsiteY64" fmla="*/ 57975 h 3931978"/>
              <a:gd name="connsiteX65" fmla="*/ 2295331 w 4314729"/>
              <a:gd name="connsiteY65" fmla="*/ 146131 h 3931978"/>
              <a:gd name="connsiteX66" fmla="*/ 2344171 w 4314729"/>
              <a:gd name="connsiteY66" fmla="*/ 290124 h 3931978"/>
              <a:gd name="connsiteX67" fmla="*/ 2395391 w 4314729"/>
              <a:gd name="connsiteY67" fmla="*/ 451319 h 3931978"/>
              <a:gd name="connsiteX68" fmla="*/ 2550368 w 4314729"/>
              <a:gd name="connsiteY68" fmla="*/ 413608 h 3931978"/>
              <a:gd name="connsiteX69" fmla="*/ 2665105 w 4314729"/>
              <a:gd name="connsiteY69" fmla="*/ 403014 h 3931978"/>
              <a:gd name="connsiteX70" fmla="*/ 2718076 w 4314729"/>
              <a:gd name="connsiteY70" fmla="*/ 388873 h 3931978"/>
              <a:gd name="connsiteX71" fmla="*/ 2817845 w 4314729"/>
              <a:gd name="connsiteY71" fmla="*/ 438490 h 3931978"/>
              <a:gd name="connsiteX72" fmla="*/ 2743200 w 4314729"/>
              <a:gd name="connsiteY72" fmla="*/ 469592 h 3931978"/>
              <a:gd name="connsiteX73" fmla="*/ 2661073 w 4314729"/>
              <a:gd name="connsiteY73" fmla="*/ 461767 h 3931978"/>
              <a:gd name="connsiteX74" fmla="*/ 2666174 w 4314729"/>
              <a:gd name="connsiteY74" fmla="*/ 497632 h 3931978"/>
              <a:gd name="connsiteX75" fmla="*/ 2830286 w 4314729"/>
              <a:gd name="connsiteY75" fmla="*/ 556678 h 3931978"/>
              <a:gd name="connsiteX76" fmla="*/ 2989246 w 4314729"/>
              <a:gd name="connsiteY76" fmla="*/ 718408 h 3931978"/>
              <a:gd name="connsiteX77" fmla="*/ 3048000 w 4314729"/>
              <a:gd name="connsiteY77" fmla="*/ 817546 h 3931978"/>
              <a:gd name="connsiteX78" fmla="*/ 3178629 w 4314729"/>
              <a:gd name="connsiteY78" fmla="*/ 898800 h 3931978"/>
              <a:gd name="connsiteX79" fmla="*/ 3262021 w 4314729"/>
              <a:gd name="connsiteY79" fmla="*/ 950022 h 3931978"/>
              <a:gd name="connsiteX80" fmla="*/ 3349254 w 4314729"/>
              <a:gd name="connsiteY80" fmla="*/ 995168 h 3931978"/>
              <a:gd name="connsiteX81" fmla="*/ 3420301 w 4314729"/>
              <a:gd name="connsiteY81" fmla="*/ 1105775 h 3931978"/>
              <a:gd name="connsiteX82" fmla="*/ 3487656 w 4314729"/>
              <a:gd name="connsiteY82" fmla="*/ 1120354 h 3931978"/>
              <a:gd name="connsiteX83" fmla="*/ 3614057 w 4314729"/>
              <a:gd name="connsiteY83" fmla="*/ 1173956 h 3931978"/>
              <a:gd name="connsiteX84" fmla="*/ 3717034 w 4314729"/>
              <a:gd name="connsiteY84" fmla="*/ 1233244 h 3931978"/>
              <a:gd name="connsiteX85" fmla="*/ 3806501 w 4314729"/>
              <a:gd name="connsiteY85" fmla="*/ 1310804 h 3931978"/>
              <a:gd name="connsiteX86" fmla="*/ 3900196 w 4314729"/>
              <a:gd name="connsiteY86" fmla="*/ 1346669 h 3931978"/>
              <a:gd name="connsiteX87" fmla="*/ 4035442 w 4314729"/>
              <a:gd name="connsiteY87" fmla="*/ 1335152 h 3931978"/>
              <a:gd name="connsiteX88" fmla="*/ 4077283 w 4314729"/>
              <a:gd name="connsiteY88" fmla="*/ 1296371 h 3931978"/>
              <a:gd name="connsiteX89" fmla="*/ 4118444 w 4314729"/>
              <a:gd name="connsiteY89" fmla="*/ 1342830 h 3931978"/>
              <a:gd name="connsiteX90" fmla="*/ 4065231 w 4314729"/>
              <a:gd name="connsiteY90" fmla="*/ 1397501 h 3931978"/>
              <a:gd name="connsiteX91" fmla="*/ 4187939 w 4314729"/>
              <a:gd name="connsiteY91" fmla="*/ 1521230 h 3931978"/>
              <a:gd name="connsiteX92" fmla="*/ 4314729 w 4314729"/>
              <a:gd name="connsiteY92" fmla="*/ 1609919 h 3931978"/>
              <a:gd name="connsiteX93" fmla="*/ 4293540 w 4314729"/>
              <a:gd name="connsiteY93" fmla="*/ 1647630 h 3931978"/>
              <a:gd name="connsiteX94" fmla="*/ 4206455 w 4314729"/>
              <a:gd name="connsiteY94" fmla="*/ 1596409 h 3931978"/>
              <a:gd name="connsiteX95" fmla="*/ 4312201 w 4314729"/>
              <a:gd name="connsiteY95" fmla="*/ 1718048 h 3931978"/>
              <a:gd name="connsiteX96" fmla="*/ 4259523 w 4314729"/>
              <a:gd name="connsiteY96" fmla="*/ 1764895 h 3931978"/>
              <a:gd name="connsiteX97" fmla="*/ 4043654 w 4314729"/>
              <a:gd name="connsiteY97" fmla="*/ 1603165 h 3931978"/>
              <a:gd name="connsiteX98" fmla="*/ 3915018 w 4314729"/>
              <a:gd name="connsiteY98" fmla="*/ 1566620 h 3931978"/>
              <a:gd name="connsiteX99" fmla="*/ 3825017 w 4314729"/>
              <a:gd name="connsiteY99" fmla="*/ 1592327 h 3931978"/>
              <a:gd name="connsiteX100" fmla="*/ 3726025 w 4314729"/>
              <a:gd name="connsiteY100" fmla="*/ 1539502 h 3931978"/>
              <a:gd name="connsiteX101" fmla="*/ 3583636 w 4314729"/>
              <a:gd name="connsiteY101" fmla="*/ 1526527 h 3931978"/>
              <a:gd name="connsiteX102" fmla="*/ 3374377 w 4314729"/>
              <a:gd name="connsiteY102" fmla="*/ 1410186 h 3931978"/>
              <a:gd name="connsiteX103" fmla="*/ 3288604 w 4314729"/>
              <a:gd name="connsiteY103" fmla="*/ 1432833 h 3931978"/>
              <a:gd name="connsiteX104" fmla="*/ 3021273 w 4314729"/>
              <a:gd name="connsiteY104" fmla="*/ 1246608 h 3931978"/>
              <a:gd name="connsiteX105" fmla="*/ 3016510 w 4314729"/>
              <a:gd name="connsiteY105" fmla="*/ 1309881 h 3931978"/>
              <a:gd name="connsiteX106" fmla="*/ 3094459 w 4314729"/>
              <a:gd name="connsiteY106" fmla="*/ 1386373 h 3931978"/>
              <a:gd name="connsiteX107" fmla="*/ 3024965 w 4314729"/>
              <a:gd name="connsiteY107" fmla="*/ 1443280 h 3931978"/>
              <a:gd name="connsiteX108" fmla="*/ 3020348 w 4314729"/>
              <a:gd name="connsiteY108" fmla="*/ 1579207 h 3931978"/>
              <a:gd name="connsiteX109" fmla="*/ 2996390 w 4314729"/>
              <a:gd name="connsiteY109" fmla="*/ 1723198 h 3931978"/>
              <a:gd name="connsiteX110" fmla="*/ 2997848 w 4314729"/>
              <a:gd name="connsiteY110" fmla="*/ 1875404 h 3931978"/>
              <a:gd name="connsiteX111" fmla="*/ 2942253 w 4314729"/>
              <a:gd name="connsiteY111" fmla="*/ 1950049 h 3931978"/>
              <a:gd name="connsiteX112" fmla="*/ 2949931 w 4314729"/>
              <a:gd name="connsiteY112" fmla="*/ 2111002 h 3931978"/>
              <a:gd name="connsiteX113" fmla="*/ 2816388 w 4314729"/>
              <a:gd name="connsiteY113" fmla="*/ 2156392 h 3931978"/>
              <a:gd name="connsiteX114" fmla="*/ 2775226 w 4314729"/>
              <a:gd name="connsiteY114" fmla="*/ 2112848 h 3931978"/>
              <a:gd name="connsiteX115" fmla="*/ 2676623 w 4314729"/>
              <a:gd name="connsiteY115" fmla="*/ 2118535 h 3931978"/>
              <a:gd name="connsiteX116" fmla="*/ 2774448 w 4314729"/>
              <a:gd name="connsiteY116" fmla="*/ 2351460 h 3931978"/>
              <a:gd name="connsiteX117" fmla="*/ 2743200 w 4314729"/>
              <a:gd name="connsiteY117" fmla="*/ 2453368 h 3931978"/>
              <a:gd name="connsiteX118" fmla="*/ 2811625 w 4314729"/>
              <a:gd name="connsiteY118" fmla="*/ 3474049 h 3931978"/>
              <a:gd name="connsiteX119" fmla="*/ 2809243 w 4314729"/>
              <a:gd name="connsiteY119" fmla="*/ 3929597 h 3931978"/>
              <a:gd name="connsiteX120" fmla="*/ 2494384 w 4314729"/>
              <a:gd name="connsiteY120" fmla="*/ 3929061 h 3931978"/>
              <a:gd name="connsiteX121" fmla="*/ 2315839 w 4314729"/>
              <a:gd name="connsiteY121" fmla="*/ 3139071 h 3931978"/>
              <a:gd name="connsiteX122" fmla="*/ 2182441 w 4314729"/>
              <a:gd name="connsiteY122" fmla="*/ 2655871 h 3931978"/>
              <a:gd name="connsiteX123" fmla="*/ 2126991 w 4314729"/>
              <a:gd name="connsiteY123" fmla="*/ 2823288 h 3931978"/>
              <a:gd name="connsiteX124" fmla="*/ 2058955 w 4314729"/>
              <a:gd name="connsiteY124" fmla="*/ 3094604 h 3931978"/>
              <a:gd name="connsiteX125" fmla="*/ 1953208 w 4314729"/>
              <a:gd name="connsiteY125" fmla="*/ 3573576 h 3931978"/>
              <a:gd name="connsiteX126" fmla="*/ 1865199 w 4314729"/>
              <a:gd name="connsiteY126" fmla="*/ 3931978 h 3931978"/>
              <a:gd name="connsiteX127" fmla="*/ 1470933 w 4314729"/>
              <a:gd name="connsiteY127"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33535 w 4314729"/>
              <a:gd name="connsiteY19" fmla="*/ 1520841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491754 w 4314729"/>
              <a:gd name="connsiteY39" fmla="*/ 1369023 h 3931978"/>
              <a:gd name="connsiteX40" fmla="*/ 591328 w 4314729"/>
              <a:gd name="connsiteY40" fmla="*/ 1283396 h 3931978"/>
              <a:gd name="connsiteX41" fmla="*/ 696686 w 4314729"/>
              <a:gd name="connsiteY41" fmla="*/ 1203600 h 3931978"/>
              <a:gd name="connsiteX42" fmla="*/ 753691 w 4314729"/>
              <a:gd name="connsiteY42" fmla="*/ 1183286 h 3931978"/>
              <a:gd name="connsiteX43" fmla="*/ 802433 w 4314729"/>
              <a:gd name="connsiteY43" fmla="*/ 1147616 h 3931978"/>
              <a:gd name="connsiteX44" fmla="*/ 951723 w 4314729"/>
              <a:gd name="connsiteY44" fmla="*/ 1091633 h 3931978"/>
              <a:gd name="connsiteX45" fmla="*/ 977527 w 4314729"/>
              <a:gd name="connsiteY45" fmla="*/ 1050860 h 3931978"/>
              <a:gd name="connsiteX46" fmla="*/ 1040267 w 4314729"/>
              <a:gd name="connsiteY46" fmla="*/ 1017377 h 3931978"/>
              <a:gd name="connsiteX47" fmla="*/ 1088572 w 4314729"/>
              <a:gd name="connsiteY47" fmla="*/ 1029429 h 3931978"/>
              <a:gd name="connsiteX48" fmla="*/ 1101547 w 4314729"/>
              <a:gd name="connsiteY48" fmla="*/ 970383 h 3931978"/>
              <a:gd name="connsiteX49" fmla="*/ 1219200 w 4314729"/>
              <a:gd name="connsiteY49" fmla="*/ 851807 h 3931978"/>
              <a:gd name="connsiteX50" fmla="*/ 1300066 w 4314729"/>
              <a:gd name="connsiteY50" fmla="*/ 817935 h 3931978"/>
              <a:gd name="connsiteX51" fmla="*/ 1399592 w 4314729"/>
              <a:gd name="connsiteY51" fmla="*/ 761951 h 3931978"/>
              <a:gd name="connsiteX52" fmla="*/ 1375634 w 4314729"/>
              <a:gd name="connsiteY52" fmla="*/ 725406 h 3931978"/>
              <a:gd name="connsiteX53" fmla="*/ 1486678 w 4314729"/>
              <a:gd name="connsiteY53" fmla="*/ 625102 h 3931978"/>
              <a:gd name="connsiteX54" fmla="*/ 1525847 w 4314729"/>
              <a:gd name="connsiteY54" fmla="*/ 562607 h 3931978"/>
              <a:gd name="connsiteX55" fmla="*/ 1635968 w 4314729"/>
              <a:gd name="connsiteY55" fmla="*/ 488253 h 3931978"/>
              <a:gd name="connsiteX56" fmla="*/ 1543731 w 4314729"/>
              <a:gd name="connsiteY56" fmla="*/ 501326 h 3931978"/>
              <a:gd name="connsiteX57" fmla="*/ 1629747 w 4314729"/>
              <a:gd name="connsiteY57" fmla="*/ 413074 h 3931978"/>
              <a:gd name="connsiteX58" fmla="*/ 1692097 w 4314729"/>
              <a:gd name="connsiteY58" fmla="*/ 431200 h 3931978"/>
              <a:gd name="connsiteX59" fmla="*/ 1893920 w 4314729"/>
              <a:gd name="connsiteY59" fmla="*/ 405007 h 3931978"/>
              <a:gd name="connsiteX60" fmla="*/ 1946988 w 4314729"/>
              <a:gd name="connsiteY60" fmla="*/ 282980 h 3931978"/>
              <a:gd name="connsiteX61" fmla="*/ 1971870 w 4314729"/>
              <a:gd name="connsiteY61" fmla="*/ 166493 h 3931978"/>
              <a:gd name="connsiteX62" fmla="*/ 2035532 w 4314729"/>
              <a:gd name="connsiteY62" fmla="*/ 110509 h 3931978"/>
              <a:gd name="connsiteX63" fmla="*/ 2086218 w 4314729"/>
              <a:gd name="connsiteY63" fmla="*/ 46458 h 3931978"/>
              <a:gd name="connsiteX64" fmla="*/ 2135058 w 4314729"/>
              <a:gd name="connsiteY64" fmla="*/ 0 h 3931978"/>
              <a:gd name="connsiteX65" fmla="*/ 2217381 w 4314729"/>
              <a:gd name="connsiteY65" fmla="*/ 57975 h 3931978"/>
              <a:gd name="connsiteX66" fmla="*/ 2295331 w 4314729"/>
              <a:gd name="connsiteY66" fmla="*/ 146131 h 3931978"/>
              <a:gd name="connsiteX67" fmla="*/ 2344171 w 4314729"/>
              <a:gd name="connsiteY67" fmla="*/ 290124 h 3931978"/>
              <a:gd name="connsiteX68" fmla="*/ 2395391 w 4314729"/>
              <a:gd name="connsiteY68" fmla="*/ 451319 h 3931978"/>
              <a:gd name="connsiteX69" fmla="*/ 2550368 w 4314729"/>
              <a:gd name="connsiteY69" fmla="*/ 413608 h 3931978"/>
              <a:gd name="connsiteX70" fmla="*/ 2665105 w 4314729"/>
              <a:gd name="connsiteY70" fmla="*/ 403014 h 3931978"/>
              <a:gd name="connsiteX71" fmla="*/ 2718076 w 4314729"/>
              <a:gd name="connsiteY71" fmla="*/ 388873 h 3931978"/>
              <a:gd name="connsiteX72" fmla="*/ 2817845 w 4314729"/>
              <a:gd name="connsiteY72" fmla="*/ 438490 h 3931978"/>
              <a:gd name="connsiteX73" fmla="*/ 2743200 w 4314729"/>
              <a:gd name="connsiteY73" fmla="*/ 469592 h 3931978"/>
              <a:gd name="connsiteX74" fmla="*/ 2661073 w 4314729"/>
              <a:gd name="connsiteY74" fmla="*/ 461767 h 3931978"/>
              <a:gd name="connsiteX75" fmla="*/ 2666174 w 4314729"/>
              <a:gd name="connsiteY75" fmla="*/ 497632 h 3931978"/>
              <a:gd name="connsiteX76" fmla="*/ 2830286 w 4314729"/>
              <a:gd name="connsiteY76" fmla="*/ 556678 h 3931978"/>
              <a:gd name="connsiteX77" fmla="*/ 2989246 w 4314729"/>
              <a:gd name="connsiteY77" fmla="*/ 718408 h 3931978"/>
              <a:gd name="connsiteX78" fmla="*/ 3048000 w 4314729"/>
              <a:gd name="connsiteY78" fmla="*/ 817546 h 3931978"/>
              <a:gd name="connsiteX79" fmla="*/ 3178629 w 4314729"/>
              <a:gd name="connsiteY79" fmla="*/ 898800 h 3931978"/>
              <a:gd name="connsiteX80" fmla="*/ 3262021 w 4314729"/>
              <a:gd name="connsiteY80" fmla="*/ 950022 h 3931978"/>
              <a:gd name="connsiteX81" fmla="*/ 3349254 w 4314729"/>
              <a:gd name="connsiteY81" fmla="*/ 995168 h 3931978"/>
              <a:gd name="connsiteX82" fmla="*/ 3420301 w 4314729"/>
              <a:gd name="connsiteY82" fmla="*/ 1105775 h 3931978"/>
              <a:gd name="connsiteX83" fmla="*/ 3487656 w 4314729"/>
              <a:gd name="connsiteY83" fmla="*/ 1120354 h 3931978"/>
              <a:gd name="connsiteX84" fmla="*/ 3614057 w 4314729"/>
              <a:gd name="connsiteY84" fmla="*/ 1173956 h 3931978"/>
              <a:gd name="connsiteX85" fmla="*/ 3717034 w 4314729"/>
              <a:gd name="connsiteY85" fmla="*/ 1233244 h 3931978"/>
              <a:gd name="connsiteX86" fmla="*/ 3806501 w 4314729"/>
              <a:gd name="connsiteY86" fmla="*/ 1310804 h 3931978"/>
              <a:gd name="connsiteX87" fmla="*/ 3900196 w 4314729"/>
              <a:gd name="connsiteY87" fmla="*/ 1346669 h 3931978"/>
              <a:gd name="connsiteX88" fmla="*/ 4035442 w 4314729"/>
              <a:gd name="connsiteY88" fmla="*/ 1335152 h 3931978"/>
              <a:gd name="connsiteX89" fmla="*/ 4077283 w 4314729"/>
              <a:gd name="connsiteY89" fmla="*/ 1296371 h 3931978"/>
              <a:gd name="connsiteX90" fmla="*/ 4118444 w 4314729"/>
              <a:gd name="connsiteY90" fmla="*/ 1342830 h 3931978"/>
              <a:gd name="connsiteX91" fmla="*/ 4065231 w 4314729"/>
              <a:gd name="connsiteY91" fmla="*/ 1397501 h 3931978"/>
              <a:gd name="connsiteX92" fmla="*/ 4187939 w 4314729"/>
              <a:gd name="connsiteY92" fmla="*/ 1521230 h 3931978"/>
              <a:gd name="connsiteX93" fmla="*/ 4314729 w 4314729"/>
              <a:gd name="connsiteY93" fmla="*/ 1609919 h 3931978"/>
              <a:gd name="connsiteX94" fmla="*/ 4293540 w 4314729"/>
              <a:gd name="connsiteY94" fmla="*/ 1647630 h 3931978"/>
              <a:gd name="connsiteX95" fmla="*/ 4206455 w 4314729"/>
              <a:gd name="connsiteY95" fmla="*/ 1596409 h 3931978"/>
              <a:gd name="connsiteX96" fmla="*/ 4312201 w 4314729"/>
              <a:gd name="connsiteY96" fmla="*/ 1718048 h 3931978"/>
              <a:gd name="connsiteX97" fmla="*/ 4259523 w 4314729"/>
              <a:gd name="connsiteY97" fmla="*/ 1764895 h 3931978"/>
              <a:gd name="connsiteX98" fmla="*/ 4043654 w 4314729"/>
              <a:gd name="connsiteY98" fmla="*/ 1603165 h 3931978"/>
              <a:gd name="connsiteX99" fmla="*/ 3915018 w 4314729"/>
              <a:gd name="connsiteY99" fmla="*/ 1566620 h 3931978"/>
              <a:gd name="connsiteX100" fmla="*/ 3825017 w 4314729"/>
              <a:gd name="connsiteY100" fmla="*/ 1592327 h 3931978"/>
              <a:gd name="connsiteX101" fmla="*/ 3726025 w 4314729"/>
              <a:gd name="connsiteY101" fmla="*/ 1539502 h 3931978"/>
              <a:gd name="connsiteX102" fmla="*/ 3583636 w 4314729"/>
              <a:gd name="connsiteY102" fmla="*/ 1526527 h 3931978"/>
              <a:gd name="connsiteX103" fmla="*/ 3374377 w 4314729"/>
              <a:gd name="connsiteY103" fmla="*/ 1410186 h 3931978"/>
              <a:gd name="connsiteX104" fmla="*/ 3288604 w 4314729"/>
              <a:gd name="connsiteY104" fmla="*/ 1432833 h 3931978"/>
              <a:gd name="connsiteX105" fmla="*/ 3021273 w 4314729"/>
              <a:gd name="connsiteY105" fmla="*/ 1246608 h 3931978"/>
              <a:gd name="connsiteX106" fmla="*/ 3016510 w 4314729"/>
              <a:gd name="connsiteY106" fmla="*/ 1309881 h 3931978"/>
              <a:gd name="connsiteX107" fmla="*/ 3094459 w 4314729"/>
              <a:gd name="connsiteY107" fmla="*/ 1386373 h 3931978"/>
              <a:gd name="connsiteX108" fmla="*/ 3024965 w 4314729"/>
              <a:gd name="connsiteY108" fmla="*/ 1443280 h 3931978"/>
              <a:gd name="connsiteX109" fmla="*/ 3020348 w 4314729"/>
              <a:gd name="connsiteY109" fmla="*/ 1579207 h 3931978"/>
              <a:gd name="connsiteX110" fmla="*/ 2996390 w 4314729"/>
              <a:gd name="connsiteY110" fmla="*/ 1723198 h 3931978"/>
              <a:gd name="connsiteX111" fmla="*/ 2997848 w 4314729"/>
              <a:gd name="connsiteY111" fmla="*/ 1875404 h 3931978"/>
              <a:gd name="connsiteX112" fmla="*/ 2942253 w 4314729"/>
              <a:gd name="connsiteY112" fmla="*/ 1950049 h 3931978"/>
              <a:gd name="connsiteX113" fmla="*/ 2949931 w 4314729"/>
              <a:gd name="connsiteY113" fmla="*/ 2111002 h 3931978"/>
              <a:gd name="connsiteX114" fmla="*/ 2816388 w 4314729"/>
              <a:gd name="connsiteY114" fmla="*/ 2156392 h 3931978"/>
              <a:gd name="connsiteX115" fmla="*/ 2775226 w 4314729"/>
              <a:gd name="connsiteY115" fmla="*/ 2112848 h 3931978"/>
              <a:gd name="connsiteX116" fmla="*/ 2676623 w 4314729"/>
              <a:gd name="connsiteY116" fmla="*/ 2118535 h 3931978"/>
              <a:gd name="connsiteX117" fmla="*/ 2774448 w 4314729"/>
              <a:gd name="connsiteY117" fmla="*/ 2351460 h 3931978"/>
              <a:gd name="connsiteX118" fmla="*/ 2743200 w 4314729"/>
              <a:gd name="connsiteY118" fmla="*/ 2453368 h 3931978"/>
              <a:gd name="connsiteX119" fmla="*/ 2811625 w 4314729"/>
              <a:gd name="connsiteY119" fmla="*/ 3474049 h 3931978"/>
              <a:gd name="connsiteX120" fmla="*/ 2809243 w 4314729"/>
              <a:gd name="connsiteY120" fmla="*/ 3929597 h 3931978"/>
              <a:gd name="connsiteX121" fmla="*/ 2494384 w 4314729"/>
              <a:gd name="connsiteY121" fmla="*/ 3929061 h 3931978"/>
              <a:gd name="connsiteX122" fmla="*/ 2315839 w 4314729"/>
              <a:gd name="connsiteY122" fmla="*/ 3139071 h 3931978"/>
              <a:gd name="connsiteX123" fmla="*/ 2182441 w 4314729"/>
              <a:gd name="connsiteY123" fmla="*/ 2655871 h 3931978"/>
              <a:gd name="connsiteX124" fmla="*/ 2126991 w 4314729"/>
              <a:gd name="connsiteY124" fmla="*/ 2823288 h 3931978"/>
              <a:gd name="connsiteX125" fmla="*/ 2058955 w 4314729"/>
              <a:gd name="connsiteY125" fmla="*/ 3094604 h 3931978"/>
              <a:gd name="connsiteX126" fmla="*/ 1953208 w 4314729"/>
              <a:gd name="connsiteY126" fmla="*/ 3573576 h 3931978"/>
              <a:gd name="connsiteX127" fmla="*/ 1865199 w 4314729"/>
              <a:gd name="connsiteY127" fmla="*/ 3931978 h 3931978"/>
              <a:gd name="connsiteX128" fmla="*/ 1470933 w 4314729"/>
              <a:gd name="connsiteY128"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43060 w 4314729"/>
              <a:gd name="connsiteY19" fmla="*/ 1508934 h 3931978"/>
              <a:gd name="connsiteX20" fmla="*/ 783772 w 4314729"/>
              <a:gd name="connsiteY20" fmla="*/ 1508400 h 3931978"/>
              <a:gd name="connsiteX21" fmla="*/ 696686 w 4314729"/>
              <a:gd name="connsiteY21" fmla="*/ 1589265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491754 w 4314729"/>
              <a:gd name="connsiteY39" fmla="*/ 1369023 h 3931978"/>
              <a:gd name="connsiteX40" fmla="*/ 591328 w 4314729"/>
              <a:gd name="connsiteY40" fmla="*/ 1283396 h 3931978"/>
              <a:gd name="connsiteX41" fmla="*/ 696686 w 4314729"/>
              <a:gd name="connsiteY41" fmla="*/ 1203600 h 3931978"/>
              <a:gd name="connsiteX42" fmla="*/ 753691 w 4314729"/>
              <a:gd name="connsiteY42" fmla="*/ 1183286 h 3931978"/>
              <a:gd name="connsiteX43" fmla="*/ 802433 w 4314729"/>
              <a:gd name="connsiteY43" fmla="*/ 1147616 h 3931978"/>
              <a:gd name="connsiteX44" fmla="*/ 951723 w 4314729"/>
              <a:gd name="connsiteY44" fmla="*/ 1091633 h 3931978"/>
              <a:gd name="connsiteX45" fmla="*/ 977527 w 4314729"/>
              <a:gd name="connsiteY45" fmla="*/ 1050860 h 3931978"/>
              <a:gd name="connsiteX46" fmla="*/ 1040267 w 4314729"/>
              <a:gd name="connsiteY46" fmla="*/ 1017377 h 3931978"/>
              <a:gd name="connsiteX47" fmla="*/ 1088572 w 4314729"/>
              <a:gd name="connsiteY47" fmla="*/ 1029429 h 3931978"/>
              <a:gd name="connsiteX48" fmla="*/ 1101547 w 4314729"/>
              <a:gd name="connsiteY48" fmla="*/ 970383 h 3931978"/>
              <a:gd name="connsiteX49" fmla="*/ 1219200 w 4314729"/>
              <a:gd name="connsiteY49" fmla="*/ 851807 h 3931978"/>
              <a:gd name="connsiteX50" fmla="*/ 1300066 w 4314729"/>
              <a:gd name="connsiteY50" fmla="*/ 817935 h 3931978"/>
              <a:gd name="connsiteX51" fmla="*/ 1399592 w 4314729"/>
              <a:gd name="connsiteY51" fmla="*/ 761951 h 3931978"/>
              <a:gd name="connsiteX52" fmla="*/ 1375634 w 4314729"/>
              <a:gd name="connsiteY52" fmla="*/ 725406 h 3931978"/>
              <a:gd name="connsiteX53" fmla="*/ 1486678 w 4314729"/>
              <a:gd name="connsiteY53" fmla="*/ 625102 h 3931978"/>
              <a:gd name="connsiteX54" fmla="*/ 1525847 w 4314729"/>
              <a:gd name="connsiteY54" fmla="*/ 562607 h 3931978"/>
              <a:gd name="connsiteX55" fmla="*/ 1635968 w 4314729"/>
              <a:gd name="connsiteY55" fmla="*/ 488253 h 3931978"/>
              <a:gd name="connsiteX56" fmla="*/ 1543731 w 4314729"/>
              <a:gd name="connsiteY56" fmla="*/ 501326 h 3931978"/>
              <a:gd name="connsiteX57" fmla="*/ 1629747 w 4314729"/>
              <a:gd name="connsiteY57" fmla="*/ 413074 h 3931978"/>
              <a:gd name="connsiteX58" fmla="*/ 1692097 w 4314729"/>
              <a:gd name="connsiteY58" fmla="*/ 431200 h 3931978"/>
              <a:gd name="connsiteX59" fmla="*/ 1893920 w 4314729"/>
              <a:gd name="connsiteY59" fmla="*/ 405007 h 3931978"/>
              <a:gd name="connsiteX60" fmla="*/ 1946988 w 4314729"/>
              <a:gd name="connsiteY60" fmla="*/ 282980 h 3931978"/>
              <a:gd name="connsiteX61" fmla="*/ 1971870 w 4314729"/>
              <a:gd name="connsiteY61" fmla="*/ 166493 h 3931978"/>
              <a:gd name="connsiteX62" fmla="*/ 2035532 w 4314729"/>
              <a:gd name="connsiteY62" fmla="*/ 110509 h 3931978"/>
              <a:gd name="connsiteX63" fmla="*/ 2086218 w 4314729"/>
              <a:gd name="connsiteY63" fmla="*/ 46458 h 3931978"/>
              <a:gd name="connsiteX64" fmla="*/ 2135058 w 4314729"/>
              <a:gd name="connsiteY64" fmla="*/ 0 h 3931978"/>
              <a:gd name="connsiteX65" fmla="*/ 2217381 w 4314729"/>
              <a:gd name="connsiteY65" fmla="*/ 57975 h 3931978"/>
              <a:gd name="connsiteX66" fmla="*/ 2295331 w 4314729"/>
              <a:gd name="connsiteY66" fmla="*/ 146131 h 3931978"/>
              <a:gd name="connsiteX67" fmla="*/ 2344171 w 4314729"/>
              <a:gd name="connsiteY67" fmla="*/ 290124 h 3931978"/>
              <a:gd name="connsiteX68" fmla="*/ 2395391 w 4314729"/>
              <a:gd name="connsiteY68" fmla="*/ 451319 h 3931978"/>
              <a:gd name="connsiteX69" fmla="*/ 2550368 w 4314729"/>
              <a:gd name="connsiteY69" fmla="*/ 413608 h 3931978"/>
              <a:gd name="connsiteX70" fmla="*/ 2665105 w 4314729"/>
              <a:gd name="connsiteY70" fmla="*/ 403014 h 3931978"/>
              <a:gd name="connsiteX71" fmla="*/ 2718076 w 4314729"/>
              <a:gd name="connsiteY71" fmla="*/ 388873 h 3931978"/>
              <a:gd name="connsiteX72" fmla="*/ 2817845 w 4314729"/>
              <a:gd name="connsiteY72" fmla="*/ 438490 h 3931978"/>
              <a:gd name="connsiteX73" fmla="*/ 2743200 w 4314729"/>
              <a:gd name="connsiteY73" fmla="*/ 469592 h 3931978"/>
              <a:gd name="connsiteX74" fmla="*/ 2661073 w 4314729"/>
              <a:gd name="connsiteY74" fmla="*/ 461767 h 3931978"/>
              <a:gd name="connsiteX75" fmla="*/ 2666174 w 4314729"/>
              <a:gd name="connsiteY75" fmla="*/ 497632 h 3931978"/>
              <a:gd name="connsiteX76" fmla="*/ 2830286 w 4314729"/>
              <a:gd name="connsiteY76" fmla="*/ 556678 h 3931978"/>
              <a:gd name="connsiteX77" fmla="*/ 2989246 w 4314729"/>
              <a:gd name="connsiteY77" fmla="*/ 718408 h 3931978"/>
              <a:gd name="connsiteX78" fmla="*/ 3048000 w 4314729"/>
              <a:gd name="connsiteY78" fmla="*/ 817546 h 3931978"/>
              <a:gd name="connsiteX79" fmla="*/ 3178629 w 4314729"/>
              <a:gd name="connsiteY79" fmla="*/ 898800 h 3931978"/>
              <a:gd name="connsiteX80" fmla="*/ 3262021 w 4314729"/>
              <a:gd name="connsiteY80" fmla="*/ 950022 h 3931978"/>
              <a:gd name="connsiteX81" fmla="*/ 3349254 w 4314729"/>
              <a:gd name="connsiteY81" fmla="*/ 995168 h 3931978"/>
              <a:gd name="connsiteX82" fmla="*/ 3420301 w 4314729"/>
              <a:gd name="connsiteY82" fmla="*/ 1105775 h 3931978"/>
              <a:gd name="connsiteX83" fmla="*/ 3487656 w 4314729"/>
              <a:gd name="connsiteY83" fmla="*/ 1120354 h 3931978"/>
              <a:gd name="connsiteX84" fmla="*/ 3614057 w 4314729"/>
              <a:gd name="connsiteY84" fmla="*/ 1173956 h 3931978"/>
              <a:gd name="connsiteX85" fmla="*/ 3717034 w 4314729"/>
              <a:gd name="connsiteY85" fmla="*/ 1233244 h 3931978"/>
              <a:gd name="connsiteX86" fmla="*/ 3806501 w 4314729"/>
              <a:gd name="connsiteY86" fmla="*/ 1310804 h 3931978"/>
              <a:gd name="connsiteX87" fmla="*/ 3900196 w 4314729"/>
              <a:gd name="connsiteY87" fmla="*/ 1346669 h 3931978"/>
              <a:gd name="connsiteX88" fmla="*/ 4035442 w 4314729"/>
              <a:gd name="connsiteY88" fmla="*/ 1335152 h 3931978"/>
              <a:gd name="connsiteX89" fmla="*/ 4077283 w 4314729"/>
              <a:gd name="connsiteY89" fmla="*/ 1296371 h 3931978"/>
              <a:gd name="connsiteX90" fmla="*/ 4118444 w 4314729"/>
              <a:gd name="connsiteY90" fmla="*/ 1342830 h 3931978"/>
              <a:gd name="connsiteX91" fmla="*/ 4065231 w 4314729"/>
              <a:gd name="connsiteY91" fmla="*/ 1397501 h 3931978"/>
              <a:gd name="connsiteX92" fmla="*/ 4187939 w 4314729"/>
              <a:gd name="connsiteY92" fmla="*/ 1521230 h 3931978"/>
              <a:gd name="connsiteX93" fmla="*/ 4314729 w 4314729"/>
              <a:gd name="connsiteY93" fmla="*/ 1609919 h 3931978"/>
              <a:gd name="connsiteX94" fmla="*/ 4293540 w 4314729"/>
              <a:gd name="connsiteY94" fmla="*/ 1647630 h 3931978"/>
              <a:gd name="connsiteX95" fmla="*/ 4206455 w 4314729"/>
              <a:gd name="connsiteY95" fmla="*/ 1596409 h 3931978"/>
              <a:gd name="connsiteX96" fmla="*/ 4312201 w 4314729"/>
              <a:gd name="connsiteY96" fmla="*/ 1718048 h 3931978"/>
              <a:gd name="connsiteX97" fmla="*/ 4259523 w 4314729"/>
              <a:gd name="connsiteY97" fmla="*/ 1764895 h 3931978"/>
              <a:gd name="connsiteX98" fmla="*/ 4043654 w 4314729"/>
              <a:gd name="connsiteY98" fmla="*/ 1603165 h 3931978"/>
              <a:gd name="connsiteX99" fmla="*/ 3915018 w 4314729"/>
              <a:gd name="connsiteY99" fmla="*/ 1566620 h 3931978"/>
              <a:gd name="connsiteX100" fmla="*/ 3825017 w 4314729"/>
              <a:gd name="connsiteY100" fmla="*/ 1592327 h 3931978"/>
              <a:gd name="connsiteX101" fmla="*/ 3726025 w 4314729"/>
              <a:gd name="connsiteY101" fmla="*/ 1539502 h 3931978"/>
              <a:gd name="connsiteX102" fmla="*/ 3583636 w 4314729"/>
              <a:gd name="connsiteY102" fmla="*/ 1526527 h 3931978"/>
              <a:gd name="connsiteX103" fmla="*/ 3374377 w 4314729"/>
              <a:gd name="connsiteY103" fmla="*/ 1410186 h 3931978"/>
              <a:gd name="connsiteX104" fmla="*/ 3288604 w 4314729"/>
              <a:gd name="connsiteY104" fmla="*/ 1432833 h 3931978"/>
              <a:gd name="connsiteX105" fmla="*/ 3021273 w 4314729"/>
              <a:gd name="connsiteY105" fmla="*/ 1246608 h 3931978"/>
              <a:gd name="connsiteX106" fmla="*/ 3016510 w 4314729"/>
              <a:gd name="connsiteY106" fmla="*/ 1309881 h 3931978"/>
              <a:gd name="connsiteX107" fmla="*/ 3094459 w 4314729"/>
              <a:gd name="connsiteY107" fmla="*/ 1386373 h 3931978"/>
              <a:gd name="connsiteX108" fmla="*/ 3024965 w 4314729"/>
              <a:gd name="connsiteY108" fmla="*/ 1443280 h 3931978"/>
              <a:gd name="connsiteX109" fmla="*/ 3020348 w 4314729"/>
              <a:gd name="connsiteY109" fmla="*/ 1579207 h 3931978"/>
              <a:gd name="connsiteX110" fmla="*/ 2996390 w 4314729"/>
              <a:gd name="connsiteY110" fmla="*/ 1723198 h 3931978"/>
              <a:gd name="connsiteX111" fmla="*/ 2997848 w 4314729"/>
              <a:gd name="connsiteY111" fmla="*/ 1875404 h 3931978"/>
              <a:gd name="connsiteX112" fmla="*/ 2942253 w 4314729"/>
              <a:gd name="connsiteY112" fmla="*/ 1950049 h 3931978"/>
              <a:gd name="connsiteX113" fmla="*/ 2949931 w 4314729"/>
              <a:gd name="connsiteY113" fmla="*/ 2111002 h 3931978"/>
              <a:gd name="connsiteX114" fmla="*/ 2816388 w 4314729"/>
              <a:gd name="connsiteY114" fmla="*/ 2156392 h 3931978"/>
              <a:gd name="connsiteX115" fmla="*/ 2775226 w 4314729"/>
              <a:gd name="connsiteY115" fmla="*/ 2112848 h 3931978"/>
              <a:gd name="connsiteX116" fmla="*/ 2676623 w 4314729"/>
              <a:gd name="connsiteY116" fmla="*/ 2118535 h 3931978"/>
              <a:gd name="connsiteX117" fmla="*/ 2774448 w 4314729"/>
              <a:gd name="connsiteY117" fmla="*/ 2351460 h 3931978"/>
              <a:gd name="connsiteX118" fmla="*/ 2743200 w 4314729"/>
              <a:gd name="connsiteY118" fmla="*/ 2453368 h 3931978"/>
              <a:gd name="connsiteX119" fmla="*/ 2811625 w 4314729"/>
              <a:gd name="connsiteY119" fmla="*/ 3474049 h 3931978"/>
              <a:gd name="connsiteX120" fmla="*/ 2809243 w 4314729"/>
              <a:gd name="connsiteY120" fmla="*/ 3929597 h 3931978"/>
              <a:gd name="connsiteX121" fmla="*/ 2494384 w 4314729"/>
              <a:gd name="connsiteY121" fmla="*/ 3929061 h 3931978"/>
              <a:gd name="connsiteX122" fmla="*/ 2315839 w 4314729"/>
              <a:gd name="connsiteY122" fmla="*/ 3139071 h 3931978"/>
              <a:gd name="connsiteX123" fmla="*/ 2182441 w 4314729"/>
              <a:gd name="connsiteY123" fmla="*/ 2655871 h 3931978"/>
              <a:gd name="connsiteX124" fmla="*/ 2126991 w 4314729"/>
              <a:gd name="connsiteY124" fmla="*/ 2823288 h 3931978"/>
              <a:gd name="connsiteX125" fmla="*/ 2058955 w 4314729"/>
              <a:gd name="connsiteY125" fmla="*/ 3094604 h 3931978"/>
              <a:gd name="connsiteX126" fmla="*/ 1953208 w 4314729"/>
              <a:gd name="connsiteY126" fmla="*/ 3573576 h 3931978"/>
              <a:gd name="connsiteX127" fmla="*/ 1865199 w 4314729"/>
              <a:gd name="connsiteY127" fmla="*/ 3931978 h 3931978"/>
              <a:gd name="connsiteX128" fmla="*/ 1470933 w 4314729"/>
              <a:gd name="connsiteY128"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43060 w 4314729"/>
              <a:gd name="connsiteY19" fmla="*/ 1508934 h 3931978"/>
              <a:gd name="connsiteX20" fmla="*/ 783772 w 4314729"/>
              <a:gd name="connsiteY20" fmla="*/ 1508400 h 3931978"/>
              <a:gd name="connsiteX21" fmla="*/ 663349 w 4314729"/>
              <a:gd name="connsiteY21" fmla="*/ 1582121 h 3931978"/>
              <a:gd name="connsiteX22" fmla="*/ 597160 w 4314729"/>
              <a:gd name="connsiteY22" fmla="*/ 1533282 h 3931978"/>
              <a:gd name="connsiteX23" fmla="*/ 466531 w 4314729"/>
              <a:gd name="connsiteY23" fmla="*/ 1601706 h 3931978"/>
              <a:gd name="connsiteX24" fmla="*/ 422988 w 4314729"/>
              <a:gd name="connsiteY24" fmla="*/ 1607927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491754 w 4314729"/>
              <a:gd name="connsiteY39" fmla="*/ 1369023 h 3931978"/>
              <a:gd name="connsiteX40" fmla="*/ 591328 w 4314729"/>
              <a:gd name="connsiteY40" fmla="*/ 1283396 h 3931978"/>
              <a:gd name="connsiteX41" fmla="*/ 696686 w 4314729"/>
              <a:gd name="connsiteY41" fmla="*/ 1203600 h 3931978"/>
              <a:gd name="connsiteX42" fmla="*/ 753691 w 4314729"/>
              <a:gd name="connsiteY42" fmla="*/ 1183286 h 3931978"/>
              <a:gd name="connsiteX43" fmla="*/ 802433 w 4314729"/>
              <a:gd name="connsiteY43" fmla="*/ 1147616 h 3931978"/>
              <a:gd name="connsiteX44" fmla="*/ 951723 w 4314729"/>
              <a:gd name="connsiteY44" fmla="*/ 1091633 h 3931978"/>
              <a:gd name="connsiteX45" fmla="*/ 977527 w 4314729"/>
              <a:gd name="connsiteY45" fmla="*/ 1050860 h 3931978"/>
              <a:gd name="connsiteX46" fmla="*/ 1040267 w 4314729"/>
              <a:gd name="connsiteY46" fmla="*/ 1017377 h 3931978"/>
              <a:gd name="connsiteX47" fmla="*/ 1088572 w 4314729"/>
              <a:gd name="connsiteY47" fmla="*/ 1029429 h 3931978"/>
              <a:gd name="connsiteX48" fmla="*/ 1101547 w 4314729"/>
              <a:gd name="connsiteY48" fmla="*/ 970383 h 3931978"/>
              <a:gd name="connsiteX49" fmla="*/ 1219200 w 4314729"/>
              <a:gd name="connsiteY49" fmla="*/ 851807 h 3931978"/>
              <a:gd name="connsiteX50" fmla="*/ 1300066 w 4314729"/>
              <a:gd name="connsiteY50" fmla="*/ 817935 h 3931978"/>
              <a:gd name="connsiteX51" fmla="*/ 1399592 w 4314729"/>
              <a:gd name="connsiteY51" fmla="*/ 761951 h 3931978"/>
              <a:gd name="connsiteX52" fmla="*/ 1375634 w 4314729"/>
              <a:gd name="connsiteY52" fmla="*/ 725406 h 3931978"/>
              <a:gd name="connsiteX53" fmla="*/ 1486678 w 4314729"/>
              <a:gd name="connsiteY53" fmla="*/ 625102 h 3931978"/>
              <a:gd name="connsiteX54" fmla="*/ 1525847 w 4314729"/>
              <a:gd name="connsiteY54" fmla="*/ 562607 h 3931978"/>
              <a:gd name="connsiteX55" fmla="*/ 1635968 w 4314729"/>
              <a:gd name="connsiteY55" fmla="*/ 488253 h 3931978"/>
              <a:gd name="connsiteX56" fmla="*/ 1543731 w 4314729"/>
              <a:gd name="connsiteY56" fmla="*/ 501326 h 3931978"/>
              <a:gd name="connsiteX57" fmla="*/ 1629747 w 4314729"/>
              <a:gd name="connsiteY57" fmla="*/ 413074 h 3931978"/>
              <a:gd name="connsiteX58" fmla="*/ 1692097 w 4314729"/>
              <a:gd name="connsiteY58" fmla="*/ 431200 h 3931978"/>
              <a:gd name="connsiteX59" fmla="*/ 1893920 w 4314729"/>
              <a:gd name="connsiteY59" fmla="*/ 405007 h 3931978"/>
              <a:gd name="connsiteX60" fmla="*/ 1946988 w 4314729"/>
              <a:gd name="connsiteY60" fmla="*/ 282980 h 3931978"/>
              <a:gd name="connsiteX61" fmla="*/ 1971870 w 4314729"/>
              <a:gd name="connsiteY61" fmla="*/ 166493 h 3931978"/>
              <a:gd name="connsiteX62" fmla="*/ 2035532 w 4314729"/>
              <a:gd name="connsiteY62" fmla="*/ 110509 h 3931978"/>
              <a:gd name="connsiteX63" fmla="*/ 2086218 w 4314729"/>
              <a:gd name="connsiteY63" fmla="*/ 46458 h 3931978"/>
              <a:gd name="connsiteX64" fmla="*/ 2135058 w 4314729"/>
              <a:gd name="connsiteY64" fmla="*/ 0 h 3931978"/>
              <a:gd name="connsiteX65" fmla="*/ 2217381 w 4314729"/>
              <a:gd name="connsiteY65" fmla="*/ 57975 h 3931978"/>
              <a:gd name="connsiteX66" fmla="*/ 2295331 w 4314729"/>
              <a:gd name="connsiteY66" fmla="*/ 146131 h 3931978"/>
              <a:gd name="connsiteX67" fmla="*/ 2344171 w 4314729"/>
              <a:gd name="connsiteY67" fmla="*/ 290124 h 3931978"/>
              <a:gd name="connsiteX68" fmla="*/ 2395391 w 4314729"/>
              <a:gd name="connsiteY68" fmla="*/ 451319 h 3931978"/>
              <a:gd name="connsiteX69" fmla="*/ 2550368 w 4314729"/>
              <a:gd name="connsiteY69" fmla="*/ 413608 h 3931978"/>
              <a:gd name="connsiteX70" fmla="*/ 2665105 w 4314729"/>
              <a:gd name="connsiteY70" fmla="*/ 403014 h 3931978"/>
              <a:gd name="connsiteX71" fmla="*/ 2718076 w 4314729"/>
              <a:gd name="connsiteY71" fmla="*/ 388873 h 3931978"/>
              <a:gd name="connsiteX72" fmla="*/ 2817845 w 4314729"/>
              <a:gd name="connsiteY72" fmla="*/ 438490 h 3931978"/>
              <a:gd name="connsiteX73" fmla="*/ 2743200 w 4314729"/>
              <a:gd name="connsiteY73" fmla="*/ 469592 h 3931978"/>
              <a:gd name="connsiteX74" fmla="*/ 2661073 w 4314729"/>
              <a:gd name="connsiteY74" fmla="*/ 461767 h 3931978"/>
              <a:gd name="connsiteX75" fmla="*/ 2666174 w 4314729"/>
              <a:gd name="connsiteY75" fmla="*/ 497632 h 3931978"/>
              <a:gd name="connsiteX76" fmla="*/ 2830286 w 4314729"/>
              <a:gd name="connsiteY76" fmla="*/ 556678 h 3931978"/>
              <a:gd name="connsiteX77" fmla="*/ 2989246 w 4314729"/>
              <a:gd name="connsiteY77" fmla="*/ 718408 h 3931978"/>
              <a:gd name="connsiteX78" fmla="*/ 3048000 w 4314729"/>
              <a:gd name="connsiteY78" fmla="*/ 817546 h 3931978"/>
              <a:gd name="connsiteX79" fmla="*/ 3178629 w 4314729"/>
              <a:gd name="connsiteY79" fmla="*/ 898800 h 3931978"/>
              <a:gd name="connsiteX80" fmla="*/ 3262021 w 4314729"/>
              <a:gd name="connsiteY80" fmla="*/ 950022 h 3931978"/>
              <a:gd name="connsiteX81" fmla="*/ 3349254 w 4314729"/>
              <a:gd name="connsiteY81" fmla="*/ 995168 h 3931978"/>
              <a:gd name="connsiteX82" fmla="*/ 3420301 w 4314729"/>
              <a:gd name="connsiteY82" fmla="*/ 1105775 h 3931978"/>
              <a:gd name="connsiteX83" fmla="*/ 3487656 w 4314729"/>
              <a:gd name="connsiteY83" fmla="*/ 1120354 h 3931978"/>
              <a:gd name="connsiteX84" fmla="*/ 3614057 w 4314729"/>
              <a:gd name="connsiteY84" fmla="*/ 1173956 h 3931978"/>
              <a:gd name="connsiteX85" fmla="*/ 3717034 w 4314729"/>
              <a:gd name="connsiteY85" fmla="*/ 1233244 h 3931978"/>
              <a:gd name="connsiteX86" fmla="*/ 3806501 w 4314729"/>
              <a:gd name="connsiteY86" fmla="*/ 1310804 h 3931978"/>
              <a:gd name="connsiteX87" fmla="*/ 3900196 w 4314729"/>
              <a:gd name="connsiteY87" fmla="*/ 1346669 h 3931978"/>
              <a:gd name="connsiteX88" fmla="*/ 4035442 w 4314729"/>
              <a:gd name="connsiteY88" fmla="*/ 1335152 h 3931978"/>
              <a:gd name="connsiteX89" fmla="*/ 4077283 w 4314729"/>
              <a:gd name="connsiteY89" fmla="*/ 1296371 h 3931978"/>
              <a:gd name="connsiteX90" fmla="*/ 4118444 w 4314729"/>
              <a:gd name="connsiteY90" fmla="*/ 1342830 h 3931978"/>
              <a:gd name="connsiteX91" fmla="*/ 4065231 w 4314729"/>
              <a:gd name="connsiteY91" fmla="*/ 1397501 h 3931978"/>
              <a:gd name="connsiteX92" fmla="*/ 4187939 w 4314729"/>
              <a:gd name="connsiteY92" fmla="*/ 1521230 h 3931978"/>
              <a:gd name="connsiteX93" fmla="*/ 4314729 w 4314729"/>
              <a:gd name="connsiteY93" fmla="*/ 1609919 h 3931978"/>
              <a:gd name="connsiteX94" fmla="*/ 4293540 w 4314729"/>
              <a:gd name="connsiteY94" fmla="*/ 1647630 h 3931978"/>
              <a:gd name="connsiteX95" fmla="*/ 4206455 w 4314729"/>
              <a:gd name="connsiteY95" fmla="*/ 1596409 h 3931978"/>
              <a:gd name="connsiteX96" fmla="*/ 4312201 w 4314729"/>
              <a:gd name="connsiteY96" fmla="*/ 1718048 h 3931978"/>
              <a:gd name="connsiteX97" fmla="*/ 4259523 w 4314729"/>
              <a:gd name="connsiteY97" fmla="*/ 1764895 h 3931978"/>
              <a:gd name="connsiteX98" fmla="*/ 4043654 w 4314729"/>
              <a:gd name="connsiteY98" fmla="*/ 1603165 h 3931978"/>
              <a:gd name="connsiteX99" fmla="*/ 3915018 w 4314729"/>
              <a:gd name="connsiteY99" fmla="*/ 1566620 h 3931978"/>
              <a:gd name="connsiteX100" fmla="*/ 3825017 w 4314729"/>
              <a:gd name="connsiteY100" fmla="*/ 1592327 h 3931978"/>
              <a:gd name="connsiteX101" fmla="*/ 3726025 w 4314729"/>
              <a:gd name="connsiteY101" fmla="*/ 1539502 h 3931978"/>
              <a:gd name="connsiteX102" fmla="*/ 3583636 w 4314729"/>
              <a:gd name="connsiteY102" fmla="*/ 1526527 h 3931978"/>
              <a:gd name="connsiteX103" fmla="*/ 3374377 w 4314729"/>
              <a:gd name="connsiteY103" fmla="*/ 1410186 h 3931978"/>
              <a:gd name="connsiteX104" fmla="*/ 3288604 w 4314729"/>
              <a:gd name="connsiteY104" fmla="*/ 1432833 h 3931978"/>
              <a:gd name="connsiteX105" fmla="*/ 3021273 w 4314729"/>
              <a:gd name="connsiteY105" fmla="*/ 1246608 h 3931978"/>
              <a:gd name="connsiteX106" fmla="*/ 3016510 w 4314729"/>
              <a:gd name="connsiteY106" fmla="*/ 1309881 h 3931978"/>
              <a:gd name="connsiteX107" fmla="*/ 3094459 w 4314729"/>
              <a:gd name="connsiteY107" fmla="*/ 1386373 h 3931978"/>
              <a:gd name="connsiteX108" fmla="*/ 3024965 w 4314729"/>
              <a:gd name="connsiteY108" fmla="*/ 1443280 h 3931978"/>
              <a:gd name="connsiteX109" fmla="*/ 3020348 w 4314729"/>
              <a:gd name="connsiteY109" fmla="*/ 1579207 h 3931978"/>
              <a:gd name="connsiteX110" fmla="*/ 2996390 w 4314729"/>
              <a:gd name="connsiteY110" fmla="*/ 1723198 h 3931978"/>
              <a:gd name="connsiteX111" fmla="*/ 2997848 w 4314729"/>
              <a:gd name="connsiteY111" fmla="*/ 1875404 h 3931978"/>
              <a:gd name="connsiteX112" fmla="*/ 2942253 w 4314729"/>
              <a:gd name="connsiteY112" fmla="*/ 1950049 h 3931978"/>
              <a:gd name="connsiteX113" fmla="*/ 2949931 w 4314729"/>
              <a:gd name="connsiteY113" fmla="*/ 2111002 h 3931978"/>
              <a:gd name="connsiteX114" fmla="*/ 2816388 w 4314729"/>
              <a:gd name="connsiteY114" fmla="*/ 2156392 h 3931978"/>
              <a:gd name="connsiteX115" fmla="*/ 2775226 w 4314729"/>
              <a:gd name="connsiteY115" fmla="*/ 2112848 h 3931978"/>
              <a:gd name="connsiteX116" fmla="*/ 2676623 w 4314729"/>
              <a:gd name="connsiteY116" fmla="*/ 2118535 h 3931978"/>
              <a:gd name="connsiteX117" fmla="*/ 2774448 w 4314729"/>
              <a:gd name="connsiteY117" fmla="*/ 2351460 h 3931978"/>
              <a:gd name="connsiteX118" fmla="*/ 2743200 w 4314729"/>
              <a:gd name="connsiteY118" fmla="*/ 2453368 h 3931978"/>
              <a:gd name="connsiteX119" fmla="*/ 2811625 w 4314729"/>
              <a:gd name="connsiteY119" fmla="*/ 3474049 h 3931978"/>
              <a:gd name="connsiteX120" fmla="*/ 2809243 w 4314729"/>
              <a:gd name="connsiteY120" fmla="*/ 3929597 h 3931978"/>
              <a:gd name="connsiteX121" fmla="*/ 2494384 w 4314729"/>
              <a:gd name="connsiteY121" fmla="*/ 3929061 h 3931978"/>
              <a:gd name="connsiteX122" fmla="*/ 2315839 w 4314729"/>
              <a:gd name="connsiteY122" fmla="*/ 3139071 h 3931978"/>
              <a:gd name="connsiteX123" fmla="*/ 2182441 w 4314729"/>
              <a:gd name="connsiteY123" fmla="*/ 2655871 h 3931978"/>
              <a:gd name="connsiteX124" fmla="*/ 2126991 w 4314729"/>
              <a:gd name="connsiteY124" fmla="*/ 2823288 h 3931978"/>
              <a:gd name="connsiteX125" fmla="*/ 2058955 w 4314729"/>
              <a:gd name="connsiteY125" fmla="*/ 3094604 h 3931978"/>
              <a:gd name="connsiteX126" fmla="*/ 1953208 w 4314729"/>
              <a:gd name="connsiteY126" fmla="*/ 3573576 h 3931978"/>
              <a:gd name="connsiteX127" fmla="*/ 1865199 w 4314729"/>
              <a:gd name="connsiteY127" fmla="*/ 3931978 h 3931978"/>
              <a:gd name="connsiteX128" fmla="*/ 1470933 w 4314729"/>
              <a:gd name="connsiteY128"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43060 w 4314729"/>
              <a:gd name="connsiteY19" fmla="*/ 1508934 h 3931978"/>
              <a:gd name="connsiteX20" fmla="*/ 783772 w 4314729"/>
              <a:gd name="connsiteY20" fmla="*/ 1508400 h 3931978"/>
              <a:gd name="connsiteX21" fmla="*/ 663349 w 4314729"/>
              <a:gd name="connsiteY21" fmla="*/ 1582121 h 3931978"/>
              <a:gd name="connsiteX22" fmla="*/ 597160 w 4314729"/>
              <a:gd name="connsiteY22" fmla="*/ 1533282 h 3931978"/>
              <a:gd name="connsiteX23" fmla="*/ 466531 w 4314729"/>
              <a:gd name="connsiteY23" fmla="*/ 1601706 h 3931978"/>
              <a:gd name="connsiteX24" fmla="*/ 418225 w 4314729"/>
              <a:gd name="connsiteY24" fmla="*/ 1586495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491754 w 4314729"/>
              <a:gd name="connsiteY39" fmla="*/ 1369023 h 3931978"/>
              <a:gd name="connsiteX40" fmla="*/ 591328 w 4314729"/>
              <a:gd name="connsiteY40" fmla="*/ 1283396 h 3931978"/>
              <a:gd name="connsiteX41" fmla="*/ 696686 w 4314729"/>
              <a:gd name="connsiteY41" fmla="*/ 1203600 h 3931978"/>
              <a:gd name="connsiteX42" fmla="*/ 753691 w 4314729"/>
              <a:gd name="connsiteY42" fmla="*/ 1183286 h 3931978"/>
              <a:gd name="connsiteX43" fmla="*/ 802433 w 4314729"/>
              <a:gd name="connsiteY43" fmla="*/ 1147616 h 3931978"/>
              <a:gd name="connsiteX44" fmla="*/ 951723 w 4314729"/>
              <a:gd name="connsiteY44" fmla="*/ 1091633 h 3931978"/>
              <a:gd name="connsiteX45" fmla="*/ 977527 w 4314729"/>
              <a:gd name="connsiteY45" fmla="*/ 1050860 h 3931978"/>
              <a:gd name="connsiteX46" fmla="*/ 1040267 w 4314729"/>
              <a:gd name="connsiteY46" fmla="*/ 1017377 h 3931978"/>
              <a:gd name="connsiteX47" fmla="*/ 1088572 w 4314729"/>
              <a:gd name="connsiteY47" fmla="*/ 1029429 h 3931978"/>
              <a:gd name="connsiteX48" fmla="*/ 1101547 w 4314729"/>
              <a:gd name="connsiteY48" fmla="*/ 970383 h 3931978"/>
              <a:gd name="connsiteX49" fmla="*/ 1219200 w 4314729"/>
              <a:gd name="connsiteY49" fmla="*/ 851807 h 3931978"/>
              <a:gd name="connsiteX50" fmla="*/ 1300066 w 4314729"/>
              <a:gd name="connsiteY50" fmla="*/ 817935 h 3931978"/>
              <a:gd name="connsiteX51" fmla="*/ 1399592 w 4314729"/>
              <a:gd name="connsiteY51" fmla="*/ 761951 h 3931978"/>
              <a:gd name="connsiteX52" fmla="*/ 1375634 w 4314729"/>
              <a:gd name="connsiteY52" fmla="*/ 725406 h 3931978"/>
              <a:gd name="connsiteX53" fmla="*/ 1486678 w 4314729"/>
              <a:gd name="connsiteY53" fmla="*/ 625102 h 3931978"/>
              <a:gd name="connsiteX54" fmla="*/ 1525847 w 4314729"/>
              <a:gd name="connsiteY54" fmla="*/ 562607 h 3931978"/>
              <a:gd name="connsiteX55" fmla="*/ 1635968 w 4314729"/>
              <a:gd name="connsiteY55" fmla="*/ 488253 h 3931978"/>
              <a:gd name="connsiteX56" fmla="*/ 1543731 w 4314729"/>
              <a:gd name="connsiteY56" fmla="*/ 501326 h 3931978"/>
              <a:gd name="connsiteX57" fmla="*/ 1629747 w 4314729"/>
              <a:gd name="connsiteY57" fmla="*/ 413074 h 3931978"/>
              <a:gd name="connsiteX58" fmla="*/ 1692097 w 4314729"/>
              <a:gd name="connsiteY58" fmla="*/ 431200 h 3931978"/>
              <a:gd name="connsiteX59" fmla="*/ 1893920 w 4314729"/>
              <a:gd name="connsiteY59" fmla="*/ 405007 h 3931978"/>
              <a:gd name="connsiteX60" fmla="*/ 1946988 w 4314729"/>
              <a:gd name="connsiteY60" fmla="*/ 282980 h 3931978"/>
              <a:gd name="connsiteX61" fmla="*/ 1971870 w 4314729"/>
              <a:gd name="connsiteY61" fmla="*/ 166493 h 3931978"/>
              <a:gd name="connsiteX62" fmla="*/ 2035532 w 4314729"/>
              <a:gd name="connsiteY62" fmla="*/ 110509 h 3931978"/>
              <a:gd name="connsiteX63" fmla="*/ 2086218 w 4314729"/>
              <a:gd name="connsiteY63" fmla="*/ 46458 h 3931978"/>
              <a:gd name="connsiteX64" fmla="*/ 2135058 w 4314729"/>
              <a:gd name="connsiteY64" fmla="*/ 0 h 3931978"/>
              <a:gd name="connsiteX65" fmla="*/ 2217381 w 4314729"/>
              <a:gd name="connsiteY65" fmla="*/ 57975 h 3931978"/>
              <a:gd name="connsiteX66" fmla="*/ 2295331 w 4314729"/>
              <a:gd name="connsiteY66" fmla="*/ 146131 h 3931978"/>
              <a:gd name="connsiteX67" fmla="*/ 2344171 w 4314729"/>
              <a:gd name="connsiteY67" fmla="*/ 290124 h 3931978"/>
              <a:gd name="connsiteX68" fmla="*/ 2395391 w 4314729"/>
              <a:gd name="connsiteY68" fmla="*/ 451319 h 3931978"/>
              <a:gd name="connsiteX69" fmla="*/ 2550368 w 4314729"/>
              <a:gd name="connsiteY69" fmla="*/ 413608 h 3931978"/>
              <a:gd name="connsiteX70" fmla="*/ 2665105 w 4314729"/>
              <a:gd name="connsiteY70" fmla="*/ 403014 h 3931978"/>
              <a:gd name="connsiteX71" fmla="*/ 2718076 w 4314729"/>
              <a:gd name="connsiteY71" fmla="*/ 388873 h 3931978"/>
              <a:gd name="connsiteX72" fmla="*/ 2817845 w 4314729"/>
              <a:gd name="connsiteY72" fmla="*/ 438490 h 3931978"/>
              <a:gd name="connsiteX73" fmla="*/ 2743200 w 4314729"/>
              <a:gd name="connsiteY73" fmla="*/ 469592 h 3931978"/>
              <a:gd name="connsiteX74" fmla="*/ 2661073 w 4314729"/>
              <a:gd name="connsiteY74" fmla="*/ 461767 h 3931978"/>
              <a:gd name="connsiteX75" fmla="*/ 2666174 w 4314729"/>
              <a:gd name="connsiteY75" fmla="*/ 497632 h 3931978"/>
              <a:gd name="connsiteX76" fmla="*/ 2830286 w 4314729"/>
              <a:gd name="connsiteY76" fmla="*/ 556678 h 3931978"/>
              <a:gd name="connsiteX77" fmla="*/ 2989246 w 4314729"/>
              <a:gd name="connsiteY77" fmla="*/ 718408 h 3931978"/>
              <a:gd name="connsiteX78" fmla="*/ 3048000 w 4314729"/>
              <a:gd name="connsiteY78" fmla="*/ 817546 h 3931978"/>
              <a:gd name="connsiteX79" fmla="*/ 3178629 w 4314729"/>
              <a:gd name="connsiteY79" fmla="*/ 898800 h 3931978"/>
              <a:gd name="connsiteX80" fmla="*/ 3262021 w 4314729"/>
              <a:gd name="connsiteY80" fmla="*/ 950022 h 3931978"/>
              <a:gd name="connsiteX81" fmla="*/ 3349254 w 4314729"/>
              <a:gd name="connsiteY81" fmla="*/ 995168 h 3931978"/>
              <a:gd name="connsiteX82" fmla="*/ 3420301 w 4314729"/>
              <a:gd name="connsiteY82" fmla="*/ 1105775 h 3931978"/>
              <a:gd name="connsiteX83" fmla="*/ 3487656 w 4314729"/>
              <a:gd name="connsiteY83" fmla="*/ 1120354 h 3931978"/>
              <a:gd name="connsiteX84" fmla="*/ 3614057 w 4314729"/>
              <a:gd name="connsiteY84" fmla="*/ 1173956 h 3931978"/>
              <a:gd name="connsiteX85" fmla="*/ 3717034 w 4314729"/>
              <a:gd name="connsiteY85" fmla="*/ 1233244 h 3931978"/>
              <a:gd name="connsiteX86" fmla="*/ 3806501 w 4314729"/>
              <a:gd name="connsiteY86" fmla="*/ 1310804 h 3931978"/>
              <a:gd name="connsiteX87" fmla="*/ 3900196 w 4314729"/>
              <a:gd name="connsiteY87" fmla="*/ 1346669 h 3931978"/>
              <a:gd name="connsiteX88" fmla="*/ 4035442 w 4314729"/>
              <a:gd name="connsiteY88" fmla="*/ 1335152 h 3931978"/>
              <a:gd name="connsiteX89" fmla="*/ 4077283 w 4314729"/>
              <a:gd name="connsiteY89" fmla="*/ 1296371 h 3931978"/>
              <a:gd name="connsiteX90" fmla="*/ 4118444 w 4314729"/>
              <a:gd name="connsiteY90" fmla="*/ 1342830 h 3931978"/>
              <a:gd name="connsiteX91" fmla="*/ 4065231 w 4314729"/>
              <a:gd name="connsiteY91" fmla="*/ 1397501 h 3931978"/>
              <a:gd name="connsiteX92" fmla="*/ 4187939 w 4314729"/>
              <a:gd name="connsiteY92" fmla="*/ 1521230 h 3931978"/>
              <a:gd name="connsiteX93" fmla="*/ 4314729 w 4314729"/>
              <a:gd name="connsiteY93" fmla="*/ 1609919 h 3931978"/>
              <a:gd name="connsiteX94" fmla="*/ 4293540 w 4314729"/>
              <a:gd name="connsiteY94" fmla="*/ 1647630 h 3931978"/>
              <a:gd name="connsiteX95" fmla="*/ 4206455 w 4314729"/>
              <a:gd name="connsiteY95" fmla="*/ 1596409 h 3931978"/>
              <a:gd name="connsiteX96" fmla="*/ 4312201 w 4314729"/>
              <a:gd name="connsiteY96" fmla="*/ 1718048 h 3931978"/>
              <a:gd name="connsiteX97" fmla="*/ 4259523 w 4314729"/>
              <a:gd name="connsiteY97" fmla="*/ 1764895 h 3931978"/>
              <a:gd name="connsiteX98" fmla="*/ 4043654 w 4314729"/>
              <a:gd name="connsiteY98" fmla="*/ 1603165 h 3931978"/>
              <a:gd name="connsiteX99" fmla="*/ 3915018 w 4314729"/>
              <a:gd name="connsiteY99" fmla="*/ 1566620 h 3931978"/>
              <a:gd name="connsiteX100" fmla="*/ 3825017 w 4314729"/>
              <a:gd name="connsiteY100" fmla="*/ 1592327 h 3931978"/>
              <a:gd name="connsiteX101" fmla="*/ 3726025 w 4314729"/>
              <a:gd name="connsiteY101" fmla="*/ 1539502 h 3931978"/>
              <a:gd name="connsiteX102" fmla="*/ 3583636 w 4314729"/>
              <a:gd name="connsiteY102" fmla="*/ 1526527 h 3931978"/>
              <a:gd name="connsiteX103" fmla="*/ 3374377 w 4314729"/>
              <a:gd name="connsiteY103" fmla="*/ 1410186 h 3931978"/>
              <a:gd name="connsiteX104" fmla="*/ 3288604 w 4314729"/>
              <a:gd name="connsiteY104" fmla="*/ 1432833 h 3931978"/>
              <a:gd name="connsiteX105" fmla="*/ 3021273 w 4314729"/>
              <a:gd name="connsiteY105" fmla="*/ 1246608 h 3931978"/>
              <a:gd name="connsiteX106" fmla="*/ 3016510 w 4314729"/>
              <a:gd name="connsiteY106" fmla="*/ 1309881 h 3931978"/>
              <a:gd name="connsiteX107" fmla="*/ 3094459 w 4314729"/>
              <a:gd name="connsiteY107" fmla="*/ 1386373 h 3931978"/>
              <a:gd name="connsiteX108" fmla="*/ 3024965 w 4314729"/>
              <a:gd name="connsiteY108" fmla="*/ 1443280 h 3931978"/>
              <a:gd name="connsiteX109" fmla="*/ 3020348 w 4314729"/>
              <a:gd name="connsiteY109" fmla="*/ 1579207 h 3931978"/>
              <a:gd name="connsiteX110" fmla="*/ 2996390 w 4314729"/>
              <a:gd name="connsiteY110" fmla="*/ 1723198 h 3931978"/>
              <a:gd name="connsiteX111" fmla="*/ 2997848 w 4314729"/>
              <a:gd name="connsiteY111" fmla="*/ 1875404 h 3931978"/>
              <a:gd name="connsiteX112" fmla="*/ 2942253 w 4314729"/>
              <a:gd name="connsiteY112" fmla="*/ 1950049 h 3931978"/>
              <a:gd name="connsiteX113" fmla="*/ 2949931 w 4314729"/>
              <a:gd name="connsiteY113" fmla="*/ 2111002 h 3931978"/>
              <a:gd name="connsiteX114" fmla="*/ 2816388 w 4314729"/>
              <a:gd name="connsiteY114" fmla="*/ 2156392 h 3931978"/>
              <a:gd name="connsiteX115" fmla="*/ 2775226 w 4314729"/>
              <a:gd name="connsiteY115" fmla="*/ 2112848 h 3931978"/>
              <a:gd name="connsiteX116" fmla="*/ 2676623 w 4314729"/>
              <a:gd name="connsiteY116" fmla="*/ 2118535 h 3931978"/>
              <a:gd name="connsiteX117" fmla="*/ 2774448 w 4314729"/>
              <a:gd name="connsiteY117" fmla="*/ 2351460 h 3931978"/>
              <a:gd name="connsiteX118" fmla="*/ 2743200 w 4314729"/>
              <a:gd name="connsiteY118" fmla="*/ 2453368 h 3931978"/>
              <a:gd name="connsiteX119" fmla="*/ 2811625 w 4314729"/>
              <a:gd name="connsiteY119" fmla="*/ 3474049 h 3931978"/>
              <a:gd name="connsiteX120" fmla="*/ 2809243 w 4314729"/>
              <a:gd name="connsiteY120" fmla="*/ 3929597 h 3931978"/>
              <a:gd name="connsiteX121" fmla="*/ 2494384 w 4314729"/>
              <a:gd name="connsiteY121" fmla="*/ 3929061 h 3931978"/>
              <a:gd name="connsiteX122" fmla="*/ 2315839 w 4314729"/>
              <a:gd name="connsiteY122" fmla="*/ 3139071 h 3931978"/>
              <a:gd name="connsiteX123" fmla="*/ 2182441 w 4314729"/>
              <a:gd name="connsiteY123" fmla="*/ 2655871 h 3931978"/>
              <a:gd name="connsiteX124" fmla="*/ 2126991 w 4314729"/>
              <a:gd name="connsiteY124" fmla="*/ 2823288 h 3931978"/>
              <a:gd name="connsiteX125" fmla="*/ 2058955 w 4314729"/>
              <a:gd name="connsiteY125" fmla="*/ 3094604 h 3931978"/>
              <a:gd name="connsiteX126" fmla="*/ 1953208 w 4314729"/>
              <a:gd name="connsiteY126" fmla="*/ 3573576 h 3931978"/>
              <a:gd name="connsiteX127" fmla="*/ 1865199 w 4314729"/>
              <a:gd name="connsiteY127" fmla="*/ 3931978 h 3931978"/>
              <a:gd name="connsiteX128" fmla="*/ 1470933 w 4314729"/>
              <a:gd name="connsiteY128"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90541 w 4314729"/>
              <a:gd name="connsiteY15" fmla="*/ 1286312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43060 w 4314729"/>
              <a:gd name="connsiteY19" fmla="*/ 1508934 h 3931978"/>
              <a:gd name="connsiteX20" fmla="*/ 783772 w 4314729"/>
              <a:gd name="connsiteY20" fmla="*/ 1508400 h 3931978"/>
              <a:gd name="connsiteX21" fmla="*/ 663349 w 4314729"/>
              <a:gd name="connsiteY21" fmla="*/ 1582121 h 3931978"/>
              <a:gd name="connsiteX22" fmla="*/ 597160 w 4314729"/>
              <a:gd name="connsiteY22" fmla="*/ 1533282 h 3931978"/>
              <a:gd name="connsiteX23" fmla="*/ 466531 w 4314729"/>
              <a:gd name="connsiteY23" fmla="*/ 1601706 h 3931978"/>
              <a:gd name="connsiteX24" fmla="*/ 418225 w 4314729"/>
              <a:gd name="connsiteY24" fmla="*/ 1586495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491754 w 4314729"/>
              <a:gd name="connsiteY39" fmla="*/ 1369023 h 3931978"/>
              <a:gd name="connsiteX40" fmla="*/ 591328 w 4314729"/>
              <a:gd name="connsiteY40" fmla="*/ 1283396 h 3931978"/>
              <a:gd name="connsiteX41" fmla="*/ 696686 w 4314729"/>
              <a:gd name="connsiteY41" fmla="*/ 1203600 h 3931978"/>
              <a:gd name="connsiteX42" fmla="*/ 753691 w 4314729"/>
              <a:gd name="connsiteY42" fmla="*/ 1183286 h 3931978"/>
              <a:gd name="connsiteX43" fmla="*/ 802433 w 4314729"/>
              <a:gd name="connsiteY43" fmla="*/ 1147616 h 3931978"/>
              <a:gd name="connsiteX44" fmla="*/ 951723 w 4314729"/>
              <a:gd name="connsiteY44" fmla="*/ 1091633 h 3931978"/>
              <a:gd name="connsiteX45" fmla="*/ 977527 w 4314729"/>
              <a:gd name="connsiteY45" fmla="*/ 1050860 h 3931978"/>
              <a:gd name="connsiteX46" fmla="*/ 1040267 w 4314729"/>
              <a:gd name="connsiteY46" fmla="*/ 1017377 h 3931978"/>
              <a:gd name="connsiteX47" fmla="*/ 1088572 w 4314729"/>
              <a:gd name="connsiteY47" fmla="*/ 1029429 h 3931978"/>
              <a:gd name="connsiteX48" fmla="*/ 1101547 w 4314729"/>
              <a:gd name="connsiteY48" fmla="*/ 970383 h 3931978"/>
              <a:gd name="connsiteX49" fmla="*/ 1219200 w 4314729"/>
              <a:gd name="connsiteY49" fmla="*/ 851807 h 3931978"/>
              <a:gd name="connsiteX50" fmla="*/ 1300066 w 4314729"/>
              <a:gd name="connsiteY50" fmla="*/ 817935 h 3931978"/>
              <a:gd name="connsiteX51" fmla="*/ 1399592 w 4314729"/>
              <a:gd name="connsiteY51" fmla="*/ 761951 h 3931978"/>
              <a:gd name="connsiteX52" fmla="*/ 1375634 w 4314729"/>
              <a:gd name="connsiteY52" fmla="*/ 725406 h 3931978"/>
              <a:gd name="connsiteX53" fmla="*/ 1486678 w 4314729"/>
              <a:gd name="connsiteY53" fmla="*/ 625102 h 3931978"/>
              <a:gd name="connsiteX54" fmla="*/ 1525847 w 4314729"/>
              <a:gd name="connsiteY54" fmla="*/ 562607 h 3931978"/>
              <a:gd name="connsiteX55" fmla="*/ 1635968 w 4314729"/>
              <a:gd name="connsiteY55" fmla="*/ 488253 h 3931978"/>
              <a:gd name="connsiteX56" fmla="*/ 1543731 w 4314729"/>
              <a:gd name="connsiteY56" fmla="*/ 501326 h 3931978"/>
              <a:gd name="connsiteX57" fmla="*/ 1629747 w 4314729"/>
              <a:gd name="connsiteY57" fmla="*/ 413074 h 3931978"/>
              <a:gd name="connsiteX58" fmla="*/ 1692097 w 4314729"/>
              <a:gd name="connsiteY58" fmla="*/ 431200 h 3931978"/>
              <a:gd name="connsiteX59" fmla="*/ 1893920 w 4314729"/>
              <a:gd name="connsiteY59" fmla="*/ 405007 h 3931978"/>
              <a:gd name="connsiteX60" fmla="*/ 1946988 w 4314729"/>
              <a:gd name="connsiteY60" fmla="*/ 282980 h 3931978"/>
              <a:gd name="connsiteX61" fmla="*/ 1971870 w 4314729"/>
              <a:gd name="connsiteY61" fmla="*/ 166493 h 3931978"/>
              <a:gd name="connsiteX62" fmla="*/ 2035532 w 4314729"/>
              <a:gd name="connsiteY62" fmla="*/ 110509 h 3931978"/>
              <a:gd name="connsiteX63" fmla="*/ 2086218 w 4314729"/>
              <a:gd name="connsiteY63" fmla="*/ 46458 h 3931978"/>
              <a:gd name="connsiteX64" fmla="*/ 2135058 w 4314729"/>
              <a:gd name="connsiteY64" fmla="*/ 0 h 3931978"/>
              <a:gd name="connsiteX65" fmla="*/ 2217381 w 4314729"/>
              <a:gd name="connsiteY65" fmla="*/ 57975 h 3931978"/>
              <a:gd name="connsiteX66" fmla="*/ 2295331 w 4314729"/>
              <a:gd name="connsiteY66" fmla="*/ 146131 h 3931978"/>
              <a:gd name="connsiteX67" fmla="*/ 2344171 w 4314729"/>
              <a:gd name="connsiteY67" fmla="*/ 290124 h 3931978"/>
              <a:gd name="connsiteX68" fmla="*/ 2395391 w 4314729"/>
              <a:gd name="connsiteY68" fmla="*/ 451319 h 3931978"/>
              <a:gd name="connsiteX69" fmla="*/ 2550368 w 4314729"/>
              <a:gd name="connsiteY69" fmla="*/ 413608 h 3931978"/>
              <a:gd name="connsiteX70" fmla="*/ 2665105 w 4314729"/>
              <a:gd name="connsiteY70" fmla="*/ 403014 h 3931978"/>
              <a:gd name="connsiteX71" fmla="*/ 2718076 w 4314729"/>
              <a:gd name="connsiteY71" fmla="*/ 388873 h 3931978"/>
              <a:gd name="connsiteX72" fmla="*/ 2817845 w 4314729"/>
              <a:gd name="connsiteY72" fmla="*/ 438490 h 3931978"/>
              <a:gd name="connsiteX73" fmla="*/ 2743200 w 4314729"/>
              <a:gd name="connsiteY73" fmla="*/ 469592 h 3931978"/>
              <a:gd name="connsiteX74" fmla="*/ 2661073 w 4314729"/>
              <a:gd name="connsiteY74" fmla="*/ 461767 h 3931978"/>
              <a:gd name="connsiteX75" fmla="*/ 2666174 w 4314729"/>
              <a:gd name="connsiteY75" fmla="*/ 497632 h 3931978"/>
              <a:gd name="connsiteX76" fmla="*/ 2830286 w 4314729"/>
              <a:gd name="connsiteY76" fmla="*/ 556678 h 3931978"/>
              <a:gd name="connsiteX77" fmla="*/ 2989246 w 4314729"/>
              <a:gd name="connsiteY77" fmla="*/ 718408 h 3931978"/>
              <a:gd name="connsiteX78" fmla="*/ 3048000 w 4314729"/>
              <a:gd name="connsiteY78" fmla="*/ 817546 h 3931978"/>
              <a:gd name="connsiteX79" fmla="*/ 3178629 w 4314729"/>
              <a:gd name="connsiteY79" fmla="*/ 898800 h 3931978"/>
              <a:gd name="connsiteX80" fmla="*/ 3262021 w 4314729"/>
              <a:gd name="connsiteY80" fmla="*/ 950022 h 3931978"/>
              <a:gd name="connsiteX81" fmla="*/ 3349254 w 4314729"/>
              <a:gd name="connsiteY81" fmla="*/ 995168 h 3931978"/>
              <a:gd name="connsiteX82" fmla="*/ 3420301 w 4314729"/>
              <a:gd name="connsiteY82" fmla="*/ 1105775 h 3931978"/>
              <a:gd name="connsiteX83" fmla="*/ 3487656 w 4314729"/>
              <a:gd name="connsiteY83" fmla="*/ 1120354 h 3931978"/>
              <a:gd name="connsiteX84" fmla="*/ 3614057 w 4314729"/>
              <a:gd name="connsiteY84" fmla="*/ 1173956 h 3931978"/>
              <a:gd name="connsiteX85" fmla="*/ 3717034 w 4314729"/>
              <a:gd name="connsiteY85" fmla="*/ 1233244 h 3931978"/>
              <a:gd name="connsiteX86" fmla="*/ 3806501 w 4314729"/>
              <a:gd name="connsiteY86" fmla="*/ 1310804 h 3931978"/>
              <a:gd name="connsiteX87" fmla="*/ 3900196 w 4314729"/>
              <a:gd name="connsiteY87" fmla="*/ 1346669 h 3931978"/>
              <a:gd name="connsiteX88" fmla="*/ 4035442 w 4314729"/>
              <a:gd name="connsiteY88" fmla="*/ 1335152 h 3931978"/>
              <a:gd name="connsiteX89" fmla="*/ 4077283 w 4314729"/>
              <a:gd name="connsiteY89" fmla="*/ 1296371 h 3931978"/>
              <a:gd name="connsiteX90" fmla="*/ 4118444 w 4314729"/>
              <a:gd name="connsiteY90" fmla="*/ 1342830 h 3931978"/>
              <a:gd name="connsiteX91" fmla="*/ 4065231 w 4314729"/>
              <a:gd name="connsiteY91" fmla="*/ 1397501 h 3931978"/>
              <a:gd name="connsiteX92" fmla="*/ 4187939 w 4314729"/>
              <a:gd name="connsiteY92" fmla="*/ 1521230 h 3931978"/>
              <a:gd name="connsiteX93" fmla="*/ 4314729 w 4314729"/>
              <a:gd name="connsiteY93" fmla="*/ 1609919 h 3931978"/>
              <a:gd name="connsiteX94" fmla="*/ 4293540 w 4314729"/>
              <a:gd name="connsiteY94" fmla="*/ 1647630 h 3931978"/>
              <a:gd name="connsiteX95" fmla="*/ 4206455 w 4314729"/>
              <a:gd name="connsiteY95" fmla="*/ 1596409 h 3931978"/>
              <a:gd name="connsiteX96" fmla="*/ 4312201 w 4314729"/>
              <a:gd name="connsiteY96" fmla="*/ 1718048 h 3931978"/>
              <a:gd name="connsiteX97" fmla="*/ 4259523 w 4314729"/>
              <a:gd name="connsiteY97" fmla="*/ 1764895 h 3931978"/>
              <a:gd name="connsiteX98" fmla="*/ 4043654 w 4314729"/>
              <a:gd name="connsiteY98" fmla="*/ 1603165 h 3931978"/>
              <a:gd name="connsiteX99" fmla="*/ 3915018 w 4314729"/>
              <a:gd name="connsiteY99" fmla="*/ 1566620 h 3931978"/>
              <a:gd name="connsiteX100" fmla="*/ 3825017 w 4314729"/>
              <a:gd name="connsiteY100" fmla="*/ 1592327 h 3931978"/>
              <a:gd name="connsiteX101" fmla="*/ 3726025 w 4314729"/>
              <a:gd name="connsiteY101" fmla="*/ 1539502 h 3931978"/>
              <a:gd name="connsiteX102" fmla="*/ 3583636 w 4314729"/>
              <a:gd name="connsiteY102" fmla="*/ 1526527 h 3931978"/>
              <a:gd name="connsiteX103" fmla="*/ 3374377 w 4314729"/>
              <a:gd name="connsiteY103" fmla="*/ 1410186 h 3931978"/>
              <a:gd name="connsiteX104" fmla="*/ 3288604 w 4314729"/>
              <a:gd name="connsiteY104" fmla="*/ 1432833 h 3931978"/>
              <a:gd name="connsiteX105" fmla="*/ 3021273 w 4314729"/>
              <a:gd name="connsiteY105" fmla="*/ 1246608 h 3931978"/>
              <a:gd name="connsiteX106" fmla="*/ 3016510 w 4314729"/>
              <a:gd name="connsiteY106" fmla="*/ 1309881 h 3931978"/>
              <a:gd name="connsiteX107" fmla="*/ 3094459 w 4314729"/>
              <a:gd name="connsiteY107" fmla="*/ 1386373 h 3931978"/>
              <a:gd name="connsiteX108" fmla="*/ 3024965 w 4314729"/>
              <a:gd name="connsiteY108" fmla="*/ 1443280 h 3931978"/>
              <a:gd name="connsiteX109" fmla="*/ 3020348 w 4314729"/>
              <a:gd name="connsiteY109" fmla="*/ 1579207 h 3931978"/>
              <a:gd name="connsiteX110" fmla="*/ 2996390 w 4314729"/>
              <a:gd name="connsiteY110" fmla="*/ 1723198 h 3931978"/>
              <a:gd name="connsiteX111" fmla="*/ 2997848 w 4314729"/>
              <a:gd name="connsiteY111" fmla="*/ 1875404 h 3931978"/>
              <a:gd name="connsiteX112" fmla="*/ 2942253 w 4314729"/>
              <a:gd name="connsiteY112" fmla="*/ 1950049 h 3931978"/>
              <a:gd name="connsiteX113" fmla="*/ 2949931 w 4314729"/>
              <a:gd name="connsiteY113" fmla="*/ 2111002 h 3931978"/>
              <a:gd name="connsiteX114" fmla="*/ 2816388 w 4314729"/>
              <a:gd name="connsiteY114" fmla="*/ 2156392 h 3931978"/>
              <a:gd name="connsiteX115" fmla="*/ 2775226 w 4314729"/>
              <a:gd name="connsiteY115" fmla="*/ 2112848 h 3931978"/>
              <a:gd name="connsiteX116" fmla="*/ 2676623 w 4314729"/>
              <a:gd name="connsiteY116" fmla="*/ 2118535 h 3931978"/>
              <a:gd name="connsiteX117" fmla="*/ 2774448 w 4314729"/>
              <a:gd name="connsiteY117" fmla="*/ 2351460 h 3931978"/>
              <a:gd name="connsiteX118" fmla="*/ 2743200 w 4314729"/>
              <a:gd name="connsiteY118" fmla="*/ 2453368 h 3931978"/>
              <a:gd name="connsiteX119" fmla="*/ 2811625 w 4314729"/>
              <a:gd name="connsiteY119" fmla="*/ 3474049 h 3931978"/>
              <a:gd name="connsiteX120" fmla="*/ 2809243 w 4314729"/>
              <a:gd name="connsiteY120" fmla="*/ 3929597 h 3931978"/>
              <a:gd name="connsiteX121" fmla="*/ 2494384 w 4314729"/>
              <a:gd name="connsiteY121" fmla="*/ 3929061 h 3931978"/>
              <a:gd name="connsiteX122" fmla="*/ 2315839 w 4314729"/>
              <a:gd name="connsiteY122" fmla="*/ 3139071 h 3931978"/>
              <a:gd name="connsiteX123" fmla="*/ 2182441 w 4314729"/>
              <a:gd name="connsiteY123" fmla="*/ 2655871 h 3931978"/>
              <a:gd name="connsiteX124" fmla="*/ 2126991 w 4314729"/>
              <a:gd name="connsiteY124" fmla="*/ 2823288 h 3931978"/>
              <a:gd name="connsiteX125" fmla="*/ 2058955 w 4314729"/>
              <a:gd name="connsiteY125" fmla="*/ 3094604 h 3931978"/>
              <a:gd name="connsiteX126" fmla="*/ 1953208 w 4314729"/>
              <a:gd name="connsiteY126" fmla="*/ 3573576 h 3931978"/>
              <a:gd name="connsiteX127" fmla="*/ 1865199 w 4314729"/>
              <a:gd name="connsiteY127" fmla="*/ 3931978 h 3931978"/>
              <a:gd name="connsiteX128" fmla="*/ 1470933 w 4314729"/>
              <a:gd name="connsiteY128"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78635 w 4314729"/>
              <a:gd name="connsiteY15" fmla="*/ 1283931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43060 w 4314729"/>
              <a:gd name="connsiteY19" fmla="*/ 1508934 h 3931978"/>
              <a:gd name="connsiteX20" fmla="*/ 783772 w 4314729"/>
              <a:gd name="connsiteY20" fmla="*/ 1508400 h 3931978"/>
              <a:gd name="connsiteX21" fmla="*/ 663349 w 4314729"/>
              <a:gd name="connsiteY21" fmla="*/ 1582121 h 3931978"/>
              <a:gd name="connsiteX22" fmla="*/ 597160 w 4314729"/>
              <a:gd name="connsiteY22" fmla="*/ 1533282 h 3931978"/>
              <a:gd name="connsiteX23" fmla="*/ 466531 w 4314729"/>
              <a:gd name="connsiteY23" fmla="*/ 1601706 h 3931978"/>
              <a:gd name="connsiteX24" fmla="*/ 418225 w 4314729"/>
              <a:gd name="connsiteY24" fmla="*/ 1586495 h 3931978"/>
              <a:gd name="connsiteX25" fmla="*/ 199053 w 4314729"/>
              <a:gd name="connsiteY25" fmla="*/ 1707453 h 3931978"/>
              <a:gd name="connsiteX26" fmla="*/ 93306 w 4314729"/>
              <a:gd name="connsiteY26" fmla="*/ 1738555 h 3931978"/>
              <a:gd name="connsiteX27" fmla="*/ 55984 w 4314729"/>
              <a:gd name="connsiteY27" fmla="*/ 1707453 h 3931978"/>
              <a:gd name="connsiteX28" fmla="*/ 0 w 4314729"/>
              <a:gd name="connsiteY28" fmla="*/ 1719894 h 3931978"/>
              <a:gd name="connsiteX29" fmla="*/ 0 w 4314729"/>
              <a:gd name="connsiteY29" fmla="*/ 1663910 h 3931978"/>
              <a:gd name="connsiteX30" fmla="*/ 62204 w 4314729"/>
              <a:gd name="connsiteY30" fmla="*/ 1620367 h 3931978"/>
              <a:gd name="connsiteX31" fmla="*/ 18662 w 4314729"/>
              <a:gd name="connsiteY31" fmla="*/ 1601706 h 3931978"/>
              <a:gd name="connsiteX32" fmla="*/ 68425 w 4314729"/>
              <a:gd name="connsiteY32" fmla="*/ 1533282 h 3931978"/>
              <a:gd name="connsiteX33" fmla="*/ 286139 w 4314729"/>
              <a:gd name="connsiteY33" fmla="*/ 1458637 h 3931978"/>
              <a:gd name="connsiteX34" fmla="*/ 199053 w 4314729"/>
              <a:gd name="connsiteY34" fmla="*/ 1415094 h 3931978"/>
              <a:gd name="connsiteX35" fmla="*/ 217715 w 4314729"/>
              <a:gd name="connsiteY35" fmla="*/ 1352890 h 3931978"/>
              <a:gd name="connsiteX36" fmla="*/ 335902 w 4314729"/>
              <a:gd name="connsiteY36" fmla="*/ 1346669 h 3931978"/>
              <a:gd name="connsiteX37" fmla="*/ 435429 w 4314729"/>
              <a:gd name="connsiteY37" fmla="*/ 1365331 h 3931978"/>
              <a:gd name="connsiteX38" fmla="*/ 435429 w 4314729"/>
              <a:gd name="connsiteY38" fmla="*/ 1365331 h 3931978"/>
              <a:gd name="connsiteX39" fmla="*/ 491754 w 4314729"/>
              <a:gd name="connsiteY39" fmla="*/ 1369023 h 3931978"/>
              <a:gd name="connsiteX40" fmla="*/ 591328 w 4314729"/>
              <a:gd name="connsiteY40" fmla="*/ 1283396 h 3931978"/>
              <a:gd name="connsiteX41" fmla="*/ 696686 w 4314729"/>
              <a:gd name="connsiteY41" fmla="*/ 1203600 h 3931978"/>
              <a:gd name="connsiteX42" fmla="*/ 753691 w 4314729"/>
              <a:gd name="connsiteY42" fmla="*/ 1183286 h 3931978"/>
              <a:gd name="connsiteX43" fmla="*/ 802433 w 4314729"/>
              <a:gd name="connsiteY43" fmla="*/ 1147616 h 3931978"/>
              <a:gd name="connsiteX44" fmla="*/ 951723 w 4314729"/>
              <a:gd name="connsiteY44" fmla="*/ 1091633 h 3931978"/>
              <a:gd name="connsiteX45" fmla="*/ 977527 w 4314729"/>
              <a:gd name="connsiteY45" fmla="*/ 1050860 h 3931978"/>
              <a:gd name="connsiteX46" fmla="*/ 1040267 w 4314729"/>
              <a:gd name="connsiteY46" fmla="*/ 1017377 h 3931978"/>
              <a:gd name="connsiteX47" fmla="*/ 1088572 w 4314729"/>
              <a:gd name="connsiteY47" fmla="*/ 1029429 h 3931978"/>
              <a:gd name="connsiteX48" fmla="*/ 1101547 w 4314729"/>
              <a:gd name="connsiteY48" fmla="*/ 970383 h 3931978"/>
              <a:gd name="connsiteX49" fmla="*/ 1219200 w 4314729"/>
              <a:gd name="connsiteY49" fmla="*/ 851807 h 3931978"/>
              <a:gd name="connsiteX50" fmla="*/ 1300066 w 4314729"/>
              <a:gd name="connsiteY50" fmla="*/ 817935 h 3931978"/>
              <a:gd name="connsiteX51" fmla="*/ 1399592 w 4314729"/>
              <a:gd name="connsiteY51" fmla="*/ 761951 h 3931978"/>
              <a:gd name="connsiteX52" fmla="*/ 1375634 w 4314729"/>
              <a:gd name="connsiteY52" fmla="*/ 725406 h 3931978"/>
              <a:gd name="connsiteX53" fmla="*/ 1486678 w 4314729"/>
              <a:gd name="connsiteY53" fmla="*/ 625102 h 3931978"/>
              <a:gd name="connsiteX54" fmla="*/ 1525847 w 4314729"/>
              <a:gd name="connsiteY54" fmla="*/ 562607 h 3931978"/>
              <a:gd name="connsiteX55" fmla="*/ 1635968 w 4314729"/>
              <a:gd name="connsiteY55" fmla="*/ 488253 h 3931978"/>
              <a:gd name="connsiteX56" fmla="*/ 1543731 w 4314729"/>
              <a:gd name="connsiteY56" fmla="*/ 501326 h 3931978"/>
              <a:gd name="connsiteX57" fmla="*/ 1629747 w 4314729"/>
              <a:gd name="connsiteY57" fmla="*/ 413074 h 3931978"/>
              <a:gd name="connsiteX58" fmla="*/ 1692097 w 4314729"/>
              <a:gd name="connsiteY58" fmla="*/ 431200 h 3931978"/>
              <a:gd name="connsiteX59" fmla="*/ 1893920 w 4314729"/>
              <a:gd name="connsiteY59" fmla="*/ 405007 h 3931978"/>
              <a:gd name="connsiteX60" fmla="*/ 1946988 w 4314729"/>
              <a:gd name="connsiteY60" fmla="*/ 282980 h 3931978"/>
              <a:gd name="connsiteX61" fmla="*/ 1971870 w 4314729"/>
              <a:gd name="connsiteY61" fmla="*/ 166493 h 3931978"/>
              <a:gd name="connsiteX62" fmla="*/ 2035532 w 4314729"/>
              <a:gd name="connsiteY62" fmla="*/ 110509 h 3931978"/>
              <a:gd name="connsiteX63" fmla="*/ 2086218 w 4314729"/>
              <a:gd name="connsiteY63" fmla="*/ 46458 h 3931978"/>
              <a:gd name="connsiteX64" fmla="*/ 2135058 w 4314729"/>
              <a:gd name="connsiteY64" fmla="*/ 0 h 3931978"/>
              <a:gd name="connsiteX65" fmla="*/ 2217381 w 4314729"/>
              <a:gd name="connsiteY65" fmla="*/ 57975 h 3931978"/>
              <a:gd name="connsiteX66" fmla="*/ 2295331 w 4314729"/>
              <a:gd name="connsiteY66" fmla="*/ 146131 h 3931978"/>
              <a:gd name="connsiteX67" fmla="*/ 2344171 w 4314729"/>
              <a:gd name="connsiteY67" fmla="*/ 290124 h 3931978"/>
              <a:gd name="connsiteX68" fmla="*/ 2395391 w 4314729"/>
              <a:gd name="connsiteY68" fmla="*/ 451319 h 3931978"/>
              <a:gd name="connsiteX69" fmla="*/ 2550368 w 4314729"/>
              <a:gd name="connsiteY69" fmla="*/ 413608 h 3931978"/>
              <a:gd name="connsiteX70" fmla="*/ 2665105 w 4314729"/>
              <a:gd name="connsiteY70" fmla="*/ 403014 h 3931978"/>
              <a:gd name="connsiteX71" fmla="*/ 2718076 w 4314729"/>
              <a:gd name="connsiteY71" fmla="*/ 388873 h 3931978"/>
              <a:gd name="connsiteX72" fmla="*/ 2817845 w 4314729"/>
              <a:gd name="connsiteY72" fmla="*/ 438490 h 3931978"/>
              <a:gd name="connsiteX73" fmla="*/ 2743200 w 4314729"/>
              <a:gd name="connsiteY73" fmla="*/ 469592 h 3931978"/>
              <a:gd name="connsiteX74" fmla="*/ 2661073 w 4314729"/>
              <a:gd name="connsiteY74" fmla="*/ 461767 h 3931978"/>
              <a:gd name="connsiteX75" fmla="*/ 2666174 w 4314729"/>
              <a:gd name="connsiteY75" fmla="*/ 497632 h 3931978"/>
              <a:gd name="connsiteX76" fmla="*/ 2830286 w 4314729"/>
              <a:gd name="connsiteY76" fmla="*/ 556678 h 3931978"/>
              <a:gd name="connsiteX77" fmla="*/ 2989246 w 4314729"/>
              <a:gd name="connsiteY77" fmla="*/ 718408 h 3931978"/>
              <a:gd name="connsiteX78" fmla="*/ 3048000 w 4314729"/>
              <a:gd name="connsiteY78" fmla="*/ 817546 h 3931978"/>
              <a:gd name="connsiteX79" fmla="*/ 3178629 w 4314729"/>
              <a:gd name="connsiteY79" fmla="*/ 898800 h 3931978"/>
              <a:gd name="connsiteX80" fmla="*/ 3262021 w 4314729"/>
              <a:gd name="connsiteY80" fmla="*/ 950022 h 3931978"/>
              <a:gd name="connsiteX81" fmla="*/ 3349254 w 4314729"/>
              <a:gd name="connsiteY81" fmla="*/ 995168 h 3931978"/>
              <a:gd name="connsiteX82" fmla="*/ 3420301 w 4314729"/>
              <a:gd name="connsiteY82" fmla="*/ 1105775 h 3931978"/>
              <a:gd name="connsiteX83" fmla="*/ 3487656 w 4314729"/>
              <a:gd name="connsiteY83" fmla="*/ 1120354 h 3931978"/>
              <a:gd name="connsiteX84" fmla="*/ 3614057 w 4314729"/>
              <a:gd name="connsiteY84" fmla="*/ 1173956 h 3931978"/>
              <a:gd name="connsiteX85" fmla="*/ 3717034 w 4314729"/>
              <a:gd name="connsiteY85" fmla="*/ 1233244 h 3931978"/>
              <a:gd name="connsiteX86" fmla="*/ 3806501 w 4314729"/>
              <a:gd name="connsiteY86" fmla="*/ 1310804 h 3931978"/>
              <a:gd name="connsiteX87" fmla="*/ 3900196 w 4314729"/>
              <a:gd name="connsiteY87" fmla="*/ 1346669 h 3931978"/>
              <a:gd name="connsiteX88" fmla="*/ 4035442 w 4314729"/>
              <a:gd name="connsiteY88" fmla="*/ 1335152 h 3931978"/>
              <a:gd name="connsiteX89" fmla="*/ 4077283 w 4314729"/>
              <a:gd name="connsiteY89" fmla="*/ 1296371 h 3931978"/>
              <a:gd name="connsiteX90" fmla="*/ 4118444 w 4314729"/>
              <a:gd name="connsiteY90" fmla="*/ 1342830 h 3931978"/>
              <a:gd name="connsiteX91" fmla="*/ 4065231 w 4314729"/>
              <a:gd name="connsiteY91" fmla="*/ 1397501 h 3931978"/>
              <a:gd name="connsiteX92" fmla="*/ 4187939 w 4314729"/>
              <a:gd name="connsiteY92" fmla="*/ 1521230 h 3931978"/>
              <a:gd name="connsiteX93" fmla="*/ 4314729 w 4314729"/>
              <a:gd name="connsiteY93" fmla="*/ 1609919 h 3931978"/>
              <a:gd name="connsiteX94" fmla="*/ 4293540 w 4314729"/>
              <a:gd name="connsiteY94" fmla="*/ 1647630 h 3931978"/>
              <a:gd name="connsiteX95" fmla="*/ 4206455 w 4314729"/>
              <a:gd name="connsiteY95" fmla="*/ 1596409 h 3931978"/>
              <a:gd name="connsiteX96" fmla="*/ 4312201 w 4314729"/>
              <a:gd name="connsiteY96" fmla="*/ 1718048 h 3931978"/>
              <a:gd name="connsiteX97" fmla="*/ 4259523 w 4314729"/>
              <a:gd name="connsiteY97" fmla="*/ 1764895 h 3931978"/>
              <a:gd name="connsiteX98" fmla="*/ 4043654 w 4314729"/>
              <a:gd name="connsiteY98" fmla="*/ 1603165 h 3931978"/>
              <a:gd name="connsiteX99" fmla="*/ 3915018 w 4314729"/>
              <a:gd name="connsiteY99" fmla="*/ 1566620 h 3931978"/>
              <a:gd name="connsiteX100" fmla="*/ 3825017 w 4314729"/>
              <a:gd name="connsiteY100" fmla="*/ 1592327 h 3931978"/>
              <a:gd name="connsiteX101" fmla="*/ 3726025 w 4314729"/>
              <a:gd name="connsiteY101" fmla="*/ 1539502 h 3931978"/>
              <a:gd name="connsiteX102" fmla="*/ 3583636 w 4314729"/>
              <a:gd name="connsiteY102" fmla="*/ 1526527 h 3931978"/>
              <a:gd name="connsiteX103" fmla="*/ 3374377 w 4314729"/>
              <a:gd name="connsiteY103" fmla="*/ 1410186 h 3931978"/>
              <a:gd name="connsiteX104" fmla="*/ 3288604 w 4314729"/>
              <a:gd name="connsiteY104" fmla="*/ 1432833 h 3931978"/>
              <a:gd name="connsiteX105" fmla="*/ 3021273 w 4314729"/>
              <a:gd name="connsiteY105" fmla="*/ 1246608 h 3931978"/>
              <a:gd name="connsiteX106" fmla="*/ 3016510 w 4314729"/>
              <a:gd name="connsiteY106" fmla="*/ 1309881 h 3931978"/>
              <a:gd name="connsiteX107" fmla="*/ 3094459 w 4314729"/>
              <a:gd name="connsiteY107" fmla="*/ 1386373 h 3931978"/>
              <a:gd name="connsiteX108" fmla="*/ 3024965 w 4314729"/>
              <a:gd name="connsiteY108" fmla="*/ 1443280 h 3931978"/>
              <a:gd name="connsiteX109" fmla="*/ 3020348 w 4314729"/>
              <a:gd name="connsiteY109" fmla="*/ 1579207 h 3931978"/>
              <a:gd name="connsiteX110" fmla="*/ 2996390 w 4314729"/>
              <a:gd name="connsiteY110" fmla="*/ 1723198 h 3931978"/>
              <a:gd name="connsiteX111" fmla="*/ 2997848 w 4314729"/>
              <a:gd name="connsiteY111" fmla="*/ 1875404 h 3931978"/>
              <a:gd name="connsiteX112" fmla="*/ 2942253 w 4314729"/>
              <a:gd name="connsiteY112" fmla="*/ 1950049 h 3931978"/>
              <a:gd name="connsiteX113" fmla="*/ 2949931 w 4314729"/>
              <a:gd name="connsiteY113" fmla="*/ 2111002 h 3931978"/>
              <a:gd name="connsiteX114" fmla="*/ 2816388 w 4314729"/>
              <a:gd name="connsiteY114" fmla="*/ 2156392 h 3931978"/>
              <a:gd name="connsiteX115" fmla="*/ 2775226 w 4314729"/>
              <a:gd name="connsiteY115" fmla="*/ 2112848 h 3931978"/>
              <a:gd name="connsiteX116" fmla="*/ 2676623 w 4314729"/>
              <a:gd name="connsiteY116" fmla="*/ 2118535 h 3931978"/>
              <a:gd name="connsiteX117" fmla="*/ 2774448 w 4314729"/>
              <a:gd name="connsiteY117" fmla="*/ 2351460 h 3931978"/>
              <a:gd name="connsiteX118" fmla="*/ 2743200 w 4314729"/>
              <a:gd name="connsiteY118" fmla="*/ 2453368 h 3931978"/>
              <a:gd name="connsiteX119" fmla="*/ 2811625 w 4314729"/>
              <a:gd name="connsiteY119" fmla="*/ 3474049 h 3931978"/>
              <a:gd name="connsiteX120" fmla="*/ 2809243 w 4314729"/>
              <a:gd name="connsiteY120" fmla="*/ 3929597 h 3931978"/>
              <a:gd name="connsiteX121" fmla="*/ 2494384 w 4314729"/>
              <a:gd name="connsiteY121" fmla="*/ 3929061 h 3931978"/>
              <a:gd name="connsiteX122" fmla="*/ 2315839 w 4314729"/>
              <a:gd name="connsiteY122" fmla="*/ 3139071 h 3931978"/>
              <a:gd name="connsiteX123" fmla="*/ 2182441 w 4314729"/>
              <a:gd name="connsiteY123" fmla="*/ 2655871 h 3931978"/>
              <a:gd name="connsiteX124" fmla="*/ 2126991 w 4314729"/>
              <a:gd name="connsiteY124" fmla="*/ 2823288 h 3931978"/>
              <a:gd name="connsiteX125" fmla="*/ 2058955 w 4314729"/>
              <a:gd name="connsiteY125" fmla="*/ 3094604 h 3931978"/>
              <a:gd name="connsiteX126" fmla="*/ 1953208 w 4314729"/>
              <a:gd name="connsiteY126" fmla="*/ 3573576 h 3931978"/>
              <a:gd name="connsiteX127" fmla="*/ 1865199 w 4314729"/>
              <a:gd name="connsiteY127" fmla="*/ 3931978 h 3931978"/>
              <a:gd name="connsiteX128" fmla="*/ 1470933 w 4314729"/>
              <a:gd name="connsiteY128"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78635 w 4314729"/>
              <a:gd name="connsiteY15" fmla="*/ 1283931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43060 w 4314729"/>
              <a:gd name="connsiteY19" fmla="*/ 1508934 h 3931978"/>
              <a:gd name="connsiteX20" fmla="*/ 783772 w 4314729"/>
              <a:gd name="connsiteY20" fmla="*/ 1508400 h 3931978"/>
              <a:gd name="connsiteX21" fmla="*/ 663349 w 4314729"/>
              <a:gd name="connsiteY21" fmla="*/ 1582121 h 3931978"/>
              <a:gd name="connsiteX22" fmla="*/ 597160 w 4314729"/>
              <a:gd name="connsiteY22" fmla="*/ 1533282 h 3931978"/>
              <a:gd name="connsiteX23" fmla="*/ 466531 w 4314729"/>
              <a:gd name="connsiteY23" fmla="*/ 1601706 h 3931978"/>
              <a:gd name="connsiteX24" fmla="*/ 418225 w 4314729"/>
              <a:gd name="connsiteY24" fmla="*/ 1586495 h 3931978"/>
              <a:gd name="connsiteX25" fmla="*/ 322685 w 4314729"/>
              <a:gd name="connsiteY25" fmla="*/ 1654773 h 3931978"/>
              <a:gd name="connsiteX26" fmla="*/ 199053 w 4314729"/>
              <a:gd name="connsiteY26" fmla="*/ 1707453 h 3931978"/>
              <a:gd name="connsiteX27" fmla="*/ 93306 w 4314729"/>
              <a:gd name="connsiteY27" fmla="*/ 1738555 h 3931978"/>
              <a:gd name="connsiteX28" fmla="*/ 55984 w 4314729"/>
              <a:gd name="connsiteY28" fmla="*/ 1707453 h 3931978"/>
              <a:gd name="connsiteX29" fmla="*/ 0 w 4314729"/>
              <a:gd name="connsiteY29" fmla="*/ 1719894 h 3931978"/>
              <a:gd name="connsiteX30" fmla="*/ 0 w 4314729"/>
              <a:gd name="connsiteY30" fmla="*/ 1663910 h 3931978"/>
              <a:gd name="connsiteX31" fmla="*/ 62204 w 4314729"/>
              <a:gd name="connsiteY31" fmla="*/ 1620367 h 3931978"/>
              <a:gd name="connsiteX32" fmla="*/ 18662 w 4314729"/>
              <a:gd name="connsiteY32" fmla="*/ 1601706 h 3931978"/>
              <a:gd name="connsiteX33" fmla="*/ 68425 w 4314729"/>
              <a:gd name="connsiteY33" fmla="*/ 1533282 h 3931978"/>
              <a:gd name="connsiteX34" fmla="*/ 286139 w 4314729"/>
              <a:gd name="connsiteY34" fmla="*/ 1458637 h 3931978"/>
              <a:gd name="connsiteX35" fmla="*/ 199053 w 4314729"/>
              <a:gd name="connsiteY35" fmla="*/ 1415094 h 3931978"/>
              <a:gd name="connsiteX36" fmla="*/ 217715 w 4314729"/>
              <a:gd name="connsiteY36" fmla="*/ 1352890 h 3931978"/>
              <a:gd name="connsiteX37" fmla="*/ 335902 w 4314729"/>
              <a:gd name="connsiteY37" fmla="*/ 1346669 h 3931978"/>
              <a:gd name="connsiteX38" fmla="*/ 435429 w 4314729"/>
              <a:gd name="connsiteY38" fmla="*/ 1365331 h 3931978"/>
              <a:gd name="connsiteX39" fmla="*/ 435429 w 4314729"/>
              <a:gd name="connsiteY39" fmla="*/ 1365331 h 3931978"/>
              <a:gd name="connsiteX40" fmla="*/ 491754 w 4314729"/>
              <a:gd name="connsiteY40" fmla="*/ 1369023 h 3931978"/>
              <a:gd name="connsiteX41" fmla="*/ 591328 w 4314729"/>
              <a:gd name="connsiteY41" fmla="*/ 1283396 h 3931978"/>
              <a:gd name="connsiteX42" fmla="*/ 696686 w 4314729"/>
              <a:gd name="connsiteY42" fmla="*/ 1203600 h 3931978"/>
              <a:gd name="connsiteX43" fmla="*/ 753691 w 4314729"/>
              <a:gd name="connsiteY43" fmla="*/ 1183286 h 3931978"/>
              <a:gd name="connsiteX44" fmla="*/ 802433 w 4314729"/>
              <a:gd name="connsiteY44" fmla="*/ 1147616 h 3931978"/>
              <a:gd name="connsiteX45" fmla="*/ 951723 w 4314729"/>
              <a:gd name="connsiteY45" fmla="*/ 1091633 h 3931978"/>
              <a:gd name="connsiteX46" fmla="*/ 977527 w 4314729"/>
              <a:gd name="connsiteY46" fmla="*/ 1050860 h 3931978"/>
              <a:gd name="connsiteX47" fmla="*/ 1040267 w 4314729"/>
              <a:gd name="connsiteY47" fmla="*/ 1017377 h 3931978"/>
              <a:gd name="connsiteX48" fmla="*/ 1088572 w 4314729"/>
              <a:gd name="connsiteY48" fmla="*/ 1029429 h 3931978"/>
              <a:gd name="connsiteX49" fmla="*/ 1101547 w 4314729"/>
              <a:gd name="connsiteY49" fmla="*/ 970383 h 3931978"/>
              <a:gd name="connsiteX50" fmla="*/ 1219200 w 4314729"/>
              <a:gd name="connsiteY50" fmla="*/ 851807 h 3931978"/>
              <a:gd name="connsiteX51" fmla="*/ 1300066 w 4314729"/>
              <a:gd name="connsiteY51" fmla="*/ 817935 h 3931978"/>
              <a:gd name="connsiteX52" fmla="*/ 1399592 w 4314729"/>
              <a:gd name="connsiteY52" fmla="*/ 761951 h 3931978"/>
              <a:gd name="connsiteX53" fmla="*/ 1375634 w 4314729"/>
              <a:gd name="connsiteY53" fmla="*/ 725406 h 3931978"/>
              <a:gd name="connsiteX54" fmla="*/ 1486678 w 4314729"/>
              <a:gd name="connsiteY54" fmla="*/ 625102 h 3931978"/>
              <a:gd name="connsiteX55" fmla="*/ 1525847 w 4314729"/>
              <a:gd name="connsiteY55" fmla="*/ 562607 h 3931978"/>
              <a:gd name="connsiteX56" fmla="*/ 1635968 w 4314729"/>
              <a:gd name="connsiteY56" fmla="*/ 488253 h 3931978"/>
              <a:gd name="connsiteX57" fmla="*/ 1543731 w 4314729"/>
              <a:gd name="connsiteY57" fmla="*/ 501326 h 3931978"/>
              <a:gd name="connsiteX58" fmla="*/ 1629747 w 4314729"/>
              <a:gd name="connsiteY58" fmla="*/ 413074 h 3931978"/>
              <a:gd name="connsiteX59" fmla="*/ 1692097 w 4314729"/>
              <a:gd name="connsiteY59" fmla="*/ 431200 h 3931978"/>
              <a:gd name="connsiteX60" fmla="*/ 1893920 w 4314729"/>
              <a:gd name="connsiteY60" fmla="*/ 405007 h 3931978"/>
              <a:gd name="connsiteX61" fmla="*/ 1946988 w 4314729"/>
              <a:gd name="connsiteY61" fmla="*/ 282980 h 3931978"/>
              <a:gd name="connsiteX62" fmla="*/ 1971870 w 4314729"/>
              <a:gd name="connsiteY62" fmla="*/ 166493 h 3931978"/>
              <a:gd name="connsiteX63" fmla="*/ 2035532 w 4314729"/>
              <a:gd name="connsiteY63" fmla="*/ 110509 h 3931978"/>
              <a:gd name="connsiteX64" fmla="*/ 2086218 w 4314729"/>
              <a:gd name="connsiteY64" fmla="*/ 46458 h 3931978"/>
              <a:gd name="connsiteX65" fmla="*/ 2135058 w 4314729"/>
              <a:gd name="connsiteY65" fmla="*/ 0 h 3931978"/>
              <a:gd name="connsiteX66" fmla="*/ 2217381 w 4314729"/>
              <a:gd name="connsiteY66" fmla="*/ 57975 h 3931978"/>
              <a:gd name="connsiteX67" fmla="*/ 2295331 w 4314729"/>
              <a:gd name="connsiteY67" fmla="*/ 146131 h 3931978"/>
              <a:gd name="connsiteX68" fmla="*/ 2344171 w 4314729"/>
              <a:gd name="connsiteY68" fmla="*/ 290124 h 3931978"/>
              <a:gd name="connsiteX69" fmla="*/ 2395391 w 4314729"/>
              <a:gd name="connsiteY69" fmla="*/ 451319 h 3931978"/>
              <a:gd name="connsiteX70" fmla="*/ 2550368 w 4314729"/>
              <a:gd name="connsiteY70" fmla="*/ 413608 h 3931978"/>
              <a:gd name="connsiteX71" fmla="*/ 2665105 w 4314729"/>
              <a:gd name="connsiteY71" fmla="*/ 403014 h 3931978"/>
              <a:gd name="connsiteX72" fmla="*/ 2718076 w 4314729"/>
              <a:gd name="connsiteY72" fmla="*/ 388873 h 3931978"/>
              <a:gd name="connsiteX73" fmla="*/ 2817845 w 4314729"/>
              <a:gd name="connsiteY73" fmla="*/ 438490 h 3931978"/>
              <a:gd name="connsiteX74" fmla="*/ 2743200 w 4314729"/>
              <a:gd name="connsiteY74" fmla="*/ 469592 h 3931978"/>
              <a:gd name="connsiteX75" fmla="*/ 2661073 w 4314729"/>
              <a:gd name="connsiteY75" fmla="*/ 461767 h 3931978"/>
              <a:gd name="connsiteX76" fmla="*/ 2666174 w 4314729"/>
              <a:gd name="connsiteY76" fmla="*/ 497632 h 3931978"/>
              <a:gd name="connsiteX77" fmla="*/ 2830286 w 4314729"/>
              <a:gd name="connsiteY77" fmla="*/ 556678 h 3931978"/>
              <a:gd name="connsiteX78" fmla="*/ 2989246 w 4314729"/>
              <a:gd name="connsiteY78" fmla="*/ 718408 h 3931978"/>
              <a:gd name="connsiteX79" fmla="*/ 3048000 w 4314729"/>
              <a:gd name="connsiteY79" fmla="*/ 817546 h 3931978"/>
              <a:gd name="connsiteX80" fmla="*/ 3178629 w 4314729"/>
              <a:gd name="connsiteY80" fmla="*/ 898800 h 3931978"/>
              <a:gd name="connsiteX81" fmla="*/ 3262021 w 4314729"/>
              <a:gd name="connsiteY81" fmla="*/ 950022 h 3931978"/>
              <a:gd name="connsiteX82" fmla="*/ 3349254 w 4314729"/>
              <a:gd name="connsiteY82" fmla="*/ 995168 h 3931978"/>
              <a:gd name="connsiteX83" fmla="*/ 3420301 w 4314729"/>
              <a:gd name="connsiteY83" fmla="*/ 1105775 h 3931978"/>
              <a:gd name="connsiteX84" fmla="*/ 3487656 w 4314729"/>
              <a:gd name="connsiteY84" fmla="*/ 1120354 h 3931978"/>
              <a:gd name="connsiteX85" fmla="*/ 3614057 w 4314729"/>
              <a:gd name="connsiteY85" fmla="*/ 1173956 h 3931978"/>
              <a:gd name="connsiteX86" fmla="*/ 3717034 w 4314729"/>
              <a:gd name="connsiteY86" fmla="*/ 1233244 h 3931978"/>
              <a:gd name="connsiteX87" fmla="*/ 3806501 w 4314729"/>
              <a:gd name="connsiteY87" fmla="*/ 1310804 h 3931978"/>
              <a:gd name="connsiteX88" fmla="*/ 3900196 w 4314729"/>
              <a:gd name="connsiteY88" fmla="*/ 1346669 h 3931978"/>
              <a:gd name="connsiteX89" fmla="*/ 4035442 w 4314729"/>
              <a:gd name="connsiteY89" fmla="*/ 1335152 h 3931978"/>
              <a:gd name="connsiteX90" fmla="*/ 4077283 w 4314729"/>
              <a:gd name="connsiteY90" fmla="*/ 1296371 h 3931978"/>
              <a:gd name="connsiteX91" fmla="*/ 4118444 w 4314729"/>
              <a:gd name="connsiteY91" fmla="*/ 1342830 h 3931978"/>
              <a:gd name="connsiteX92" fmla="*/ 4065231 w 4314729"/>
              <a:gd name="connsiteY92" fmla="*/ 1397501 h 3931978"/>
              <a:gd name="connsiteX93" fmla="*/ 4187939 w 4314729"/>
              <a:gd name="connsiteY93" fmla="*/ 1521230 h 3931978"/>
              <a:gd name="connsiteX94" fmla="*/ 4314729 w 4314729"/>
              <a:gd name="connsiteY94" fmla="*/ 1609919 h 3931978"/>
              <a:gd name="connsiteX95" fmla="*/ 4293540 w 4314729"/>
              <a:gd name="connsiteY95" fmla="*/ 1647630 h 3931978"/>
              <a:gd name="connsiteX96" fmla="*/ 4206455 w 4314729"/>
              <a:gd name="connsiteY96" fmla="*/ 1596409 h 3931978"/>
              <a:gd name="connsiteX97" fmla="*/ 4312201 w 4314729"/>
              <a:gd name="connsiteY97" fmla="*/ 1718048 h 3931978"/>
              <a:gd name="connsiteX98" fmla="*/ 4259523 w 4314729"/>
              <a:gd name="connsiteY98" fmla="*/ 1764895 h 3931978"/>
              <a:gd name="connsiteX99" fmla="*/ 4043654 w 4314729"/>
              <a:gd name="connsiteY99" fmla="*/ 1603165 h 3931978"/>
              <a:gd name="connsiteX100" fmla="*/ 3915018 w 4314729"/>
              <a:gd name="connsiteY100" fmla="*/ 1566620 h 3931978"/>
              <a:gd name="connsiteX101" fmla="*/ 3825017 w 4314729"/>
              <a:gd name="connsiteY101" fmla="*/ 1592327 h 3931978"/>
              <a:gd name="connsiteX102" fmla="*/ 3726025 w 4314729"/>
              <a:gd name="connsiteY102" fmla="*/ 1539502 h 3931978"/>
              <a:gd name="connsiteX103" fmla="*/ 3583636 w 4314729"/>
              <a:gd name="connsiteY103" fmla="*/ 1526527 h 3931978"/>
              <a:gd name="connsiteX104" fmla="*/ 3374377 w 4314729"/>
              <a:gd name="connsiteY104" fmla="*/ 1410186 h 3931978"/>
              <a:gd name="connsiteX105" fmla="*/ 3288604 w 4314729"/>
              <a:gd name="connsiteY105" fmla="*/ 1432833 h 3931978"/>
              <a:gd name="connsiteX106" fmla="*/ 3021273 w 4314729"/>
              <a:gd name="connsiteY106" fmla="*/ 1246608 h 3931978"/>
              <a:gd name="connsiteX107" fmla="*/ 3016510 w 4314729"/>
              <a:gd name="connsiteY107" fmla="*/ 1309881 h 3931978"/>
              <a:gd name="connsiteX108" fmla="*/ 3094459 w 4314729"/>
              <a:gd name="connsiteY108" fmla="*/ 1386373 h 3931978"/>
              <a:gd name="connsiteX109" fmla="*/ 3024965 w 4314729"/>
              <a:gd name="connsiteY109" fmla="*/ 1443280 h 3931978"/>
              <a:gd name="connsiteX110" fmla="*/ 3020348 w 4314729"/>
              <a:gd name="connsiteY110" fmla="*/ 1579207 h 3931978"/>
              <a:gd name="connsiteX111" fmla="*/ 2996390 w 4314729"/>
              <a:gd name="connsiteY111" fmla="*/ 1723198 h 3931978"/>
              <a:gd name="connsiteX112" fmla="*/ 2997848 w 4314729"/>
              <a:gd name="connsiteY112" fmla="*/ 1875404 h 3931978"/>
              <a:gd name="connsiteX113" fmla="*/ 2942253 w 4314729"/>
              <a:gd name="connsiteY113" fmla="*/ 1950049 h 3931978"/>
              <a:gd name="connsiteX114" fmla="*/ 2949931 w 4314729"/>
              <a:gd name="connsiteY114" fmla="*/ 2111002 h 3931978"/>
              <a:gd name="connsiteX115" fmla="*/ 2816388 w 4314729"/>
              <a:gd name="connsiteY115" fmla="*/ 2156392 h 3931978"/>
              <a:gd name="connsiteX116" fmla="*/ 2775226 w 4314729"/>
              <a:gd name="connsiteY116" fmla="*/ 2112848 h 3931978"/>
              <a:gd name="connsiteX117" fmla="*/ 2676623 w 4314729"/>
              <a:gd name="connsiteY117" fmla="*/ 2118535 h 3931978"/>
              <a:gd name="connsiteX118" fmla="*/ 2774448 w 4314729"/>
              <a:gd name="connsiteY118" fmla="*/ 2351460 h 3931978"/>
              <a:gd name="connsiteX119" fmla="*/ 2743200 w 4314729"/>
              <a:gd name="connsiteY119" fmla="*/ 2453368 h 3931978"/>
              <a:gd name="connsiteX120" fmla="*/ 2811625 w 4314729"/>
              <a:gd name="connsiteY120" fmla="*/ 3474049 h 3931978"/>
              <a:gd name="connsiteX121" fmla="*/ 2809243 w 4314729"/>
              <a:gd name="connsiteY121" fmla="*/ 3929597 h 3931978"/>
              <a:gd name="connsiteX122" fmla="*/ 2494384 w 4314729"/>
              <a:gd name="connsiteY122" fmla="*/ 3929061 h 3931978"/>
              <a:gd name="connsiteX123" fmla="*/ 2315839 w 4314729"/>
              <a:gd name="connsiteY123" fmla="*/ 3139071 h 3931978"/>
              <a:gd name="connsiteX124" fmla="*/ 2182441 w 4314729"/>
              <a:gd name="connsiteY124" fmla="*/ 2655871 h 3931978"/>
              <a:gd name="connsiteX125" fmla="*/ 2126991 w 4314729"/>
              <a:gd name="connsiteY125" fmla="*/ 2823288 h 3931978"/>
              <a:gd name="connsiteX126" fmla="*/ 2058955 w 4314729"/>
              <a:gd name="connsiteY126" fmla="*/ 3094604 h 3931978"/>
              <a:gd name="connsiteX127" fmla="*/ 1953208 w 4314729"/>
              <a:gd name="connsiteY127" fmla="*/ 3573576 h 3931978"/>
              <a:gd name="connsiteX128" fmla="*/ 1865199 w 4314729"/>
              <a:gd name="connsiteY128" fmla="*/ 3931978 h 3931978"/>
              <a:gd name="connsiteX129" fmla="*/ 1470933 w 4314729"/>
              <a:gd name="connsiteY129"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78635 w 4314729"/>
              <a:gd name="connsiteY15" fmla="*/ 1283931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43060 w 4314729"/>
              <a:gd name="connsiteY19" fmla="*/ 1508934 h 3931978"/>
              <a:gd name="connsiteX20" fmla="*/ 783772 w 4314729"/>
              <a:gd name="connsiteY20" fmla="*/ 1508400 h 3931978"/>
              <a:gd name="connsiteX21" fmla="*/ 663349 w 4314729"/>
              <a:gd name="connsiteY21" fmla="*/ 1582121 h 3931978"/>
              <a:gd name="connsiteX22" fmla="*/ 597160 w 4314729"/>
              <a:gd name="connsiteY22" fmla="*/ 1533282 h 3931978"/>
              <a:gd name="connsiteX23" fmla="*/ 466531 w 4314729"/>
              <a:gd name="connsiteY23" fmla="*/ 1601706 h 3931978"/>
              <a:gd name="connsiteX24" fmla="*/ 418225 w 4314729"/>
              <a:gd name="connsiteY24" fmla="*/ 1586495 h 3931978"/>
              <a:gd name="connsiteX25" fmla="*/ 322685 w 4314729"/>
              <a:gd name="connsiteY25" fmla="*/ 1654773 h 3931978"/>
              <a:gd name="connsiteX26" fmla="*/ 199053 w 4314729"/>
              <a:gd name="connsiteY26" fmla="*/ 1707453 h 3931978"/>
              <a:gd name="connsiteX27" fmla="*/ 126644 w 4314729"/>
              <a:gd name="connsiteY27" fmla="*/ 1712361 h 3931978"/>
              <a:gd name="connsiteX28" fmla="*/ 55984 w 4314729"/>
              <a:gd name="connsiteY28" fmla="*/ 1707453 h 3931978"/>
              <a:gd name="connsiteX29" fmla="*/ 0 w 4314729"/>
              <a:gd name="connsiteY29" fmla="*/ 1719894 h 3931978"/>
              <a:gd name="connsiteX30" fmla="*/ 0 w 4314729"/>
              <a:gd name="connsiteY30" fmla="*/ 1663910 h 3931978"/>
              <a:gd name="connsiteX31" fmla="*/ 62204 w 4314729"/>
              <a:gd name="connsiteY31" fmla="*/ 1620367 h 3931978"/>
              <a:gd name="connsiteX32" fmla="*/ 18662 w 4314729"/>
              <a:gd name="connsiteY32" fmla="*/ 1601706 h 3931978"/>
              <a:gd name="connsiteX33" fmla="*/ 68425 w 4314729"/>
              <a:gd name="connsiteY33" fmla="*/ 1533282 h 3931978"/>
              <a:gd name="connsiteX34" fmla="*/ 286139 w 4314729"/>
              <a:gd name="connsiteY34" fmla="*/ 1458637 h 3931978"/>
              <a:gd name="connsiteX35" fmla="*/ 199053 w 4314729"/>
              <a:gd name="connsiteY35" fmla="*/ 1415094 h 3931978"/>
              <a:gd name="connsiteX36" fmla="*/ 217715 w 4314729"/>
              <a:gd name="connsiteY36" fmla="*/ 1352890 h 3931978"/>
              <a:gd name="connsiteX37" fmla="*/ 335902 w 4314729"/>
              <a:gd name="connsiteY37" fmla="*/ 1346669 h 3931978"/>
              <a:gd name="connsiteX38" fmla="*/ 435429 w 4314729"/>
              <a:gd name="connsiteY38" fmla="*/ 1365331 h 3931978"/>
              <a:gd name="connsiteX39" fmla="*/ 435429 w 4314729"/>
              <a:gd name="connsiteY39" fmla="*/ 1365331 h 3931978"/>
              <a:gd name="connsiteX40" fmla="*/ 491754 w 4314729"/>
              <a:gd name="connsiteY40" fmla="*/ 1369023 h 3931978"/>
              <a:gd name="connsiteX41" fmla="*/ 591328 w 4314729"/>
              <a:gd name="connsiteY41" fmla="*/ 1283396 h 3931978"/>
              <a:gd name="connsiteX42" fmla="*/ 696686 w 4314729"/>
              <a:gd name="connsiteY42" fmla="*/ 1203600 h 3931978"/>
              <a:gd name="connsiteX43" fmla="*/ 753691 w 4314729"/>
              <a:gd name="connsiteY43" fmla="*/ 1183286 h 3931978"/>
              <a:gd name="connsiteX44" fmla="*/ 802433 w 4314729"/>
              <a:gd name="connsiteY44" fmla="*/ 1147616 h 3931978"/>
              <a:gd name="connsiteX45" fmla="*/ 951723 w 4314729"/>
              <a:gd name="connsiteY45" fmla="*/ 1091633 h 3931978"/>
              <a:gd name="connsiteX46" fmla="*/ 977527 w 4314729"/>
              <a:gd name="connsiteY46" fmla="*/ 1050860 h 3931978"/>
              <a:gd name="connsiteX47" fmla="*/ 1040267 w 4314729"/>
              <a:gd name="connsiteY47" fmla="*/ 1017377 h 3931978"/>
              <a:gd name="connsiteX48" fmla="*/ 1088572 w 4314729"/>
              <a:gd name="connsiteY48" fmla="*/ 1029429 h 3931978"/>
              <a:gd name="connsiteX49" fmla="*/ 1101547 w 4314729"/>
              <a:gd name="connsiteY49" fmla="*/ 970383 h 3931978"/>
              <a:gd name="connsiteX50" fmla="*/ 1219200 w 4314729"/>
              <a:gd name="connsiteY50" fmla="*/ 851807 h 3931978"/>
              <a:gd name="connsiteX51" fmla="*/ 1300066 w 4314729"/>
              <a:gd name="connsiteY51" fmla="*/ 817935 h 3931978"/>
              <a:gd name="connsiteX52" fmla="*/ 1399592 w 4314729"/>
              <a:gd name="connsiteY52" fmla="*/ 761951 h 3931978"/>
              <a:gd name="connsiteX53" fmla="*/ 1375634 w 4314729"/>
              <a:gd name="connsiteY53" fmla="*/ 725406 h 3931978"/>
              <a:gd name="connsiteX54" fmla="*/ 1486678 w 4314729"/>
              <a:gd name="connsiteY54" fmla="*/ 625102 h 3931978"/>
              <a:gd name="connsiteX55" fmla="*/ 1525847 w 4314729"/>
              <a:gd name="connsiteY55" fmla="*/ 562607 h 3931978"/>
              <a:gd name="connsiteX56" fmla="*/ 1635968 w 4314729"/>
              <a:gd name="connsiteY56" fmla="*/ 488253 h 3931978"/>
              <a:gd name="connsiteX57" fmla="*/ 1543731 w 4314729"/>
              <a:gd name="connsiteY57" fmla="*/ 501326 h 3931978"/>
              <a:gd name="connsiteX58" fmla="*/ 1629747 w 4314729"/>
              <a:gd name="connsiteY58" fmla="*/ 413074 h 3931978"/>
              <a:gd name="connsiteX59" fmla="*/ 1692097 w 4314729"/>
              <a:gd name="connsiteY59" fmla="*/ 431200 h 3931978"/>
              <a:gd name="connsiteX60" fmla="*/ 1893920 w 4314729"/>
              <a:gd name="connsiteY60" fmla="*/ 405007 h 3931978"/>
              <a:gd name="connsiteX61" fmla="*/ 1946988 w 4314729"/>
              <a:gd name="connsiteY61" fmla="*/ 282980 h 3931978"/>
              <a:gd name="connsiteX62" fmla="*/ 1971870 w 4314729"/>
              <a:gd name="connsiteY62" fmla="*/ 166493 h 3931978"/>
              <a:gd name="connsiteX63" fmla="*/ 2035532 w 4314729"/>
              <a:gd name="connsiteY63" fmla="*/ 110509 h 3931978"/>
              <a:gd name="connsiteX64" fmla="*/ 2086218 w 4314729"/>
              <a:gd name="connsiteY64" fmla="*/ 46458 h 3931978"/>
              <a:gd name="connsiteX65" fmla="*/ 2135058 w 4314729"/>
              <a:gd name="connsiteY65" fmla="*/ 0 h 3931978"/>
              <a:gd name="connsiteX66" fmla="*/ 2217381 w 4314729"/>
              <a:gd name="connsiteY66" fmla="*/ 57975 h 3931978"/>
              <a:gd name="connsiteX67" fmla="*/ 2295331 w 4314729"/>
              <a:gd name="connsiteY67" fmla="*/ 146131 h 3931978"/>
              <a:gd name="connsiteX68" fmla="*/ 2344171 w 4314729"/>
              <a:gd name="connsiteY68" fmla="*/ 290124 h 3931978"/>
              <a:gd name="connsiteX69" fmla="*/ 2395391 w 4314729"/>
              <a:gd name="connsiteY69" fmla="*/ 451319 h 3931978"/>
              <a:gd name="connsiteX70" fmla="*/ 2550368 w 4314729"/>
              <a:gd name="connsiteY70" fmla="*/ 413608 h 3931978"/>
              <a:gd name="connsiteX71" fmla="*/ 2665105 w 4314729"/>
              <a:gd name="connsiteY71" fmla="*/ 403014 h 3931978"/>
              <a:gd name="connsiteX72" fmla="*/ 2718076 w 4314729"/>
              <a:gd name="connsiteY72" fmla="*/ 388873 h 3931978"/>
              <a:gd name="connsiteX73" fmla="*/ 2817845 w 4314729"/>
              <a:gd name="connsiteY73" fmla="*/ 438490 h 3931978"/>
              <a:gd name="connsiteX74" fmla="*/ 2743200 w 4314729"/>
              <a:gd name="connsiteY74" fmla="*/ 469592 h 3931978"/>
              <a:gd name="connsiteX75" fmla="*/ 2661073 w 4314729"/>
              <a:gd name="connsiteY75" fmla="*/ 461767 h 3931978"/>
              <a:gd name="connsiteX76" fmla="*/ 2666174 w 4314729"/>
              <a:gd name="connsiteY76" fmla="*/ 497632 h 3931978"/>
              <a:gd name="connsiteX77" fmla="*/ 2830286 w 4314729"/>
              <a:gd name="connsiteY77" fmla="*/ 556678 h 3931978"/>
              <a:gd name="connsiteX78" fmla="*/ 2989246 w 4314729"/>
              <a:gd name="connsiteY78" fmla="*/ 718408 h 3931978"/>
              <a:gd name="connsiteX79" fmla="*/ 3048000 w 4314729"/>
              <a:gd name="connsiteY79" fmla="*/ 817546 h 3931978"/>
              <a:gd name="connsiteX80" fmla="*/ 3178629 w 4314729"/>
              <a:gd name="connsiteY80" fmla="*/ 898800 h 3931978"/>
              <a:gd name="connsiteX81" fmla="*/ 3262021 w 4314729"/>
              <a:gd name="connsiteY81" fmla="*/ 950022 h 3931978"/>
              <a:gd name="connsiteX82" fmla="*/ 3349254 w 4314729"/>
              <a:gd name="connsiteY82" fmla="*/ 995168 h 3931978"/>
              <a:gd name="connsiteX83" fmla="*/ 3420301 w 4314729"/>
              <a:gd name="connsiteY83" fmla="*/ 1105775 h 3931978"/>
              <a:gd name="connsiteX84" fmla="*/ 3487656 w 4314729"/>
              <a:gd name="connsiteY84" fmla="*/ 1120354 h 3931978"/>
              <a:gd name="connsiteX85" fmla="*/ 3614057 w 4314729"/>
              <a:gd name="connsiteY85" fmla="*/ 1173956 h 3931978"/>
              <a:gd name="connsiteX86" fmla="*/ 3717034 w 4314729"/>
              <a:gd name="connsiteY86" fmla="*/ 1233244 h 3931978"/>
              <a:gd name="connsiteX87" fmla="*/ 3806501 w 4314729"/>
              <a:gd name="connsiteY87" fmla="*/ 1310804 h 3931978"/>
              <a:gd name="connsiteX88" fmla="*/ 3900196 w 4314729"/>
              <a:gd name="connsiteY88" fmla="*/ 1346669 h 3931978"/>
              <a:gd name="connsiteX89" fmla="*/ 4035442 w 4314729"/>
              <a:gd name="connsiteY89" fmla="*/ 1335152 h 3931978"/>
              <a:gd name="connsiteX90" fmla="*/ 4077283 w 4314729"/>
              <a:gd name="connsiteY90" fmla="*/ 1296371 h 3931978"/>
              <a:gd name="connsiteX91" fmla="*/ 4118444 w 4314729"/>
              <a:gd name="connsiteY91" fmla="*/ 1342830 h 3931978"/>
              <a:gd name="connsiteX92" fmla="*/ 4065231 w 4314729"/>
              <a:gd name="connsiteY92" fmla="*/ 1397501 h 3931978"/>
              <a:gd name="connsiteX93" fmla="*/ 4187939 w 4314729"/>
              <a:gd name="connsiteY93" fmla="*/ 1521230 h 3931978"/>
              <a:gd name="connsiteX94" fmla="*/ 4314729 w 4314729"/>
              <a:gd name="connsiteY94" fmla="*/ 1609919 h 3931978"/>
              <a:gd name="connsiteX95" fmla="*/ 4293540 w 4314729"/>
              <a:gd name="connsiteY95" fmla="*/ 1647630 h 3931978"/>
              <a:gd name="connsiteX96" fmla="*/ 4206455 w 4314729"/>
              <a:gd name="connsiteY96" fmla="*/ 1596409 h 3931978"/>
              <a:gd name="connsiteX97" fmla="*/ 4312201 w 4314729"/>
              <a:gd name="connsiteY97" fmla="*/ 1718048 h 3931978"/>
              <a:gd name="connsiteX98" fmla="*/ 4259523 w 4314729"/>
              <a:gd name="connsiteY98" fmla="*/ 1764895 h 3931978"/>
              <a:gd name="connsiteX99" fmla="*/ 4043654 w 4314729"/>
              <a:gd name="connsiteY99" fmla="*/ 1603165 h 3931978"/>
              <a:gd name="connsiteX100" fmla="*/ 3915018 w 4314729"/>
              <a:gd name="connsiteY100" fmla="*/ 1566620 h 3931978"/>
              <a:gd name="connsiteX101" fmla="*/ 3825017 w 4314729"/>
              <a:gd name="connsiteY101" fmla="*/ 1592327 h 3931978"/>
              <a:gd name="connsiteX102" fmla="*/ 3726025 w 4314729"/>
              <a:gd name="connsiteY102" fmla="*/ 1539502 h 3931978"/>
              <a:gd name="connsiteX103" fmla="*/ 3583636 w 4314729"/>
              <a:gd name="connsiteY103" fmla="*/ 1526527 h 3931978"/>
              <a:gd name="connsiteX104" fmla="*/ 3374377 w 4314729"/>
              <a:gd name="connsiteY104" fmla="*/ 1410186 h 3931978"/>
              <a:gd name="connsiteX105" fmla="*/ 3288604 w 4314729"/>
              <a:gd name="connsiteY105" fmla="*/ 1432833 h 3931978"/>
              <a:gd name="connsiteX106" fmla="*/ 3021273 w 4314729"/>
              <a:gd name="connsiteY106" fmla="*/ 1246608 h 3931978"/>
              <a:gd name="connsiteX107" fmla="*/ 3016510 w 4314729"/>
              <a:gd name="connsiteY107" fmla="*/ 1309881 h 3931978"/>
              <a:gd name="connsiteX108" fmla="*/ 3094459 w 4314729"/>
              <a:gd name="connsiteY108" fmla="*/ 1386373 h 3931978"/>
              <a:gd name="connsiteX109" fmla="*/ 3024965 w 4314729"/>
              <a:gd name="connsiteY109" fmla="*/ 1443280 h 3931978"/>
              <a:gd name="connsiteX110" fmla="*/ 3020348 w 4314729"/>
              <a:gd name="connsiteY110" fmla="*/ 1579207 h 3931978"/>
              <a:gd name="connsiteX111" fmla="*/ 2996390 w 4314729"/>
              <a:gd name="connsiteY111" fmla="*/ 1723198 h 3931978"/>
              <a:gd name="connsiteX112" fmla="*/ 2997848 w 4314729"/>
              <a:gd name="connsiteY112" fmla="*/ 1875404 h 3931978"/>
              <a:gd name="connsiteX113" fmla="*/ 2942253 w 4314729"/>
              <a:gd name="connsiteY113" fmla="*/ 1950049 h 3931978"/>
              <a:gd name="connsiteX114" fmla="*/ 2949931 w 4314729"/>
              <a:gd name="connsiteY114" fmla="*/ 2111002 h 3931978"/>
              <a:gd name="connsiteX115" fmla="*/ 2816388 w 4314729"/>
              <a:gd name="connsiteY115" fmla="*/ 2156392 h 3931978"/>
              <a:gd name="connsiteX116" fmla="*/ 2775226 w 4314729"/>
              <a:gd name="connsiteY116" fmla="*/ 2112848 h 3931978"/>
              <a:gd name="connsiteX117" fmla="*/ 2676623 w 4314729"/>
              <a:gd name="connsiteY117" fmla="*/ 2118535 h 3931978"/>
              <a:gd name="connsiteX118" fmla="*/ 2774448 w 4314729"/>
              <a:gd name="connsiteY118" fmla="*/ 2351460 h 3931978"/>
              <a:gd name="connsiteX119" fmla="*/ 2743200 w 4314729"/>
              <a:gd name="connsiteY119" fmla="*/ 2453368 h 3931978"/>
              <a:gd name="connsiteX120" fmla="*/ 2811625 w 4314729"/>
              <a:gd name="connsiteY120" fmla="*/ 3474049 h 3931978"/>
              <a:gd name="connsiteX121" fmla="*/ 2809243 w 4314729"/>
              <a:gd name="connsiteY121" fmla="*/ 3929597 h 3931978"/>
              <a:gd name="connsiteX122" fmla="*/ 2494384 w 4314729"/>
              <a:gd name="connsiteY122" fmla="*/ 3929061 h 3931978"/>
              <a:gd name="connsiteX123" fmla="*/ 2315839 w 4314729"/>
              <a:gd name="connsiteY123" fmla="*/ 3139071 h 3931978"/>
              <a:gd name="connsiteX124" fmla="*/ 2182441 w 4314729"/>
              <a:gd name="connsiteY124" fmla="*/ 2655871 h 3931978"/>
              <a:gd name="connsiteX125" fmla="*/ 2126991 w 4314729"/>
              <a:gd name="connsiteY125" fmla="*/ 2823288 h 3931978"/>
              <a:gd name="connsiteX126" fmla="*/ 2058955 w 4314729"/>
              <a:gd name="connsiteY126" fmla="*/ 3094604 h 3931978"/>
              <a:gd name="connsiteX127" fmla="*/ 1953208 w 4314729"/>
              <a:gd name="connsiteY127" fmla="*/ 3573576 h 3931978"/>
              <a:gd name="connsiteX128" fmla="*/ 1865199 w 4314729"/>
              <a:gd name="connsiteY128" fmla="*/ 3931978 h 3931978"/>
              <a:gd name="connsiteX129" fmla="*/ 1470933 w 4314729"/>
              <a:gd name="connsiteY129"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78635 w 4314729"/>
              <a:gd name="connsiteY15" fmla="*/ 1283931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43060 w 4314729"/>
              <a:gd name="connsiteY19" fmla="*/ 1508934 h 3931978"/>
              <a:gd name="connsiteX20" fmla="*/ 783772 w 4314729"/>
              <a:gd name="connsiteY20" fmla="*/ 1508400 h 3931978"/>
              <a:gd name="connsiteX21" fmla="*/ 663349 w 4314729"/>
              <a:gd name="connsiteY21" fmla="*/ 1582121 h 3931978"/>
              <a:gd name="connsiteX22" fmla="*/ 597160 w 4314729"/>
              <a:gd name="connsiteY22" fmla="*/ 1533282 h 3931978"/>
              <a:gd name="connsiteX23" fmla="*/ 466531 w 4314729"/>
              <a:gd name="connsiteY23" fmla="*/ 1601706 h 3931978"/>
              <a:gd name="connsiteX24" fmla="*/ 418225 w 4314729"/>
              <a:gd name="connsiteY24" fmla="*/ 1586495 h 3931978"/>
              <a:gd name="connsiteX25" fmla="*/ 322685 w 4314729"/>
              <a:gd name="connsiteY25" fmla="*/ 1654773 h 3931978"/>
              <a:gd name="connsiteX26" fmla="*/ 199053 w 4314729"/>
              <a:gd name="connsiteY26" fmla="*/ 1707453 h 3931978"/>
              <a:gd name="connsiteX27" fmla="*/ 126644 w 4314729"/>
              <a:gd name="connsiteY27" fmla="*/ 1712361 h 3931978"/>
              <a:gd name="connsiteX28" fmla="*/ 60746 w 4314729"/>
              <a:gd name="connsiteY28" fmla="*/ 1740791 h 3931978"/>
              <a:gd name="connsiteX29" fmla="*/ 0 w 4314729"/>
              <a:gd name="connsiteY29" fmla="*/ 1719894 h 3931978"/>
              <a:gd name="connsiteX30" fmla="*/ 0 w 4314729"/>
              <a:gd name="connsiteY30" fmla="*/ 1663910 h 3931978"/>
              <a:gd name="connsiteX31" fmla="*/ 62204 w 4314729"/>
              <a:gd name="connsiteY31" fmla="*/ 1620367 h 3931978"/>
              <a:gd name="connsiteX32" fmla="*/ 18662 w 4314729"/>
              <a:gd name="connsiteY32" fmla="*/ 1601706 h 3931978"/>
              <a:gd name="connsiteX33" fmla="*/ 68425 w 4314729"/>
              <a:gd name="connsiteY33" fmla="*/ 1533282 h 3931978"/>
              <a:gd name="connsiteX34" fmla="*/ 286139 w 4314729"/>
              <a:gd name="connsiteY34" fmla="*/ 1458637 h 3931978"/>
              <a:gd name="connsiteX35" fmla="*/ 199053 w 4314729"/>
              <a:gd name="connsiteY35" fmla="*/ 1415094 h 3931978"/>
              <a:gd name="connsiteX36" fmla="*/ 217715 w 4314729"/>
              <a:gd name="connsiteY36" fmla="*/ 1352890 h 3931978"/>
              <a:gd name="connsiteX37" fmla="*/ 335902 w 4314729"/>
              <a:gd name="connsiteY37" fmla="*/ 1346669 h 3931978"/>
              <a:gd name="connsiteX38" fmla="*/ 435429 w 4314729"/>
              <a:gd name="connsiteY38" fmla="*/ 1365331 h 3931978"/>
              <a:gd name="connsiteX39" fmla="*/ 435429 w 4314729"/>
              <a:gd name="connsiteY39" fmla="*/ 1365331 h 3931978"/>
              <a:gd name="connsiteX40" fmla="*/ 491754 w 4314729"/>
              <a:gd name="connsiteY40" fmla="*/ 1369023 h 3931978"/>
              <a:gd name="connsiteX41" fmla="*/ 591328 w 4314729"/>
              <a:gd name="connsiteY41" fmla="*/ 1283396 h 3931978"/>
              <a:gd name="connsiteX42" fmla="*/ 696686 w 4314729"/>
              <a:gd name="connsiteY42" fmla="*/ 1203600 h 3931978"/>
              <a:gd name="connsiteX43" fmla="*/ 753691 w 4314729"/>
              <a:gd name="connsiteY43" fmla="*/ 1183286 h 3931978"/>
              <a:gd name="connsiteX44" fmla="*/ 802433 w 4314729"/>
              <a:gd name="connsiteY44" fmla="*/ 1147616 h 3931978"/>
              <a:gd name="connsiteX45" fmla="*/ 951723 w 4314729"/>
              <a:gd name="connsiteY45" fmla="*/ 1091633 h 3931978"/>
              <a:gd name="connsiteX46" fmla="*/ 977527 w 4314729"/>
              <a:gd name="connsiteY46" fmla="*/ 1050860 h 3931978"/>
              <a:gd name="connsiteX47" fmla="*/ 1040267 w 4314729"/>
              <a:gd name="connsiteY47" fmla="*/ 1017377 h 3931978"/>
              <a:gd name="connsiteX48" fmla="*/ 1088572 w 4314729"/>
              <a:gd name="connsiteY48" fmla="*/ 1029429 h 3931978"/>
              <a:gd name="connsiteX49" fmla="*/ 1101547 w 4314729"/>
              <a:gd name="connsiteY49" fmla="*/ 970383 h 3931978"/>
              <a:gd name="connsiteX50" fmla="*/ 1219200 w 4314729"/>
              <a:gd name="connsiteY50" fmla="*/ 851807 h 3931978"/>
              <a:gd name="connsiteX51" fmla="*/ 1300066 w 4314729"/>
              <a:gd name="connsiteY51" fmla="*/ 817935 h 3931978"/>
              <a:gd name="connsiteX52" fmla="*/ 1399592 w 4314729"/>
              <a:gd name="connsiteY52" fmla="*/ 761951 h 3931978"/>
              <a:gd name="connsiteX53" fmla="*/ 1375634 w 4314729"/>
              <a:gd name="connsiteY53" fmla="*/ 725406 h 3931978"/>
              <a:gd name="connsiteX54" fmla="*/ 1486678 w 4314729"/>
              <a:gd name="connsiteY54" fmla="*/ 625102 h 3931978"/>
              <a:gd name="connsiteX55" fmla="*/ 1525847 w 4314729"/>
              <a:gd name="connsiteY55" fmla="*/ 562607 h 3931978"/>
              <a:gd name="connsiteX56" fmla="*/ 1635968 w 4314729"/>
              <a:gd name="connsiteY56" fmla="*/ 488253 h 3931978"/>
              <a:gd name="connsiteX57" fmla="*/ 1543731 w 4314729"/>
              <a:gd name="connsiteY57" fmla="*/ 501326 h 3931978"/>
              <a:gd name="connsiteX58" fmla="*/ 1629747 w 4314729"/>
              <a:gd name="connsiteY58" fmla="*/ 413074 h 3931978"/>
              <a:gd name="connsiteX59" fmla="*/ 1692097 w 4314729"/>
              <a:gd name="connsiteY59" fmla="*/ 431200 h 3931978"/>
              <a:gd name="connsiteX60" fmla="*/ 1893920 w 4314729"/>
              <a:gd name="connsiteY60" fmla="*/ 405007 h 3931978"/>
              <a:gd name="connsiteX61" fmla="*/ 1946988 w 4314729"/>
              <a:gd name="connsiteY61" fmla="*/ 282980 h 3931978"/>
              <a:gd name="connsiteX62" fmla="*/ 1971870 w 4314729"/>
              <a:gd name="connsiteY62" fmla="*/ 166493 h 3931978"/>
              <a:gd name="connsiteX63" fmla="*/ 2035532 w 4314729"/>
              <a:gd name="connsiteY63" fmla="*/ 110509 h 3931978"/>
              <a:gd name="connsiteX64" fmla="*/ 2086218 w 4314729"/>
              <a:gd name="connsiteY64" fmla="*/ 46458 h 3931978"/>
              <a:gd name="connsiteX65" fmla="*/ 2135058 w 4314729"/>
              <a:gd name="connsiteY65" fmla="*/ 0 h 3931978"/>
              <a:gd name="connsiteX66" fmla="*/ 2217381 w 4314729"/>
              <a:gd name="connsiteY66" fmla="*/ 57975 h 3931978"/>
              <a:gd name="connsiteX67" fmla="*/ 2295331 w 4314729"/>
              <a:gd name="connsiteY67" fmla="*/ 146131 h 3931978"/>
              <a:gd name="connsiteX68" fmla="*/ 2344171 w 4314729"/>
              <a:gd name="connsiteY68" fmla="*/ 290124 h 3931978"/>
              <a:gd name="connsiteX69" fmla="*/ 2395391 w 4314729"/>
              <a:gd name="connsiteY69" fmla="*/ 451319 h 3931978"/>
              <a:gd name="connsiteX70" fmla="*/ 2550368 w 4314729"/>
              <a:gd name="connsiteY70" fmla="*/ 413608 h 3931978"/>
              <a:gd name="connsiteX71" fmla="*/ 2665105 w 4314729"/>
              <a:gd name="connsiteY71" fmla="*/ 403014 h 3931978"/>
              <a:gd name="connsiteX72" fmla="*/ 2718076 w 4314729"/>
              <a:gd name="connsiteY72" fmla="*/ 388873 h 3931978"/>
              <a:gd name="connsiteX73" fmla="*/ 2817845 w 4314729"/>
              <a:gd name="connsiteY73" fmla="*/ 438490 h 3931978"/>
              <a:gd name="connsiteX74" fmla="*/ 2743200 w 4314729"/>
              <a:gd name="connsiteY74" fmla="*/ 469592 h 3931978"/>
              <a:gd name="connsiteX75" fmla="*/ 2661073 w 4314729"/>
              <a:gd name="connsiteY75" fmla="*/ 461767 h 3931978"/>
              <a:gd name="connsiteX76" fmla="*/ 2666174 w 4314729"/>
              <a:gd name="connsiteY76" fmla="*/ 497632 h 3931978"/>
              <a:gd name="connsiteX77" fmla="*/ 2830286 w 4314729"/>
              <a:gd name="connsiteY77" fmla="*/ 556678 h 3931978"/>
              <a:gd name="connsiteX78" fmla="*/ 2989246 w 4314729"/>
              <a:gd name="connsiteY78" fmla="*/ 718408 h 3931978"/>
              <a:gd name="connsiteX79" fmla="*/ 3048000 w 4314729"/>
              <a:gd name="connsiteY79" fmla="*/ 817546 h 3931978"/>
              <a:gd name="connsiteX80" fmla="*/ 3178629 w 4314729"/>
              <a:gd name="connsiteY80" fmla="*/ 898800 h 3931978"/>
              <a:gd name="connsiteX81" fmla="*/ 3262021 w 4314729"/>
              <a:gd name="connsiteY81" fmla="*/ 950022 h 3931978"/>
              <a:gd name="connsiteX82" fmla="*/ 3349254 w 4314729"/>
              <a:gd name="connsiteY82" fmla="*/ 995168 h 3931978"/>
              <a:gd name="connsiteX83" fmla="*/ 3420301 w 4314729"/>
              <a:gd name="connsiteY83" fmla="*/ 1105775 h 3931978"/>
              <a:gd name="connsiteX84" fmla="*/ 3487656 w 4314729"/>
              <a:gd name="connsiteY84" fmla="*/ 1120354 h 3931978"/>
              <a:gd name="connsiteX85" fmla="*/ 3614057 w 4314729"/>
              <a:gd name="connsiteY85" fmla="*/ 1173956 h 3931978"/>
              <a:gd name="connsiteX86" fmla="*/ 3717034 w 4314729"/>
              <a:gd name="connsiteY86" fmla="*/ 1233244 h 3931978"/>
              <a:gd name="connsiteX87" fmla="*/ 3806501 w 4314729"/>
              <a:gd name="connsiteY87" fmla="*/ 1310804 h 3931978"/>
              <a:gd name="connsiteX88" fmla="*/ 3900196 w 4314729"/>
              <a:gd name="connsiteY88" fmla="*/ 1346669 h 3931978"/>
              <a:gd name="connsiteX89" fmla="*/ 4035442 w 4314729"/>
              <a:gd name="connsiteY89" fmla="*/ 1335152 h 3931978"/>
              <a:gd name="connsiteX90" fmla="*/ 4077283 w 4314729"/>
              <a:gd name="connsiteY90" fmla="*/ 1296371 h 3931978"/>
              <a:gd name="connsiteX91" fmla="*/ 4118444 w 4314729"/>
              <a:gd name="connsiteY91" fmla="*/ 1342830 h 3931978"/>
              <a:gd name="connsiteX92" fmla="*/ 4065231 w 4314729"/>
              <a:gd name="connsiteY92" fmla="*/ 1397501 h 3931978"/>
              <a:gd name="connsiteX93" fmla="*/ 4187939 w 4314729"/>
              <a:gd name="connsiteY93" fmla="*/ 1521230 h 3931978"/>
              <a:gd name="connsiteX94" fmla="*/ 4314729 w 4314729"/>
              <a:gd name="connsiteY94" fmla="*/ 1609919 h 3931978"/>
              <a:gd name="connsiteX95" fmla="*/ 4293540 w 4314729"/>
              <a:gd name="connsiteY95" fmla="*/ 1647630 h 3931978"/>
              <a:gd name="connsiteX96" fmla="*/ 4206455 w 4314729"/>
              <a:gd name="connsiteY96" fmla="*/ 1596409 h 3931978"/>
              <a:gd name="connsiteX97" fmla="*/ 4312201 w 4314729"/>
              <a:gd name="connsiteY97" fmla="*/ 1718048 h 3931978"/>
              <a:gd name="connsiteX98" fmla="*/ 4259523 w 4314729"/>
              <a:gd name="connsiteY98" fmla="*/ 1764895 h 3931978"/>
              <a:gd name="connsiteX99" fmla="*/ 4043654 w 4314729"/>
              <a:gd name="connsiteY99" fmla="*/ 1603165 h 3931978"/>
              <a:gd name="connsiteX100" fmla="*/ 3915018 w 4314729"/>
              <a:gd name="connsiteY100" fmla="*/ 1566620 h 3931978"/>
              <a:gd name="connsiteX101" fmla="*/ 3825017 w 4314729"/>
              <a:gd name="connsiteY101" fmla="*/ 1592327 h 3931978"/>
              <a:gd name="connsiteX102" fmla="*/ 3726025 w 4314729"/>
              <a:gd name="connsiteY102" fmla="*/ 1539502 h 3931978"/>
              <a:gd name="connsiteX103" fmla="*/ 3583636 w 4314729"/>
              <a:gd name="connsiteY103" fmla="*/ 1526527 h 3931978"/>
              <a:gd name="connsiteX104" fmla="*/ 3374377 w 4314729"/>
              <a:gd name="connsiteY104" fmla="*/ 1410186 h 3931978"/>
              <a:gd name="connsiteX105" fmla="*/ 3288604 w 4314729"/>
              <a:gd name="connsiteY105" fmla="*/ 1432833 h 3931978"/>
              <a:gd name="connsiteX106" fmla="*/ 3021273 w 4314729"/>
              <a:gd name="connsiteY106" fmla="*/ 1246608 h 3931978"/>
              <a:gd name="connsiteX107" fmla="*/ 3016510 w 4314729"/>
              <a:gd name="connsiteY107" fmla="*/ 1309881 h 3931978"/>
              <a:gd name="connsiteX108" fmla="*/ 3094459 w 4314729"/>
              <a:gd name="connsiteY108" fmla="*/ 1386373 h 3931978"/>
              <a:gd name="connsiteX109" fmla="*/ 3024965 w 4314729"/>
              <a:gd name="connsiteY109" fmla="*/ 1443280 h 3931978"/>
              <a:gd name="connsiteX110" fmla="*/ 3020348 w 4314729"/>
              <a:gd name="connsiteY110" fmla="*/ 1579207 h 3931978"/>
              <a:gd name="connsiteX111" fmla="*/ 2996390 w 4314729"/>
              <a:gd name="connsiteY111" fmla="*/ 1723198 h 3931978"/>
              <a:gd name="connsiteX112" fmla="*/ 2997848 w 4314729"/>
              <a:gd name="connsiteY112" fmla="*/ 1875404 h 3931978"/>
              <a:gd name="connsiteX113" fmla="*/ 2942253 w 4314729"/>
              <a:gd name="connsiteY113" fmla="*/ 1950049 h 3931978"/>
              <a:gd name="connsiteX114" fmla="*/ 2949931 w 4314729"/>
              <a:gd name="connsiteY114" fmla="*/ 2111002 h 3931978"/>
              <a:gd name="connsiteX115" fmla="*/ 2816388 w 4314729"/>
              <a:gd name="connsiteY115" fmla="*/ 2156392 h 3931978"/>
              <a:gd name="connsiteX116" fmla="*/ 2775226 w 4314729"/>
              <a:gd name="connsiteY116" fmla="*/ 2112848 h 3931978"/>
              <a:gd name="connsiteX117" fmla="*/ 2676623 w 4314729"/>
              <a:gd name="connsiteY117" fmla="*/ 2118535 h 3931978"/>
              <a:gd name="connsiteX118" fmla="*/ 2774448 w 4314729"/>
              <a:gd name="connsiteY118" fmla="*/ 2351460 h 3931978"/>
              <a:gd name="connsiteX119" fmla="*/ 2743200 w 4314729"/>
              <a:gd name="connsiteY119" fmla="*/ 2453368 h 3931978"/>
              <a:gd name="connsiteX120" fmla="*/ 2811625 w 4314729"/>
              <a:gd name="connsiteY120" fmla="*/ 3474049 h 3931978"/>
              <a:gd name="connsiteX121" fmla="*/ 2809243 w 4314729"/>
              <a:gd name="connsiteY121" fmla="*/ 3929597 h 3931978"/>
              <a:gd name="connsiteX122" fmla="*/ 2494384 w 4314729"/>
              <a:gd name="connsiteY122" fmla="*/ 3929061 h 3931978"/>
              <a:gd name="connsiteX123" fmla="*/ 2315839 w 4314729"/>
              <a:gd name="connsiteY123" fmla="*/ 3139071 h 3931978"/>
              <a:gd name="connsiteX124" fmla="*/ 2182441 w 4314729"/>
              <a:gd name="connsiteY124" fmla="*/ 2655871 h 3931978"/>
              <a:gd name="connsiteX125" fmla="*/ 2126991 w 4314729"/>
              <a:gd name="connsiteY125" fmla="*/ 2823288 h 3931978"/>
              <a:gd name="connsiteX126" fmla="*/ 2058955 w 4314729"/>
              <a:gd name="connsiteY126" fmla="*/ 3094604 h 3931978"/>
              <a:gd name="connsiteX127" fmla="*/ 1953208 w 4314729"/>
              <a:gd name="connsiteY127" fmla="*/ 3573576 h 3931978"/>
              <a:gd name="connsiteX128" fmla="*/ 1865199 w 4314729"/>
              <a:gd name="connsiteY128" fmla="*/ 3931978 h 3931978"/>
              <a:gd name="connsiteX129" fmla="*/ 1470933 w 4314729"/>
              <a:gd name="connsiteY129"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78635 w 4314729"/>
              <a:gd name="connsiteY15" fmla="*/ 1283931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43060 w 4314729"/>
              <a:gd name="connsiteY19" fmla="*/ 1508934 h 3931978"/>
              <a:gd name="connsiteX20" fmla="*/ 783772 w 4314729"/>
              <a:gd name="connsiteY20" fmla="*/ 1508400 h 3931978"/>
              <a:gd name="connsiteX21" fmla="*/ 663349 w 4314729"/>
              <a:gd name="connsiteY21" fmla="*/ 1582121 h 3931978"/>
              <a:gd name="connsiteX22" fmla="*/ 597160 w 4314729"/>
              <a:gd name="connsiteY22" fmla="*/ 1533282 h 3931978"/>
              <a:gd name="connsiteX23" fmla="*/ 466531 w 4314729"/>
              <a:gd name="connsiteY23" fmla="*/ 1601706 h 3931978"/>
              <a:gd name="connsiteX24" fmla="*/ 418225 w 4314729"/>
              <a:gd name="connsiteY24" fmla="*/ 1586495 h 3931978"/>
              <a:gd name="connsiteX25" fmla="*/ 322685 w 4314729"/>
              <a:gd name="connsiteY25" fmla="*/ 1654773 h 3931978"/>
              <a:gd name="connsiteX26" fmla="*/ 199053 w 4314729"/>
              <a:gd name="connsiteY26" fmla="*/ 1707453 h 3931978"/>
              <a:gd name="connsiteX27" fmla="*/ 126644 w 4314729"/>
              <a:gd name="connsiteY27" fmla="*/ 1712361 h 3931978"/>
              <a:gd name="connsiteX28" fmla="*/ 60746 w 4314729"/>
              <a:gd name="connsiteY28" fmla="*/ 1740791 h 3931978"/>
              <a:gd name="connsiteX29" fmla="*/ 52387 w 4314729"/>
              <a:gd name="connsiteY29" fmla="*/ 1705606 h 3931978"/>
              <a:gd name="connsiteX30" fmla="*/ 0 w 4314729"/>
              <a:gd name="connsiteY30" fmla="*/ 1663910 h 3931978"/>
              <a:gd name="connsiteX31" fmla="*/ 62204 w 4314729"/>
              <a:gd name="connsiteY31" fmla="*/ 1620367 h 3931978"/>
              <a:gd name="connsiteX32" fmla="*/ 18662 w 4314729"/>
              <a:gd name="connsiteY32" fmla="*/ 1601706 h 3931978"/>
              <a:gd name="connsiteX33" fmla="*/ 68425 w 4314729"/>
              <a:gd name="connsiteY33" fmla="*/ 1533282 h 3931978"/>
              <a:gd name="connsiteX34" fmla="*/ 286139 w 4314729"/>
              <a:gd name="connsiteY34" fmla="*/ 1458637 h 3931978"/>
              <a:gd name="connsiteX35" fmla="*/ 199053 w 4314729"/>
              <a:gd name="connsiteY35" fmla="*/ 1415094 h 3931978"/>
              <a:gd name="connsiteX36" fmla="*/ 217715 w 4314729"/>
              <a:gd name="connsiteY36" fmla="*/ 1352890 h 3931978"/>
              <a:gd name="connsiteX37" fmla="*/ 335902 w 4314729"/>
              <a:gd name="connsiteY37" fmla="*/ 1346669 h 3931978"/>
              <a:gd name="connsiteX38" fmla="*/ 435429 w 4314729"/>
              <a:gd name="connsiteY38" fmla="*/ 1365331 h 3931978"/>
              <a:gd name="connsiteX39" fmla="*/ 435429 w 4314729"/>
              <a:gd name="connsiteY39" fmla="*/ 1365331 h 3931978"/>
              <a:gd name="connsiteX40" fmla="*/ 491754 w 4314729"/>
              <a:gd name="connsiteY40" fmla="*/ 1369023 h 3931978"/>
              <a:gd name="connsiteX41" fmla="*/ 591328 w 4314729"/>
              <a:gd name="connsiteY41" fmla="*/ 1283396 h 3931978"/>
              <a:gd name="connsiteX42" fmla="*/ 696686 w 4314729"/>
              <a:gd name="connsiteY42" fmla="*/ 1203600 h 3931978"/>
              <a:gd name="connsiteX43" fmla="*/ 753691 w 4314729"/>
              <a:gd name="connsiteY43" fmla="*/ 1183286 h 3931978"/>
              <a:gd name="connsiteX44" fmla="*/ 802433 w 4314729"/>
              <a:gd name="connsiteY44" fmla="*/ 1147616 h 3931978"/>
              <a:gd name="connsiteX45" fmla="*/ 951723 w 4314729"/>
              <a:gd name="connsiteY45" fmla="*/ 1091633 h 3931978"/>
              <a:gd name="connsiteX46" fmla="*/ 977527 w 4314729"/>
              <a:gd name="connsiteY46" fmla="*/ 1050860 h 3931978"/>
              <a:gd name="connsiteX47" fmla="*/ 1040267 w 4314729"/>
              <a:gd name="connsiteY47" fmla="*/ 1017377 h 3931978"/>
              <a:gd name="connsiteX48" fmla="*/ 1088572 w 4314729"/>
              <a:gd name="connsiteY48" fmla="*/ 1029429 h 3931978"/>
              <a:gd name="connsiteX49" fmla="*/ 1101547 w 4314729"/>
              <a:gd name="connsiteY49" fmla="*/ 970383 h 3931978"/>
              <a:gd name="connsiteX50" fmla="*/ 1219200 w 4314729"/>
              <a:gd name="connsiteY50" fmla="*/ 851807 h 3931978"/>
              <a:gd name="connsiteX51" fmla="*/ 1300066 w 4314729"/>
              <a:gd name="connsiteY51" fmla="*/ 817935 h 3931978"/>
              <a:gd name="connsiteX52" fmla="*/ 1399592 w 4314729"/>
              <a:gd name="connsiteY52" fmla="*/ 761951 h 3931978"/>
              <a:gd name="connsiteX53" fmla="*/ 1375634 w 4314729"/>
              <a:gd name="connsiteY53" fmla="*/ 725406 h 3931978"/>
              <a:gd name="connsiteX54" fmla="*/ 1486678 w 4314729"/>
              <a:gd name="connsiteY54" fmla="*/ 625102 h 3931978"/>
              <a:gd name="connsiteX55" fmla="*/ 1525847 w 4314729"/>
              <a:gd name="connsiteY55" fmla="*/ 562607 h 3931978"/>
              <a:gd name="connsiteX56" fmla="*/ 1635968 w 4314729"/>
              <a:gd name="connsiteY56" fmla="*/ 488253 h 3931978"/>
              <a:gd name="connsiteX57" fmla="*/ 1543731 w 4314729"/>
              <a:gd name="connsiteY57" fmla="*/ 501326 h 3931978"/>
              <a:gd name="connsiteX58" fmla="*/ 1629747 w 4314729"/>
              <a:gd name="connsiteY58" fmla="*/ 413074 h 3931978"/>
              <a:gd name="connsiteX59" fmla="*/ 1692097 w 4314729"/>
              <a:gd name="connsiteY59" fmla="*/ 431200 h 3931978"/>
              <a:gd name="connsiteX60" fmla="*/ 1893920 w 4314729"/>
              <a:gd name="connsiteY60" fmla="*/ 405007 h 3931978"/>
              <a:gd name="connsiteX61" fmla="*/ 1946988 w 4314729"/>
              <a:gd name="connsiteY61" fmla="*/ 282980 h 3931978"/>
              <a:gd name="connsiteX62" fmla="*/ 1971870 w 4314729"/>
              <a:gd name="connsiteY62" fmla="*/ 166493 h 3931978"/>
              <a:gd name="connsiteX63" fmla="*/ 2035532 w 4314729"/>
              <a:gd name="connsiteY63" fmla="*/ 110509 h 3931978"/>
              <a:gd name="connsiteX64" fmla="*/ 2086218 w 4314729"/>
              <a:gd name="connsiteY64" fmla="*/ 46458 h 3931978"/>
              <a:gd name="connsiteX65" fmla="*/ 2135058 w 4314729"/>
              <a:gd name="connsiteY65" fmla="*/ 0 h 3931978"/>
              <a:gd name="connsiteX66" fmla="*/ 2217381 w 4314729"/>
              <a:gd name="connsiteY66" fmla="*/ 57975 h 3931978"/>
              <a:gd name="connsiteX67" fmla="*/ 2295331 w 4314729"/>
              <a:gd name="connsiteY67" fmla="*/ 146131 h 3931978"/>
              <a:gd name="connsiteX68" fmla="*/ 2344171 w 4314729"/>
              <a:gd name="connsiteY68" fmla="*/ 290124 h 3931978"/>
              <a:gd name="connsiteX69" fmla="*/ 2395391 w 4314729"/>
              <a:gd name="connsiteY69" fmla="*/ 451319 h 3931978"/>
              <a:gd name="connsiteX70" fmla="*/ 2550368 w 4314729"/>
              <a:gd name="connsiteY70" fmla="*/ 413608 h 3931978"/>
              <a:gd name="connsiteX71" fmla="*/ 2665105 w 4314729"/>
              <a:gd name="connsiteY71" fmla="*/ 403014 h 3931978"/>
              <a:gd name="connsiteX72" fmla="*/ 2718076 w 4314729"/>
              <a:gd name="connsiteY72" fmla="*/ 388873 h 3931978"/>
              <a:gd name="connsiteX73" fmla="*/ 2817845 w 4314729"/>
              <a:gd name="connsiteY73" fmla="*/ 438490 h 3931978"/>
              <a:gd name="connsiteX74" fmla="*/ 2743200 w 4314729"/>
              <a:gd name="connsiteY74" fmla="*/ 469592 h 3931978"/>
              <a:gd name="connsiteX75" fmla="*/ 2661073 w 4314729"/>
              <a:gd name="connsiteY75" fmla="*/ 461767 h 3931978"/>
              <a:gd name="connsiteX76" fmla="*/ 2666174 w 4314729"/>
              <a:gd name="connsiteY76" fmla="*/ 497632 h 3931978"/>
              <a:gd name="connsiteX77" fmla="*/ 2830286 w 4314729"/>
              <a:gd name="connsiteY77" fmla="*/ 556678 h 3931978"/>
              <a:gd name="connsiteX78" fmla="*/ 2989246 w 4314729"/>
              <a:gd name="connsiteY78" fmla="*/ 718408 h 3931978"/>
              <a:gd name="connsiteX79" fmla="*/ 3048000 w 4314729"/>
              <a:gd name="connsiteY79" fmla="*/ 817546 h 3931978"/>
              <a:gd name="connsiteX80" fmla="*/ 3178629 w 4314729"/>
              <a:gd name="connsiteY80" fmla="*/ 898800 h 3931978"/>
              <a:gd name="connsiteX81" fmla="*/ 3262021 w 4314729"/>
              <a:gd name="connsiteY81" fmla="*/ 950022 h 3931978"/>
              <a:gd name="connsiteX82" fmla="*/ 3349254 w 4314729"/>
              <a:gd name="connsiteY82" fmla="*/ 995168 h 3931978"/>
              <a:gd name="connsiteX83" fmla="*/ 3420301 w 4314729"/>
              <a:gd name="connsiteY83" fmla="*/ 1105775 h 3931978"/>
              <a:gd name="connsiteX84" fmla="*/ 3487656 w 4314729"/>
              <a:gd name="connsiteY84" fmla="*/ 1120354 h 3931978"/>
              <a:gd name="connsiteX85" fmla="*/ 3614057 w 4314729"/>
              <a:gd name="connsiteY85" fmla="*/ 1173956 h 3931978"/>
              <a:gd name="connsiteX86" fmla="*/ 3717034 w 4314729"/>
              <a:gd name="connsiteY86" fmla="*/ 1233244 h 3931978"/>
              <a:gd name="connsiteX87" fmla="*/ 3806501 w 4314729"/>
              <a:gd name="connsiteY87" fmla="*/ 1310804 h 3931978"/>
              <a:gd name="connsiteX88" fmla="*/ 3900196 w 4314729"/>
              <a:gd name="connsiteY88" fmla="*/ 1346669 h 3931978"/>
              <a:gd name="connsiteX89" fmla="*/ 4035442 w 4314729"/>
              <a:gd name="connsiteY89" fmla="*/ 1335152 h 3931978"/>
              <a:gd name="connsiteX90" fmla="*/ 4077283 w 4314729"/>
              <a:gd name="connsiteY90" fmla="*/ 1296371 h 3931978"/>
              <a:gd name="connsiteX91" fmla="*/ 4118444 w 4314729"/>
              <a:gd name="connsiteY91" fmla="*/ 1342830 h 3931978"/>
              <a:gd name="connsiteX92" fmla="*/ 4065231 w 4314729"/>
              <a:gd name="connsiteY92" fmla="*/ 1397501 h 3931978"/>
              <a:gd name="connsiteX93" fmla="*/ 4187939 w 4314729"/>
              <a:gd name="connsiteY93" fmla="*/ 1521230 h 3931978"/>
              <a:gd name="connsiteX94" fmla="*/ 4314729 w 4314729"/>
              <a:gd name="connsiteY94" fmla="*/ 1609919 h 3931978"/>
              <a:gd name="connsiteX95" fmla="*/ 4293540 w 4314729"/>
              <a:gd name="connsiteY95" fmla="*/ 1647630 h 3931978"/>
              <a:gd name="connsiteX96" fmla="*/ 4206455 w 4314729"/>
              <a:gd name="connsiteY96" fmla="*/ 1596409 h 3931978"/>
              <a:gd name="connsiteX97" fmla="*/ 4312201 w 4314729"/>
              <a:gd name="connsiteY97" fmla="*/ 1718048 h 3931978"/>
              <a:gd name="connsiteX98" fmla="*/ 4259523 w 4314729"/>
              <a:gd name="connsiteY98" fmla="*/ 1764895 h 3931978"/>
              <a:gd name="connsiteX99" fmla="*/ 4043654 w 4314729"/>
              <a:gd name="connsiteY99" fmla="*/ 1603165 h 3931978"/>
              <a:gd name="connsiteX100" fmla="*/ 3915018 w 4314729"/>
              <a:gd name="connsiteY100" fmla="*/ 1566620 h 3931978"/>
              <a:gd name="connsiteX101" fmla="*/ 3825017 w 4314729"/>
              <a:gd name="connsiteY101" fmla="*/ 1592327 h 3931978"/>
              <a:gd name="connsiteX102" fmla="*/ 3726025 w 4314729"/>
              <a:gd name="connsiteY102" fmla="*/ 1539502 h 3931978"/>
              <a:gd name="connsiteX103" fmla="*/ 3583636 w 4314729"/>
              <a:gd name="connsiteY103" fmla="*/ 1526527 h 3931978"/>
              <a:gd name="connsiteX104" fmla="*/ 3374377 w 4314729"/>
              <a:gd name="connsiteY104" fmla="*/ 1410186 h 3931978"/>
              <a:gd name="connsiteX105" fmla="*/ 3288604 w 4314729"/>
              <a:gd name="connsiteY105" fmla="*/ 1432833 h 3931978"/>
              <a:gd name="connsiteX106" fmla="*/ 3021273 w 4314729"/>
              <a:gd name="connsiteY106" fmla="*/ 1246608 h 3931978"/>
              <a:gd name="connsiteX107" fmla="*/ 3016510 w 4314729"/>
              <a:gd name="connsiteY107" fmla="*/ 1309881 h 3931978"/>
              <a:gd name="connsiteX108" fmla="*/ 3094459 w 4314729"/>
              <a:gd name="connsiteY108" fmla="*/ 1386373 h 3931978"/>
              <a:gd name="connsiteX109" fmla="*/ 3024965 w 4314729"/>
              <a:gd name="connsiteY109" fmla="*/ 1443280 h 3931978"/>
              <a:gd name="connsiteX110" fmla="*/ 3020348 w 4314729"/>
              <a:gd name="connsiteY110" fmla="*/ 1579207 h 3931978"/>
              <a:gd name="connsiteX111" fmla="*/ 2996390 w 4314729"/>
              <a:gd name="connsiteY111" fmla="*/ 1723198 h 3931978"/>
              <a:gd name="connsiteX112" fmla="*/ 2997848 w 4314729"/>
              <a:gd name="connsiteY112" fmla="*/ 1875404 h 3931978"/>
              <a:gd name="connsiteX113" fmla="*/ 2942253 w 4314729"/>
              <a:gd name="connsiteY113" fmla="*/ 1950049 h 3931978"/>
              <a:gd name="connsiteX114" fmla="*/ 2949931 w 4314729"/>
              <a:gd name="connsiteY114" fmla="*/ 2111002 h 3931978"/>
              <a:gd name="connsiteX115" fmla="*/ 2816388 w 4314729"/>
              <a:gd name="connsiteY115" fmla="*/ 2156392 h 3931978"/>
              <a:gd name="connsiteX116" fmla="*/ 2775226 w 4314729"/>
              <a:gd name="connsiteY116" fmla="*/ 2112848 h 3931978"/>
              <a:gd name="connsiteX117" fmla="*/ 2676623 w 4314729"/>
              <a:gd name="connsiteY117" fmla="*/ 2118535 h 3931978"/>
              <a:gd name="connsiteX118" fmla="*/ 2774448 w 4314729"/>
              <a:gd name="connsiteY118" fmla="*/ 2351460 h 3931978"/>
              <a:gd name="connsiteX119" fmla="*/ 2743200 w 4314729"/>
              <a:gd name="connsiteY119" fmla="*/ 2453368 h 3931978"/>
              <a:gd name="connsiteX120" fmla="*/ 2811625 w 4314729"/>
              <a:gd name="connsiteY120" fmla="*/ 3474049 h 3931978"/>
              <a:gd name="connsiteX121" fmla="*/ 2809243 w 4314729"/>
              <a:gd name="connsiteY121" fmla="*/ 3929597 h 3931978"/>
              <a:gd name="connsiteX122" fmla="*/ 2494384 w 4314729"/>
              <a:gd name="connsiteY122" fmla="*/ 3929061 h 3931978"/>
              <a:gd name="connsiteX123" fmla="*/ 2315839 w 4314729"/>
              <a:gd name="connsiteY123" fmla="*/ 3139071 h 3931978"/>
              <a:gd name="connsiteX124" fmla="*/ 2182441 w 4314729"/>
              <a:gd name="connsiteY124" fmla="*/ 2655871 h 3931978"/>
              <a:gd name="connsiteX125" fmla="*/ 2126991 w 4314729"/>
              <a:gd name="connsiteY125" fmla="*/ 2823288 h 3931978"/>
              <a:gd name="connsiteX126" fmla="*/ 2058955 w 4314729"/>
              <a:gd name="connsiteY126" fmla="*/ 3094604 h 3931978"/>
              <a:gd name="connsiteX127" fmla="*/ 1953208 w 4314729"/>
              <a:gd name="connsiteY127" fmla="*/ 3573576 h 3931978"/>
              <a:gd name="connsiteX128" fmla="*/ 1865199 w 4314729"/>
              <a:gd name="connsiteY128" fmla="*/ 3931978 h 3931978"/>
              <a:gd name="connsiteX129" fmla="*/ 1470933 w 4314729"/>
              <a:gd name="connsiteY129" fmla="*/ 3930910 h 3931978"/>
              <a:gd name="connsiteX0" fmla="*/ 1470933 w 4314729"/>
              <a:gd name="connsiteY0" fmla="*/ 3930910 h 3931978"/>
              <a:gd name="connsiteX1" fmla="*/ 1535906 w 4314729"/>
              <a:gd name="connsiteY1" fmla="*/ 3428124 h 3931978"/>
              <a:gd name="connsiteX2" fmla="*/ 1573764 w 4314729"/>
              <a:gd name="connsiteY2" fmla="*/ 3044841 h 3931978"/>
              <a:gd name="connsiteX3" fmla="*/ 1594272 w 4314729"/>
              <a:gd name="connsiteY3" fmla="*/ 2781445 h 3931978"/>
              <a:gd name="connsiteX4" fmla="*/ 1604866 w 4314729"/>
              <a:gd name="connsiteY4" fmla="*/ 2609412 h 3931978"/>
              <a:gd name="connsiteX5" fmla="*/ 1612932 w 4314729"/>
              <a:gd name="connsiteY5" fmla="*/ 2464885 h 3931978"/>
              <a:gd name="connsiteX6" fmla="*/ 1625374 w 4314729"/>
              <a:gd name="connsiteY6" fmla="*/ 2295476 h 3931978"/>
              <a:gd name="connsiteX7" fmla="*/ 1664688 w 4314729"/>
              <a:gd name="connsiteY7" fmla="*/ 2186813 h 3931978"/>
              <a:gd name="connsiteX8" fmla="*/ 1686120 w 4314729"/>
              <a:gd name="connsiteY8" fmla="*/ 2108330 h 3931978"/>
              <a:gd name="connsiteX9" fmla="*/ 1579838 w 4314729"/>
              <a:gd name="connsiteY9" fmla="*/ 2063474 h 3931978"/>
              <a:gd name="connsiteX10" fmla="*/ 1566085 w 4314729"/>
              <a:gd name="connsiteY10" fmla="*/ 1977313 h 3931978"/>
              <a:gd name="connsiteX11" fmla="*/ 1585816 w 4314729"/>
              <a:gd name="connsiteY11" fmla="*/ 1912727 h 3931978"/>
              <a:gd name="connsiteX12" fmla="*/ 1524000 w 4314729"/>
              <a:gd name="connsiteY12" fmla="*/ 1850522 h 3931978"/>
              <a:gd name="connsiteX13" fmla="*/ 1491441 w 4314729"/>
              <a:gd name="connsiteY13" fmla="*/ 1738555 h 3931978"/>
              <a:gd name="connsiteX14" fmla="*/ 1449355 w 4314729"/>
              <a:gd name="connsiteY14" fmla="*/ 1228482 h 3931978"/>
              <a:gd name="connsiteX15" fmla="*/ 1278635 w 4314729"/>
              <a:gd name="connsiteY15" fmla="*/ 1283931 h 3931978"/>
              <a:gd name="connsiteX16" fmla="*/ 1175657 w 4314729"/>
              <a:gd name="connsiteY16" fmla="*/ 1383992 h 3931978"/>
              <a:gd name="connsiteX17" fmla="*/ 1038808 w 4314729"/>
              <a:gd name="connsiteY17" fmla="*/ 1446196 h 3931978"/>
              <a:gd name="connsiteX18" fmla="*/ 877078 w 4314729"/>
              <a:gd name="connsiteY18" fmla="*/ 1452416 h 3931978"/>
              <a:gd name="connsiteX19" fmla="*/ 843060 w 4314729"/>
              <a:gd name="connsiteY19" fmla="*/ 1508934 h 3931978"/>
              <a:gd name="connsiteX20" fmla="*/ 783772 w 4314729"/>
              <a:gd name="connsiteY20" fmla="*/ 1508400 h 3931978"/>
              <a:gd name="connsiteX21" fmla="*/ 663349 w 4314729"/>
              <a:gd name="connsiteY21" fmla="*/ 1582121 h 3931978"/>
              <a:gd name="connsiteX22" fmla="*/ 597160 w 4314729"/>
              <a:gd name="connsiteY22" fmla="*/ 1533282 h 3931978"/>
              <a:gd name="connsiteX23" fmla="*/ 466531 w 4314729"/>
              <a:gd name="connsiteY23" fmla="*/ 1601706 h 3931978"/>
              <a:gd name="connsiteX24" fmla="*/ 418225 w 4314729"/>
              <a:gd name="connsiteY24" fmla="*/ 1586495 h 3931978"/>
              <a:gd name="connsiteX25" fmla="*/ 322685 w 4314729"/>
              <a:gd name="connsiteY25" fmla="*/ 1654773 h 3931978"/>
              <a:gd name="connsiteX26" fmla="*/ 199053 w 4314729"/>
              <a:gd name="connsiteY26" fmla="*/ 1707453 h 3931978"/>
              <a:gd name="connsiteX27" fmla="*/ 126644 w 4314729"/>
              <a:gd name="connsiteY27" fmla="*/ 1712361 h 3931978"/>
              <a:gd name="connsiteX28" fmla="*/ 60746 w 4314729"/>
              <a:gd name="connsiteY28" fmla="*/ 1740791 h 3931978"/>
              <a:gd name="connsiteX29" fmla="*/ 52387 w 4314729"/>
              <a:gd name="connsiteY29" fmla="*/ 1705606 h 3931978"/>
              <a:gd name="connsiteX30" fmla="*/ 0 w 4314729"/>
              <a:gd name="connsiteY30" fmla="*/ 1663910 h 3931978"/>
              <a:gd name="connsiteX31" fmla="*/ 62204 w 4314729"/>
              <a:gd name="connsiteY31" fmla="*/ 1620367 h 3931978"/>
              <a:gd name="connsiteX32" fmla="*/ 18662 w 4314729"/>
              <a:gd name="connsiteY32" fmla="*/ 1601706 h 3931978"/>
              <a:gd name="connsiteX33" fmla="*/ 68425 w 4314729"/>
              <a:gd name="connsiteY33" fmla="*/ 1533282 h 3931978"/>
              <a:gd name="connsiteX34" fmla="*/ 286139 w 4314729"/>
              <a:gd name="connsiteY34" fmla="*/ 1458637 h 3931978"/>
              <a:gd name="connsiteX35" fmla="*/ 199053 w 4314729"/>
              <a:gd name="connsiteY35" fmla="*/ 1415094 h 3931978"/>
              <a:gd name="connsiteX36" fmla="*/ 217715 w 4314729"/>
              <a:gd name="connsiteY36" fmla="*/ 1352890 h 3931978"/>
              <a:gd name="connsiteX37" fmla="*/ 335902 w 4314729"/>
              <a:gd name="connsiteY37" fmla="*/ 1346669 h 3931978"/>
              <a:gd name="connsiteX38" fmla="*/ 435429 w 4314729"/>
              <a:gd name="connsiteY38" fmla="*/ 1365331 h 3931978"/>
              <a:gd name="connsiteX39" fmla="*/ 435429 w 4314729"/>
              <a:gd name="connsiteY39" fmla="*/ 1365331 h 3931978"/>
              <a:gd name="connsiteX40" fmla="*/ 491754 w 4314729"/>
              <a:gd name="connsiteY40" fmla="*/ 1369023 h 3931978"/>
              <a:gd name="connsiteX41" fmla="*/ 591328 w 4314729"/>
              <a:gd name="connsiteY41" fmla="*/ 1283396 h 3931978"/>
              <a:gd name="connsiteX42" fmla="*/ 696686 w 4314729"/>
              <a:gd name="connsiteY42" fmla="*/ 1203600 h 3931978"/>
              <a:gd name="connsiteX43" fmla="*/ 753691 w 4314729"/>
              <a:gd name="connsiteY43" fmla="*/ 1183286 h 3931978"/>
              <a:gd name="connsiteX44" fmla="*/ 802433 w 4314729"/>
              <a:gd name="connsiteY44" fmla="*/ 1147616 h 3931978"/>
              <a:gd name="connsiteX45" fmla="*/ 951723 w 4314729"/>
              <a:gd name="connsiteY45" fmla="*/ 1091633 h 3931978"/>
              <a:gd name="connsiteX46" fmla="*/ 977527 w 4314729"/>
              <a:gd name="connsiteY46" fmla="*/ 1050860 h 3931978"/>
              <a:gd name="connsiteX47" fmla="*/ 1040267 w 4314729"/>
              <a:gd name="connsiteY47" fmla="*/ 1017377 h 3931978"/>
              <a:gd name="connsiteX48" fmla="*/ 1088572 w 4314729"/>
              <a:gd name="connsiteY48" fmla="*/ 1029429 h 3931978"/>
              <a:gd name="connsiteX49" fmla="*/ 1101547 w 4314729"/>
              <a:gd name="connsiteY49" fmla="*/ 970383 h 3931978"/>
              <a:gd name="connsiteX50" fmla="*/ 1219200 w 4314729"/>
              <a:gd name="connsiteY50" fmla="*/ 851807 h 3931978"/>
              <a:gd name="connsiteX51" fmla="*/ 1300066 w 4314729"/>
              <a:gd name="connsiteY51" fmla="*/ 817935 h 3931978"/>
              <a:gd name="connsiteX52" fmla="*/ 1399592 w 4314729"/>
              <a:gd name="connsiteY52" fmla="*/ 761951 h 3931978"/>
              <a:gd name="connsiteX53" fmla="*/ 1375634 w 4314729"/>
              <a:gd name="connsiteY53" fmla="*/ 725406 h 3931978"/>
              <a:gd name="connsiteX54" fmla="*/ 1486678 w 4314729"/>
              <a:gd name="connsiteY54" fmla="*/ 625102 h 3931978"/>
              <a:gd name="connsiteX55" fmla="*/ 1525847 w 4314729"/>
              <a:gd name="connsiteY55" fmla="*/ 562607 h 3931978"/>
              <a:gd name="connsiteX56" fmla="*/ 1635968 w 4314729"/>
              <a:gd name="connsiteY56" fmla="*/ 488253 h 3931978"/>
              <a:gd name="connsiteX57" fmla="*/ 1543731 w 4314729"/>
              <a:gd name="connsiteY57" fmla="*/ 501326 h 3931978"/>
              <a:gd name="connsiteX58" fmla="*/ 1629747 w 4314729"/>
              <a:gd name="connsiteY58" fmla="*/ 413074 h 3931978"/>
              <a:gd name="connsiteX59" fmla="*/ 1692097 w 4314729"/>
              <a:gd name="connsiteY59" fmla="*/ 431200 h 3931978"/>
              <a:gd name="connsiteX60" fmla="*/ 1893920 w 4314729"/>
              <a:gd name="connsiteY60" fmla="*/ 405007 h 3931978"/>
              <a:gd name="connsiteX61" fmla="*/ 1946988 w 4314729"/>
              <a:gd name="connsiteY61" fmla="*/ 282980 h 3931978"/>
              <a:gd name="connsiteX62" fmla="*/ 1971870 w 4314729"/>
              <a:gd name="connsiteY62" fmla="*/ 166493 h 3931978"/>
              <a:gd name="connsiteX63" fmla="*/ 2035532 w 4314729"/>
              <a:gd name="connsiteY63" fmla="*/ 110509 h 3931978"/>
              <a:gd name="connsiteX64" fmla="*/ 2086218 w 4314729"/>
              <a:gd name="connsiteY64" fmla="*/ 46458 h 3931978"/>
              <a:gd name="connsiteX65" fmla="*/ 2135058 w 4314729"/>
              <a:gd name="connsiteY65" fmla="*/ 0 h 3931978"/>
              <a:gd name="connsiteX66" fmla="*/ 2217381 w 4314729"/>
              <a:gd name="connsiteY66" fmla="*/ 57975 h 3931978"/>
              <a:gd name="connsiteX67" fmla="*/ 2295331 w 4314729"/>
              <a:gd name="connsiteY67" fmla="*/ 146131 h 3931978"/>
              <a:gd name="connsiteX68" fmla="*/ 2344171 w 4314729"/>
              <a:gd name="connsiteY68" fmla="*/ 290124 h 3931978"/>
              <a:gd name="connsiteX69" fmla="*/ 2395391 w 4314729"/>
              <a:gd name="connsiteY69" fmla="*/ 451319 h 3931978"/>
              <a:gd name="connsiteX70" fmla="*/ 2550368 w 4314729"/>
              <a:gd name="connsiteY70" fmla="*/ 413608 h 3931978"/>
              <a:gd name="connsiteX71" fmla="*/ 2665105 w 4314729"/>
              <a:gd name="connsiteY71" fmla="*/ 403014 h 3931978"/>
              <a:gd name="connsiteX72" fmla="*/ 2718076 w 4314729"/>
              <a:gd name="connsiteY72" fmla="*/ 388873 h 3931978"/>
              <a:gd name="connsiteX73" fmla="*/ 2817845 w 4314729"/>
              <a:gd name="connsiteY73" fmla="*/ 438490 h 3931978"/>
              <a:gd name="connsiteX74" fmla="*/ 2743200 w 4314729"/>
              <a:gd name="connsiteY74" fmla="*/ 469592 h 3931978"/>
              <a:gd name="connsiteX75" fmla="*/ 2661073 w 4314729"/>
              <a:gd name="connsiteY75" fmla="*/ 461767 h 3931978"/>
              <a:gd name="connsiteX76" fmla="*/ 2666174 w 4314729"/>
              <a:gd name="connsiteY76" fmla="*/ 497632 h 3931978"/>
              <a:gd name="connsiteX77" fmla="*/ 2830286 w 4314729"/>
              <a:gd name="connsiteY77" fmla="*/ 556678 h 3931978"/>
              <a:gd name="connsiteX78" fmla="*/ 2989246 w 4314729"/>
              <a:gd name="connsiteY78" fmla="*/ 718408 h 3931978"/>
              <a:gd name="connsiteX79" fmla="*/ 3048000 w 4314729"/>
              <a:gd name="connsiteY79" fmla="*/ 817546 h 3931978"/>
              <a:gd name="connsiteX80" fmla="*/ 3178629 w 4314729"/>
              <a:gd name="connsiteY80" fmla="*/ 898800 h 3931978"/>
              <a:gd name="connsiteX81" fmla="*/ 3262021 w 4314729"/>
              <a:gd name="connsiteY81" fmla="*/ 950022 h 3931978"/>
              <a:gd name="connsiteX82" fmla="*/ 3349254 w 4314729"/>
              <a:gd name="connsiteY82" fmla="*/ 995168 h 3931978"/>
              <a:gd name="connsiteX83" fmla="*/ 3420301 w 4314729"/>
              <a:gd name="connsiteY83" fmla="*/ 1105775 h 3931978"/>
              <a:gd name="connsiteX84" fmla="*/ 3487656 w 4314729"/>
              <a:gd name="connsiteY84" fmla="*/ 1120354 h 3931978"/>
              <a:gd name="connsiteX85" fmla="*/ 3614057 w 4314729"/>
              <a:gd name="connsiteY85" fmla="*/ 1173956 h 3931978"/>
              <a:gd name="connsiteX86" fmla="*/ 3717034 w 4314729"/>
              <a:gd name="connsiteY86" fmla="*/ 1233244 h 3931978"/>
              <a:gd name="connsiteX87" fmla="*/ 3806501 w 4314729"/>
              <a:gd name="connsiteY87" fmla="*/ 1310804 h 3931978"/>
              <a:gd name="connsiteX88" fmla="*/ 3900196 w 4314729"/>
              <a:gd name="connsiteY88" fmla="*/ 1346669 h 3931978"/>
              <a:gd name="connsiteX89" fmla="*/ 4035442 w 4314729"/>
              <a:gd name="connsiteY89" fmla="*/ 1335152 h 3931978"/>
              <a:gd name="connsiteX90" fmla="*/ 4077283 w 4314729"/>
              <a:gd name="connsiteY90" fmla="*/ 1296371 h 3931978"/>
              <a:gd name="connsiteX91" fmla="*/ 4118444 w 4314729"/>
              <a:gd name="connsiteY91" fmla="*/ 1342830 h 3931978"/>
              <a:gd name="connsiteX92" fmla="*/ 4065231 w 4314729"/>
              <a:gd name="connsiteY92" fmla="*/ 1397501 h 3931978"/>
              <a:gd name="connsiteX93" fmla="*/ 4187939 w 4314729"/>
              <a:gd name="connsiteY93" fmla="*/ 1521230 h 3931978"/>
              <a:gd name="connsiteX94" fmla="*/ 4314729 w 4314729"/>
              <a:gd name="connsiteY94" fmla="*/ 1609919 h 3931978"/>
              <a:gd name="connsiteX95" fmla="*/ 4293540 w 4314729"/>
              <a:gd name="connsiteY95" fmla="*/ 1647630 h 3931978"/>
              <a:gd name="connsiteX96" fmla="*/ 4206455 w 4314729"/>
              <a:gd name="connsiteY96" fmla="*/ 1596409 h 3931978"/>
              <a:gd name="connsiteX97" fmla="*/ 4312201 w 4314729"/>
              <a:gd name="connsiteY97" fmla="*/ 1718048 h 3931978"/>
              <a:gd name="connsiteX98" fmla="*/ 4259523 w 4314729"/>
              <a:gd name="connsiteY98" fmla="*/ 1764895 h 3931978"/>
              <a:gd name="connsiteX99" fmla="*/ 4043654 w 4314729"/>
              <a:gd name="connsiteY99" fmla="*/ 1603165 h 3931978"/>
              <a:gd name="connsiteX100" fmla="*/ 3915018 w 4314729"/>
              <a:gd name="connsiteY100" fmla="*/ 1566620 h 3931978"/>
              <a:gd name="connsiteX101" fmla="*/ 3825017 w 4314729"/>
              <a:gd name="connsiteY101" fmla="*/ 1592327 h 3931978"/>
              <a:gd name="connsiteX102" fmla="*/ 3726025 w 4314729"/>
              <a:gd name="connsiteY102" fmla="*/ 1539502 h 3931978"/>
              <a:gd name="connsiteX103" fmla="*/ 3583636 w 4314729"/>
              <a:gd name="connsiteY103" fmla="*/ 1526527 h 3931978"/>
              <a:gd name="connsiteX104" fmla="*/ 3374377 w 4314729"/>
              <a:gd name="connsiteY104" fmla="*/ 1410186 h 3931978"/>
              <a:gd name="connsiteX105" fmla="*/ 3288604 w 4314729"/>
              <a:gd name="connsiteY105" fmla="*/ 1432833 h 3931978"/>
              <a:gd name="connsiteX106" fmla="*/ 3021273 w 4314729"/>
              <a:gd name="connsiteY106" fmla="*/ 1246608 h 3931978"/>
              <a:gd name="connsiteX107" fmla="*/ 3016510 w 4314729"/>
              <a:gd name="connsiteY107" fmla="*/ 1309881 h 3931978"/>
              <a:gd name="connsiteX108" fmla="*/ 3094459 w 4314729"/>
              <a:gd name="connsiteY108" fmla="*/ 1386373 h 3931978"/>
              <a:gd name="connsiteX109" fmla="*/ 3024965 w 4314729"/>
              <a:gd name="connsiteY109" fmla="*/ 1443280 h 3931978"/>
              <a:gd name="connsiteX110" fmla="*/ 3020348 w 4314729"/>
              <a:gd name="connsiteY110" fmla="*/ 1579207 h 3931978"/>
              <a:gd name="connsiteX111" fmla="*/ 2996390 w 4314729"/>
              <a:gd name="connsiteY111" fmla="*/ 1723198 h 3931978"/>
              <a:gd name="connsiteX112" fmla="*/ 2997848 w 4314729"/>
              <a:gd name="connsiteY112" fmla="*/ 1875404 h 3931978"/>
              <a:gd name="connsiteX113" fmla="*/ 2942253 w 4314729"/>
              <a:gd name="connsiteY113" fmla="*/ 1950049 h 3931978"/>
              <a:gd name="connsiteX114" fmla="*/ 2949931 w 4314729"/>
              <a:gd name="connsiteY114" fmla="*/ 2111002 h 3931978"/>
              <a:gd name="connsiteX115" fmla="*/ 2816388 w 4314729"/>
              <a:gd name="connsiteY115" fmla="*/ 2156392 h 3931978"/>
              <a:gd name="connsiteX116" fmla="*/ 2775226 w 4314729"/>
              <a:gd name="connsiteY116" fmla="*/ 2112848 h 3931978"/>
              <a:gd name="connsiteX117" fmla="*/ 2676623 w 4314729"/>
              <a:gd name="connsiteY117" fmla="*/ 2118535 h 3931978"/>
              <a:gd name="connsiteX118" fmla="*/ 2774448 w 4314729"/>
              <a:gd name="connsiteY118" fmla="*/ 2351460 h 3931978"/>
              <a:gd name="connsiteX119" fmla="*/ 2743200 w 4314729"/>
              <a:gd name="connsiteY119" fmla="*/ 2453368 h 3931978"/>
              <a:gd name="connsiteX120" fmla="*/ 2811625 w 4314729"/>
              <a:gd name="connsiteY120" fmla="*/ 3474049 h 3931978"/>
              <a:gd name="connsiteX121" fmla="*/ 2809243 w 4314729"/>
              <a:gd name="connsiteY121" fmla="*/ 3929597 h 3931978"/>
              <a:gd name="connsiteX122" fmla="*/ 2494384 w 4314729"/>
              <a:gd name="connsiteY122" fmla="*/ 3929061 h 3931978"/>
              <a:gd name="connsiteX123" fmla="*/ 2315839 w 4314729"/>
              <a:gd name="connsiteY123" fmla="*/ 3139071 h 3931978"/>
              <a:gd name="connsiteX124" fmla="*/ 2182441 w 4314729"/>
              <a:gd name="connsiteY124" fmla="*/ 2655871 h 3931978"/>
              <a:gd name="connsiteX125" fmla="*/ 2126991 w 4314729"/>
              <a:gd name="connsiteY125" fmla="*/ 2823288 h 3931978"/>
              <a:gd name="connsiteX126" fmla="*/ 2058955 w 4314729"/>
              <a:gd name="connsiteY126" fmla="*/ 3094604 h 3931978"/>
              <a:gd name="connsiteX127" fmla="*/ 1953208 w 4314729"/>
              <a:gd name="connsiteY127" fmla="*/ 3573576 h 3931978"/>
              <a:gd name="connsiteX128" fmla="*/ 1865199 w 4314729"/>
              <a:gd name="connsiteY128" fmla="*/ 3931978 h 3931978"/>
              <a:gd name="connsiteX129" fmla="*/ 1470933 w 4314729"/>
              <a:gd name="connsiteY129" fmla="*/ 3930910 h 3931978"/>
              <a:gd name="connsiteX0" fmla="*/ 1474610 w 4318406"/>
              <a:gd name="connsiteY0" fmla="*/ 3930910 h 3931978"/>
              <a:gd name="connsiteX1" fmla="*/ 1539583 w 4318406"/>
              <a:gd name="connsiteY1" fmla="*/ 3428124 h 3931978"/>
              <a:gd name="connsiteX2" fmla="*/ 1577441 w 4318406"/>
              <a:gd name="connsiteY2" fmla="*/ 3044841 h 3931978"/>
              <a:gd name="connsiteX3" fmla="*/ 1597949 w 4318406"/>
              <a:gd name="connsiteY3" fmla="*/ 2781445 h 3931978"/>
              <a:gd name="connsiteX4" fmla="*/ 1608543 w 4318406"/>
              <a:gd name="connsiteY4" fmla="*/ 2609412 h 3931978"/>
              <a:gd name="connsiteX5" fmla="*/ 1616609 w 4318406"/>
              <a:gd name="connsiteY5" fmla="*/ 2464885 h 3931978"/>
              <a:gd name="connsiteX6" fmla="*/ 1629051 w 4318406"/>
              <a:gd name="connsiteY6" fmla="*/ 2295476 h 3931978"/>
              <a:gd name="connsiteX7" fmla="*/ 1668365 w 4318406"/>
              <a:gd name="connsiteY7" fmla="*/ 2186813 h 3931978"/>
              <a:gd name="connsiteX8" fmla="*/ 1689797 w 4318406"/>
              <a:gd name="connsiteY8" fmla="*/ 2108330 h 3931978"/>
              <a:gd name="connsiteX9" fmla="*/ 1583515 w 4318406"/>
              <a:gd name="connsiteY9" fmla="*/ 2063474 h 3931978"/>
              <a:gd name="connsiteX10" fmla="*/ 1569762 w 4318406"/>
              <a:gd name="connsiteY10" fmla="*/ 1977313 h 3931978"/>
              <a:gd name="connsiteX11" fmla="*/ 1589493 w 4318406"/>
              <a:gd name="connsiteY11" fmla="*/ 1912727 h 3931978"/>
              <a:gd name="connsiteX12" fmla="*/ 1527677 w 4318406"/>
              <a:gd name="connsiteY12" fmla="*/ 1850522 h 3931978"/>
              <a:gd name="connsiteX13" fmla="*/ 1495118 w 4318406"/>
              <a:gd name="connsiteY13" fmla="*/ 1738555 h 3931978"/>
              <a:gd name="connsiteX14" fmla="*/ 1453032 w 4318406"/>
              <a:gd name="connsiteY14" fmla="*/ 1228482 h 3931978"/>
              <a:gd name="connsiteX15" fmla="*/ 1282312 w 4318406"/>
              <a:gd name="connsiteY15" fmla="*/ 1283931 h 3931978"/>
              <a:gd name="connsiteX16" fmla="*/ 1179334 w 4318406"/>
              <a:gd name="connsiteY16" fmla="*/ 1383992 h 3931978"/>
              <a:gd name="connsiteX17" fmla="*/ 1042485 w 4318406"/>
              <a:gd name="connsiteY17" fmla="*/ 1446196 h 3931978"/>
              <a:gd name="connsiteX18" fmla="*/ 880755 w 4318406"/>
              <a:gd name="connsiteY18" fmla="*/ 1452416 h 3931978"/>
              <a:gd name="connsiteX19" fmla="*/ 846737 w 4318406"/>
              <a:gd name="connsiteY19" fmla="*/ 1508934 h 3931978"/>
              <a:gd name="connsiteX20" fmla="*/ 787449 w 4318406"/>
              <a:gd name="connsiteY20" fmla="*/ 1508400 h 3931978"/>
              <a:gd name="connsiteX21" fmla="*/ 667026 w 4318406"/>
              <a:gd name="connsiteY21" fmla="*/ 1582121 h 3931978"/>
              <a:gd name="connsiteX22" fmla="*/ 600837 w 4318406"/>
              <a:gd name="connsiteY22" fmla="*/ 1533282 h 3931978"/>
              <a:gd name="connsiteX23" fmla="*/ 470208 w 4318406"/>
              <a:gd name="connsiteY23" fmla="*/ 1601706 h 3931978"/>
              <a:gd name="connsiteX24" fmla="*/ 421902 w 4318406"/>
              <a:gd name="connsiteY24" fmla="*/ 1586495 h 3931978"/>
              <a:gd name="connsiteX25" fmla="*/ 326362 w 4318406"/>
              <a:gd name="connsiteY25" fmla="*/ 1654773 h 3931978"/>
              <a:gd name="connsiteX26" fmla="*/ 202730 w 4318406"/>
              <a:gd name="connsiteY26" fmla="*/ 1707453 h 3931978"/>
              <a:gd name="connsiteX27" fmla="*/ 130321 w 4318406"/>
              <a:gd name="connsiteY27" fmla="*/ 1712361 h 3931978"/>
              <a:gd name="connsiteX28" fmla="*/ 64423 w 4318406"/>
              <a:gd name="connsiteY28" fmla="*/ 1740791 h 3931978"/>
              <a:gd name="connsiteX29" fmla="*/ 56064 w 4318406"/>
              <a:gd name="connsiteY29" fmla="*/ 1705606 h 3931978"/>
              <a:gd name="connsiteX30" fmla="*/ 9656 w 4318406"/>
              <a:gd name="connsiteY30" fmla="*/ 1716686 h 3931978"/>
              <a:gd name="connsiteX31" fmla="*/ 3677 w 4318406"/>
              <a:gd name="connsiteY31" fmla="*/ 1663910 h 3931978"/>
              <a:gd name="connsiteX32" fmla="*/ 65881 w 4318406"/>
              <a:gd name="connsiteY32" fmla="*/ 1620367 h 3931978"/>
              <a:gd name="connsiteX33" fmla="*/ 22339 w 4318406"/>
              <a:gd name="connsiteY33" fmla="*/ 1601706 h 3931978"/>
              <a:gd name="connsiteX34" fmla="*/ 72102 w 4318406"/>
              <a:gd name="connsiteY34" fmla="*/ 1533282 h 3931978"/>
              <a:gd name="connsiteX35" fmla="*/ 289816 w 4318406"/>
              <a:gd name="connsiteY35" fmla="*/ 1458637 h 3931978"/>
              <a:gd name="connsiteX36" fmla="*/ 202730 w 4318406"/>
              <a:gd name="connsiteY36" fmla="*/ 1415094 h 3931978"/>
              <a:gd name="connsiteX37" fmla="*/ 221392 w 4318406"/>
              <a:gd name="connsiteY37" fmla="*/ 1352890 h 3931978"/>
              <a:gd name="connsiteX38" fmla="*/ 339579 w 4318406"/>
              <a:gd name="connsiteY38" fmla="*/ 1346669 h 3931978"/>
              <a:gd name="connsiteX39" fmla="*/ 439106 w 4318406"/>
              <a:gd name="connsiteY39" fmla="*/ 1365331 h 3931978"/>
              <a:gd name="connsiteX40" fmla="*/ 439106 w 4318406"/>
              <a:gd name="connsiteY40" fmla="*/ 1365331 h 3931978"/>
              <a:gd name="connsiteX41" fmla="*/ 495431 w 4318406"/>
              <a:gd name="connsiteY41" fmla="*/ 1369023 h 3931978"/>
              <a:gd name="connsiteX42" fmla="*/ 595005 w 4318406"/>
              <a:gd name="connsiteY42" fmla="*/ 1283396 h 3931978"/>
              <a:gd name="connsiteX43" fmla="*/ 700363 w 4318406"/>
              <a:gd name="connsiteY43" fmla="*/ 1203600 h 3931978"/>
              <a:gd name="connsiteX44" fmla="*/ 757368 w 4318406"/>
              <a:gd name="connsiteY44" fmla="*/ 1183286 h 3931978"/>
              <a:gd name="connsiteX45" fmla="*/ 806110 w 4318406"/>
              <a:gd name="connsiteY45" fmla="*/ 1147616 h 3931978"/>
              <a:gd name="connsiteX46" fmla="*/ 955400 w 4318406"/>
              <a:gd name="connsiteY46" fmla="*/ 1091633 h 3931978"/>
              <a:gd name="connsiteX47" fmla="*/ 981204 w 4318406"/>
              <a:gd name="connsiteY47" fmla="*/ 1050860 h 3931978"/>
              <a:gd name="connsiteX48" fmla="*/ 1043944 w 4318406"/>
              <a:gd name="connsiteY48" fmla="*/ 1017377 h 3931978"/>
              <a:gd name="connsiteX49" fmla="*/ 1092249 w 4318406"/>
              <a:gd name="connsiteY49" fmla="*/ 1029429 h 3931978"/>
              <a:gd name="connsiteX50" fmla="*/ 1105224 w 4318406"/>
              <a:gd name="connsiteY50" fmla="*/ 970383 h 3931978"/>
              <a:gd name="connsiteX51" fmla="*/ 1222877 w 4318406"/>
              <a:gd name="connsiteY51" fmla="*/ 851807 h 3931978"/>
              <a:gd name="connsiteX52" fmla="*/ 1303743 w 4318406"/>
              <a:gd name="connsiteY52" fmla="*/ 817935 h 3931978"/>
              <a:gd name="connsiteX53" fmla="*/ 1403269 w 4318406"/>
              <a:gd name="connsiteY53" fmla="*/ 761951 h 3931978"/>
              <a:gd name="connsiteX54" fmla="*/ 1379311 w 4318406"/>
              <a:gd name="connsiteY54" fmla="*/ 725406 h 3931978"/>
              <a:gd name="connsiteX55" fmla="*/ 1490355 w 4318406"/>
              <a:gd name="connsiteY55" fmla="*/ 625102 h 3931978"/>
              <a:gd name="connsiteX56" fmla="*/ 1529524 w 4318406"/>
              <a:gd name="connsiteY56" fmla="*/ 562607 h 3931978"/>
              <a:gd name="connsiteX57" fmla="*/ 1639645 w 4318406"/>
              <a:gd name="connsiteY57" fmla="*/ 488253 h 3931978"/>
              <a:gd name="connsiteX58" fmla="*/ 1547408 w 4318406"/>
              <a:gd name="connsiteY58" fmla="*/ 501326 h 3931978"/>
              <a:gd name="connsiteX59" fmla="*/ 1633424 w 4318406"/>
              <a:gd name="connsiteY59" fmla="*/ 413074 h 3931978"/>
              <a:gd name="connsiteX60" fmla="*/ 1695774 w 4318406"/>
              <a:gd name="connsiteY60" fmla="*/ 431200 h 3931978"/>
              <a:gd name="connsiteX61" fmla="*/ 1897597 w 4318406"/>
              <a:gd name="connsiteY61" fmla="*/ 405007 h 3931978"/>
              <a:gd name="connsiteX62" fmla="*/ 1950665 w 4318406"/>
              <a:gd name="connsiteY62" fmla="*/ 282980 h 3931978"/>
              <a:gd name="connsiteX63" fmla="*/ 1975547 w 4318406"/>
              <a:gd name="connsiteY63" fmla="*/ 166493 h 3931978"/>
              <a:gd name="connsiteX64" fmla="*/ 2039209 w 4318406"/>
              <a:gd name="connsiteY64" fmla="*/ 110509 h 3931978"/>
              <a:gd name="connsiteX65" fmla="*/ 2089895 w 4318406"/>
              <a:gd name="connsiteY65" fmla="*/ 46458 h 3931978"/>
              <a:gd name="connsiteX66" fmla="*/ 2138735 w 4318406"/>
              <a:gd name="connsiteY66" fmla="*/ 0 h 3931978"/>
              <a:gd name="connsiteX67" fmla="*/ 2221058 w 4318406"/>
              <a:gd name="connsiteY67" fmla="*/ 57975 h 3931978"/>
              <a:gd name="connsiteX68" fmla="*/ 2299008 w 4318406"/>
              <a:gd name="connsiteY68" fmla="*/ 146131 h 3931978"/>
              <a:gd name="connsiteX69" fmla="*/ 2347848 w 4318406"/>
              <a:gd name="connsiteY69" fmla="*/ 290124 h 3931978"/>
              <a:gd name="connsiteX70" fmla="*/ 2399068 w 4318406"/>
              <a:gd name="connsiteY70" fmla="*/ 451319 h 3931978"/>
              <a:gd name="connsiteX71" fmla="*/ 2554045 w 4318406"/>
              <a:gd name="connsiteY71" fmla="*/ 413608 h 3931978"/>
              <a:gd name="connsiteX72" fmla="*/ 2668782 w 4318406"/>
              <a:gd name="connsiteY72" fmla="*/ 403014 h 3931978"/>
              <a:gd name="connsiteX73" fmla="*/ 2721753 w 4318406"/>
              <a:gd name="connsiteY73" fmla="*/ 388873 h 3931978"/>
              <a:gd name="connsiteX74" fmla="*/ 2821522 w 4318406"/>
              <a:gd name="connsiteY74" fmla="*/ 438490 h 3931978"/>
              <a:gd name="connsiteX75" fmla="*/ 2746877 w 4318406"/>
              <a:gd name="connsiteY75" fmla="*/ 469592 h 3931978"/>
              <a:gd name="connsiteX76" fmla="*/ 2664750 w 4318406"/>
              <a:gd name="connsiteY76" fmla="*/ 461767 h 3931978"/>
              <a:gd name="connsiteX77" fmla="*/ 2669851 w 4318406"/>
              <a:gd name="connsiteY77" fmla="*/ 497632 h 3931978"/>
              <a:gd name="connsiteX78" fmla="*/ 2833963 w 4318406"/>
              <a:gd name="connsiteY78" fmla="*/ 556678 h 3931978"/>
              <a:gd name="connsiteX79" fmla="*/ 2992923 w 4318406"/>
              <a:gd name="connsiteY79" fmla="*/ 718408 h 3931978"/>
              <a:gd name="connsiteX80" fmla="*/ 3051677 w 4318406"/>
              <a:gd name="connsiteY80" fmla="*/ 817546 h 3931978"/>
              <a:gd name="connsiteX81" fmla="*/ 3182306 w 4318406"/>
              <a:gd name="connsiteY81" fmla="*/ 898800 h 3931978"/>
              <a:gd name="connsiteX82" fmla="*/ 3265698 w 4318406"/>
              <a:gd name="connsiteY82" fmla="*/ 950022 h 3931978"/>
              <a:gd name="connsiteX83" fmla="*/ 3352931 w 4318406"/>
              <a:gd name="connsiteY83" fmla="*/ 995168 h 3931978"/>
              <a:gd name="connsiteX84" fmla="*/ 3423978 w 4318406"/>
              <a:gd name="connsiteY84" fmla="*/ 1105775 h 3931978"/>
              <a:gd name="connsiteX85" fmla="*/ 3491333 w 4318406"/>
              <a:gd name="connsiteY85" fmla="*/ 1120354 h 3931978"/>
              <a:gd name="connsiteX86" fmla="*/ 3617734 w 4318406"/>
              <a:gd name="connsiteY86" fmla="*/ 1173956 h 3931978"/>
              <a:gd name="connsiteX87" fmla="*/ 3720711 w 4318406"/>
              <a:gd name="connsiteY87" fmla="*/ 1233244 h 3931978"/>
              <a:gd name="connsiteX88" fmla="*/ 3810178 w 4318406"/>
              <a:gd name="connsiteY88" fmla="*/ 1310804 h 3931978"/>
              <a:gd name="connsiteX89" fmla="*/ 3903873 w 4318406"/>
              <a:gd name="connsiteY89" fmla="*/ 1346669 h 3931978"/>
              <a:gd name="connsiteX90" fmla="*/ 4039119 w 4318406"/>
              <a:gd name="connsiteY90" fmla="*/ 1335152 h 3931978"/>
              <a:gd name="connsiteX91" fmla="*/ 4080960 w 4318406"/>
              <a:gd name="connsiteY91" fmla="*/ 1296371 h 3931978"/>
              <a:gd name="connsiteX92" fmla="*/ 4122121 w 4318406"/>
              <a:gd name="connsiteY92" fmla="*/ 1342830 h 3931978"/>
              <a:gd name="connsiteX93" fmla="*/ 4068908 w 4318406"/>
              <a:gd name="connsiteY93" fmla="*/ 1397501 h 3931978"/>
              <a:gd name="connsiteX94" fmla="*/ 4191616 w 4318406"/>
              <a:gd name="connsiteY94" fmla="*/ 1521230 h 3931978"/>
              <a:gd name="connsiteX95" fmla="*/ 4318406 w 4318406"/>
              <a:gd name="connsiteY95" fmla="*/ 1609919 h 3931978"/>
              <a:gd name="connsiteX96" fmla="*/ 4297217 w 4318406"/>
              <a:gd name="connsiteY96" fmla="*/ 1647630 h 3931978"/>
              <a:gd name="connsiteX97" fmla="*/ 4210132 w 4318406"/>
              <a:gd name="connsiteY97" fmla="*/ 1596409 h 3931978"/>
              <a:gd name="connsiteX98" fmla="*/ 4315878 w 4318406"/>
              <a:gd name="connsiteY98" fmla="*/ 1718048 h 3931978"/>
              <a:gd name="connsiteX99" fmla="*/ 4263200 w 4318406"/>
              <a:gd name="connsiteY99" fmla="*/ 1764895 h 3931978"/>
              <a:gd name="connsiteX100" fmla="*/ 4047331 w 4318406"/>
              <a:gd name="connsiteY100" fmla="*/ 1603165 h 3931978"/>
              <a:gd name="connsiteX101" fmla="*/ 3918695 w 4318406"/>
              <a:gd name="connsiteY101" fmla="*/ 1566620 h 3931978"/>
              <a:gd name="connsiteX102" fmla="*/ 3828694 w 4318406"/>
              <a:gd name="connsiteY102" fmla="*/ 1592327 h 3931978"/>
              <a:gd name="connsiteX103" fmla="*/ 3729702 w 4318406"/>
              <a:gd name="connsiteY103" fmla="*/ 1539502 h 3931978"/>
              <a:gd name="connsiteX104" fmla="*/ 3587313 w 4318406"/>
              <a:gd name="connsiteY104" fmla="*/ 1526527 h 3931978"/>
              <a:gd name="connsiteX105" fmla="*/ 3378054 w 4318406"/>
              <a:gd name="connsiteY105" fmla="*/ 1410186 h 3931978"/>
              <a:gd name="connsiteX106" fmla="*/ 3292281 w 4318406"/>
              <a:gd name="connsiteY106" fmla="*/ 1432833 h 3931978"/>
              <a:gd name="connsiteX107" fmla="*/ 3024950 w 4318406"/>
              <a:gd name="connsiteY107" fmla="*/ 1246608 h 3931978"/>
              <a:gd name="connsiteX108" fmla="*/ 3020187 w 4318406"/>
              <a:gd name="connsiteY108" fmla="*/ 1309881 h 3931978"/>
              <a:gd name="connsiteX109" fmla="*/ 3098136 w 4318406"/>
              <a:gd name="connsiteY109" fmla="*/ 1386373 h 3931978"/>
              <a:gd name="connsiteX110" fmla="*/ 3028642 w 4318406"/>
              <a:gd name="connsiteY110" fmla="*/ 1443280 h 3931978"/>
              <a:gd name="connsiteX111" fmla="*/ 3024025 w 4318406"/>
              <a:gd name="connsiteY111" fmla="*/ 1579207 h 3931978"/>
              <a:gd name="connsiteX112" fmla="*/ 3000067 w 4318406"/>
              <a:gd name="connsiteY112" fmla="*/ 1723198 h 3931978"/>
              <a:gd name="connsiteX113" fmla="*/ 3001525 w 4318406"/>
              <a:gd name="connsiteY113" fmla="*/ 1875404 h 3931978"/>
              <a:gd name="connsiteX114" fmla="*/ 2945930 w 4318406"/>
              <a:gd name="connsiteY114" fmla="*/ 1950049 h 3931978"/>
              <a:gd name="connsiteX115" fmla="*/ 2953608 w 4318406"/>
              <a:gd name="connsiteY115" fmla="*/ 2111002 h 3931978"/>
              <a:gd name="connsiteX116" fmla="*/ 2820065 w 4318406"/>
              <a:gd name="connsiteY116" fmla="*/ 2156392 h 3931978"/>
              <a:gd name="connsiteX117" fmla="*/ 2778903 w 4318406"/>
              <a:gd name="connsiteY117" fmla="*/ 2112848 h 3931978"/>
              <a:gd name="connsiteX118" fmla="*/ 2680300 w 4318406"/>
              <a:gd name="connsiteY118" fmla="*/ 2118535 h 3931978"/>
              <a:gd name="connsiteX119" fmla="*/ 2778125 w 4318406"/>
              <a:gd name="connsiteY119" fmla="*/ 2351460 h 3931978"/>
              <a:gd name="connsiteX120" fmla="*/ 2746877 w 4318406"/>
              <a:gd name="connsiteY120" fmla="*/ 2453368 h 3931978"/>
              <a:gd name="connsiteX121" fmla="*/ 2815302 w 4318406"/>
              <a:gd name="connsiteY121" fmla="*/ 3474049 h 3931978"/>
              <a:gd name="connsiteX122" fmla="*/ 2812920 w 4318406"/>
              <a:gd name="connsiteY122" fmla="*/ 3929597 h 3931978"/>
              <a:gd name="connsiteX123" fmla="*/ 2498061 w 4318406"/>
              <a:gd name="connsiteY123" fmla="*/ 3929061 h 3931978"/>
              <a:gd name="connsiteX124" fmla="*/ 2319516 w 4318406"/>
              <a:gd name="connsiteY124" fmla="*/ 3139071 h 3931978"/>
              <a:gd name="connsiteX125" fmla="*/ 2186118 w 4318406"/>
              <a:gd name="connsiteY125" fmla="*/ 2655871 h 3931978"/>
              <a:gd name="connsiteX126" fmla="*/ 2130668 w 4318406"/>
              <a:gd name="connsiteY126" fmla="*/ 2823288 h 3931978"/>
              <a:gd name="connsiteX127" fmla="*/ 2062632 w 4318406"/>
              <a:gd name="connsiteY127" fmla="*/ 3094604 h 3931978"/>
              <a:gd name="connsiteX128" fmla="*/ 1956885 w 4318406"/>
              <a:gd name="connsiteY128" fmla="*/ 3573576 h 3931978"/>
              <a:gd name="connsiteX129" fmla="*/ 1868876 w 4318406"/>
              <a:gd name="connsiteY129" fmla="*/ 3931978 h 3931978"/>
              <a:gd name="connsiteX130" fmla="*/ 1474610 w 4318406"/>
              <a:gd name="connsiteY130" fmla="*/ 3930910 h 3931978"/>
              <a:gd name="connsiteX0" fmla="*/ 1468007 w 4311803"/>
              <a:gd name="connsiteY0" fmla="*/ 3930910 h 3931978"/>
              <a:gd name="connsiteX1" fmla="*/ 1532980 w 4311803"/>
              <a:gd name="connsiteY1" fmla="*/ 3428124 h 3931978"/>
              <a:gd name="connsiteX2" fmla="*/ 1570838 w 4311803"/>
              <a:gd name="connsiteY2" fmla="*/ 3044841 h 3931978"/>
              <a:gd name="connsiteX3" fmla="*/ 1591346 w 4311803"/>
              <a:gd name="connsiteY3" fmla="*/ 2781445 h 3931978"/>
              <a:gd name="connsiteX4" fmla="*/ 1601940 w 4311803"/>
              <a:gd name="connsiteY4" fmla="*/ 2609412 h 3931978"/>
              <a:gd name="connsiteX5" fmla="*/ 1610006 w 4311803"/>
              <a:gd name="connsiteY5" fmla="*/ 2464885 h 3931978"/>
              <a:gd name="connsiteX6" fmla="*/ 1622448 w 4311803"/>
              <a:gd name="connsiteY6" fmla="*/ 2295476 h 3931978"/>
              <a:gd name="connsiteX7" fmla="*/ 1661762 w 4311803"/>
              <a:gd name="connsiteY7" fmla="*/ 2186813 h 3931978"/>
              <a:gd name="connsiteX8" fmla="*/ 1683194 w 4311803"/>
              <a:gd name="connsiteY8" fmla="*/ 2108330 h 3931978"/>
              <a:gd name="connsiteX9" fmla="*/ 1576912 w 4311803"/>
              <a:gd name="connsiteY9" fmla="*/ 2063474 h 3931978"/>
              <a:gd name="connsiteX10" fmla="*/ 1563159 w 4311803"/>
              <a:gd name="connsiteY10" fmla="*/ 1977313 h 3931978"/>
              <a:gd name="connsiteX11" fmla="*/ 1582890 w 4311803"/>
              <a:gd name="connsiteY11" fmla="*/ 1912727 h 3931978"/>
              <a:gd name="connsiteX12" fmla="*/ 1521074 w 4311803"/>
              <a:gd name="connsiteY12" fmla="*/ 1850522 h 3931978"/>
              <a:gd name="connsiteX13" fmla="*/ 1488515 w 4311803"/>
              <a:gd name="connsiteY13" fmla="*/ 1738555 h 3931978"/>
              <a:gd name="connsiteX14" fmla="*/ 1446429 w 4311803"/>
              <a:gd name="connsiteY14" fmla="*/ 1228482 h 3931978"/>
              <a:gd name="connsiteX15" fmla="*/ 1275709 w 4311803"/>
              <a:gd name="connsiteY15" fmla="*/ 1283931 h 3931978"/>
              <a:gd name="connsiteX16" fmla="*/ 1172731 w 4311803"/>
              <a:gd name="connsiteY16" fmla="*/ 1383992 h 3931978"/>
              <a:gd name="connsiteX17" fmla="*/ 1035882 w 4311803"/>
              <a:gd name="connsiteY17" fmla="*/ 1446196 h 3931978"/>
              <a:gd name="connsiteX18" fmla="*/ 874152 w 4311803"/>
              <a:gd name="connsiteY18" fmla="*/ 1452416 h 3931978"/>
              <a:gd name="connsiteX19" fmla="*/ 840134 w 4311803"/>
              <a:gd name="connsiteY19" fmla="*/ 1508934 h 3931978"/>
              <a:gd name="connsiteX20" fmla="*/ 780846 w 4311803"/>
              <a:gd name="connsiteY20" fmla="*/ 1508400 h 3931978"/>
              <a:gd name="connsiteX21" fmla="*/ 660423 w 4311803"/>
              <a:gd name="connsiteY21" fmla="*/ 1582121 h 3931978"/>
              <a:gd name="connsiteX22" fmla="*/ 594234 w 4311803"/>
              <a:gd name="connsiteY22" fmla="*/ 1533282 h 3931978"/>
              <a:gd name="connsiteX23" fmla="*/ 463605 w 4311803"/>
              <a:gd name="connsiteY23" fmla="*/ 1601706 h 3931978"/>
              <a:gd name="connsiteX24" fmla="*/ 415299 w 4311803"/>
              <a:gd name="connsiteY24" fmla="*/ 1586495 h 3931978"/>
              <a:gd name="connsiteX25" fmla="*/ 319759 w 4311803"/>
              <a:gd name="connsiteY25" fmla="*/ 1654773 h 3931978"/>
              <a:gd name="connsiteX26" fmla="*/ 196127 w 4311803"/>
              <a:gd name="connsiteY26" fmla="*/ 1707453 h 3931978"/>
              <a:gd name="connsiteX27" fmla="*/ 123718 w 4311803"/>
              <a:gd name="connsiteY27" fmla="*/ 1712361 h 3931978"/>
              <a:gd name="connsiteX28" fmla="*/ 57820 w 4311803"/>
              <a:gd name="connsiteY28" fmla="*/ 1740791 h 3931978"/>
              <a:gd name="connsiteX29" fmla="*/ 49461 w 4311803"/>
              <a:gd name="connsiteY29" fmla="*/ 1705606 h 3931978"/>
              <a:gd name="connsiteX30" fmla="*/ 3053 w 4311803"/>
              <a:gd name="connsiteY30" fmla="*/ 1716686 h 3931978"/>
              <a:gd name="connsiteX31" fmla="*/ 13742 w 4311803"/>
              <a:gd name="connsiteY31" fmla="*/ 1680579 h 3931978"/>
              <a:gd name="connsiteX32" fmla="*/ 59278 w 4311803"/>
              <a:gd name="connsiteY32" fmla="*/ 1620367 h 3931978"/>
              <a:gd name="connsiteX33" fmla="*/ 15736 w 4311803"/>
              <a:gd name="connsiteY33" fmla="*/ 1601706 h 3931978"/>
              <a:gd name="connsiteX34" fmla="*/ 65499 w 4311803"/>
              <a:gd name="connsiteY34" fmla="*/ 1533282 h 3931978"/>
              <a:gd name="connsiteX35" fmla="*/ 283213 w 4311803"/>
              <a:gd name="connsiteY35" fmla="*/ 1458637 h 3931978"/>
              <a:gd name="connsiteX36" fmla="*/ 196127 w 4311803"/>
              <a:gd name="connsiteY36" fmla="*/ 1415094 h 3931978"/>
              <a:gd name="connsiteX37" fmla="*/ 214789 w 4311803"/>
              <a:gd name="connsiteY37" fmla="*/ 1352890 h 3931978"/>
              <a:gd name="connsiteX38" fmla="*/ 332976 w 4311803"/>
              <a:gd name="connsiteY38" fmla="*/ 1346669 h 3931978"/>
              <a:gd name="connsiteX39" fmla="*/ 432503 w 4311803"/>
              <a:gd name="connsiteY39" fmla="*/ 1365331 h 3931978"/>
              <a:gd name="connsiteX40" fmla="*/ 432503 w 4311803"/>
              <a:gd name="connsiteY40" fmla="*/ 1365331 h 3931978"/>
              <a:gd name="connsiteX41" fmla="*/ 488828 w 4311803"/>
              <a:gd name="connsiteY41" fmla="*/ 1369023 h 3931978"/>
              <a:gd name="connsiteX42" fmla="*/ 588402 w 4311803"/>
              <a:gd name="connsiteY42" fmla="*/ 1283396 h 3931978"/>
              <a:gd name="connsiteX43" fmla="*/ 693760 w 4311803"/>
              <a:gd name="connsiteY43" fmla="*/ 1203600 h 3931978"/>
              <a:gd name="connsiteX44" fmla="*/ 750765 w 4311803"/>
              <a:gd name="connsiteY44" fmla="*/ 1183286 h 3931978"/>
              <a:gd name="connsiteX45" fmla="*/ 799507 w 4311803"/>
              <a:gd name="connsiteY45" fmla="*/ 1147616 h 3931978"/>
              <a:gd name="connsiteX46" fmla="*/ 948797 w 4311803"/>
              <a:gd name="connsiteY46" fmla="*/ 1091633 h 3931978"/>
              <a:gd name="connsiteX47" fmla="*/ 974601 w 4311803"/>
              <a:gd name="connsiteY47" fmla="*/ 1050860 h 3931978"/>
              <a:gd name="connsiteX48" fmla="*/ 1037341 w 4311803"/>
              <a:gd name="connsiteY48" fmla="*/ 1017377 h 3931978"/>
              <a:gd name="connsiteX49" fmla="*/ 1085646 w 4311803"/>
              <a:gd name="connsiteY49" fmla="*/ 1029429 h 3931978"/>
              <a:gd name="connsiteX50" fmla="*/ 1098621 w 4311803"/>
              <a:gd name="connsiteY50" fmla="*/ 970383 h 3931978"/>
              <a:gd name="connsiteX51" fmla="*/ 1216274 w 4311803"/>
              <a:gd name="connsiteY51" fmla="*/ 851807 h 3931978"/>
              <a:gd name="connsiteX52" fmla="*/ 1297140 w 4311803"/>
              <a:gd name="connsiteY52" fmla="*/ 817935 h 3931978"/>
              <a:gd name="connsiteX53" fmla="*/ 1396666 w 4311803"/>
              <a:gd name="connsiteY53" fmla="*/ 761951 h 3931978"/>
              <a:gd name="connsiteX54" fmla="*/ 1372708 w 4311803"/>
              <a:gd name="connsiteY54" fmla="*/ 725406 h 3931978"/>
              <a:gd name="connsiteX55" fmla="*/ 1483752 w 4311803"/>
              <a:gd name="connsiteY55" fmla="*/ 625102 h 3931978"/>
              <a:gd name="connsiteX56" fmla="*/ 1522921 w 4311803"/>
              <a:gd name="connsiteY56" fmla="*/ 562607 h 3931978"/>
              <a:gd name="connsiteX57" fmla="*/ 1633042 w 4311803"/>
              <a:gd name="connsiteY57" fmla="*/ 488253 h 3931978"/>
              <a:gd name="connsiteX58" fmla="*/ 1540805 w 4311803"/>
              <a:gd name="connsiteY58" fmla="*/ 501326 h 3931978"/>
              <a:gd name="connsiteX59" fmla="*/ 1626821 w 4311803"/>
              <a:gd name="connsiteY59" fmla="*/ 413074 h 3931978"/>
              <a:gd name="connsiteX60" fmla="*/ 1689171 w 4311803"/>
              <a:gd name="connsiteY60" fmla="*/ 431200 h 3931978"/>
              <a:gd name="connsiteX61" fmla="*/ 1890994 w 4311803"/>
              <a:gd name="connsiteY61" fmla="*/ 405007 h 3931978"/>
              <a:gd name="connsiteX62" fmla="*/ 1944062 w 4311803"/>
              <a:gd name="connsiteY62" fmla="*/ 282980 h 3931978"/>
              <a:gd name="connsiteX63" fmla="*/ 1968944 w 4311803"/>
              <a:gd name="connsiteY63" fmla="*/ 166493 h 3931978"/>
              <a:gd name="connsiteX64" fmla="*/ 2032606 w 4311803"/>
              <a:gd name="connsiteY64" fmla="*/ 110509 h 3931978"/>
              <a:gd name="connsiteX65" fmla="*/ 2083292 w 4311803"/>
              <a:gd name="connsiteY65" fmla="*/ 46458 h 3931978"/>
              <a:gd name="connsiteX66" fmla="*/ 2132132 w 4311803"/>
              <a:gd name="connsiteY66" fmla="*/ 0 h 3931978"/>
              <a:gd name="connsiteX67" fmla="*/ 2214455 w 4311803"/>
              <a:gd name="connsiteY67" fmla="*/ 57975 h 3931978"/>
              <a:gd name="connsiteX68" fmla="*/ 2292405 w 4311803"/>
              <a:gd name="connsiteY68" fmla="*/ 146131 h 3931978"/>
              <a:gd name="connsiteX69" fmla="*/ 2341245 w 4311803"/>
              <a:gd name="connsiteY69" fmla="*/ 290124 h 3931978"/>
              <a:gd name="connsiteX70" fmla="*/ 2392465 w 4311803"/>
              <a:gd name="connsiteY70" fmla="*/ 451319 h 3931978"/>
              <a:gd name="connsiteX71" fmla="*/ 2547442 w 4311803"/>
              <a:gd name="connsiteY71" fmla="*/ 413608 h 3931978"/>
              <a:gd name="connsiteX72" fmla="*/ 2662179 w 4311803"/>
              <a:gd name="connsiteY72" fmla="*/ 403014 h 3931978"/>
              <a:gd name="connsiteX73" fmla="*/ 2715150 w 4311803"/>
              <a:gd name="connsiteY73" fmla="*/ 388873 h 3931978"/>
              <a:gd name="connsiteX74" fmla="*/ 2814919 w 4311803"/>
              <a:gd name="connsiteY74" fmla="*/ 438490 h 3931978"/>
              <a:gd name="connsiteX75" fmla="*/ 2740274 w 4311803"/>
              <a:gd name="connsiteY75" fmla="*/ 469592 h 3931978"/>
              <a:gd name="connsiteX76" fmla="*/ 2658147 w 4311803"/>
              <a:gd name="connsiteY76" fmla="*/ 461767 h 3931978"/>
              <a:gd name="connsiteX77" fmla="*/ 2663248 w 4311803"/>
              <a:gd name="connsiteY77" fmla="*/ 497632 h 3931978"/>
              <a:gd name="connsiteX78" fmla="*/ 2827360 w 4311803"/>
              <a:gd name="connsiteY78" fmla="*/ 556678 h 3931978"/>
              <a:gd name="connsiteX79" fmla="*/ 2986320 w 4311803"/>
              <a:gd name="connsiteY79" fmla="*/ 718408 h 3931978"/>
              <a:gd name="connsiteX80" fmla="*/ 3045074 w 4311803"/>
              <a:gd name="connsiteY80" fmla="*/ 817546 h 3931978"/>
              <a:gd name="connsiteX81" fmla="*/ 3175703 w 4311803"/>
              <a:gd name="connsiteY81" fmla="*/ 898800 h 3931978"/>
              <a:gd name="connsiteX82" fmla="*/ 3259095 w 4311803"/>
              <a:gd name="connsiteY82" fmla="*/ 950022 h 3931978"/>
              <a:gd name="connsiteX83" fmla="*/ 3346328 w 4311803"/>
              <a:gd name="connsiteY83" fmla="*/ 995168 h 3931978"/>
              <a:gd name="connsiteX84" fmla="*/ 3417375 w 4311803"/>
              <a:gd name="connsiteY84" fmla="*/ 1105775 h 3931978"/>
              <a:gd name="connsiteX85" fmla="*/ 3484730 w 4311803"/>
              <a:gd name="connsiteY85" fmla="*/ 1120354 h 3931978"/>
              <a:gd name="connsiteX86" fmla="*/ 3611131 w 4311803"/>
              <a:gd name="connsiteY86" fmla="*/ 1173956 h 3931978"/>
              <a:gd name="connsiteX87" fmla="*/ 3714108 w 4311803"/>
              <a:gd name="connsiteY87" fmla="*/ 1233244 h 3931978"/>
              <a:gd name="connsiteX88" fmla="*/ 3803575 w 4311803"/>
              <a:gd name="connsiteY88" fmla="*/ 1310804 h 3931978"/>
              <a:gd name="connsiteX89" fmla="*/ 3897270 w 4311803"/>
              <a:gd name="connsiteY89" fmla="*/ 1346669 h 3931978"/>
              <a:gd name="connsiteX90" fmla="*/ 4032516 w 4311803"/>
              <a:gd name="connsiteY90" fmla="*/ 1335152 h 3931978"/>
              <a:gd name="connsiteX91" fmla="*/ 4074357 w 4311803"/>
              <a:gd name="connsiteY91" fmla="*/ 1296371 h 3931978"/>
              <a:gd name="connsiteX92" fmla="*/ 4115518 w 4311803"/>
              <a:gd name="connsiteY92" fmla="*/ 1342830 h 3931978"/>
              <a:gd name="connsiteX93" fmla="*/ 4062305 w 4311803"/>
              <a:gd name="connsiteY93" fmla="*/ 1397501 h 3931978"/>
              <a:gd name="connsiteX94" fmla="*/ 4185013 w 4311803"/>
              <a:gd name="connsiteY94" fmla="*/ 1521230 h 3931978"/>
              <a:gd name="connsiteX95" fmla="*/ 4311803 w 4311803"/>
              <a:gd name="connsiteY95" fmla="*/ 1609919 h 3931978"/>
              <a:gd name="connsiteX96" fmla="*/ 4290614 w 4311803"/>
              <a:gd name="connsiteY96" fmla="*/ 1647630 h 3931978"/>
              <a:gd name="connsiteX97" fmla="*/ 4203529 w 4311803"/>
              <a:gd name="connsiteY97" fmla="*/ 1596409 h 3931978"/>
              <a:gd name="connsiteX98" fmla="*/ 4309275 w 4311803"/>
              <a:gd name="connsiteY98" fmla="*/ 1718048 h 3931978"/>
              <a:gd name="connsiteX99" fmla="*/ 4256597 w 4311803"/>
              <a:gd name="connsiteY99" fmla="*/ 1764895 h 3931978"/>
              <a:gd name="connsiteX100" fmla="*/ 4040728 w 4311803"/>
              <a:gd name="connsiteY100" fmla="*/ 1603165 h 3931978"/>
              <a:gd name="connsiteX101" fmla="*/ 3912092 w 4311803"/>
              <a:gd name="connsiteY101" fmla="*/ 1566620 h 3931978"/>
              <a:gd name="connsiteX102" fmla="*/ 3822091 w 4311803"/>
              <a:gd name="connsiteY102" fmla="*/ 1592327 h 3931978"/>
              <a:gd name="connsiteX103" fmla="*/ 3723099 w 4311803"/>
              <a:gd name="connsiteY103" fmla="*/ 1539502 h 3931978"/>
              <a:gd name="connsiteX104" fmla="*/ 3580710 w 4311803"/>
              <a:gd name="connsiteY104" fmla="*/ 1526527 h 3931978"/>
              <a:gd name="connsiteX105" fmla="*/ 3371451 w 4311803"/>
              <a:gd name="connsiteY105" fmla="*/ 1410186 h 3931978"/>
              <a:gd name="connsiteX106" fmla="*/ 3285678 w 4311803"/>
              <a:gd name="connsiteY106" fmla="*/ 1432833 h 3931978"/>
              <a:gd name="connsiteX107" fmla="*/ 3018347 w 4311803"/>
              <a:gd name="connsiteY107" fmla="*/ 1246608 h 3931978"/>
              <a:gd name="connsiteX108" fmla="*/ 3013584 w 4311803"/>
              <a:gd name="connsiteY108" fmla="*/ 1309881 h 3931978"/>
              <a:gd name="connsiteX109" fmla="*/ 3091533 w 4311803"/>
              <a:gd name="connsiteY109" fmla="*/ 1386373 h 3931978"/>
              <a:gd name="connsiteX110" fmla="*/ 3022039 w 4311803"/>
              <a:gd name="connsiteY110" fmla="*/ 1443280 h 3931978"/>
              <a:gd name="connsiteX111" fmla="*/ 3017422 w 4311803"/>
              <a:gd name="connsiteY111" fmla="*/ 1579207 h 3931978"/>
              <a:gd name="connsiteX112" fmla="*/ 2993464 w 4311803"/>
              <a:gd name="connsiteY112" fmla="*/ 1723198 h 3931978"/>
              <a:gd name="connsiteX113" fmla="*/ 2994922 w 4311803"/>
              <a:gd name="connsiteY113" fmla="*/ 1875404 h 3931978"/>
              <a:gd name="connsiteX114" fmla="*/ 2939327 w 4311803"/>
              <a:gd name="connsiteY114" fmla="*/ 1950049 h 3931978"/>
              <a:gd name="connsiteX115" fmla="*/ 2947005 w 4311803"/>
              <a:gd name="connsiteY115" fmla="*/ 2111002 h 3931978"/>
              <a:gd name="connsiteX116" fmla="*/ 2813462 w 4311803"/>
              <a:gd name="connsiteY116" fmla="*/ 2156392 h 3931978"/>
              <a:gd name="connsiteX117" fmla="*/ 2772300 w 4311803"/>
              <a:gd name="connsiteY117" fmla="*/ 2112848 h 3931978"/>
              <a:gd name="connsiteX118" fmla="*/ 2673697 w 4311803"/>
              <a:gd name="connsiteY118" fmla="*/ 2118535 h 3931978"/>
              <a:gd name="connsiteX119" fmla="*/ 2771522 w 4311803"/>
              <a:gd name="connsiteY119" fmla="*/ 2351460 h 3931978"/>
              <a:gd name="connsiteX120" fmla="*/ 2740274 w 4311803"/>
              <a:gd name="connsiteY120" fmla="*/ 2453368 h 3931978"/>
              <a:gd name="connsiteX121" fmla="*/ 2808699 w 4311803"/>
              <a:gd name="connsiteY121" fmla="*/ 3474049 h 3931978"/>
              <a:gd name="connsiteX122" fmla="*/ 2806317 w 4311803"/>
              <a:gd name="connsiteY122" fmla="*/ 3929597 h 3931978"/>
              <a:gd name="connsiteX123" fmla="*/ 2491458 w 4311803"/>
              <a:gd name="connsiteY123" fmla="*/ 3929061 h 3931978"/>
              <a:gd name="connsiteX124" fmla="*/ 2312913 w 4311803"/>
              <a:gd name="connsiteY124" fmla="*/ 3139071 h 3931978"/>
              <a:gd name="connsiteX125" fmla="*/ 2179515 w 4311803"/>
              <a:gd name="connsiteY125" fmla="*/ 2655871 h 3931978"/>
              <a:gd name="connsiteX126" fmla="*/ 2124065 w 4311803"/>
              <a:gd name="connsiteY126" fmla="*/ 2823288 h 3931978"/>
              <a:gd name="connsiteX127" fmla="*/ 2056029 w 4311803"/>
              <a:gd name="connsiteY127" fmla="*/ 3094604 h 3931978"/>
              <a:gd name="connsiteX128" fmla="*/ 1950282 w 4311803"/>
              <a:gd name="connsiteY128" fmla="*/ 3573576 h 3931978"/>
              <a:gd name="connsiteX129" fmla="*/ 1862273 w 4311803"/>
              <a:gd name="connsiteY129" fmla="*/ 3931978 h 3931978"/>
              <a:gd name="connsiteX130" fmla="*/ 1468007 w 4311803"/>
              <a:gd name="connsiteY130" fmla="*/ 3930910 h 3931978"/>
              <a:gd name="connsiteX0" fmla="*/ 1468007 w 4311803"/>
              <a:gd name="connsiteY0" fmla="*/ 3930910 h 3931978"/>
              <a:gd name="connsiteX1" fmla="*/ 1532980 w 4311803"/>
              <a:gd name="connsiteY1" fmla="*/ 3428124 h 3931978"/>
              <a:gd name="connsiteX2" fmla="*/ 1570838 w 4311803"/>
              <a:gd name="connsiteY2" fmla="*/ 3044841 h 3931978"/>
              <a:gd name="connsiteX3" fmla="*/ 1591346 w 4311803"/>
              <a:gd name="connsiteY3" fmla="*/ 2781445 h 3931978"/>
              <a:gd name="connsiteX4" fmla="*/ 1601940 w 4311803"/>
              <a:gd name="connsiteY4" fmla="*/ 2609412 h 3931978"/>
              <a:gd name="connsiteX5" fmla="*/ 1610006 w 4311803"/>
              <a:gd name="connsiteY5" fmla="*/ 2464885 h 3931978"/>
              <a:gd name="connsiteX6" fmla="*/ 1622448 w 4311803"/>
              <a:gd name="connsiteY6" fmla="*/ 2295476 h 3931978"/>
              <a:gd name="connsiteX7" fmla="*/ 1661762 w 4311803"/>
              <a:gd name="connsiteY7" fmla="*/ 2186813 h 3931978"/>
              <a:gd name="connsiteX8" fmla="*/ 1683194 w 4311803"/>
              <a:gd name="connsiteY8" fmla="*/ 2108330 h 3931978"/>
              <a:gd name="connsiteX9" fmla="*/ 1576912 w 4311803"/>
              <a:gd name="connsiteY9" fmla="*/ 2063474 h 3931978"/>
              <a:gd name="connsiteX10" fmla="*/ 1563159 w 4311803"/>
              <a:gd name="connsiteY10" fmla="*/ 1977313 h 3931978"/>
              <a:gd name="connsiteX11" fmla="*/ 1582890 w 4311803"/>
              <a:gd name="connsiteY11" fmla="*/ 1912727 h 3931978"/>
              <a:gd name="connsiteX12" fmla="*/ 1521074 w 4311803"/>
              <a:gd name="connsiteY12" fmla="*/ 1850522 h 3931978"/>
              <a:gd name="connsiteX13" fmla="*/ 1488515 w 4311803"/>
              <a:gd name="connsiteY13" fmla="*/ 1738555 h 3931978"/>
              <a:gd name="connsiteX14" fmla="*/ 1446429 w 4311803"/>
              <a:gd name="connsiteY14" fmla="*/ 1228482 h 3931978"/>
              <a:gd name="connsiteX15" fmla="*/ 1275709 w 4311803"/>
              <a:gd name="connsiteY15" fmla="*/ 1283931 h 3931978"/>
              <a:gd name="connsiteX16" fmla="*/ 1172731 w 4311803"/>
              <a:gd name="connsiteY16" fmla="*/ 1383992 h 3931978"/>
              <a:gd name="connsiteX17" fmla="*/ 1035882 w 4311803"/>
              <a:gd name="connsiteY17" fmla="*/ 1446196 h 3931978"/>
              <a:gd name="connsiteX18" fmla="*/ 874152 w 4311803"/>
              <a:gd name="connsiteY18" fmla="*/ 1452416 h 3931978"/>
              <a:gd name="connsiteX19" fmla="*/ 840134 w 4311803"/>
              <a:gd name="connsiteY19" fmla="*/ 1508934 h 3931978"/>
              <a:gd name="connsiteX20" fmla="*/ 780846 w 4311803"/>
              <a:gd name="connsiteY20" fmla="*/ 1508400 h 3931978"/>
              <a:gd name="connsiteX21" fmla="*/ 660423 w 4311803"/>
              <a:gd name="connsiteY21" fmla="*/ 1582121 h 3931978"/>
              <a:gd name="connsiteX22" fmla="*/ 594234 w 4311803"/>
              <a:gd name="connsiteY22" fmla="*/ 1533282 h 3931978"/>
              <a:gd name="connsiteX23" fmla="*/ 463605 w 4311803"/>
              <a:gd name="connsiteY23" fmla="*/ 1601706 h 3931978"/>
              <a:gd name="connsiteX24" fmla="*/ 415299 w 4311803"/>
              <a:gd name="connsiteY24" fmla="*/ 1586495 h 3931978"/>
              <a:gd name="connsiteX25" fmla="*/ 319759 w 4311803"/>
              <a:gd name="connsiteY25" fmla="*/ 1654773 h 3931978"/>
              <a:gd name="connsiteX26" fmla="*/ 196127 w 4311803"/>
              <a:gd name="connsiteY26" fmla="*/ 1707453 h 3931978"/>
              <a:gd name="connsiteX27" fmla="*/ 123718 w 4311803"/>
              <a:gd name="connsiteY27" fmla="*/ 1712361 h 3931978"/>
              <a:gd name="connsiteX28" fmla="*/ 57820 w 4311803"/>
              <a:gd name="connsiteY28" fmla="*/ 1740791 h 3931978"/>
              <a:gd name="connsiteX29" fmla="*/ 49461 w 4311803"/>
              <a:gd name="connsiteY29" fmla="*/ 1705606 h 3931978"/>
              <a:gd name="connsiteX30" fmla="*/ 3053 w 4311803"/>
              <a:gd name="connsiteY30" fmla="*/ 1716686 h 3931978"/>
              <a:gd name="connsiteX31" fmla="*/ 13742 w 4311803"/>
              <a:gd name="connsiteY31" fmla="*/ 1680579 h 3931978"/>
              <a:gd name="connsiteX32" fmla="*/ 68803 w 4311803"/>
              <a:gd name="connsiteY32" fmla="*/ 1627511 h 3931978"/>
              <a:gd name="connsiteX33" fmla="*/ 15736 w 4311803"/>
              <a:gd name="connsiteY33" fmla="*/ 1601706 h 3931978"/>
              <a:gd name="connsiteX34" fmla="*/ 65499 w 4311803"/>
              <a:gd name="connsiteY34" fmla="*/ 1533282 h 3931978"/>
              <a:gd name="connsiteX35" fmla="*/ 283213 w 4311803"/>
              <a:gd name="connsiteY35" fmla="*/ 1458637 h 3931978"/>
              <a:gd name="connsiteX36" fmla="*/ 196127 w 4311803"/>
              <a:gd name="connsiteY36" fmla="*/ 1415094 h 3931978"/>
              <a:gd name="connsiteX37" fmla="*/ 214789 w 4311803"/>
              <a:gd name="connsiteY37" fmla="*/ 1352890 h 3931978"/>
              <a:gd name="connsiteX38" fmla="*/ 332976 w 4311803"/>
              <a:gd name="connsiteY38" fmla="*/ 1346669 h 3931978"/>
              <a:gd name="connsiteX39" fmla="*/ 432503 w 4311803"/>
              <a:gd name="connsiteY39" fmla="*/ 1365331 h 3931978"/>
              <a:gd name="connsiteX40" fmla="*/ 432503 w 4311803"/>
              <a:gd name="connsiteY40" fmla="*/ 1365331 h 3931978"/>
              <a:gd name="connsiteX41" fmla="*/ 488828 w 4311803"/>
              <a:gd name="connsiteY41" fmla="*/ 1369023 h 3931978"/>
              <a:gd name="connsiteX42" fmla="*/ 588402 w 4311803"/>
              <a:gd name="connsiteY42" fmla="*/ 1283396 h 3931978"/>
              <a:gd name="connsiteX43" fmla="*/ 693760 w 4311803"/>
              <a:gd name="connsiteY43" fmla="*/ 1203600 h 3931978"/>
              <a:gd name="connsiteX44" fmla="*/ 750765 w 4311803"/>
              <a:gd name="connsiteY44" fmla="*/ 1183286 h 3931978"/>
              <a:gd name="connsiteX45" fmla="*/ 799507 w 4311803"/>
              <a:gd name="connsiteY45" fmla="*/ 1147616 h 3931978"/>
              <a:gd name="connsiteX46" fmla="*/ 948797 w 4311803"/>
              <a:gd name="connsiteY46" fmla="*/ 1091633 h 3931978"/>
              <a:gd name="connsiteX47" fmla="*/ 974601 w 4311803"/>
              <a:gd name="connsiteY47" fmla="*/ 1050860 h 3931978"/>
              <a:gd name="connsiteX48" fmla="*/ 1037341 w 4311803"/>
              <a:gd name="connsiteY48" fmla="*/ 1017377 h 3931978"/>
              <a:gd name="connsiteX49" fmla="*/ 1085646 w 4311803"/>
              <a:gd name="connsiteY49" fmla="*/ 1029429 h 3931978"/>
              <a:gd name="connsiteX50" fmla="*/ 1098621 w 4311803"/>
              <a:gd name="connsiteY50" fmla="*/ 970383 h 3931978"/>
              <a:gd name="connsiteX51" fmla="*/ 1216274 w 4311803"/>
              <a:gd name="connsiteY51" fmla="*/ 851807 h 3931978"/>
              <a:gd name="connsiteX52" fmla="*/ 1297140 w 4311803"/>
              <a:gd name="connsiteY52" fmla="*/ 817935 h 3931978"/>
              <a:gd name="connsiteX53" fmla="*/ 1396666 w 4311803"/>
              <a:gd name="connsiteY53" fmla="*/ 761951 h 3931978"/>
              <a:gd name="connsiteX54" fmla="*/ 1372708 w 4311803"/>
              <a:gd name="connsiteY54" fmla="*/ 725406 h 3931978"/>
              <a:gd name="connsiteX55" fmla="*/ 1483752 w 4311803"/>
              <a:gd name="connsiteY55" fmla="*/ 625102 h 3931978"/>
              <a:gd name="connsiteX56" fmla="*/ 1522921 w 4311803"/>
              <a:gd name="connsiteY56" fmla="*/ 562607 h 3931978"/>
              <a:gd name="connsiteX57" fmla="*/ 1633042 w 4311803"/>
              <a:gd name="connsiteY57" fmla="*/ 488253 h 3931978"/>
              <a:gd name="connsiteX58" fmla="*/ 1540805 w 4311803"/>
              <a:gd name="connsiteY58" fmla="*/ 501326 h 3931978"/>
              <a:gd name="connsiteX59" fmla="*/ 1626821 w 4311803"/>
              <a:gd name="connsiteY59" fmla="*/ 413074 h 3931978"/>
              <a:gd name="connsiteX60" fmla="*/ 1689171 w 4311803"/>
              <a:gd name="connsiteY60" fmla="*/ 431200 h 3931978"/>
              <a:gd name="connsiteX61" fmla="*/ 1890994 w 4311803"/>
              <a:gd name="connsiteY61" fmla="*/ 405007 h 3931978"/>
              <a:gd name="connsiteX62" fmla="*/ 1944062 w 4311803"/>
              <a:gd name="connsiteY62" fmla="*/ 282980 h 3931978"/>
              <a:gd name="connsiteX63" fmla="*/ 1968944 w 4311803"/>
              <a:gd name="connsiteY63" fmla="*/ 166493 h 3931978"/>
              <a:gd name="connsiteX64" fmla="*/ 2032606 w 4311803"/>
              <a:gd name="connsiteY64" fmla="*/ 110509 h 3931978"/>
              <a:gd name="connsiteX65" fmla="*/ 2083292 w 4311803"/>
              <a:gd name="connsiteY65" fmla="*/ 46458 h 3931978"/>
              <a:gd name="connsiteX66" fmla="*/ 2132132 w 4311803"/>
              <a:gd name="connsiteY66" fmla="*/ 0 h 3931978"/>
              <a:gd name="connsiteX67" fmla="*/ 2214455 w 4311803"/>
              <a:gd name="connsiteY67" fmla="*/ 57975 h 3931978"/>
              <a:gd name="connsiteX68" fmla="*/ 2292405 w 4311803"/>
              <a:gd name="connsiteY68" fmla="*/ 146131 h 3931978"/>
              <a:gd name="connsiteX69" fmla="*/ 2341245 w 4311803"/>
              <a:gd name="connsiteY69" fmla="*/ 290124 h 3931978"/>
              <a:gd name="connsiteX70" fmla="*/ 2392465 w 4311803"/>
              <a:gd name="connsiteY70" fmla="*/ 451319 h 3931978"/>
              <a:gd name="connsiteX71" fmla="*/ 2547442 w 4311803"/>
              <a:gd name="connsiteY71" fmla="*/ 413608 h 3931978"/>
              <a:gd name="connsiteX72" fmla="*/ 2662179 w 4311803"/>
              <a:gd name="connsiteY72" fmla="*/ 403014 h 3931978"/>
              <a:gd name="connsiteX73" fmla="*/ 2715150 w 4311803"/>
              <a:gd name="connsiteY73" fmla="*/ 388873 h 3931978"/>
              <a:gd name="connsiteX74" fmla="*/ 2814919 w 4311803"/>
              <a:gd name="connsiteY74" fmla="*/ 438490 h 3931978"/>
              <a:gd name="connsiteX75" fmla="*/ 2740274 w 4311803"/>
              <a:gd name="connsiteY75" fmla="*/ 469592 h 3931978"/>
              <a:gd name="connsiteX76" fmla="*/ 2658147 w 4311803"/>
              <a:gd name="connsiteY76" fmla="*/ 461767 h 3931978"/>
              <a:gd name="connsiteX77" fmla="*/ 2663248 w 4311803"/>
              <a:gd name="connsiteY77" fmla="*/ 497632 h 3931978"/>
              <a:gd name="connsiteX78" fmla="*/ 2827360 w 4311803"/>
              <a:gd name="connsiteY78" fmla="*/ 556678 h 3931978"/>
              <a:gd name="connsiteX79" fmla="*/ 2986320 w 4311803"/>
              <a:gd name="connsiteY79" fmla="*/ 718408 h 3931978"/>
              <a:gd name="connsiteX80" fmla="*/ 3045074 w 4311803"/>
              <a:gd name="connsiteY80" fmla="*/ 817546 h 3931978"/>
              <a:gd name="connsiteX81" fmla="*/ 3175703 w 4311803"/>
              <a:gd name="connsiteY81" fmla="*/ 898800 h 3931978"/>
              <a:gd name="connsiteX82" fmla="*/ 3259095 w 4311803"/>
              <a:gd name="connsiteY82" fmla="*/ 950022 h 3931978"/>
              <a:gd name="connsiteX83" fmla="*/ 3346328 w 4311803"/>
              <a:gd name="connsiteY83" fmla="*/ 995168 h 3931978"/>
              <a:gd name="connsiteX84" fmla="*/ 3417375 w 4311803"/>
              <a:gd name="connsiteY84" fmla="*/ 1105775 h 3931978"/>
              <a:gd name="connsiteX85" fmla="*/ 3484730 w 4311803"/>
              <a:gd name="connsiteY85" fmla="*/ 1120354 h 3931978"/>
              <a:gd name="connsiteX86" fmla="*/ 3611131 w 4311803"/>
              <a:gd name="connsiteY86" fmla="*/ 1173956 h 3931978"/>
              <a:gd name="connsiteX87" fmla="*/ 3714108 w 4311803"/>
              <a:gd name="connsiteY87" fmla="*/ 1233244 h 3931978"/>
              <a:gd name="connsiteX88" fmla="*/ 3803575 w 4311803"/>
              <a:gd name="connsiteY88" fmla="*/ 1310804 h 3931978"/>
              <a:gd name="connsiteX89" fmla="*/ 3897270 w 4311803"/>
              <a:gd name="connsiteY89" fmla="*/ 1346669 h 3931978"/>
              <a:gd name="connsiteX90" fmla="*/ 4032516 w 4311803"/>
              <a:gd name="connsiteY90" fmla="*/ 1335152 h 3931978"/>
              <a:gd name="connsiteX91" fmla="*/ 4074357 w 4311803"/>
              <a:gd name="connsiteY91" fmla="*/ 1296371 h 3931978"/>
              <a:gd name="connsiteX92" fmla="*/ 4115518 w 4311803"/>
              <a:gd name="connsiteY92" fmla="*/ 1342830 h 3931978"/>
              <a:gd name="connsiteX93" fmla="*/ 4062305 w 4311803"/>
              <a:gd name="connsiteY93" fmla="*/ 1397501 h 3931978"/>
              <a:gd name="connsiteX94" fmla="*/ 4185013 w 4311803"/>
              <a:gd name="connsiteY94" fmla="*/ 1521230 h 3931978"/>
              <a:gd name="connsiteX95" fmla="*/ 4311803 w 4311803"/>
              <a:gd name="connsiteY95" fmla="*/ 1609919 h 3931978"/>
              <a:gd name="connsiteX96" fmla="*/ 4290614 w 4311803"/>
              <a:gd name="connsiteY96" fmla="*/ 1647630 h 3931978"/>
              <a:gd name="connsiteX97" fmla="*/ 4203529 w 4311803"/>
              <a:gd name="connsiteY97" fmla="*/ 1596409 h 3931978"/>
              <a:gd name="connsiteX98" fmla="*/ 4309275 w 4311803"/>
              <a:gd name="connsiteY98" fmla="*/ 1718048 h 3931978"/>
              <a:gd name="connsiteX99" fmla="*/ 4256597 w 4311803"/>
              <a:gd name="connsiteY99" fmla="*/ 1764895 h 3931978"/>
              <a:gd name="connsiteX100" fmla="*/ 4040728 w 4311803"/>
              <a:gd name="connsiteY100" fmla="*/ 1603165 h 3931978"/>
              <a:gd name="connsiteX101" fmla="*/ 3912092 w 4311803"/>
              <a:gd name="connsiteY101" fmla="*/ 1566620 h 3931978"/>
              <a:gd name="connsiteX102" fmla="*/ 3822091 w 4311803"/>
              <a:gd name="connsiteY102" fmla="*/ 1592327 h 3931978"/>
              <a:gd name="connsiteX103" fmla="*/ 3723099 w 4311803"/>
              <a:gd name="connsiteY103" fmla="*/ 1539502 h 3931978"/>
              <a:gd name="connsiteX104" fmla="*/ 3580710 w 4311803"/>
              <a:gd name="connsiteY104" fmla="*/ 1526527 h 3931978"/>
              <a:gd name="connsiteX105" fmla="*/ 3371451 w 4311803"/>
              <a:gd name="connsiteY105" fmla="*/ 1410186 h 3931978"/>
              <a:gd name="connsiteX106" fmla="*/ 3285678 w 4311803"/>
              <a:gd name="connsiteY106" fmla="*/ 1432833 h 3931978"/>
              <a:gd name="connsiteX107" fmla="*/ 3018347 w 4311803"/>
              <a:gd name="connsiteY107" fmla="*/ 1246608 h 3931978"/>
              <a:gd name="connsiteX108" fmla="*/ 3013584 w 4311803"/>
              <a:gd name="connsiteY108" fmla="*/ 1309881 h 3931978"/>
              <a:gd name="connsiteX109" fmla="*/ 3091533 w 4311803"/>
              <a:gd name="connsiteY109" fmla="*/ 1386373 h 3931978"/>
              <a:gd name="connsiteX110" fmla="*/ 3022039 w 4311803"/>
              <a:gd name="connsiteY110" fmla="*/ 1443280 h 3931978"/>
              <a:gd name="connsiteX111" fmla="*/ 3017422 w 4311803"/>
              <a:gd name="connsiteY111" fmla="*/ 1579207 h 3931978"/>
              <a:gd name="connsiteX112" fmla="*/ 2993464 w 4311803"/>
              <a:gd name="connsiteY112" fmla="*/ 1723198 h 3931978"/>
              <a:gd name="connsiteX113" fmla="*/ 2994922 w 4311803"/>
              <a:gd name="connsiteY113" fmla="*/ 1875404 h 3931978"/>
              <a:gd name="connsiteX114" fmla="*/ 2939327 w 4311803"/>
              <a:gd name="connsiteY114" fmla="*/ 1950049 h 3931978"/>
              <a:gd name="connsiteX115" fmla="*/ 2947005 w 4311803"/>
              <a:gd name="connsiteY115" fmla="*/ 2111002 h 3931978"/>
              <a:gd name="connsiteX116" fmla="*/ 2813462 w 4311803"/>
              <a:gd name="connsiteY116" fmla="*/ 2156392 h 3931978"/>
              <a:gd name="connsiteX117" fmla="*/ 2772300 w 4311803"/>
              <a:gd name="connsiteY117" fmla="*/ 2112848 h 3931978"/>
              <a:gd name="connsiteX118" fmla="*/ 2673697 w 4311803"/>
              <a:gd name="connsiteY118" fmla="*/ 2118535 h 3931978"/>
              <a:gd name="connsiteX119" fmla="*/ 2771522 w 4311803"/>
              <a:gd name="connsiteY119" fmla="*/ 2351460 h 3931978"/>
              <a:gd name="connsiteX120" fmla="*/ 2740274 w 4311803"/>
              <a:gd name="connsiteY120" fmla="*/ 2453368 h 3931978"/>
              <a:gd name="connsiteX121" fmla="*/ 2808699 w 4311803"/>
              <a:gd name="connsiteY121" fmla="*/ 3474049 h 3931978"/>
              <a:gd name="connsiteX122" fmla="*/ 2806317 w 4311803"/>
              <a:gd name="connsiteY122" fmla="*/ 3929597 h 3931978"/>
              <a:gd name="connsiteX123" fmla="*/ 2491458 w 4311803"/>
              <a:gd name="connsiteY123" fmla="*/ 3929061 h 3931978"/>
              <a:gd name="connsiteX124" fmla="*/ 2312913 w 4311803"/>
              <a:gd name="connsiteY124" fmla="*/ 3139071 h 3931978"/>
              <a:gd name="connsiteX125" fmla="*/ 2179515 w 4311803"/>
              <a:gd name="connsiteY125" fmla="*/ 2655871 h 3931978"/>
              <a:gd name="connsiteX126" fmla="*/ 2124065 w 4311803"/>
              <a:gd name="connsiteY126" fmla="*/ 2823288 h 3931978"/>
              <a:gd name="connsiteX127" fmla="*/ 2056029 w 4311803"/>
              <a:gd name="connsiteY127" fmla="*/ 3094604 h 3931978"/>
              <a:gd name="connsiteX128" fmla="*/ 1950282 w 4311803"/>
              <a:gd name="connsiteY128" fmla="*/ 3573576 h 3931978"/>
              <a:gd name="connsiteX129" fmla="*/ 1862273 w 4311803"/>
              <a:gd name="connsiteY129" fmla="*/ 3931978 h 3931978"/>
              <a:gd name="connsiteX130" fmla="*/ 1468007 w 4311803"/>
              <a:gd name="connsiteY130" fmla="*/ 3930910 h 3931978"/>
              <a:gd name="connsiteX0" fmla="*/ 1470493 w 4314289"/>
              <a:gd name="connsiteY0" fmla="*/ 3930910 h 3931978"/>
              <a:gd name="connsiteX1" fmla="*/ 1535466 w 4314289"/>
              <a:gd name="connsiteY1" fmla="*/ 3428124 h 3931978"/>
              <a:gd name="connsiteX2" fmla="*/ 1573324 w 4314289"/>
              <a:gd name="connsiteY2" fmla="*/ 3044841 h 3931978"/>
              <a:gd name="connsiteX3" fmla="*/ 1593832 w 4314289"/>
              <a:gd name="connsiteY3" fmla="*/ 2781445 h 3931978"/>
              <a:gd name="connsiteX4" fmla="*/ 1604426 w 4314289"/>
              <a:gd name="connsiteY4" fmla="*/ 2609412 h 3931978"/>
              <a:gd name="connsiteX5" fmla="*/ 1612492 w 4314289"/>
              <a:gd name="connsiteY5" fmla="*/ 2464885 h 3931978"/>
              <a:gd name="connsiteX6" fmla="*/ 1624934 w 4314289"/>
              <a:gd name="connsiteY6" fmla="*/ 2295476 h 3931978"/>
              <a:gd name="connsiteX7" fmla="*/ 1664248 w 4314289"/>
              <a:gd name="connsiteY7" fmla="*/ 2186813 h 3931978"/>
              <a:gd name="connsiteX8" fmla="*/ 1685680 w 4314289"/>
              <a:gd name="connsiteY8" fmla="*/ 2108330 h 3931978"/>
              <a:gd name="connsiteX9" fmla="*/ 1579398 w 4314289"/>
              <a:gd name="connsiteY9" fmla="*/ 2063474 h 3931978"/>
              <a:gd name="connsiteX10" fmla="*/ 1565645 w 4314289"/>
              <a:gd name="connsiteY10" fmla="*/ 1977313 h 3931978"/>
              <a:gd name="connsiteX11" fmla="*/ 1585376 w 4314289"/>
              <a:gd name="connsiteY11" fmla="*/ 1912727 h 3931978"/>
              <a:gd name="connsiteX12" fmla="*/ 1523560 w 4314289"/>
              <a:gd name="connsiteY12" fmla="*/ 1850522 h 3931978"/>
              <a:gd name="connsiteX13" fmla="*/ 1491001 w 4314289"/>
              <a:gd name="connsiteY13" fmla="*/ 1738555 h 3931978"/>
              <a:gd name="connsiteX14" fmla="*/ 1448915 w 4314289"/>
              <a:gd name="connsiteY14" fmla="*/ 1228482 h 3931978"/>
              <a:gd name="connsiteX15" fmla="*/ 1278195 w 4314289"/>
              <a:gd name="connsiteY15" fmla="*/ 1283931 h 3931978"/>
              <a:gd name="connsiteX16" fmla="*/ 1175217 w 4314289"/>
              <a:gd name="connsiteY16" fmla="*/ 1383992 h 3931978"/>
              <a:gd name="connsiteX17" fmla="*/ 1038368 w 4314289"/>
              <a:gd name="connsiteY17" fmla="*/ 1446196 h 3931978"/>
              <a:gd name="connsiteX18" fmla="*/ 876638 w 4314289"/>
              <a:gd name="connsiteY18" fmla="*/ 1452416 h 3931978"/>
              <a:gd name="connsiteX19" fmla="*/ 842620 w 4314289"/>
              <a:gd name="connsiteY19" fmla="*/ 1508934 h 3931978"/>
              <a:gd name="connsiteX20" fmla="*/ 783332 w 4314289"/>
              <a:gd name="connsiteY20" fmla="*/ 1508400 h 3931978"/>
              <a:gd name="connsiteX21" fmla="*/ 662909 w 4314289"/>
              <a:gd name="connsiteY21" fmla="*/ 1582121 h 3931978"/>
              <a:gd name="connsiteX22" fmla="*/ 596720 w 4314289"/>
              <a:gd name="connsiteY22" fmla="*/ 1533282 h 3931978"/>
              <a:gd name="connsiteX23" fmla="*/ 466091 w 4314289"/>
              <a:gd name="connsiteY23" fmla="*/ 1601706 h 3931978"/>
              <a:gd name="connsiteX24" fmla="*/ 417785 w 4314289"/>
              <a:gd name="connsiteY24" fmla="*/ 1586495 h 3931978"/>
              <a:gd name="connsiteX25" fmla="*/ 322245 w 4314289"/>
              <a:gd name="connsiteY25" fmla="*/ 1654773 h 3931978"/>
              <a:gd name="connsiteX26" fmla="*/ 198613 w 4314289"/>
              <a:gd name="connsiteY26" fmla="*/ 1707453 h 3931978"/>
              <a:gd name="connsiteX27" fmla="*/ 126204 w 4314289"/>
              <a:gd name="connsiteY27" fmla="*/ 1712361 h 3931978"/>
              <a:gd name="connsiteX28" fmla="*/ 60306 w 4314289"/>
              <a:gd name="connsiteY28" fmla="*/ 1740791 h 3931978"/>
              <a:gd name="connsiteX29" fmla="*/ 51947 w 4314289"/>
              <a:gd name="connsiteY29" fmla="*/ 1705606 h 3931978"/>
              <a:gd name="connsiteX30" fmla="*/ 5539 w 4314289"/>
              <a:gd name="connsiteY30" fmla="*/ 1716686 h 3931978"/>
              <a:gd name="connsiteX31" fmla="*/ 6703 w 4314289"/>
              <a:gd name="connsiteY31" fmla="*/ 1673435 h 3931978"/>
              <a:gd name="connsiteX32" fmla="*/ 71289 w 4314289"/>
              <a:gd name="connsiteY32" fmla="*/ 1627511 h 3931978"/>
              <a:gd name="connsiteX33" fmla="*/ 18222 w 4314289"/>
              <a:gd name="connsiteY33" fmla="*/ 1601706 h 3931978"/>
              <a:gd name="connsiteX34" fmla="*/ 67985 w 4314289"/>
              <a:gd name="connsiteY34" fmla="*/ 1533282 h 3931978"/>
              <a:gd name="connsiteX35" fmla="*/ 285699 w 4314289"/>
              <a:gd name="connsiteY35" fmla="*/ 1458637 h 3931978"/>
              <a:gd name="connsiteX36" fmla="*/ 198613 w 4314289"/>
              <a:gd name="connsiteY36" fmla="*/ 1415094 h 3931978"/>
              <a:gd name="connsiteX37" fmla="*/ 217275 w 4314289"/>
              <a:gd name="connsiteY37" fmla="*/ 1352890 h 3931978"/>
              <a:gd name="connsiteX38" fmla="*/ 335462 w 4314289"/>
              <a:gd name="connsiteY38" fmla="*/ 1346669 h 3931978"/>
              <a:gd name="connsiteX39" fmla="*/ 434989 w 4314289"/>
              <a:gd name="connsiteY39" fmla="*/ 1365331 h 3931978"/>
              <a:gd name="connsiteX40" fmla="*/ 434989 w 4314289"/>
              <a:gd name="connsiteY40" fmla="*/ 1365331 h 3931978"/>
              <a:gd name="connsiteX41" fmla="*/ 491314 w 4314289"/>
              <a:gd name="connsiteY41" fmla="*/ 1369023 h 3931978"/>
              <a:gd name="connsiteX42" fmla="*/ 590888 w 4314289"/>
              <a:gd name="connsiteY42" fmla="*/ 1283396 h 3931978"/>
              <a:gd name="connsiteX43" fmla="*/ 696246 w 4314289"/>
              <a:gd name="connsiteY43" fmla="*/ 1203600 h 3931978"/>
              <a:gd name="connsiteX44" fmla="*/ 753251 w 4314289"/>
              <a:gd name="connsiteY44" fmla="*/ 1183286 h 3931978"/>
              <a:gd name="connsiteX45" fmla="*/ 801993 w 4314289"/>
              <a:gd name="connsiteY45" fmla="*/ 1147616 h 3931978"/>
              <a:gd name="connsiteX46" fmla="*/ 951283 w 4314289"/>
              <a:gd name="connsiteY46" fmla="*/ 1091633 h 3931978"/>
              <a:gd name="connsiteX47" fmla="*/ 977087 w 4314289"/>
              <a:gd name="connsiteY47" fmla="*/ 1050860 h 3931978"/>
              <a:gd name="connsiteX48" fmla="*/ 1039827 w 4314289"/>
              <a:gd name="connsiteY48" fmla="*/ 1017377 h 3931978"/>
              <a:gd name="connsiteX49" fmla="*/ 1088132 w 4314289"/>
              <a:gd name="connsiteY49" fmla="*/ 1029429 h 3931978"/>
              <a:gd name="connsiteX50" fmla="*/ 1101107 w 4314289"/>
              <a:gd name="connsiteY50" fmla="*/ 970383 h 3931978"/>
              <a:gd name="connsiteX51" fmla="*/ 1218760 w 4314289"/>
              <a:gd name="connsiteY51" fmla="*/ 851807 h 3931978"/>
              <a:gd name="connsiteX52" fmla="*/ 1299626 w 4314289"/>
              <a:gd name="connsiteY52" fmla="*/ 817935 h 3931978"/>
              <a:gd name="connsiteX53" fmla="*/ 1399152 w 4314289"/>
              <a:gd name="connsiteY53" fmla="*/ 761951 h 3931978"/>
              <a:gd name="connsiteX54" fmla="*/ 1375194 w 4314289"/>
              <a:gd name="connsiteY54" fmla="*/ 725406 h 3931978"/>
              <a:gd name="connsiteX55" fmla="*/ 1486238 w 4314289"/>
              <a:gd name="connsiteY55" fmla="*/ 625102 h 3931978"/>
              <a:gd name="connsiteX56" fmla="*/ 1525407 w 4314289"/>
              <a:gd name="connsiteY56" fmla="*/ 562607 h 3931978"/>
              <a:gd name="connsiteX57" fmla="*/ 1635528 w 4314289"/>
              <a:gd name="connsiteY57" fmla="*/ 488253 h 3931978"/>
              <a:gd name="connsiteX58" fmla="*/ 1543291 w 4314289"/>
              <a:gd name="connsiteY58" fmla="*/ 501326 h 3931978"/>
              <a:gd name="connsiteX59" fmla="*/ 1629307 w 4314289"/>
              <a:gd name="connsiteY59" fmla="*/ 413074 h 3931978"/>
              <a:gd name="connsiteX60" fmla="*/ 1691657 w 4314289"/>
              <a:gd name="connsiteY60" fmla="*/ 431200 h 3931978"/>
              <a:gd name="connsiteX61" fmla="*/ 1893480 w 4314289"/>
              <a:gd name="connsiteY61" fmla="*/ 405007 h 3931978"/>
              <a:gd name="connsiteX62" fmla="*/ 1946548 w 4314289"/>
              <a:gd name="connsiteY62" fmla="*/ 282980 h 3931978"/>
              <a:gd name="connsiteX63" fmla="*/ 1971430 w 4314289"/>
              <a:gd name="connsiteY63" fmla="*/ 166493 h 3931978"/>
              <a:gd name="connsiteX64" fmla="*/ 2035092 w 4314289"/>
              <a:gd name="connsiteY64" fmla="*/ 110509 h 3931978"/>
              <a:gd name="connsiteX65" fmla="*/ 2085778 w 4314289"/>
              <a:gd name="connsiteY65" fmla="*/ 46458 h 3931978"/>
              <a:gd name="connsiteX66" fmla="*/ 2134618 w 4314289"/>
              <a:gd name="connsiteY66" fmla="*/ 0 h 3931978"/>
              <a:gd name="connsiteX67" fmla="*/ 2216941 w 4314289"/>
              <a:gd name="connsiteY67" fmla="*/ 57975 h 3931978"/>
              <a:gd name="connsiteX68" fmla="*/ 2294891 w 4314289"/>
              <a:gd name="connsiteY68" fmla="*/ 146131 h 3931978"/>
              <a:gd name="connsiteX69" fmla="*/ 2343731 w 4314289"/>
              <a:gd name="connsiteY69" fmla="*/ 290124 h 3931978"/>
              <a:gd name="connsiteX70" fmla="*/ 2394951 w 4314289"/>
              <a:gd name="connsiteY70" fmla="*/ 451319 h 3931978"/>
              <a:gd name="connsiteX71" fmla="*/ 2549928 w 4314289"/>
              <a:gd name="connsiteY71" fmla="*/ 413608 h 3931978"/>
              <a:gd name="connsiteX72" fmla="*/ 2664665 w 4314289"/>
              <a:gd name="connsiteY72" fmla="*/ 403014 h 3931978"/>
              <a:gd name="connsiteX73" fmla="*/ 2717636 w 4314289"/>
              <a:gd name="connsiteY73" fmla="*/ 388873 h 3931978"/>
              <a:gd name="connsiteX74" fmla="*/ 2817405 w 4314289"/>
              <a:gd name="connsiteY74" fmla="*/ 438490 h 3931978"/>
              <a:gd name="connsiteX75" fmla="*/ 2742760 w 4314289"/>
              <a:gd name="connsiteY75" fmla="*/ 469592 h 3931978"/>
              <a:gd name="connsiteX76" fmla="*/ 2660633 w 4314289"/>
              <a:gd name="connsiteY76" fmla="*/ 461767 h 3931978"/>
              <a:gd name="connsiteX77" fmla="*/ 2665734 w 4314289"/>
              <a:gd name="connsiteY77" fmla="*/ 497632 h 3931978"/>
              <a:gd name="connsiteX78" fmla="*/ 2829846 w 4314289"/>
              <a:gd name="connsiteY78" fmla="*/ 556678 h 3931978"/>
              <a:gd name="connsiteX79" fmla="*/ 2988806 w 4314289"/>
              <a:gd name="connsiteY79" fmla="*/ 718408 h 3931978"/>
              <a:gd name="connsiteX80" fmla="*/ 3047560 w 4314289"/>
              <a:gd name="connsiteY80" fmla="*/ 817546 h 3931978"/>
              <a:gd name="connsiteX81" fmla="*/ 3178189 w 4314289"/>
              <a:gd name="connsiteY81" fmla="*/ 898800 h 3931978"/>
              <a:gd name="connsiteX82" fmla="*/ 3261581 w 4314289"/>
              <a:gd name="connsiteY82" fmla="*/ 950022 h 3931978"/>
              <a:gd name="connsiteX83" fmla="*/ 3348814 w 4314289"/>
              <a:gd name="connsiteY83" fmla="*/ 995168 h 3931978"/>
              <a:gd name="connsiteX84" fmla="*/ 3419861 w 4314289"/>
              <a:gd name="connsiteY84" fmla="*/ 1105775 h 3931978"/>
              <a:gd name="connsiteX85" fmla="*/ 3487216 w 4314289"/>
              <a:gd name="connsiteY85" fmla="*/ 1120354 h 3931978"/>
              <a:gd name="connsiteX86" fmla="*/ 3613617 w 4314289"/>
              <a:gd name="connsiteY86" fmla="*/ 1173956 h 3931978"/>
              <a:gd name="connsiteX87" fmla="*/ 3716594 w 4314289"/>
              <a:gd name="connsiteY87" fmla="*/ 1233244 h 3931978"/>
              <a:gd name="connsiteX88" fmla="*/ 3806061 w 4314289"/>
              <a:gd name="connsiteY88" fmla="*/ 1310804 h 3931978"/>
              <a:gd name="connsiteX89" fmla="*/ 3899756 w 4314289"/>
              <a:gd name="connsiteY89" fmla="*/ 1346669 h 3931978"/>
              <a:gd name="connsiteX90" fmla="*/ 4035002 w 4314289"/>
              <a:gd name="connsiteY90" fmla="*/ 1335152 h 3931978"/>
              <a:gd name="connsiteX91" fmla="*/ 4076843 w 4314289"/>
              <a:gd name="connsiteY91" fmla="*/ 1296371 h 3931978"/>
              <a:gd name="connsiteX92" fmla="*/ 4118004 w 4314289"/>
              <a:gd name="connsiteY92" fmla="*/ 1342830 h 3931978"/>
              <a:gd name="connsiteX93" fmla="*/ 4064791 w 4314289"/>
              <a:gd name="connsiteY93" fmla="*/ 1397501 h 3931978"/>
              <a:gd name="connsiteX94" fmla="*/ 4187499 w 4314289"/>
              <a:gd name="connsiteY94" fmla="*/ 1521230 h 3931978"/>
              <a:gd name="connsiteX95" fmla="*/ 4314289 w 4314289"/>
              <a:gd name="connsiteY95" fmla="*/ 1609919 h 3931978"/>
              <a:gd name="connsiteX96" fmla="*/ 4293100 w 4314289"/>
              <a:gd name="connsiteY96" fmla="*/ 1647630 h 3931978"/>
              <a:gd name="connsiteX97" fmla="*/ 4206015 w 4314289"/>
              <a:gd name="connsiteY97" fmla="*/ 1596409 h 3931978"/>
              <a:gd name="connsiteX98" fmla="*/ 4311761 w 4314289"/>
              <a:gd name="connsiteY98" fmla="*/ 1718048 h 3931978"/>
              <a:gd name="connsiteX99" fmla="*/ 4259083 w 4314289"/>
              <a:gd name="connsiteY99" fmla="*/ 1764895 h 3931978"/>
              <a:gd name="connsiteX100" fmla="*/ 4043214 w 4314289"/>
              <a:gd name="connsiteY100" fmla="*/ 1603165 h 3931978"/>
              <a:gd name="connsiteX101" fmla="*/ 3914578 w 4314289"/>
              <a:gd name="connsiteY101" fmla="*/ 1566620 h 3931978"/>
              <a:gd name="connsiteX102" fmla="*/ 3824577 w 4314289"/>
              <a:gd name="connsiteY102" fmla="*/ 1592327 h 3931978"/>
              <a:gd name="connsiteX103" fmla="*/ 3725585 w 4314289"/>
              <a:gd name="connsiteY103" fmla="*/ 1539502 h 3931978"/>
              <a:gd name="connsiteX104" fmla="*/ 3583196 w 4314289"/>
              <a:gd name="connsiteY104" fmla="*/ 1526527 h 3931978"/>
              <a:gd name="connsiteX105" fmla="*/ 3373937 w 4314289"/>
              <a:gd name="connsiteY105" fmla="*/ 1410186 h 3931978"/>
              <a:gd name="connsiteX106" fmla="*/ 3288164 w 4314289"/>
              <a:gd name="connsiteY106" fmla="*/ 1432833 h 3931978"/>
              <a:gd name="connsiteX107" fmla="*/ 3020833 w 4314289"/>
              <a:gd name="connsiteY107" fmla="*/ 1246608 h 3931978"/>
              <a:gd name="connsiteX108" fmla="*/ 3016070 w 4314289"/>
              <a:gd name="connsiteY108" fmla="*/ 1309881 h 3931978"/>
              <a:gd name="connsiteX109" fmla="*/ 3094019 w 4314289"/>
              <a:gd name="connsiteY109" fmla="*/ 1386373 h 3931978"/>
              <a:gd name="connsiteX110" fmla="*/ 3024525 w 4314289"/>
              <a:gd name="connsiteY110" fmla="*/ 1443280 h 3931978"/>
              <a:gd name="connsiteX111" fmla="*/ 3019908 w 4314289"/>
              <a:gd name="connsiteY111" fmla="*/ 1579207 h 3931978"/>
              <a:gd name="connsiteX112" fmla="*/ 2995950 w 4314289"/>
              <a:gd name="connsiteY112" fmla="*/ 1723198 h 3931978"/>
              <a:gd name="connsiteX113" fmla="*/ 2997408 w 4314289"/>
              <a:gd name="connsiteY113" fmla="*/ 1875404 h 3931978"/>
              <a:gd name="connsiteX114" fmla="*/ 2941813 w 4314289"/>
              <a:gd name="connsiteY114" fmla="*/ 1950049 h 3931978"/>
              <a:gd name="connsiteX115" fmla="*/ 2949491 w 4314289"/>
              <a:gd name="connsiteY115" fmla="*/ 2111002 h 3931978"/>
              <a:gd name="connsiteX116" fmla="*/ 2815948 w 4314289"/>
              <a:gd name="connsiteY116" fmla="*/ 2156392 h 3931978"/>
              <a:gd name="connsiteX117" fmla="*/ 2774786 w 4314289"/>
              <a:gd name="connsiteY117" fmla="*/ 2112848 h 3931978"/>
              <a:gd name="connsiteX118" fmla="*/ 2676183 w 4314289"/>
              <a:gd name="connsiteY118" fmla="*/ 2118535 h 3931978"/>
              <a:gd name="connsiteX119" fmla="*/ 2774008 w 4314289"/>
              <a:gd name="connsiteY119" fmla="*/ 2351460 h 3931978"/>
              <a:gd name="connsiteX120" fmla="*/ 2742760 w 4314289"/>
              <a:gd name="connsiteY120" fmla="*/ 2453368 h 3931978"/>
              <a:gd name="connsiteX121" fmla="*/ 2811185 w 4314289"/>
              <a:gd name="connsiteY121" fmla="*/ 3474049 h 3931978"/>
              <a:gd name="connsiteX122" fmla="*/ 2808803 w 4314289"/>
              <a:gd name="connsiteY122" fmla="*/ 3929597 h 3931978"/>
              <a:gd name="connsiteX123" fmla="*/ 2493944 w 4314289"/>
              <a:gd name="connsiteY123" fmla="*/ 3929061 h 3931978"/>
              <a:gd name="connsiteX124" fmla="*/ 2315399 w 4314289"/>
              <a:gd name="connsiteY124" fmla="*/ 3139071 h 3931978"/>
              <a:gd name="connsiteX125" fmla="*/ 2182001 w 4314289"/>
              <a:gd name="connsiteY125" fmla="*/ 2655871 h 3931978"/>
              <a:gd name="connsiteX126" fmla="*/ 2126551 w 4314289"/>
              <a:gd name="connsiteY126" fmla="*/ 2823288 h 3931978"/>
              <a:gd name="connsiteX127" fmla="*/ 2058515 w 4314289"/>
              <a:gd name="connsiteY127" fmla="*/ 3094604 h 3931978"/>
              <a:gd name="connsiteX128" fmla="*/ 1952768 w 4314289"/>
              <a:gd name="connsiteY128" fmla="*/ 3573576 h 3931978"/>
              <a:gd name="connsiteX129" fmla="*/ 1864759 w 4314289"/>
              <a:gd name="connsiteY129" fmla="*/ 3931978 h 3931978"/>
              <a:gd name="connsiteX130" fmla="*/ 1470493 w 4314289"/>
              <a:gd name="connsiteY130" fmla="*/ 3930910 h 3931978"/>
              <a:gd name="connsiteX0" fmla="*/ 1468232 w 4312028"/>
              <a:gd name="connsiteY0" fmla="*/ 3930910 h 3931978"/>
              <a:gd name="connsiteX1" fmla="*/ 1533205 w 4312028"/>
              <a:gd name="connsiteY1" fmla="*/ 3428124 h 3931978"/>
              <a:gd name="connsiteX2" fmla="*/ 1571063 w 4312028"/>
              <a:gd name="connsiteY2" fmla="*/ 3044841 h 3931978"/>
              <a:gd name="connsiteX3" fmla="*/ 1591571 w 4312028"/>
              <a:gd name="connsiteY3" fmla="*/ 2781445 h 3931978"/>
              <a:gd name="connsiteX4" fmla="*/ 1602165 w 4312028"/>
              <a:gd name="connsiteY4" fmla="*/ 2609412 h 3931978"/>
              <a:gd name="connsiteX5" fmla="*/ 1610231 w 4312028"/>
              <a:gd name="connsiteY5" fmla="*/ 2464885 h 3931978"/>
              <a:gd name="connsiteX6" fmla="*/ 1622673 w 4312028"/>
              <a:gd name="connsiteY6" fmla="*/ 2295476 h 3931978"/>
              <a:gd name="connsiteX7" fmla="*/ 1661987 w 4312028"/>
              <a:gd name="connsiteY7" fmla="*/ 2186813 h 3931978"/>
              <a:gd name="connsiteX8" fmla="*/ 1683419 w 4312028"/>
              <a:gd name="connsiteY8" fmla="*/ 2108330 h 3931978"/>
              <a:gd name="connsiteX9" fmla="*/ 1577137 w 4312028"/>
              <a:gd name="connsiteY9" fmla="*/ 2063474 h 3931978"/>
              <a:gd name="connsiteX10" fmla="*/ 1563384 w 4312028"/>
              <a:gd name="connsiteY10" fmla="*/ 1977313 h 3931978"/>
              <a:gd name="connsiteX11" fmla="*/ 1583115 w 4312028"/>
              <a:gd name="connsiteY11" fmla="*/ 1912727 h 3931978"/>
              <a:gd name="connsiteX12" fmla="*/ 1521299 w 4312028"/>
              <a:gd name="connsiteY12" fmla="*/ 1850522 h 3931978"/>
              <a:gd name="connsiteX13" fmla="*/ 1488740 w 4312028"/>
              <a:gd name="connsiteY13" fmla="*/ 1738555 h 3931978"/>
              <a:gd name="connsiteX14" fmla="*/ 1446654 w 4312028"/>
              <a:gd name="connsiteY14" fmla="*/ 1228482 h 3931978"/>
              <a:gd name="connsiteX15" fmla="*/ 1275934 w 4312028"/>
              <a:gd name="connsiteY15" fmla="*/ 1283931 h 3931978"/>
              <a:gd name="connsiteX16" fmla="*/ 1172956 w 4312028"/>
              <a:gd name="connsiteY16" fmla="*/ 1383992 h 3931978"/>
              <a:gd name="connsiteX17" fmla="*/ 1036107 w 4312028"/>
              <a:gd name="connsiteY17" fmla="*/ 1446196 h 3931978"/>
              <a:gd name="connsiteX18" fmla="*/ 874377 w 4312028"/>
              <a:gd name="connsiteY18" fmla="*/ 1452416 h 3931978"/>
              <a:gd name="connsiteX19" fmla="*/ 840359 w 4312028"/>
              <a:gd name="connsiteY19" fmla="*/ 1508934 h 3931978"/>
              <a:gd name="connsiteX20" fmla="*/ 781071 w 4312028"/>
              <a:gd name="connsiteY20" fmla="*/ 1508400 h 3931978"/>
              <a:gd name="connsiteX21" fmla="*/ 660648 w 4312028"/>
              <a:gd name="connsiteY21" fmla="*/ 1582121 h 3931978"/>
              <a:gd name="connsiteX22" fmla="*/ 594459 w 4312028"/>
              <a:gd name="connsiteY22" fmla="*/ 1533282 h 3931978"/>
              <a:gd name="connsiteX23" fmla="*/ 463830 w 4312028"/>
              <a:gd name="connsiteY23" fmla="*/ 1601706 h 3931978"/>
              <a:gd name="connsiteX24" fmla="*/ 415524 w 4312028"/>
              <a:gd name="connsiteY24" fmla="*/ 1586495 h 3931978"/>
              <a:gd name="connsiteX25" fmla="*/ 319984 w 4312028"/>
              <a:gd name="connsiteY25" fmla="*/ 1654773 h 3931978"/>
              <a:gd name="connsiteX26" fmla="*/ 196352 w 4312028"/>
              <a:gd name="connsiteY26" fmla="*/ 1707453 h 3931978"/>
              <a:gd name="connsiteX27" fmla="*/ 123943 w 4312028"/>
              <a:gd name="connsiteY27" fmla="*/ 1712361 h 3931978"/>
              <a:gd name="connsiteX28" fmla="*/ 58045 w 4312028"/>
              <a:gd name="connsiteY28" fmla="*/ 1740791 h 3931978"/>
              <a:gd name="connsiteX29" fmla="*/ 49686 w 4312028"/>
              <a:gd name="connsiteY29" fmla="*/ 1705606 h 3931978"/>
              <a:gd name="connsiteX30" fmla="*/ 8041 w 4312028"/>
              <a:gd name="connsiteY30" fmla="*/ 1707161 h 3931978"/>
              <a:gd name="connsiteX31" fmla="*/ 4442 w 4312028"/>
              <a:gd name="connsiteY31" fmla="*/ 1673435 h 3931978"/>
              <a:gd name="connsiteX32" fmla="*/ 69028 w 4312028"/>
              <a:gd name="connsiteY32" fmla="*/ 1627511 h 3931978"/>
              <a:gd name="connsiteX33" fmla="*/ 15961 w 4312028"/>
              <a:gd name="connsiteY33" fmla="*/ 1601706 h 3931978"/>
              <a:gd name="connsiteX34" fmla="*/ 65724 w 4312028"/>
              <a:gd name="connsiteY34" fmla="*/ 1533282 h 3931978"/>
              <a:gd name="connsiteX35" fmla="*/ 283438 w 4312028"/>
              <a:gd name="connsiteY35" fmla="*/ 1458637 h 3931978"/>
              <a:gd name="connsiteX36" fmla="*/ 196352 w 4312028"/>
              <a:gd name="connsiteY36" fmla="*/ 1415094 h 3931978"/>
              <a:gd name="connsiteX37" fmla="*/ 215014 w 4312028"/>
              <a:gd name="connsiteY37" fmla="*/ 1352890 h 3931978"/>
              <a:gd name="connsiteX38" fmla="*/ 333201 w 4312028"/>
              <a:gd name="connsiteY38" fmla="*/ 1346669 h 3931978"/>
              <a:gd name="connsiteX39" fmla="*/ 432728 w 4312028"/>
              <a:gd name="connsiteY39" fmla="*/ 1365331 h 3931978"/>
              <a:gd name="connsiteX40" fmla="*/ 432728 w 4312028"/>
              <a:gd name="connsiteY40" fmla="*/ 1365331 h 3931978"/>
              <a:gd name="connsiteX41" fmla="*/ 489053 w 4312028"/>
              <a:gd name="connsiteY41" fmla="*/ 1369023 h 3931978"/>
              <a:gd name="connsiteX42" fmla="*/ 588627 w 4312028"/>
              <a:gd name="connsiteY42" fmla="*/ 1283396 h 3931978"/>
              <a:gd name="connsiteX43" fmla="*/ 693985 w 4312028"/>
              <a:gd name="connsiteY43" fmla="*/ 1203600 h 3931978"/>
              <a:gd name="connsiteX44" fmla="*/ 750990 w 4312028"/>
              <a:gd name="connsiteY44" fmla="*/ 1183286 h 3931978"/>
              <a:gd name="connsiteX45" fmla="*/ 799732 w 4312028"/>
              <a:gd name="connsiteY45" fmla="*/ 1147616 h 3931978"/>
              <a:gd name="connsiteX46" fmla="*/ 949022 w 4312028"/>
              <a:gd name="connsiteY46" fmla="*/ 1091633 h 3931978"/>
              <a:gd name="connsiteX47" fmla="*/ 974826 w 4312028"/>
              <a:gd name="connsiteY47" fmla="*/ 1050860 h 3931978"/>
              <a:gd name="connsiteX48" fmla="*/ 1037566 w 4312028"/>
              <a:gd name="connsiteY48" fmla="*/ 1017377 h 3931978"/>
              <a:gd name="connsiteX49" fmla="*/ 1085871 w 4312028"/>
              <a:gd name="connsiteY49" fmla="*/ 1029429 h 3931978"/>
              <a:gd name="connsiteX50" fmla="*/ 1098846 w 4312028"/>
              <a:gd name="connsiteY50" fmla="*/ 970383 h 3931978"/>
              <a:gd name="connsiteX51" fmla="*/ 1216499 w 4312028"/>
              <a:gd name="connsiteY51" fmla="*/ 851807 h 3931978"/>
              <a:gd name="connsiteX52" fmla="*/ 1297365 w 4312028"/>
              <a:gd name="connsiteY52" fmla="*/ 817935 h 3931978"/>
              <a:gd name="connsiteX53" fmla="*/ 1396891 w 4312028"/>
              <a:gd name="connsiteY53" fmla="*/ 761951 h 3931978"/>
              <a:gd name="connsiteX54" fmla="*/ 1372933 w 4312028"/>
              <a:gd name="connsiteY54" fmla="*/ 725406 h 3931978"/>
              <a:gd name="connsiteX55" fmla="*/ 1483977 w 4312028"/>
              <a:gd name="connsiteY55" fmla="*/ 625102 h 3931978"/>
              <a:gd name="connsiteX56" fmla="*/ 1523146 w 4312028"/>
              <a:gd name="connsiteY56" fmla="*/ 562607 h 3931978"/>
              <a:gd name="connsiteX57" fmla="*/ 1633267 w 4312028"/>
              <a:gd name="connsiteY57" fmla="*/ 488253 h 3931978"/>
              <a:gd name="connsiteX58" fmla="*/ 1541030 w 4312028"/>
              <a:gd name="connsiteY58" fmla="*/ 501326 h 3931978"/>
              <a:gd name="connsiteX59" fmla="*/ 1627046 w 4312028"/>
              <a:gd name="connsiteY59" fmla="*/ 413074 h 3931978"/>
              <a:gd name="connsiteX60" fmla="*/ 1689396 w 4312028"/>
              <a:gd name="connsiteY60" fmla="*/ 431200 h 3931978"/>
              <a:gd name="connsiteX61" fmla="*/ 1891219 w 4312028"/>
              <a:gd name="connsiteY61" fmla="*/ 405007 h 3931978"/>
              <a:gd name="connsiteX62" fmla="*/ 1944287 w 4312028"/>
              <a:gd name="connsiteY62" fmla="*/ 282980 h 3931978"/>
              <a:gd name="connsiteX63" fmla="*/ 1969169 w 4312028"/>
              <a:gd name="connsiteY63" fmla="*/ 166493 h 3931978"/>
              <a:gd name="connsiteX64" fmla="*/ 2032831 w 4312028"/>
              <a:gd name="connsiteY64" fmla="*/ 110509 h 3931978"/>
              <a:gd name="connsiteX65" fmla="*/ 2083517 w 4312028"/>
              <a:gd name="connsiteY65" fmla="*/ 46458 h 3931978"/>
              <a:gd name="connsiteX66" fmla="*/ 2132357 w 4312028"/>
              <a:gd name="connsiteY66" fmla="*/ 0 h 3931978"/>
              <a:gd name="connsiteX67" fmla="*/ 2214680 w 4312028"/>
              <a:gd name="connsiteY67" fmla="*/ 57975 h 3931978"/>
              <a:gd name="connsiteX68" fmla="*/ 2292630 w 4312028"/>
              <a:gd name="connsiteY68" fmla="*/ 146131 h 3931978"/>
              <a:gd name="connsiteX69" fmla="*/ 2341470 w 4312028"/>
              <a:gd name="connsiteY69" fmla="*/ 290124 h 3931978"/>
              <a:gd name="connsiteX70" fmla="*/ 2392690 w 4312028"/>
              <a:gd name="connsiteY70" fmla="*/ 451319 h 3931978"/>
              <a:gd name="connsiteX71" fmla="*/ 2547667 w 4312028"/>
              <a:gd name="connsiteY71" fmla="*/ 413608 h 3931978"/>
              <a:gd name="connsiteX72" fmla="*/ 2662404 w 4312028"/>
              <a:gd name="connsiteY72" fmla="*/ 403014 h 3931978"/>
              <a:gd name="connsiteX73" fmla="*/ 2715375 w 4312028"/>
              <a:gd name="connsiteY73" fmla="*/ 388873 h 3931978"/>
              <a:gd name="connsiteX74" fmla="*/ 2815144 w 4312028"/>
              <a:gd name="connsiteY74" fmla="*/ 438490 h 3931978"/>
              <a:gd name="connsiteX75" fmla="*/ 2740499 w 4312028"/>
              <a:gd name="connsiteY75" fmla="*/ 469592 h 3931978"/>
              <a:gd name="connsiteX76" fmla="*/ 2658372 w 4312028"/>
              <a:gd name="connsiteY76" fmla="*/ 461767 h 3931978"/>
              <a:gd name="connsiteX77" fmla="*/ 2663473 w 4312028"/>
              <a:gd name="connsiteY77" fmla="*/ 497632 h 3931978"/>
              <a:gd name="connsiteX78" fmla="*/ 2827585 w 4312028"/>
              <a:gd name="connsiteY78" fmla="*/ 556678 h 3931978"/>
              <a:gd name="connsiteX79" fmla="*/ 2986545 w 4312028"/>
              <a:gd name="connsiteY79" fmla="*/ 718408 h 3931978"/>
              <a:gd name="connsiteX80" fmla="*/ 3045299 w 4312028"/>
              <a:gd name="connsiteY80" fmla="*/ 817546 h 3931978"/>
              <a:gd name="connsiteX81" fmla="*/ 3175928 w 4312028"/>
              <a:gd name="connsiteY81" fmla="*/ 898800 h 3931978"/>
              <a:gd name="connsiteX82" fmla="*/ 3259320 w 4312028"/>
              <a:gd name="connsiteY82" fmla="*/ 950022 h 3931978"/>
              <a:gd name="connsiteX83" fmla="*/ 3346553 w 4312028"/>
              <a:gd name="connsiteY83" fmla="*/ 995168 h 3931978"/>
              <a:gd name="connsiteX84" fmla="*/ 3417600 w 4312028"/>
              <a:gd name="connsiteY84" fmla="*/ 1105775 h 3931978"/>
              <a:gd name="connsiteX85" fmla="*/ 3484955 w 4312028"/>
              <a:gd name="connsiteY85" fmla="*/ 1120354 h 3931978"/>
              <a:gd name="connsiteX86" fmla="*/ 3611356 w 4312028"/>
              <a:gd name="connsiteY86" fmla="*/ 1173956 h 3931978"/>
              <a:gd name="connsiteX87" fmla="*/ 3714333 w 4312028"/>
              <a:gd name="connsiteY87" fmla="*/ 1233244 h 3931978"/>
              <a:gd name="connsiteX88" fmla="*/ 3803800 w 4312028"/>
              <a:gd name="connsiteY88" fmla="*/ 1310804 h 3931978"/>
              <a:gd name="connsiteX89" fmla="*/ 3897495 w 4312028"/>
              <a:gd name="connsiteY89" fmla="*/ 1346669 h 3931978"/>
              <a:gd name="connsiteX90" fmla="*/ 4032741 w 4312028"/>
              <a:gd name="connsiteY90" fmla="*/ 1335152 h 3931978"/>
              <a:gd name="connsiteX91" fmla="*/ 4074582 w 4312028"/>
              <a:gd name="connsiteY91" fmla="*/ 1296371 h 3931978"/>
              <a:gd name="connsiteX92" fmla="*/ 4115743 w 4312028"/>
              <a:gd name="connsiteY92" fmla="*/ 1342830 h 3931978"/>
              <a:gd name="connsiteX93" fmla="*/ 4062530 w 4312028"/>
              <a:gd name="connsiteY93" fmla="*/ 1397501 h 3931978"/>
              <a:gd name="connsiteX94" fmla="*/ 4185238 w 4312028"/>
              <a:gd name="connsiteY94" fmla="*/ 1521230 h 3931978"/>
              <a:gd name="connsiteX95" fmla="*/ 4312028 w 4312028"/>
              <a:gd name="connsiteY95" fmla="*/ 1609919 h 3931978"/>
              <a:gd name="connsiteX96" fmla="*/ 4290839 w 4312028"/>
              <a:gd name="connsiteY96" fmla="*/ 1647630 h 3931978"/>
              <a:gd name="connsiteX97" fmla="*/ 4203754 w 4312028"/>
              <a:gd name="connsiteY97" fmla="*/ 1596409 h 3931978"/>
              <a:gd name="connsiteX98" fmla="*/ 4309500 w 4312028"/>
              <a:gd name="connsiteY98" fmla="*/ 1718048 h 3931978"/>
              <a:gd name="connsiteX99" fmla="*/ 4256822 w 4312028"/>
              <a:gd name="connsiteY99" fmla="*/ 1764895 h 3931978"/>
              <a:gd name="connsiteX100" fmla="*/ 4040953 w 4312028"/>
              <a:gd name="connsiteY100" fmla="*/ 1603165 h 3931978"/>
              <a:gd name="connsiteX101" fmla="*/ 3912317 w 4312028"/>
              <a:gd name="connsiteY101" fmla="*/ 1566620 h 3931978"/>
              <a:gd name="connsiteX102" fmla="*/ 3822316 w 4312028"/>
              <a:gd name="connsiteY102" fmla="*/ 1592327 h 3931978"/>
              <a:gd name="connsiteX103" fmla="*/ 3723324 w 4312028"/>
              <a:gd name="connsiteY103" fmla="*/ 1539502 h 3931978"/>
              <a:gd name="connsiteX104" fmla="*/ 3580935 w 4312028"/>
              <a:gd name="connsiteY104" fmla="*/ 1526527 h 3931978"/>
              <a:gd name="connsiteX105" fmla="*/ 3371676 w 4312028"/>
              <a:gd name="connsiteY105" fmla="*/ 1410186 h 3931978"/>
              <a:gd name="connsiteX106" fmla="*/ 3285903 w 4312028"/>
              <a:gd name="connsiteY106" fmla="*/ 1432833 h 3931978"/>
              <a:gd name="connsiteX107" fmla="*/ 3018572 w 4312028"/>
              <a:gd name="connsiteY107" fmla="*/ 1246608 h 3931978"/>
              <a:gd name="connsiteX108" fmla="*/ 3013809 w 4312028"/>
              <a:gd name="connsiteY108" fmla="*/ 1309881 h 3931978"/>
              <a:gd name="connsiteX109" fmla="*/ 3091758 w 4312028"/>
              <a:gd name="connsiteY109" fmla="*/ 1386373 h 3931978"/>
              <a:gd name="connsiteX110" fmla="*/ 3022264 w 4312028"/>
              <a:gd name="connsiteY110" fmla="*/ 1443280 h 3931978"/>
              <a:gd name="connsiteX111" fmla="*/ 3017647 w 4312028"/>
              <a:gd name="connsiteY111" fmla="*/ 1579207 h 3931978"/>
              <a:gd name="connsiteX112" fmla="*/ 2993689 w 4312028"/>
              <a:gd name="connsiteY112" fmla="*/ 1723198 h 3931978"/>
              <a:gd name="connsiteX113" fmla="*/ 2995147 w 4312028"/>
              <a:gd name="connsiteY113" fmla="*/ 1875404 h 3931978"/>
              <a:gd name="connsiteX114" fmla="*/ 2939552 w 4312028"/>
              <a:gd name="connsiteY114" fmla="*/ 1950049 h 3931978"/>
              <a:gd name="connsiteX115" fmla="*/ 2947230 w 4312028"/>
              <a:gd name="connsiteY115" fmla="*/ 2111002 h 3931978"/>
              <a:gd name="connsiteX116" fmla="*/ 2813687 w 4312028"/>
              <a:gd name="connsiteY116" fmla="*/ 2156392 h 3931978"/>
              <a:gd name="connsiteX117" fmla="*/ 2772525 w 4312028"/>
              <a:gd name="connsiteY117" fmla="*/ 2112848 h 3931978"/>
              <a:gd name="connsiteX118" fmla="*/ 2673922 w 4312028"/>
              <a:gd name="connsiteY118" fmla="*/ 2118535 h 3931978"/>
              <a:gd name="connsiteX119" fmla="*/ 2771747 w 4312028"/>
              <a:gd name="connsiteY119" fmla="*/ 2351460 h 3931978"/>
              <a:gd name="connsiteX120" fmla="*/ 2740499 w 4312028"/>
              <a:gd name="connsiteY120" fmla="*/ 2453368 h 3931978"/>
              <a:gd name="connsiteX121" fmla="*/ 2808924 w 4312028"/>
              <a:gd name="connsiteY121" fmla="*/ 3474049 h 3931978"/>
              <a:gd name="connsiteX122" fmla="*/ 2806542 w 4312028"/>
              <a:gd name="connsiteY122" fmla="*/ 3929597 h 3931978"/>
              <a:gd name="connsiteX123" fmla="*/ 2491683 w 4312028"/>
              <a:gd name="connsiteY123" fmla="*/ 3929061 h 3931978"/>
              <a:gd name="connsiteX124" fmla="*/ 2313138 w 4312028"/>
              <a:gd name="connsiteY124" fmla="*/ 3139071 h 3931978"/>
              <a:gd name="connsiteX125" fmla="*/ 2179740 w 4312028"/>
              <a:gd name="connsiteY125" fmla="*/ 2655871 h 3931978"/>
              <a:gd name="connsiteX126" fmla="*/ 2124290 w 4312028"/>
              <a:gd name="connsiteY126" fmla="*/ 2823288 h 3931978"/>
              <a:gd name="connsiteX127" fmla="*/ 2056254 w 4312028"/>
              <a:gd name="connsiteY127" fmla="*/ 3094604 h 3931978"/>
              <a:gd name="connsiteX128" fmla="*/ 1950507 w 4312028"/>
              <a:gd name="connsiteY128" fmla="*/ 3573576 h 3931978"/>
              <a:gd name="connsiteX129" fmla="*/ 1862498 w 4312028"/>
              <a:gd name="connsiteY129" fmla="*/ 3931978 h 3931978"/>
              <a:gd name="connsiteX130" fmla="*/ 1468232 w 4312028"/>
              <a:gd name="connsiteY130" fmla="*/ 3930910 h 3931978"/>
              <a:gd name="connsiteX0" fmla="*/ 1468232 w 4312028"/>
              <a:gd name="connsiteY0" fmla="*/ 3930910 h 3931978"/>
              <a:gd name="connsiteX1" fmla="*/ 1533205 w 4312028"/>
              <a:gd name="connsiteY1" fmla="*/ 3428124 h 3931978"/>
              <a:gd name="connsiteX2" fmla="*/ 1571063 w 4312028"/>
              <a:gd name="connsiteY2" fmla="*/ 3044841 h 3931978"/>
              <a:gd name="connsiteX3" fmla="*/ 1591571 w 4312028"/>
              <a:gd name="connsiteY3" fmla="*/ 2781445 h 3931978"/>
              <a:gd name="connsiteX4" fmla="*/ 1602165 w 4312028"/>
              <a:gd name="connsiteY4" fmla="*/ 2609412 h 3931978"/>
              <a:gd name="connsiteX5" fmla="*/ 1610231 w 4312028"/>
              <a:gd name="connsiteY5" fmla="*/ 2464885 h 3931978"/>
              <a:gd name="connsiteX6" fmla="*/ 1622673 w 4312028"/>
              <a:gd name="connsiteY6" fmla="*/ 2295476 h 3931978"/>
              <a:gd name="connsiteX7" fmla="*/ 1661987 w 4312028"/>
              <a:gd name="connsiteY7" fmla="*/ 2186813 h 3931978"/>
              <a:gd name="connsiteX8" fmla="*/ 1683419 w 4312028"/>
              <a:gd name="connsiteY8" fmla="*/ 2108330 h 3931978"/>
              <a:gd name="connsiteX9" fmla="*/ 1577137 w 4312028"/>
              <a:gd name="connsiteY9" fmla="*/ 2063474 h 3931978"/>
              <a:gd name="connsiteX10" fmla="*/ 1563384 w 4312028"/>
              <a:gd name="connsiteY10" fmla="*/ 1977313 h 3931978"/>
              <a:gd name="connsiteX11" fmla="*/ 1583115 w 4312028"/>
              <a:gd name="connsiteY11" fmla="*/ 1912727 h 3931978"/>
              <a:gd name="connsiteX12" fmla="*/ 1521299 w 4312028"/>
              <a:gd name="connsiteY12" fmla="*/ 1850522 h 3931978"/>
              <a:gd name="connsiteX13" fmla="*/ 1488740 w 4312028"/>
              <a:gd name="connsiteY13" fmla="*/ 1738555 h 3931978"/>
              <a:gd name="connsiteX14" fmla="*/ 1446654 w 4312028"/>
              <a:gd name="connsiteY14" fmla="*/ 1228482 h 3931978"/>
              <a:gd name="connsiteX15" fmla="*/ 1275934 w 4312028"/>
              <a:gd name="connsiteY15" fmla="*/ 1283931 h 3931978"/>
              <a:gd name="connsiteX16" fmla="*/ 1172956 w 4312028"/>
              <a:gd name="connsiteY16" fmla="*/ 1383992 h 3931978"/>
              <a:gd name="connsiteX17" fmla="*/ 1036107 w 4312028"/>
              <a:gd name="connsiteY17" fmla="*/ 1446196 h 3931978"/>
              <a:gd name="connsiteX18" fmla="*/ 874377 w 4312028"/>
              <a:gd name="connsiteY18" fmla="*/ 1452416 h 3931978"/>
              <a:gd name="connsiteX19" fmla="*/ 840359 w 4312028"/>
              <a:gd name="connsiteY19" fmla="*/ 1508934 h 3931978"/>
              <a:gd name="connsiteX20" fmla="*/ 781071 w 4312028"/>
              <a:gd name="connsiteY20" fmla="*/ 1508400 h 3931978"/>
              <a:gd name="connsiteX21" fmla="*/ 660648 w 4312028"/>
              <a:gd name="connsiteY21" fmla="*/ 1582121 h 3931978"/>
              <a:gd name="connsiteX22" fmla="*/ 594459 w 4312028"/>
              <a:gd name="connsiteY22" fmla="*/ 1533282 h 3931978"/>
              <a:gd name="connsiteX23" fmla="*/ 463830 w 4312028"/>
              <a:gd name="connsiteY23" fmla="*/ 1601706 h 3931978"/>
              <a:gd name="connsiteX24" fmla="*/ 415524 w 4312028"/>
              <a:gd name="connsiteY24" fmla="*/ 1586495 h 3931978"/>
              <a:gd name="connsiteX25" fmla="*/ 319984 w 4312028"/>
              <a:gd name="connsiteY25" fmla="*/ 1654773 h 3931978"/>
              <a:gd name="connsiteX26" fmla="*/ 196352 w 4312028"/>
              <a:gd name="connsiteY26" fmla="*/ 1707453 h 3931978"/>
              <a:gd name="connsiteX27" fmla="*/ 123943 w 4312028"/>
              <a:gd name="connsiteY27" fmla="*/ 1712361 h 3931978"/>
              <a:gd name="connsiteX28" fmla="*/ 58045 w 4312028"/>
              <a:gd name="connsiteY28" fmla="*/ 1740791 h 3931978"/>
              <a:gd name="connsiteX29" fmla="*/ 49686 w 4312028"/>
              <a:gd name="connsiteY29" fmla="*/ 1705606 h 3931978"/>
              <a:gd name="connsiteX30" fmla="*/ 8041 w 4312028"/>
              <a:gd name="connsiteY30" fmla="*/ 1707161 h 3931978"/>
              <a:gd name="connsiteX31" fmla="*/ 4442 w 4312028"/>
              <a:gd name="connsiteY31" fmla="*/ 1673435 h 3931978"/>
              <a:gd name="connsiteX32" fmla="*/ 69028 w 4312028"/>
              <a:gd name="connsiteY32" fmla="*/ 1627511 h 3931978"/>
              <a:gd name="connsiteX33" fmla="*/ 6436 w 4312028"/>
              <a:gd name="connsiteY33" fmla="*/ 1644568 h 3931978"/>
              <a:gd name="connsiteX34" fmla="*/ 65724 w 4312028"/>
              <a:gd name="connsiteY34" fmla="*/ 1533282 h 3931978"/>
              <a:gd name="connsiteX35" fmla="*/ 283438 w 4312028"/>
              <a:gd name="connsiteY35" fmla="*/ 1458637 h 3931978"/>
              <a:gd name="connsiteX36" fmla="*/ 196352 w 4312028"/>
              <a:gd name="connsiteY36" fmla="*/ 1415094 h 3931978"/>
              <a:gd name="connsiteX37" fmla="*/ 215014 w 4312028"/>
              <a:gd name="connsiteY37" fmla="*/ 1352890 h 3931978"/>
              <a:gd name="connsiteX38" fmla="*/ 333201 w 4312028"/>
              <a:gd name="connsiteY38" fmla="*/ 1346669 h 3931978"/>
              <a:gd name="connsiteX39" fmla="*/ 432728 w 4312028"/>
              <a:gd name="connsiteY39" fmla="*/ 1365331 h 3931978"/>
              <a:gd name="connsiteX40" fmla="*/ 432728 w 4312028"/>
              <a:gd name="connsiteY40" fmla="*/ 1365331 h 3931978"/>
              <a:gd name="connsiteX41" fmla="*/ 489053 w 4312028"/>
              <a:gd name="connsiteY41" fmla="*/ 1369023 h 3931978"/>
              <a:gd name="connsiteX42" fmla="*/ 588627 w 4312028"/>
              <a:gd name="connsiteY42" fmla="*/ 1283396 h 3931978"/>
              <a:gd name="connsiteX43" fmla="*/ 693985 w 4312028"/>
              <a:gd name="connsiteY43" fmla="*/ 1203600 h 3931978"/>
              <a:gd name="connsiteX44" fmla="*/ 750990 w 4312028"/>
              <a:gd name="connsiteY44" fmla="*/ 1183286 h 3931978"/>
              <a:gd name="connsiteX45" fmla="*/ 799732 w 4312028"/>
              <a:gd name="connsiteY45" fmla="*/ 1147616 h 3931978"/>
              <a:gd name="connsiteX46" fmla="*/ 949022 w 4312028"/>
              <a:gd name="connsiteY46" fmla="*/ 1091633 h 3931978"/>
              <a:gd name="connsiteX47" fmla="*/ 974826 w 4312028"/>
              <a:gd name="connsiteY47" fmla="*/ 1050860 h 3931978"/>
              <a:gd name="connsiteX48" fmla="*/ 1037566 w 4312028"/>
              <a:gd name="connsiteY48" fmla="*/ 1017377 h 3931978"/>
              <a:gd name="connsiteX49" fmla="*/ 1085871 w 4312028"/>
              <a:gd name="connsiteY49" fmla="*/ 1029429 h 3931978"/>
              <a:gd name="connsiteX50" fmla="*/ 1098846 w 4312028"/>
              <a:gd name="connsiteY50" fmla="*/ 970383 h 3931978"/>
              <a:gd name="connsiteX51" fmla="*/ 1216499 w 4312028"/>
              <a:gd name="connsiteY51" fmla="*/ 851807 h 3931978"/>
              <a:gd name="connsiteX52" fmla="*/ 1297365 w 4312028"/>
              <a:gd name="connsiteY52" fmla="*/ 817935 h 3931978"/>
              <a:gd name="connsiteX53" fmla="*/ 1396891 w 4312028"/>
              <a:gd name="connsiteY53" fmla="*/ 761951 h 3931978"/>
              <a:gd name="connsiteX54" fmla="*/ 1372933 w 4312028"/>
              <a:gd name="connsiteY54" fmla="*/ 725406 h 3931978"/>
              <a:gd name="connsiteX55" fmla="*/ 1483977 w 4312028"/>
              <a:gd name="connsiteY55" fmla="*/ 625102 h 3931978"/>
              <a:gd name="connsiteX56" fmla="*/ 1523146 w 4312028"/>
              <a:gd name="connsiteY56" fmla="*/ 562607 h 3931978"/>
              <a:gd name="connsiteX57" fmla="*/ 1633267 w 4312028"/>
              <a:gd name="connsiteY57" fmla="*/ 488253 h 3931978"/>
              <a:gd name="connsiteX58" fmla="*/ 1541030 w 4312028"/>
              <a:gd name="connsiteY58" fmla="*/ 501326 h 3931978"/>
              <a:gd name="connsiteX59" fmla="*/ 1627046 w 4312028"/>
              <a:gd name="connsiteY59" fmla="*/ 413074 h 3931978"/>
              <a:gd name="connsiteX60" fmla="*/ 1689396 w 4312028"/>
              <a:gd name="connsiteY60" fmla="*/ 431200 h 3931978"/>
              <a:gd name="connsiteX61" fmla="*/ 1891219 w 4312028"/>
              <a:gd name="connsiteY61" fmla="*/ 405007 h 3931978"/>
              <a:gd name="connsiteX62" fmla="*/ 1944287 w 4312028"/>
              <a:gd name="connsiteY62" fmla="*/ 282980 h 3931978"/>
              <a:gd name="connsiteX63" fmla="*/ 1969169 w 4312028"/>
              <a:gd name="connsiteY63" fmla="*/ 166493 h 3931978"/>
              <a:gd name="connsiteX64" fmla="*/ 2032831 w 4312028"/>
              <a:gd name="connsiteY64" fmla="*/ 110509 h 3931978"/>
              <a:gd name="connsiteX65" fmla="*/ 2083517 w 4312028"/>
              <a:gd name="connsiteY65" fmla="*/ 46458 h 3931978"/>
              <a:gd name="connsiteX66" fmla="*/ 2132357 w 4312028"/>
              <a:gd name="connsiteY66" fmla="*/ 0 h 3931978"/>
              <a:gd name="connsiteX67" fmla="*/ 2214680 w 4312028"/>
              <a:gd name="connsiteY67" fmla="*/ 57975 h 3931978"/>
              <a:gd name="connsiteX68" fmla="*/ 2292630 w 4312028"/>
              <a:gd name="connsiteY68" fmla="*/ 146131 h 3931978"/>
              <a:gd name="connsiteX69" fmla="*/ 2341470 w 4312028"/>
              <a:gd name="connsiteY69" fmla="*/ 290124 h 3931978"/>
              <a:gd name="connsiteX70" fmla="*/ 2392690 w 4312028"/>
              <a:gd name="connsiteY70" fmla="*/ 451319 h 3931978"/>
              <a:gd name="connsiteX71" fmla="*/ 2547667 w 4312028"/>
              <a:gd name="connsiteY71" fmla="*/ 413608 h 3931978"/>
              <a:gd name="connsiteX72" fmla="*/ 2662404 w 4312028"/>
              <a:gd name="connsiteY72" fmla="*/ 403014 h 3931978"/>
              <a:gd name="connsiteX73" fmla="*/ 2715375 w 4312028"/>
              <a:gd name="connsiteY73" fmla="*/ 388873 h 3931978"/>
              <a:gd name="connsiteX74" fmla="*/ 2815144 w 4312028"/>
              <a:gd name="connsiteY74" fmla="*/ 438490 h 3931978"/>
              <a:gd name="connsiteX75" fmla="*/ 2740499 w 4312028"/>
              <a:gd name="connsiteY75" fmla="*/ 469592 h 3931978"/>
              <a:gd name="connsiteX76" fmla="*/ 2658372 w 4312028"/>
              <a:gd name="connsiteY76" fmla="*/ 461767 h 3931978"/>
              <a:gd name="connsiteX77" fmla="*/ 2663473 w 4312028"/>
              <a:gd name="connsiteY77" fmla="*/ 497632 h 3931978"/>
              <a:gd name="connsiteX78" fmla="*/ 2827585 w 4312028"/>
              <a:gd name="connsiteY78" fmla="*/ 556678 h 3931978"/>
              <a:gd name="connsiteX79" fmla="*/ 2986545 w 4312028"/>
              <a:gd name="connsiteY79" fmla="*/ 718408 h 3931978"/>
              <a:gd name="connsiteX80" fmla="*/ 3045299 w 4312028"/>
              <a:gd name="connsiteY80" fmla="*/ 817546 h 3931978"/>
              <a:gd name="connsiteX81" fmla="*/ 3175928 w 4312028"/>
              <a:gd name="connsiteY81" fmla="*/ 898800 h 3931978"/>
              <a:gd name="connsiteX82" fmla="*/ 3259320 w 4312028"/>
              <a:gd name="connsiteY82" fmla="*/ 950022 h 3931978"/>
              <a:gd name="connsiteX83" fmla="*/ 3346553 w 4312028"/>
              <a:gd name="connsiteY83" fmla="*/ 995168 h 3931978"/>
              <a:gd name="connsiteX84" fmla="*/ 3417600 w 4312028"/>
              <a:gd name="connsiteY84" fmla="*/ 1105775 h 3931978"/>
              <a:gd name="connsiteX85" fmla="*/ 3484955 w 4312028"/>
              <a:gd name="connsiteY85" fmla="*/ 1120354 h 3931978"/>
              <a:gd name="connsiteX86" fmla="*/ 3611356 w 4312028"/>
              <a:gd name="connsiteY86" fmla="*/ 1173956 h 3931978"/>
              <a:gd name="connsiteX87" fmla="*/ 3714333 w 4312028"/>
              <a:gd name="connsiteY87" fmla="*/ 1233244 h 3931978"/>
              <a:gd name="connsiteX88" fmla="*/ 3803800 w 4312028"/>
              <a:gd name="connsiteY88" fmla="*/ 1310804 h 3931978"/>
              <a:gd name="connsiteX89" fmla="*/ 3897495 w 4312028"/>
              <a:gd name="connsiteY89" fmla="*/ 1346669 h 3931978"/>
              <a:gd name="connsiteX90" fmla="*/ 4032741 w 4312028"/>
              <a:gd name="connsiteY90" fmla="*/ 1335152 h 3931978"/>
              <a:gd name="connsiteX91" fmla="*/ 4074582 w 4312028"/>
              <a:gd name="connsiteY91" fmla="*/ 1296371 h 3931978"/>
              <a:gd name="connsiteX92" fmla="*/ 4115743 w 4312028"/>
              <a:gd name="connsiteY92" fmla="*/ 1342830 h 3931978"/>
              <a:gd name="connsiteX93" fmla="*/ 4062530 w 4312028"/>
              <a:gd name="connsiteY93" fmla="*/ 1397501 h 3931978"/>
              <a:gd name="connsiteX94" fmla="*/ 4185238 w 4312028"/>
              <a:gd name="connsiteY94" fmla="*/ 1521230 h 3931978"/>
              <a:gd name="connsiteX95" fmla="*/ 4312028 w 4312028"/>
              <a:gd name="connsiteY95" fmla="*/ 1609919 h 3931978"/>
              <a:gd name="connsiteX96" fmla="*/ 4290839 w 4312028"/>
              <a:gd name="connsiteY96" fmla="*/ 1647630 h 3931978"/>
              <a:gd name="connsiteX97" fmla="*/ 4203754 w 4312028"/>
              <a:gd name="connsiteY97" fmla="*/ 1596409 h 3931978"/>
              <a:gd name="connsiteX98" fmla="*/ 4309500 w 4312028"/>
              <a:gd name="connsiteY98" fmla="*/ 1718048 h 3931978"/>
              <a:gd name="connsiteX99" fmla="*/ 4256822 w 4312028"/>
              <a:gd name="connsiteY99" fmla="*/ 1764895 h 3931978"/>
              <a:gd name="connsiteX100" fmla="*/ 4040953 w 4312028"/>
              <a:gd name="connsiteY100" fmla="*/ 1603165 h 3931978"/>
              <a:gd name="connsiteX101" fmla="*/ 3912317 w 4312028"/>
              <a:gd name="connsiteY101" fmla="*/ 1566620 h 3931978"/>
              <a:gd name="connsiteX102" fmla="*/ 3822316 w 4312028"/>
              <a:gd name="connsiteY102" fmla="*/ 1592327 h 3931978"/>
              <a:gd name="connsiteX103" fmla="*/ 3723324 w 4312028"/>
              <a:gd name="connsiteY103" fmla="*/ 1539502 h 3931978"/>
              <a:gd name="connsiteX104" fmla="*/ 3580935 w 4312028"/>
              <a:gd name="connsiteY104" fmla="*/ 1526527 h 3931978"/>
              <a:gd name="connsiteX105" fmla="*/ 3371676 w 4312028"/>
              <a:gd name="connsiteY105" fmla="*/ 1410186 h 3931978"/>
              <a:gd name="connsiteX106" fmla="*/ 3285903 w 4312028"/>
              <a:gd name="connsiteY106" fmla="*/ 1432833 h 3931978"/>
              <a:gd name="connsiteX107" fmla="*/ 3018572 w 4312028"/>
              <a:gd name="connsiteY107" fmla="*/ 1246608 h 3931978"/>
              <a:gd name="connsiteX108" fmla="*/ 3013809 w 4312028"/>
              <a:gd name="connsiteY108" fmla="*/ 1309881 h 3931978"/>
              <a:gd name="connsiteX109" fmla="*/ 3091758 w 4312028"/>
              <a:gd name="connsiteY109" fmla="*/ 1386373 h 3931978"/>
              <a:gd name="connsiteX110" fmla="*/ 3022264 w 4312028"/>
              <a:gd name="connsiteY110" fmla="*/ 1443280 h 3931978"/>
              <a:gd name="connsiteX111" fmla="*/ 3017647 w 4312028"/>
              <a:gd name="connsiteY111" fmla="*/ 1579207 h 3931978"/>
              <a:gd name="connsiteX112" fmla="*/ 2993689 w 4312028"/>
              <a:gd name="connsiteY112" fmla="*/ 1723198 h 3931978"/>
              <a:gd name="connsiteX113" fmla="*/ 2995147 w 4312028"/>
              <a:gd name="connsiteY113" fmla="*/ 1875404 h 3931978"/>
              <a:gd name="connsiteX114" fmla="*/ 2939552 w 4312028"/>
              <a:gd name="connsiteY114" fmla="*/ 1950049 h 3931978"/>
              <a:gd name="connsiteX115" fmla="*/ 2947230 w 4312028"/>
              <a:gd name="connsiteY115" fmla="*/ 2111002 h 3931978"/>
              <a:gd name="connsiteX116" fmla="*/ 2813687 w 4312028"/>
              <a:gd name="connsiteY116" fmla="*/ 2156392 h 3931978"/>
              <a:gd name="connsiteX117" fmla="*/ 2772525 w 4312028"/>
              <a:gd name="connsiteY117" fmla="*/ 2112848 h 3931978"/>
              <a:gd name="connsiteX118" fmla="*/ 2673922 w 4312028"/>
              <a:gd name="connsiteY118" fmla="*/ 2118535 h 3931978"/>
              <a:gd name="connsiteX119" fmla="*/ 2771747 w 4312028"/>
              <a:gd name="connsiteY119" fmla="*/ 2351460 h 3931978"/>
              <a:gd name="connsiteX120" fmla="*/ 2740499 w 4312028"/>
              <a:gd name="connsiteY120" fmla="*/ 2453368 h 3931978"/>
              <a:gd name="connsiteX121" fmla="*/ 2808924 w 4312028"/>
              <a:gd name="connsiteY121" fmla="*/ 3474049 h 3931978"/>
              <a:gd name="connsiteX122" fmla="*/ 2806542 w 4312028"/>
              <a:gd name="connsiteY122" fmla="*/ 3929597 h 3931978"/>
              <a:gd name="connsiteX123" fmla="*/ 2491683 w 4312028"/>
              <a:gd name="connsiteY123" fmla="*/ 3929061 h 3931978"/>
              <a:gd name="connsiteX124" fmla="*/ 2313138 w 4312028"/>
              <a:gd name="connsiteY124" fmla="*/ 3139071 h 3931978"/>
              <a:gd name="connsiteX125" fmla="*/ 2179740 w 4312028"/>
              <a:gd name="connsiteY125" fmla="*/ 2655871 h 3931978"/>
              <a:gd name="connsiteX126" fmla="*/ 2124290 w 4312028"/>
              <a:gd name="connsiteY126" fmla="*/ 2823288 h 3931978"/>
              <a:gd name="connsiteX127" fmla="*/ 2056254 w 4312028"/>
              <a:gd name="connsiteY127" fmla="*/ 3094604 h 3931978"/>
              <a:gd name="connsiteX128" fmla="*/ 1950507 w 4312028"/>
              <a:gd name="connsiteY128" fmla="*/ 3573576 h 3931978"/>
              <a:gd name="connsiteX129" fmla="*/ 1862498 w 4312028"/>
              <a:gd name="connsiteY129" fmla="*/ 3931978 h 3931978"/>
              <a:gd name="connsiteX130" fmla="*/ 1468232 w 4312028"/>
              <a:gd name="connsiteY130" fmla="*/ 3930910 h 3931978"/>
              <a:gd name="connsiteX0" fmla="*/ 1468232 w 4312028"/>
              <a:gd name="connsiteY0" fmla="*/ 3930910 h 3931978"/>
              <a:gd name="connsiteX1" fmla="*/ 1533205 w 4312028"/>
              <a:gd name="connsiteY1" fmla="*/ 3428124 h 3931978"/>
              <a:gd name="connsiteX2" fmla="*/ 1571063 w 4312028"/>
              <a:gd name="connsiteY2" fmla="*/ 3044841 h 3931978"/>
              <a:gd name="connsiteX3" fmla="*/ 1591571 w 4312028"/>
              <a:gd name="connsiteY3" fmla="*/ 2781445 h 3931978"/>
              <a:gd name="connsiteX4" fmla="*/ 1602165 w 4312028"/>
              <a:gd name="connsiteY4" fmla="*/ 2609412 h 3931978"/>
              <a:gd name="connsiteX5" fmla="*/ 1610231 w 4312028"/>
              <a:gd name="connsiteY5" fmla="*/ 2464885 h 3931978"/>
              <a:gd name="connsiteX6" fmla="*/ 1622673 w 4312028"/>
              <a:gd name="connsiteY6" fmla="*/ 2295476 h 3931978"/>
              <a:gd name="connsiteX7" fmla="*/ 1661987 w 4312028"/>
              <a:gd name="connsiteY7" fmla="*/ 2186813 h 3931978"/>
              <a:gd name="connsiteX8" fmla="*/ 1683419 w 4312028"/>
              <a:gd name="connsiteY8" fmla="*/ 2108330 h 3931978"/>
              <a:gd name="connsiteX9" fmla="*/ 1577137 w 4312028"/>
              <a:gd name="connsiteY9" fmla="*/ 2063474 h 3931978"/>
              <a:gd name="connsiteX10" fmla="*/ 1563384 w 4312028"/>
              <a:gd name="connsiteY10" fmla="*/ 1977313 h 3931978"/>
              <a:gd name="connsiteX11" fmla="*/ 1583115 w 4312028"/>
              <a:gd name="connsiteY11" fmla="*/ 1912727 h 3931978"/>
              <a:gd name="connsiteX12" fmla="*/ 1521299 w 4312028"/>
              <a:gd name="connsiteY12" fmla="*/ 1850522 h 3931978"/>
              <a:gd name="connsiteX13" fmla="*/ 1488740 w 4312028"/>
              <a:gd name="connsiteY13" fmla="*/ 1738555 h 3931978"/>
              <a:gd name="connsiteX14" fmla="*/ 1446654 w 4312028"/>
              <a:gd name="connsiteY14" fmla="*/ 1228482 h 3931978"/>
              <a:gd name="connsiteX15" fmla="*/ 1275934 w 4312028"/>
              <a:gd name="connsiteY15" fmla="*/ 1283931 h 3931978"/>
              <a:gd name="connsiteX16" fmla="*/ 1172956 w 4312028"/>
              <a:gd name="connsiteY16" fmla="*/ 1383992 h 3931978"/>
              <a:gd name="connsiteX17" fmla="*/ 1036107 w 4312028"/>
              <a:gd name="connsiteY17" fmla="*/ 1446196 h 3931978"/>
              <a:gd name="connsiteX18" fmla="*/ 874377 w 4312028"/>
              <a:gd name="connsiteY18" fmla="*/ 1452416 h 3931978"/>
              <a:gd name="connsiteX19" fmla="*/ 840359 w 4312028"/>
              <a:gd name="connsiteY19" fmla="*/ 1508934 h 3931978"/>
              <a:gd name="connsiteX20" fmla="*/ 781071 w 4312028"/>
              <a:gd name="connsiteY20" fmla="*/ 1508400 h 3931978"/>
              <a:gd name="connsiteX21" fmla="*/ 660648 w 4312028"/>
              <a:gd name="connsiteY21" fmla="*/ 1582121 h 3931978"/>
              <a:gd name="connsiteX22" fmla="*/ 594459 w 4312028"/>
              <a:gd name="connsiteY22" fmla="*/ 1533282 h 3931978"/>
              <a:gd name="connsiteX23" fmla="*/ 463830 w 4312028"/>
              <a:gd name="connsiteY23" fmla="*/ 1601706 h 3931978"/>
              <a:gd name="connsiteX24" fmla="*/ 415524 w 4312028"/>
              <a:gd name="connsiteY24" fmla="*/ 1586495 h 3931978"/>
              <a:gd name="connsiteX25" fmla="*/ 319984 w 4312028"/>
              <a:gd name="connsiteY25" fmla="*/ 1654773 h 3931978"/>
              <a:gd name="connsiteX26" fmla="*/ 196352 w 4312028"/>
              <a:gd name="connsiteY26" fmla="*/ 1707453 h 3931978"/>
              <a:gd name="connsiteX27" fmla="*/ 123943 w 4312028"/>
              <a:gd name="connsiteY27" fmla="*/ 1712361 h 3931978"/>
              <a:gd name="connsiteX28" fmla="*/ 58045 w 4312028"/>
              <a:gd name="connsiteY28" fmla="*/ 1740791 h 3931978"/>
              <a:gd name="connsiteX29" fmla="*/ 49686 w 4312028"/>
              <a:gd name="connsiteY29" fmla="*/ 1705606 h 3931978"/>
              <a:gd name="connsiteX30" fmla="*/ 8041 w 4312028"/>
              <a:gd name="connsiteY30" fmla="*/ 1707161 h 3931978"/>
              <a:gd name="connsiteX31" fmla="*/ 4442 w 4312028"/>
              <a:gd name="connsiteY31" fmla="*/ 1673435 h 3931978"/>
              <a:gd name="connsiteX32" fmla="*/ 69028 w 4312028"/>
              <a:gd name="connsiteY32" fmla="*/ 1627511 h 3931978"/>
              <a:gd name="connsiteX33" fmla="*/ 6436 w 4312028"/>
              <a:gd name="connsiteY33" fmla="*/ 1644568 h 3931978"/>
              <a:gd name="connsiteX34" fmla="*/ 15183 w 4312028"/>
              <a:gd name="connsiteY34" fmla="*/ 1607148 h 3931978"/>
              <a:gd name="connsiteX35" fmla="*/ 65724 w 4312028"/>
              <a:gd name="connsiteY35" fmla="*/ 1533282 h 3931978"/>
              <a:gd name="connsiteX36" fmla="*/ 283438 w 4312028"/>
              <a:gd name="connsiteY36" fmla="*/ 1458637 h 3931978"/>
              <a:gd name="connsiteX37" fmla="*/ 196352 w 4312028"/>
              <a:gd name="connsiteY37" fmla="*/ 1415094 h 3931978"/>
              <a:gd name="connsiteX38" fmla="*/ 215014 w 4312028"/>
              <a:gd name="connsiteY38" fmla="*/ 1352890 h 3931978"/>
              <a:gd name="connsiteX39" fmla="*/ 333201 w 4312028"/>
              <a:gd name="connsiteY39" fmla="*/ 1346669 h 3931978"/>
              <a:gd name="connsiteX40" fmla="*/ 432728 w 4312028"/>
              <a:gd name="connsiteY40" fmla="*/ 1365331 h 3931978"/>
              <a:gd name="connsiteX41" fmla="*/ 432728 w 4312028"/>
              <a:gd name="connsiteY41" fmla="*/ 1365331 h 3931978"/>
              <a:gd name="connsiteX42" fmla="*/ 489053 w 4312028"/>
              <a:gd name="connsiteY42" fmla="*/ 1369023 h 3931978"/>
              <a:gd name="connsiteX43" fmla="*/ 588627 w 4312028"/>
              <a:gd name="connsiteY43" fmla="*/ 1283396 h 3931978"/>
              <a:gd name="connsiteX44" fmla="*/ 693985 w 4312028"/>
              <a:gd name="connsiteY44" fmla="*/ 1203600 h 3931978"/>
              <a:gd name="connsiteX45" fmla="*/ 750990 w 4312028"/>
              <a:gd name="connsiteY45" fmla="*/ 1183286 h 3931978"/>
              <a:gd name="connsiteX46" fmla="*/ 799732 w 4312028"/>
              <a:gd name="connsiteY46" fmla="*/ 1147616 h 3931978"/>
              <a:gd name="connsiteX47" fmla="*/ 949022 w 4312028"/>
              <a:gd name="connsiteY47" fmla="*/ 1091633 h 3931978"/>
              <a:gd name="connsiteX48" fmla="*/ 974826 w 4312028"/>
              <a:gd name="connsiteY48" fmla="*/ 1050860 h 3931978"/>
              <a:gd name="connsiteX49" fmla="*/ 1037566 w 4312028"/>
              <a:gd name="connsiteY49" fmla="*/ 1017377 h 3931978"/>
              <a:gd name="connsiteX50" fmla="*/ 1085871 w 4312028"/>
              <a:gd name="connsiteY50" fmla="*/ 1029429 h 3931978"/>
              <a:gd name="connsiteX51" fmla="*/ 1098846 w 4312028"/>
              <a:gd name="connsiteY51" fmla="*/ 970383 h 3931978"/>
              <a:gd name="connsiteX52" fmla="*/ 1216499 w 4312028"/>
              <a:gd name="connsiteY52" fmla="*/ 851807 h 3931978"/>
              <a:gd name="connsiteX53" fmla="*/ 1297365 w 4312028"/>
              <a:gd name="connsiteY53" fmla="*/ 817935 h 3931978"/>
              <a:gd name="connsiteX54" fmla="*/ 1396891 w 4312028"/>
              <a:gd name="connsiteY54" fmla="*/ 761951 h 3931978"/>
              <a:gd name="connsiteX55" fmla="*/ 1372933 w 4312028"/>
              <a:gd name="connsiteY55" fmla="*/ 725406 h 3931978"/>
              <a:gd name="connsiteX56" fmla="*/ 1483977 w 4312028"/>
              <a:gd name="connsiteY56" fmla="*/ 625102 h 3931978"/>
              <a:gd name="connsiteX57" fmla="*/ 1523146 w 4312028"/>
              <a:gd name="connsiteY57" fmla="*/ 562607 h 3931978"/>
              <a:gd name="connsiteX58" fmla="*/ 1633267 w 4312028"/>
              <a:gd name="connsiteY58" fmla="*/ 488253 h 3931978"/>
              <a:gd name="connsiteX59" fmla="*/ 1541030 w 4312028"/>
              <a:gd name="connsiteY59" fmla="*/ 501326 h 3931978"/>
              <a:gd name="connsiteX60" fmla="*/ 1627046 w 4312028"/>
              <a:gd name="connsiteY60" fmla="*/ 413074 h 3931978"/>
              <a:gd name="connsiteX61" fmla="*/ 1689396 w 4312028"/>
              <a:gd name="connsiteY61" fmla="*/ 431200 h 3931978"/>
              <a:gd name="connsiteX62" fmla="*/ 1891219 w 4312028"/>
              <a:gd name="connsiteY62" fmla="*/ 405007 h 3931978"/>
              <a:gd name="connsiteX63" fmla="*/ 1944287 w 4312028"/>
              <a:gd name="connsiteY63" fmla="*/ 282980 h 3931978"/>
              <a:gd name="connsiteX64" fmla="*/ 1969169 w 4312028"/>
              <a:gd name="connsiteY64" fmla="*/ 166493 h 3931978"/>
              <a:gd name="connsiteX65" fmla="*/ 2032831 w 4312028"/>
              <a:gd name="connsiteY65" fmla="*/ 110509 h 3931978"/>
              <a:gd name="connsiteX66" fmla="*/ 2083517 w 4312028"/>
              <a:gd name="connsiteY66" fmla="*/ 46458 h 3931978"/>
              <a:gd name="connsiteX67" fmla="*/ 2132357 w 4312028"/>
              <a:gd name="connsiteY67" fmla="*/ 0 h 3931978"/>
              <a:gd name="connsiteX68" fmla="*/ 2214680 w 4312028"/>
              <a:gd name="connsiteY68" fmla="*/ 57975 h 3931978"/>
              <a:gd name="connsiteX69" fmla="*/ 2292630 w 4312028"/>
              <a:gd name="connsiteY69" fmla="*/ 146131 h 3931978"/>
              <a:gd name="connsiteX70" fmla="*/ 2341470 w 4312028"/>
              <a:gd name="connsiteY70" fmla="*/ 290124 h 3931978"/>
              <a:gd name="connsiteX71" fmla="*/ 2392690 w 4312028"/>
              <a:gd name="connsiteY71" fmla="*/ 451319 h 3931978"/>
              <a:gd name="connsiteX72" fmla="*/ 2547667 w 4312028"/>
              <a:gd name="connsiteY72" fmla="*/ 413608 h 3931978"/>
              <a:gd name="connsiteX73" fmla="*/ 2662404 w 4312028"/>
              <a:gd name="connsiteY73" fmla="*/ 403014 h 3931978"/>
              <a:gd name="connsiteX74" fmla="*/ 2715375 w 4312028"/>
              <a:gd name="connsiteY74" fmla="*/ 388873 h 3931978"/>
              <a:gd name="connsiteX75" fmla="*/ 2815144 w 4312028"/>
              <a:gd name="connsiteY75" fmla="*/ 438490 h 3931978"/>
              <a:gd name="connsiteX76" fmla="*/ 2740499 w 4312028"/>
              <a:gd name="connsiteY76" fmla="*/ 469592 h 3931978"/>
              <a:gd name="connsiteX77" fmla="*/ 2658372 w 4312028"/>
              <a:gd name="connsiteY77" fmla="*/ 461767 h 3931978"/>
              <a:gd name="connsiteX78" fmla="*/ 2663473 w 4312028"/>
              <a:gd name="connsiteY78" fmla="*/ 497632 h 3931978"/>
              <a:gd name="connsiteX79" fmla="*/ 2827585 w 4312028"/>
              <a:gd name="connsiteY79" fmla="*/ 556678 h 3931978"/>
              <a:gd name="connsiteX80" fmla="*/ 2986545 w 4312028"/>
              <a:gd name="connsiteY80" fmla="*/ 718408 h 3931978"/>
              <a:gd name="connsiteX81" fmla="*/ 3045299 w 4312028"/>
              <a:gd name="connsiteY81" fmla="*/ 817546 h 3931978"/>
              <a:gd name="connsiteX82" fmla="*/ 3175928 w 4312028"/>
              <a:gd name="connsiteY82" fmla="*/ 898800 h 3931978"/>
              <a:gd name="connsiteX83" fmla="*/ 3259320 w 4312028"/>
              <a:gd name="connsiteY83" fmla="*/ 950022 h 3931978"/>
              <a:gd name="connsiteX84" fmla="*/ 3346553 w 4312028"/>
              <a:gd name="connsiteY84" fmla="*/ 995168 h 3931978"/>
              <a:gd name="connsiteX85" fmla="*/ 3417600 w 4312028"/>
              <a:gd name="connsiteY85" fmla="*/ 1105775 h 3931978"/>
              <a:gd name="connsiteX86" fmla="*/ 3484955 w 4312028"/>
              <a:gd name="connsiteY86" fmla="*/ 1120354 h 3931978"/>
              <a:gd name="connsiteX87" fmla="*/ 3611356 w 4312028"/>
              <a:gd name="connsiteY87" fmla="*/ 1173956 h 3931978"/>
              <a:gd name="connsiteX88" fmla="*/ 3714333 w 4312028"/>
              <a:gd name="connsiteY88" fmla="*/ 1233244 h 3931978"/>
              <a:gd name="connsiteX89" fmla="*/ 3803800 w 4312028"/>
              <a:gd name="connsiteY89" fmla="*/ 1310804 h 3931978"/>
              <a:gd name="connsiteX90" fmla="*/ 3897495 w 4312028"/>
              <a:gd name="connsiteY90" fmla="*/ 1346669 h 3931978"/>
              <a:gd name="connsiteX91" fmla="*/ 4032741 w 4312028"/>
              <a:gd name="connsiteY91" fmla="*/ 1335152 h 3931978"/>
              <a:gd name="connsiteX92" fmla="*/ 4074582 w 4312028"/>
              <a:gd name="connsiteY92" fmla="*/ 1296371 h 3931978"/>
              <a:gd name="connsiteX93" fmla="*/ 4115743 w 4312028"/>
              <a:gd name="connsiteY93" fmla="*/ 1342830 h 3931978"/>
              <a:gd name="connsiteX94" fmla="*/ 4062530 w 4312028"/>
              <a:gd name="connsiteY94" fmla="*/ 1397501 h 3931978"/>
              <a:gd name="connsiteX95" fmla="*/ 4185238 w 4312028"/>
              <a:gd name="connsiteY95" fmla="*/ 1521230 h 3931978"/>
              <a:gd name="connsiteX96" fmla="*/ 4312028 w 4312028"/>
              <a:gd name="connsiteY96" fmla="*/ 1609919 h 3931978"/>
              <a:gd name="connsiteX97" fmla="*/ 4290839 w 4312028"/>
              <a:gd name="connsiteY97" fmla="*/ 1647630 h 3931978"/>
              <a:gd name="connsiteX98" fmla="*/ 4203754 w 4312028"/>
              <a:gd name="connsiteY98" fmla="*/ 1596409 h 3931978"/>
              <a:gd name="connsiteX99" fmla="*/ 4309500 w 4312028"/>
              <a:gd name="connsiteY99" fmla="*/ 1718048 h 3931978"/>
              <a:gd name="connsiteX100" fmla="*/ 4256822 w 4312028"/>
              <a:gd name="connsiteY100" fmla="*/ 1764895 h 3931978"/>
              <a:gd name="connsiteX101" fmla="*/ 4040953 w 4312028"/>
              <a:gd name="connsiteY101" fmla="*/ 1603165 h 3931978"/>
              <a:gd name="connsiteX102" fmla="*/ 3912317 w 4312028"/>
              <a:gd name="connsiteY102" fmla="*/ 1566620 h 3931978"/>
              <a:gd name="connsiteX103" fmla="*/ 3822316 w 4312028"/>
              <a:gd name="connsiteY103" fmla="*/ 1592327 h 3931978"/>
              <a:gd name="connsiteX104" fmla="*/ 3723324 w 4312028"/>
              <a:gd name="connsiteY104" fmla="*/ 1539502 h 3931978"/>
              <a:gd name="connsiteX105" fmla="*/ 3580935 w 4312028"/>
              <a:gd name="connsiteY105" fmla="*/ 1526527 h 3931978"/>
              <a:gd name="connsiteX106" fmla="*/ 3371676 w 4312028"/>
              <a:gd name="connsiteY106" fmla="*/ 1410186 h 3931978"/>
              <a:gd name="connsiteX107" fmla="*/ 3285903 w 4312028"/>
              <a:gd name="connsiteY107" fmla="*/ 1432833 h 3931978"/>
              <a:gd name="connsiteX108" fmla="*/ 3018572 w 4312028"/>
              <a:gd name="connsiteY108" fmla="*/ 1246608 h 3931978"/>
              <a:gd name="connsiteX109" fmla="*/ 3013809 w 4312028"/>
              <a:gd name="connsiteY109" fmla="*/ 1309881 h 3931978"/>
              <a:gd name="connsiteX110" fmla="*/ 3091758 w 4312028"/>
              <a:gd name="connsiteY110" fmla="*/ 1386373 h 3931978"/>
              <a:gd name="connsiteX111" fmla="*/ 3022264 w 4312028"/>
              <a:gd name="connsiteY111" fmla="*/ 1443280 h 3931978"/>
              <a:gd name="connsiteX112" fmla="*/ 3017647 w 4312028"/>
              <a:gd name="connsiteY112" fmla="*/ 1579207 h 3931978"/>
              <a:gd name="connsiteX113" fmla="*/ 2993689 w 4312028"/>
              <a:gd name="connsiteY113" fmla="*/ 1723198 h 3931978"/>
              <a:gd name="connsiteX114" fmla="*/ 2995147 w 4312028"/>
              <a:gd name="connsiteY114" fmla="*/ 1875404 h 3931978"/>
              <a:gd name="connsiteX115" fmla="*/ 2939552 w 4312028"/>
              <a:gd name="connsiteY115" fmla="*/ 1950049 h 3931978"/>
              <a:gd name="connsiteX116" fmla="*/ 2947230 w 4312028"/>
              <a:gd name="connsiteY116" fmla="*/ 2111002 h 3931978"/>
              <a:gd name="connsiteX117" fmla="*/ 2813687 w 4312028"/>
              <a:gd name="connsiteY117" fmla="*/ 2156392 h 3931978"/>
              <a:gd name="connsiteX118" fmla="*/ 2772525 w 4312028"/>
              <a:gd name="connsiteY118" fmla="*/ 2112848 h 3931978"/>
              <a:gd name="connsiteX119" fmla="*/ 2673922 w 4312028"/>
              <a:gd name="connsiteY119" fmla="*/ 2118535 h 3931978"/>
              <a:gd name="connsiteX120" fmla="*/ 2771747 w 4312028"/>
              <a:gd name="connsiteY120" fmla="*/ 2351460 h 3931978"/>
              <a:gd name="connsiteX121" fmla="*/ 2740499 w 4312028"/>
              <a:gd name="connsiteY121" fmla="*/ 2453368 h 3931978"/>
              <a:gd name="connsiteX122" fmla="*/ 2808924 w 4312028"/>
              <a:gd name="connsiteY122" fmla="*/ 3474049 h 3931978"/>
              <a:gd name="connsiteX123" fmla="*/ 2806542 w 4312028"/>
              <a:gd name="connsiteY123" fmla="*/ 3929597 h 3931978"/>
              <a:gd name="connsiteX124" fmla="*/ 2491683 w 4312028"/>
              <a:gd name="connsiteY124" fmla="*/ 3929061 h 3931978"/>
              <a:gd name="connsiteX125" fmla="*/ 2313138 w 4312028"/>
              <a:gd name="connsiteY125" fmla="*/ 3139071 h 3931978"/>
              <a:gd name="connsiteX126" fmla="*/ 2179740 w 4312028"/>
              <a:gd name="connsiteY126" fmla="*/ 2655871 h 3931978"/>
              <a:gd name="connsiteX127" fmla="*/ 2124290 w 4312028"/>
              <a:gd name="connsiteY127" fmla="*/ 2823288 h 3931978"/>
              <a:gd name="connsiteX128" fmla="*/ 2056254 w 4312028"/>
              <a:gd name="connsiteY128" fmla="*/ 3094604 h 3931978"/>
              <a:gd name="connsiteX129" fmla="*/ 1950507 w 4312028"/>
              <a:gd name="connsiteY129" fmla="*/ 3573576 h 3931978"/>
              <a:gd name="connsiteX130" fmla="*/ 1862498 w 4312028"/>
              <a:gd name="connsiteY130" fmla="*/ 3931978 h 3931978"/>
              <a:gd name="connsiteX131" fmla="*/ 1468232 w 4312028"/>
              <a:gd name="connsiteY131" fmla="*/ 3930910 h 3931978"/>
              <a:gd name="connsiteX0" fmla="*/ 1468232 w 4312028"/>
              <a:gd name="connsiteY0" fmla="*/ 3930910 h 3931978"/>
              <a:gd name="connsiteX1" fmla="*/ 1533205 w 4312028"/>
              <a:gd name="connsiteY1" fmla="*/ 3428124 h 3931978"/>
              <a:gd name="connsiteX2" fmla="*/ 1571063 w 4312028"/>
              <a:gd name="connsiteY2" fmla="*/ 3044841 h 3931978"/>
              <a:gd name="connsiteX3" fmla="*/ 1591571 w 4312028"/>
              <a:gd name="connsiteY3" fmla="*/ 2781445 h 3931978"/>
              <a:gd name="connsiteX4" fmla="*/ 1602165 w 4312028"/>
              <a:gd name="connsiteY4" fmla="*/ 2609412 h 3931978"/>
              <a:gd name="connsiteX5" fmla="*/ 1610231 w 4312028"/>
              <a:gd name="connsiteY5" fmla="*/ 2464885 h 3931978"/>
              <a:gd name="connsiteX6" fmla="*/ 1622673 w 4312028"/>
              <a:gd name="connsiteY6" fmla="*/ 2295476 h 3931978"/>
              <a:gd name="connsiteX7" fmla="*/ 1661987 w 4312028"/>
              <a:gd name="connsiteY7" fmla="*/ 2186813 h 3931978"/>
              <a:gd name="connsiteX8" fmla="*/ 1683419 w 4312028"/>
              <a:gd name="connsiteY8" fmla="*/ 2108330 h 3931978"/>
              <a:gd name="connsiteX9" fmla="*/ 1577137 w 4312028"/>
              <a:gd name="connsiteY9" fmla="*/ 2063474 h 3931978"/>
              <a:gd name="connsiteX10" fmla="*/ 1563384 w 4312028"/>
              <a:gd name="connsiteY10" fmla="*/ 1977313 h 3931978"/>
              <a:gd name="connsiteX11" fmla="*/ 1583115 w 4312028"/>
              <a:gd name="connsiteY11" fmla="*/ 1912727 h 3931978"/>
              <a:gd name="connsiteX12" fmla="*/ 1521299 w 4312028"/>
              <a:gd name="connsiteY12" fmla="*/ 1850522 h 3931978"/>
              <a:gd name="connsiteX13" fmla="*/ 1488740 w 4312028"/>
              <a:gd name="connsiteY13" fmla="*/ 1738555 h 3931978"/>
              <a:gd name="connsiteX14" fmla="*/ 1446654 w 4312028"/>
              <a:gd name="connsiteY14" fmla="*/ 1228482 h 3931978"/>
              <a:gd name="connsiteX15" fmla="*/ 1275934 w 4312028"/>
              <a:gd name="connsiteY15" fmla="*/ 1283931 h 3931978"/>
              <a:gd name="connsiteX16" fmla="*/ 1172956 w 4312028"/>
              <a:gd name="connsiteY16" fmla="*/ 1383992 h 3931978"/>
              <a:gd name="connsiteX17" fmla="*/ 1036107 w 4312028"/>
              <a:gd name="connsiteY17" fmla="*/ 1446196 h 3931978"/>
              <a:gd name="connsiteX18" fmla="*/ 874377 w 4312028"/>
              <a:gd name="connsiteY18" fmla="*/ 1452416 h 3931978"/>
              <a:gd name="connsiteX19" fmla="*/ 840359 w 4312028"/>
              <a:gd name="connsiteY19" fmla="*/ 1508934 h 3931978"/>
              <a:gd name="connsiteX20" fmla="*/ 781071 w 4312028"/>
              <a:gd name="connsiteY20" fmla="*/ 1508400 h 3931978"/>
              <a:gd name="connsiteX21" fmla="*/ 660648 w 4312028"/>
              <a:gd name="connsiteY21" fmla="*/ 1582121 h 3931978"/>
              <a:gd name="connsiteX22" fmla="*/ 594459 w 4312028"/>
              <a:gd name="connsiteY22" fmla="*/ 1533282 h 3931978"/>
              <a:gd name="connsiteX23" fmla="*/ 463830 w 4312028"/>
              <a:gd name="connsiteY23" fmla="*/ 1601706 h 3931978"/>
              <a:gd name="connsiteX24" fmla="*/ 415524 w 4312028"/>
              <a:gd name="connsiteY24" fmla="*/ 1586495 h 3931978"/>
              <a:gd name="connsiteX25" fmla="*/ 319984 w 4312028"/>
              <a:gd name="connsiteY25" fmla="*/ 1654773 h 3931978"/>
              <a:gd name="connsiteX26" fmla="*/ 196352 w 4312028"/>
              <a:gd name="connsiteY26" fmla="*/ 1707453 h 3931978"/>
              <a:gd name="connsiteX27" fmla="*/ 123943 w 4312028"/>
              <a:gd name="connsiteY27" fmla="*/ 1712361 h 3931978"/>
              <a:gd name="connsiteX28" fmla="*/ 58045 w 4312028"/>
              <a:gd name="connsiteY28" fmla="*/ 1740791 h 3931978"/>
              <a:gd name="connsiteX29" fmla="*/ 49686 w 4312028"/>
              <a:gd name="connsiteY29" fmla="*/ 1705606 h 3931978"/>
              <a:gd name="connsiteX30" fmla="*/ 8041 w 4312028"/>
              <a:gd name="connsiteY30" fmla="*/ 1707161 h 3931978"/>
              <a:gd name="connsiteX31" fmla="*/ 4442 w 4312028"/>
              <a:gd name="connsiteY31" fmla="*/ 1673435 h 3931978"/>
              <a:gd name="connsiteX32" fmla="*/ 69028 w 4312028"/>
              <a:gd name="connsiteY32" fmla="*/ 1627511 h 3931978"/>
              <a:gd name="connsiteX33" fmla="*/ 6436 w 4312028"/>
              <a:gd name="connsiteY33" fmla="*/ 1644568 h 3931978"/>
              <a:gd name="connsiteX34" fmla="*/ 15183 w 4312028"/>
              <a:gd name="connsiteY34" fmla="*/ 1607148 h 3931978"/>
              <a:gd name="connsiteX35" fmla="*/ 132399 w 4312028"/>
              <a:gd name="connsiteY35" fmla="*/ 1540425 h 3931978"/>
              <a:gd name="connsiteX36" fmla="*/ 283438 w 4312028"/>
              <a:gd name="connsiteY36" fmla="*/ 1458637 h 3931978"/>
              <a:gd name="connsiteX37" fmla="*/ 196352 w 4312028"/>
              <a:gd name="connsiteY37" fmla="*/ 1415094 h 3931978"/>
              <a:gd name="connsiteX38" fmla="*/ 215014 w 4312028"/>
              <a:gd name="connsiteY38" fmla="*/ 1352890 h 3931978"/>
              <a:gd name="connsiteX39" fmla="*/ 333201 w 4312028"/>
              <a:gd name="connsiteY39" fmla="*/ 1346669 h 3931978"/>
              <a:gd name="connsiteX40" fmla="*/ 432728 w 4312028"/>
              <a:gd name="connsiteY40" fmla="*/ 1365331 h 3931978"/>
              <a:gd name="connsiteX41" fmla="*/ 432728 w 4312028"/>
              <a:gd name="connsiteY41" fmla="*/ 1365331 h 3931978"/>
              <a:gd name="connsiteX42" fmla="*/ 489053 w 4312028"/>
              <a:gd name="connsiteY42" fmla="*/ 1369023 h 3931978"/>
              <a:gd name="connsiteX43" fmla="*/ 588627 w 4312028"/>
              <a:gd name="connsiteY43" fmla="*/ 1283396 h 3931978"/>
              <a:gd name="connsiteX44" fmla="*/ 693985 w 4312028"/>
              <a:gd name="connsiteY44" fmla="*/ 1203600 h 3931978"/>
              <a:gd name="connsiteX45" fmla="*/ 750990 w 4312028"/>
              <a:gd name="connsiteY45" fmla="*/ 1183286 h 3931978"/>
              <a:gd name="connsiteX46" fmla="*/ 799732 w 4312028"/>
              <a:gd name="connsiteY46" fmla="*/ 1147616 h 3931978"/>
              <a:gd name="connsiteX47" fmla="*/ 949022 w 4312028"/>
              <a:gd name="connsiteY47" fmla="*/ 1091633 h 3931978"/>
              <a:gd name="connsiteX48" fmla="*/ 974826 w 4312028"/>
              <a:gd name="connsiteY48" fmla="*/ 1050860 h 3931978"/>
              <a:gd name="connsiteX49" fmla="*/ 1037566 w 4312028"/>
              <a:gd name="connsiteY49" fmla="*/ 1017377 h 3931978"/>
              <a:gd name="connsiteX50" fmla="*/ 1085871 w 4312028"/>
              <a:gd name="connsiteY50" fmla="*/ 1029429 h 3931978"/>
              <a:gd name="connsiteX51" fmla="*/ 1098846 w 4312028"/>
              <a:gd name="connsiteY51" fmla="*/ 970383 h 3931978"/>
              <a:gd name="connsiteX52" fmla="*/ 1216499 w 4312028"/>
              <a:gd name="connsiteY52" fmla="*/ 851807 h 3931978"/>
              <a:gd name="connsiteX53" fmla="*/ 1297365 w 4312028"/>
              <a:gd name="connsiteY53" fmla="*/ 817935 h 3931978"/>
              <a:gd name="connsiteX54" fmla="*/ 1396891 w 4312028"/>
              <a:gd name="connsiteY54" fmla="*/ 761951 h 3931978"/>
              <a:gd name="connsiteX55" fmla="*/ 1372933 w 4312028"/>
              <a:gd name="connsiteY55" fmla="*/ 725406 h 3931978"/>
              <a:gd name="connsiteX56" fmla="*/ 1483977 w 4312028"/>
              <a:gd name="connsiteY56" fmla="*/ 625102 h 3931978"/>
              <a:gd name="connsiteX57" fmla="*/ 1523146 w 4312028"/>
              <a:gd name="connsiteY57" fmla="*/ 562607 h 3931978"/>
              <a:gd name="connsiteX58" fmla="*/ 1633267 w 4312028"/>
              <a:gd name="connsiteY58" fmla="*/ 488253 h 3931978"/>
              <a:gd name="connsiteX59" fmla="*/ 1541030 w 4312028"/>
              <a:gd name="connsiteY59" fmla="*/ 501326 h 3931978"/>
              <a:gd name="connsiteX60" fmla="*/ 1627046 w 4312028"/>
              <a:gd name="connsiteY60" fmla="*/ 413074 h 3931978"/>
              <a:gd name="connsiteX61" fmla="*/ 1689396 w 4312028"/>
              <a:gd name="connsiteY61" fmla="*/ 431200 h 3931978"/>
              <a:gd name="connsiteX62" fmla="*/ 1891219 w 4312028"/>
              <a:gd name="connsiteY62" fmla="*/ 405007 h 3931978"/>
              <a:gd name="connsiteX63" fmla="*/ 1944287 w 4312028"/>
              <a:gd name="connsiteY63" fmla="*/ 282980 h 3931978"/>
              <a:gd name="connsiteX64" fmla="*/ 1969169 w 4312028"/>
              <a:gd name="connsiteY64" fmla="*/ 166493 h 3931978"/>
              <a:gd name="connsiteX65" fmla="*/ 2032831 w 4312028"/>
              <a:gd name="connsiteY65" fmla="*/ 110509 h 3931978"/>
              <a:gd name="connsiteX66" fmla="*/ 2083517 w 4312028"/>
              <a:gd name="connsiteY66" fmla="*/ 46458 h 3931978"/>
              <a:gd name="connsiteX67" fmla="*/ 2132357 w 4312028"/>
              <a:gd name="connsiteY67" fmla="*/ 0 h 3931978"/>
              <a:gd name="connsiteX68" fmla="*/ 2214680 w 4312028"/>
              <a:gd name="connsiteY68" fmla="*/ 57975 h 3931978"/>
              <a:gd name="connsiteX69" fmla="*/ 2292630 w 4312028"/>
              <a:gd name="connsiteY69" fmla="*/ 146131 h 3931978"/>
              <a:gd name="connsiteX70" fmla="*/ 2341470 w 4312028"/>
              <a:gd name="connsiteY70" fmla="*/ 290124 h 3931978"/>
              <a:gd name="connsiteX71" fmla="*/ 2392690 w 4312028"/>
              <a:gd name="connsiteY71" fmla="*/ 451319 h 3931978"/>
              <a:gd name="connsiteX72" fmla="*/ 2547667 w 4312028"/>
              <a:gd name="connsiteY72" fmla="*/ 413608 h 3931978"/>
              <a:gd name="connsiteX73" fmla="*/ 2662404 w 4312028"/>
              <a:gd name="connsiteY73" fmla="*/ 403014 h 3931978"/>
              <a:gd name="connsiteX74" fmla="*/ 2715375 w 4312028"/>
              <a:gd name="connsiteY74" fmla="*/ 388873 h 3931978"/>
              <a:gd name="connsiteX75" fmla="*/ 2815144 w 4312028"/>
              <a:gd name="connsiteY75" fmla="*/ 438490 h 3931978"/>
              <a:gd name="connsiteX76" fmla="*/ 2740499 w 4312028"/>
              <a:gd name="connsiteY76" fmla="*/ 469592 h 3931978"/>
              <a:gd name="connsiteX77" fmla="*/ 2658372 w 4312028"/>
              <a:gd name="connsiteY77" fmla="*/ 461767 h 3931978"/>
              <a:gd name="connsiteX78" fmla="*/ 2663473 w 4312028"/>
              <a:gd name="connsiteY78" fmla="*/ 497632 h 3931978"/>
              <a:gd name="connsiteX79" fmla="*/ 2827585 w 4312028"/>
              <a:gd name="connsiteY79" fmla="*/ 556678 h 3931978"/>
              <a:gd name="connsiteX80" fmla="*/ 2986545 w 4312028"/>
              <a:gd name="connsiteY80" fmla="*/ 718408 h 3931978"/>
              <a:gd name="connsiteX81" fmla="*/ 3045299 w 4312028"/>
              <a:gd name="connsiteY81" fmla="*/ 817546 h 3931978"/>
              <a:gd name="connsiteX82" fmla="*/ 3175928 w 4312028"/>
              <a:gd name="connsiteY82" fmla="*/ 898800 h 3931978"/>
              <a:gd name="connsiteX83" fmla="*/ 3259320 w 4312028"/>
              <a:gd name="connsiteY83" fmla="*/ 950022 h 3931978"/>
              <a:gd name="connsiteX84" fmla="*/ 3346553 w 4312028"/>
              <a:gd name="connsiteY84" fmla="*/ 995168 h 3931978"/>
              <a:gd name="connsiteX85" fmla="*/ 3417600 w 4312028"/>
              <a:gd name="connsiteY85" fmla="*/ 1105775 h 3931978"/>
              <a:gd name="connsiteX86" fmla="*/ 3484955 w 4312028"/>
              <a:gd name="connsiteY86" fmla="*/ 1120354 h 3931978"/>
              <a:gd name="connsiteX87" fmla="*/ 3611356 w 4312028"/>
              <a:gd name="connsiteY87" fmla="*/ 1173956 h 3931978"/>
              <a:gd name="connsiteX88" fmla="*/ 3714333 w 4312028"/>
              <a:gd name="connsiteY88" fmla="*/ 1233244 h 3931978"/>
              <a:gd name="connsiteX89" fmla="*/ 3803800 w 4312028"/>
              <a:gd name="connsiteY89" fmla="*/ 1310804 h 3931978"/>
              <a:gd name="connsiteX90" fmla="*/ 3897495 w 4312028"/>
              <a:gd name="connsiteY90" fmla="*/ 1346669 h 3931978"/>
              <a:gd name="connsiteX91" fmla="*/ 4032741 w 4312028"/>
              <a:gd name="connsiteY91" fmla="*/ 1335152 h 3931978"/>
              <a:gd name="connsiteX92" fmla="*/ 4074582 w 4312028"/>
              <a:gd name="connsiteY92" fmla="*/ 1296371 h 3931978"/>
              <a:gd name="connsiteX93" fmla="*/ 4115743 w 4312028"/>
              <a:gd name="connsiteY93" fmla="*/ 1342830 h 3931978"/>
              <a:gd name="connsiteX94" fmla="*/ 4062530 w 4312028"/>
              <a:gd name="connsiteY94" fmla="*/ 1397501 h 3931978"/>
              <a:gd name="connsiteX95" fmla="*/ 4185238 w 4312028"/>
              <a:gd name="connsiteY95" fmla="*/ 1521230 h 3931978"/>
              <a:gd name="connsiteX96" fmla="*/ 4312028 w 4312028"/>
              <a:gd name="connsiteY96" fmla="*/ 1609919 h 3931978"/>
              <a:gd name="connsiteX97" fmla="*/ 4290839 w 4312028"/>
              <a:gd name="connsiteY97" fmla="*/ 1647630 h 3931978"/>
              <a:gd name="connsiteX98" fmla="*/ 4203754 w 4312028"/>
              <a:gd name="connsiteY98" fmla="*/ 1596409 h 3931978"/>
              <a:gd name="connsiteX99" fmla="*/ 4309500 w 4312028"/>
              <a:gd name="connsiteY99" fmla="*/ 1718048 h 3931978"/>
              <a:gd name="connsiteX100" fmla="*/ 4256822 w 4312028"/>
              <a:gd name="connsiteY100" fmla="*/ 1764895 h 3931978"/>
              <a:gd name="connsiteX101" fmla="*/ 4040953 w 4312028"/>
              <a:gd name="connsiteY101" fmla="*/ 1603165 h 3931978"/>
              <a:gd name="connsiteX102" fmla="*/ 3912317 w 4312028"/>
              <a:gd name="connsiteY102" fmla="*/ 1566620 h 3931978"/>
              <a:gd name="connsiteX103" fmla="*/ 3822316 w 4312028"/>
              <a:gd name="connsiteY103" fmla="*/ 1592327 h 3931978"/>
              <a:gd name="connsiteX104" fmla="*/ 3723324 w 4312028"/>
              <a:gd name="connsiteY104" fmla="*/ 1539502 h 3931978"/>
              <a:gd name="connsiteX105" fmla="*/ 3580935 w 4312028"/>
              <a:gd name="connsiteY105" fmla="*/ 1526527 h 3931978"/>
              <a:gd name="connsiteX106" fmla="*/ 3371676 w 4312028"/>
              <a:gd name="connsiteY106" fmla="*/ 1410186 h 3931978"/>
              <a:gd name="connsiteX107" fmla="*/ 3285903 w 4312028"/>
              <a:gd name="connsiteY107" fmla="*/ 1432833 h 3931978"/>
              <a:gd name="connsiteX108" fmla="*/ 3018572 w 4312028"/>
              <a:gd name="connsiteY108" fmla="*/ 1246608 h 3931978"/>
              <a:gd name="connsiteX109" fmla="*/ 3013809 w 4312028"/>
              <a:gd name="connsiteY109" fmla="*/ 1309881 h 3931978"/>
              <a:gd name="connsiteX110" fmla="*/ 3091758 w 4312028"/>
              <a:gd name="connsiteY110" fmla="*/ 1386373 h 3931978"/>
              <a:gd name="connsiteX111" fmla="*/ 3022264 w 4312028"/>
              <a:gd name="connsiteY111" fmla="*/ 1443280 h 3931978"/>
              <a:gd name="connsiteX112" fmla="*/ 3017647 w 4312028"/>
              <a:gd name="connsiteY112" fmla="*/ 1579207 h 3931978"/>
              <a:gd name="connsiteX113" fmla="*/ 2993689 w 4312028"/>
              <a:gd name="connsiteY113" fmla="*/ 1723198 h 3931978"/>
              <a:gd name="connsiteX114" fmla="*/ 2995147 w 4312028"/>
              <a:gd name="connsiteY114" fmla="*/ 1875404 h 3931978"/>
              <a:gd name="connsiteX115" fmla="*/ 2939552 w 4312028"/>
              <a:gd name="connsiteY115" fmla="*/ 1950049 h 3931978"/>
              <a:gd name="connsiteX116" fmla="*/ 2947230 w 4312028"/>
              <a:gd name="connsiteY116" fmla="*/ 2111002 h 3931978"/>
              <a:gd name="connsiteX117" fmla="*/ 2813687 w 4312028"/>
              <a:gd name="connsiteY117" fmla="*/ 2156392 h 3931978"/>
              <a:gd name="connsiteX118" fmla="*/ 2772525 w 4312028"/>
              <a:gd name="connsiteY118" fmla="*/ 2112848 h 3931978"/>
              <a:gd name="connsiteX119" fmla="*/ 2673922 w 4312028"/>
              <a:gd name="connsiteY119" fmla="*/ 2118535 h 3931978"/>
              <a:gd name="connsiteX120" fmla="*/ 2771747 w 4312028"/>
              <a:gd name="connsiteY120" fmla="*/ 2351460 h 3931978"/>
              <a:gd name="connsiteX121" fmla="*/ 2740499 w 4312028"/>
              <a:gd name="connsiteY121" fmla="*/ 2453368 h 3931978"/>
              <a:gd name="connsiteX122" fmla="*/ 2808924 w 4312028"/>
              <a:gd name="connsiteY122" fmla="*/ 3474049 h 3931978"/>
              <a:gd name="connsiteX123" fmla="*/ 2806542 w 4312028"/>
              <a:gd name="connsiteY123" fmla="*/ 3929597 h 3931978"/>
              <a:gd name="connsiteX124" fmla="*/ 2491683 w 4312028"/>
              <a:gd name="connsiteY124" fmla="*/ 3929061 h 3931978"/>
              <a:gd name="connsiteX125" fmla="*/ 2313138 w 4312028"/>
              <a:gd name="connsiteY125" fmla="*/ 3139071 h 3931978"/>
              <a:gd name="connsiteX126" fmla="*/ 2179740 w 4312028"/>
              <a:gd name="connsiteY126" fmla="*/ 2655871 h 3931978"/>
              <a:gd name="connsiteX127" fmla="*/ 2124290 w 4312028"/>
              <a:gd name="connsiteY127" fmla="*/ 2823288 h 3931978"/>
              <a:gd name="connsiteX128" fmla="*/ 2056254 w 4312028"/>
              <a:gd name="connsiteY128" fmla="*/ 3094604 h 3931978"/>
              <a:gd name="connsiteX129" fmla="*/ 1950507 w 4312028"/>
              <a:gd name="connsiteY129" fmla="*/ 3573576 h 3931978"/>
              <a:gd name="connsiteX130" fmla="*/ 1862498 w 4312028"/>
              <a:gd name="connsiteY130" fmla="*/ 3931978 h 3931978"/>
              <a:gd name="connsiteX131" fmla="*/ 1468232 w 4312028"/>
              <a:gd name="connsiteY131" fmla="*/ 3930910 h 3931978"/>
              <a:gd name="connsiteX0" fmla="*/ 1468232 w 4312028"/>
              <a:gd name="connsiteY0" fmla="*/ 3930910 h 3931978"/>
              <a:gd name="connsiteX1" fmla="*/ 1533205 w 4312028"/>
              <a:gd name="connsiteY1" fmla="*/ 3428124 h 3931978"/>
              <a:gd name="connsiteX2" fmla="*/ 1571063 w 4312028"/>
              <a:gd name="connsiteY2" fmla="*/ 3044841 h 3931978"/>
              <a:gd name="connsiteX3" fmla="*/ 1591571 w 4312028"/>
              <a:gd name="connsiteY3" fmla="*/ 2781445 h 3931978"/>
              <a:gd name="connsiteX4" fmla="*/ 1602165 w 4312028"/>
              <a:gd name="connsiteY4" fmla="*/ 2609412 h 3931978"/>
              <a:gd name="connsiteX5" fmla="*/ 1610231 w 4312028"/>
              <a:gd name="connsiteY5" fmla="*/ 2464885 h 3931978"/>
              <a:gd name="connsiteX6" fmla="*/ 1622673 w 4312028"/>
              <a:gd name="connsiteY6" fmla="*/ 2295476 h 3931978"/>
              <a:gd name="connsiteX7" fmla="*/ 1661987 w 4312028"/>
              <a:gd name="connsiteY7" fmla="*/ 2186813 h 3931978"/>
              <a:gd name="connsiteX8" fmla="*/ 1683419 w 4312028"/>
              <a:gd name="connsiteY8" fmla="*/ 2108330 h 3931978"/>
              <a:gd name="connsiteX9" fmla="*/ 1577137 w 4312028"/>
              <a:gd name="connsiteY9" fmla="*/ 2063474 h 3931978"/>
              <a:gd name="connsiteX10" fmla="*/ 1563384 w 4312028"/>
              <a:gd name="connsiteY10" fmla="*/ 1977313 h 3931978"/>
              <a:gd name="connsiteX11" fmla="*/ 1583115 w 4312028"/>
              <a:gd name="connsiteY11" fmla="*/ 1912727 h 3931978"/>
              <a:gd name="connsiteX12" fmla="*/ 1521299 w 4312028"/>
              <a:gd name="connsiteY12" fmla="*/ 1850522 h 3931978"/>
              <a:gd name="connsiteX13" fmla="*/ 1488740 w 4312028"/>
              <a:gd name="connsiteY13" fmla="*/ 1738555 h 3931978"/>
              <a:gd name="connsiteX14" fmla="*/ 1446654 w 4312028"/>
              <a:gd name="connsiteY14" fmla="*/ 1228482 h 3931978"/>
              <a:gd name="connsiteX15" fmla="*/ 1275934 w 4312028"/>
              <a:gd name="connsiteY15" fmla="*/ 1283931 h 3931978"/>
              <a:gd name="connsiteX16" fmla="*/ 1172956 w 4312028"/>
              <a:gd name="connsiteY16" fmla="*/ 1383992 h 3931978"/>
              <a:gd name="connsiteX17" fmla="*/ 1036107 w 4312028"/>
              <a:gd name="connsiteY17" fmla="*/ 1446196 h 3931978"/>
              <a:gd name="connsiteX18" fmla="*/ 874377 w 4312028"/>
              <a:gd name="connsiteY18" fmla="*/ 1452416 h 3931978"/>
              <a:gd name="connsiteX19" fmla="*/ 840359 w 4312028"/>
              <a:gd name="connsiteY19" fmla="*/ 1508934 h 3931978"/>
              <a:gd name="connsiteX20" fmla="*/ 781071 w 4312028"/>
              <a:gd name="connsiteY20" fmla="*/ 1508400 h 3931978"/>
              <a:gd name="connsiteX21" fmla="*/ 660648 w 4312028"/>
              <a:gd name="connsiteY21" fmla="*/ 1582121 h 3931978"/>
              <a:gd name="connsiteX22" fmla="*/ 594459 w 4312028"/>
              <a:gd name="connsiteY22" fmla="*/ 1533282 h 3931978"/>
              <a:gd name="connsiteX23" fmla="*/ 463830 w 4312028"/>
              <a:gd name="connsiteY23" fmla="*/ 1601706 h 3931978"/>
              <a:gd name="connsiteX24" fmla="*/ 415524 w 4312028"/>
              <a:gd name="connsiteY24" fmla="*/ 1586495 h 3931978"/>
              <a:gd name="connsiteX25" fmla="*/ 319984 w 4312028"/>
              <a:gd name="connsiteY25" fmla="*/ 1654773 h 3931978"/>
              <a:gd name="connsiteX26" fmla="*/ 196352 w 4312028"/>
              <a:gd name="connsiteY26" fmla="*/ 1707453 h 3931978"/>
              <a:gd name="connsiteX27" fmla="*/ 123943 w 4312028"/>
              <a:gd name="connsiteY27" fmla="*/ 1712361 h 3931978"/>
              <a:gd name="connsiteX28" fmla="*/ 58045 w 4312028"/>
              <a:gd name="connsiteY28" fmla="*/ 1740791 h 3931978"/>
              <a:gd name="connsiteX29" fmla="*/ 49686 w 4312028"/>
              <a:gd name="connsiteY29" fmla="*/ 1705606 h 3931978"/>
              <a:gd name="connsiteX30" fmla="*/ 8041 w 4312028"/>
              <a:gd name="connsiteY30" fmla="*/ 1707161 h 3931978"/>
              <a:gd name="connsiteX31" fmla="*/ 4442 w 4312028"/>
              <a:gd name="connsiteY31" fmla="*/ 1673435 h 3931978"/>
              <a:gd name="connsiteX32" fmla="*/ 69028 w 4312028"/>
              <a:gd name="connsiteY32" fmla="*/ 1627511 h 3931978"/>
              <a:gd name="connsiteX33" fmla="*/ 6436 w 4312028"/>
              <a:gd name="connsiteY33" fmla="*/ 1644568 h 3931978"/>
              <a:gd name="connsiteX34" fmla="*/ 15183 w 4312028"/>
              <a:gd name="connsiteY34" fmla="*/ 1607148 h 3931978"/>
              <a:gd name="connsiteX35" fmla="*/ 132399 w 4312028"/>
              <a:gd name="connsiteY35" fmla="*/ 1540425 h 3931978"/>
              <a:gd name="connsiteX36" fmla="*/ 283438 w 4312028"/>
              <a:gd name="connsiteY36" fmla="*/ 1458637 h 3931978"/>
              <a:gd name="connsiteX37" fmla="*/ 186827 w 4312028"/>
              <a:gd name="connsiteY37" fmla="*/ 1441288 h 3931978"/>
              <a:gd name="connsiteX38" fmla="*/ 215014 w 4312028"/>
              <a:gd name="connsiteY38" fmla="*/ 1352890 h 3931978"/>
              <a:gd name="connsiteX39" fmla="*/ 333201 w 4312028"/>
              <a:gd name="connsiteY39" fmla="*/ 1346669 h 3931978"/>
              <a:gd name="connsiteX40" fmla="*/ 432728 w 4312028"/>
              <a:gd name="connsiteY40" fmla="*/ 1365331 h 3931978"/>
              <a:gd name="connsiteX41" fmla="*/ 432728 w 4312028"/>
              <a:gd name="connsiteY41" fmla="*/ 1365331 h 3931978"/>
              <a:gd name="connsiteX42" fmla="*/ 489053 w 4312028"/>
              <a:gd name="connsiteY42" fmla="*/ 1369023 h 3931978"/>
              <a:gd name="connsiteX43" fmla="*/ 588627 w 4312028"/>
              <a:gd name="connsiteY43" fmla="*/ 1283396 h 3931978"/>
              <a:gd name="connsiteX44" fmla="*/ 693985 w 4312028"/>
              <a:gd name="connsiteY44" fmla="*/ 1203600 h 3931978"/>
              <a:gd name="connsiteX45" fmla="*/ 750990 w 4312028"/>
              <a:gd name="connsiteY45" fmla="*/ 1183286 h 3931978"/>
              <a:gd name="connsiteX46" fmla="*/ 799732 w 4312028"/>
              <a:gd name="connsiteY46" fmla="*/ 1147616 h 3931978"/>
              <a:gd name="connsiteX47" fmla="*/ 949022 w 4312028"/>
              <a:gd name="connsiteY47" fmla="*/ 1091633 h 3931978"/>
              <a:gd name="connsiteX48" fmla="*/ 974826 w 4312028"/>
              <a:gd name="connsiteY48" fmla="*/ 1050860 h 3931978"/>
              <a:gd name="connsiteX49" fmla="*/ 1037566 w 4312028"/>
              <a:gd name="connsiteY49" fmla="*/ 1017377 h 3931978"/>
              <a:gd name="connsiteX50" fmla="*/ 1085871 w 4312028"/>
              <a:gd name="connsiteY50" fmla="*/ 1029429 h 3931978"/>
              <a:gd name="connsiteX51" fmla="*/ 1098846 w 4312028"/>
              <a:gd name="connsiteY51" fmla="*/ 970383 h 3931978"/>
              <a:gd name="connsiteX52" fmla="*/ 1216499 w 4312028"/>
              <a:gd name="connsiteY52" fmla="*/ 851807 h 3931978"/>
              <a:gd name="connsiteX53" fmla="*/ 1297365 w 4312028"/>
              <a:gd name="connsiteY53" fmla="*/ 817935 h 3931978"/>
              <a:gd name="connsiteX54" fmla="*/ 1396891 w 4312028"/>
              <a:gd name="connsiteY54" fmla="*/ 761951 h 3931978"/>
              <a:gd name="connsiteX55" fmla="*/ 1372933 w 4312028"/>
              <a:gd name="connsiteY55" fmla="*/ 725406 h 3931978"/>
              <a:gd name="connsiteX56" fmla="*/ 1483977 w 4312028"/>
              <a:gd name="connsiteY56" fmla="*/ 625102 h 3931978"/>
              <a:gd name="connsiteX57" fmla="*/ 1523146 w 4312028"/>
              <a:gd name="connsiteY57" fmla="*/ 562607 h 3931978"/>
              <a:gd name="connsiteX58" fmla="*/ 1633267 w 4312028"/>
              <a:gd name="connsiteY58" fmla="*/ 488253 h 3931978"/>
              <a:gd name="connsiteX59" fmla="*/ 1541030 w 4312028"/>
              <a:gd name="connsiteY59" fmla="*/ 501326 h 3931978"/>
              <a:gd name="connsiteX60" fmla="*/ 1627046 w 4312028"/>
              <a:gd name="connsiteY60" fmla="*/ 413074 h 3931978"/>
              <a:gd name="connsiteX61" fmla="*/ 1689396 w 4312028"/>
              <a:gd name="connsiteY61" fmla="*/ 431200 h 3931978"/>
              <a:gd name="connsiteX62" fmla="*/ 1891219 w 4312028"/>
              <a:gd name="connsiteY62" fmla="*/ 405007 h 3931978"/>
              <a:gd name="connsiteX63" fmla="*/ 1944287 w 4312028"/>
              <a:gd name="connsiteY63" fmla="*/ 282980 h 3931978"/>
              <a:gd name="connsiteX64" fmla="*/ 1969169 w 4312028"/>
              <a:gd name="connsiteY64" fmla="*/ 166493 h 3931978"/>
              <a:gd name="connsiteX65" fmla="*/ 2032831 w 4312028"/>
              <a:gd name="connsiteY65" fmla="*/ 110509 h 3931978"/>
              <a:gd name="connsiteX66" fmla="*/ 2083517 w 4312028"/>
              <a:gd name="connsiteY66" fmla="*/ 46458 h 3931978"/>
              <a:gd name="connsiteX67" fmla="*/ 2132357 w 4312028"/>
              <a:gd name="connsiteY67" fmla="*/ 0 h 3931978"/>
              <a:gd name="connsiteX68" fmla="*/ 2214680 w 4312028"/>
              <a:gd name="connsiteY68" fmla="*/ 57975 h 3931978"/>
              <a:gd name="connsiteX69" fmla="*/ 2292630 w 4312028"/>
              <a:gd name="connsiteY69" fmla="*/ 146131 h 3931978"/>
              <a:gd name="connsiteX70" fmla="*/ 2341470 w 4312028"/>
              <a:gd name="connsiteY70" fmla="*/ 290124 h 3931978"/>
              <a:gd name="connsiteX71" fmla="*/ 2392690 w 4312028"/>
              <a:gd name="connsiteY71" fmla="*/ 451319 h 3931978"/>
              <a:gd name="connsiteX72" fmla="*/ 2547667 w 4312028"/>
              <a:gd name="connsiteY72" fmla="*/ 413608 h 3931978"/>
              <a:gd name="connsiteX73" fmla="*/ 2662404 w 4312028"/>
              <a:gd name="connsiteY73" fmla="*/ 403014 h 3931978"/>
              <a:gd name="connsiteX74" fmla="*/ 2715375 w 4312028"/>
              <a:gd name="connsiteY74" fmla="*/ 388873 h 3931978"/>
              <a:gd name="connsiteX75" fmla="*/ 2815144 w 4312028"/>
              <a:gd name="connsiteY75" fmla="*/ 438490 h 3931978"/>
              <a:gd name="connsiteX76" fmla="*/ 2740499 w 4312028"/>
              <a:gd name="connsiteY76" fmla="*/ 469592 h 3931978"/>
              <a:gd name="connsiteX77" fmla="*/ 2658372 w 4312028"/>
              <a:gd name="connsiteY77" fmla="*/ 461767 h 3931978"/>
              <a:gd name="connsiteX78" fmla="*/ 2663473 w 4312028"/>
              <a:gd name="connsiteY78" fmla="*/ 497632 h 3931978"/>
              <a:gd name="connsiteX79" fmla="*/ 2827585 w 4312028"/>
              <a:gd name="connsiteY79" fmla="*/ 556678 h 3931978"/>
              <a:gd name="connsiteX80" fmla="*/ 2986545 w 4312028"/>
              <a:gd name="connsiteY80" fmla="*/ 718408 h 3931978"/>
              <a:gd name="connsiteX81" fmla="*/ 3045299 w 4312028"/>
              <a:gd name="connsiteY81" fmla="*/ 817546 h 3931978"/>
              <a:gd name="connsiteX82" fmla="*/ 3175928 w 4312028"/>
              <a:gd name="connsiteY82" fmla="*/ 898800 h 3931978"/>
              <a:gd name="connsiteX83" fmla="*/ 3259320 w 4312028"/>
              <a:gd name="connsiteY83" fmla="*/ 950022 h 3931978"/>
              <a:gd name="connsiteX84" fmla="*/ 3346553 w 4312028"/>
              <a:gd name="connsiteY84" fmla="*/ 995168 h 3931978"/>
              <a:gd name="connsiteX85" fmla="*/ 3417600 w 4312028"/>
              <a:gd name="connsiteY85" fmla="*/ 1105775 h 3931978"/>
              <a:gd name="connsiteX86" fmla="*/ 3484955 w 4312028"/>
              <a:gd name="connsiteY86" fmla="*/ 1120354 h 3931978"/>
              <a:gd name="connsiteX87" fmla="*/ 3611356 w 4312028"/>
              <a:gd name="connsiteY87" fmla="*/ 1173956 h 3931978"/>
              <a:gd name="connsiteX88" fmla="*/ 3714333 w 4312028"/>
              <a:gd name="connsiteY88" fmla="*/ 1233244 h 3931978"/>
              <a:gd name="connsiteX89" fmla="*/ 3803800 w 4312028"/>
              <a:gd name="connsiteY89" fmla="*/ 1310804 h 3931978"/>
              <a:gd name="connsiteX90" fmla="*/ 3897495 w 4312028"/>
              <a:gd name="connsiteY90" fmla="*/ 1346669 h 3931978"/>
              <a:gd name="connsiteX91" fmla="*/ 4032741 w 4312028"/>
              <a:gd name="connsiteY91" fmla="*/ 1335152 h 3931978"/>
              <a:gd name="connsiteX92" fmla="*/ 4074582 w 4312028"/>
              <a:gd name="connsiteY92" fmla="*/ 1296371 h 3931978"/>
              <a:gd name="connsiteX93" fmla="*/ 4115743 w 4312028"/>
              <a:gd name="connsiteY93" fmla="*/ 1342830 h 3931978"/>
              <a:gd name="connsiteX94" fmla="*/ 4062530 w 4312028"/>
              <a:gd name="connsiteY94" fmla="*/ 1397501 h 3931978"/>
              <a:gd name="connsiteX95" fmla="*/ 4185238 w 4312028"/>
              <a:gd name="connsiteY95" fmla="*/ 1521230 h 3931978"/>
              <a:gd name="connsiteX96" fmla="*/ 4312028 w 4312028"/>
              <a:gd name="connsiteY96" fmla="*/ 1609919 h 3931978"/>
              <a:gd name="connsiteX97" fmla="*/ 4290839 w 4312028"/>
              <a:gd name="connsiteY97" fmla="*/ 1647630 h 3931978"/>
              <a:gd name="connsiteX98" fmla="*/ 4203754 w 4312028"/>
              <a:gd name="connsiteY98" fmla="*/ 1596409 h 3931978"/>
              <a:gd name="connsiteX99" fmla="*/ 4309500 w 4312028"/>
              <a:gd name="connsiteY99" fmla="*/ 1718048 h 3931978"/>
              <a:gd name="connsiteX100" fmla="*/ 4256822 w 4312028"/>
              <a:gd name="connsiteY100" fmla="*/ 1764895 h 3931978"/>
              <a:gd name="connsiteX101" fmla="*/ 4040953 w 4312028"/>
              <a:gd name="connsiteY101" fmla="*/ 1603165 h 3931978"/>
              <a:gd name="connsiteX102" fmla="*/ 3912317 w 4312028"/>
              <a:gd name="connsiteY102" fmla="*/ 1566620 h 3931978"/>
              <a:gd name="connsiteX103" fmla="*/ 3822316 w 4312028"/>
              <a:gd name="connsiteY103" fmla="*/ 1592327 h 3931978"/>
              <a:gd name="connsiteX104" fmla="*/ 3723324 w 4312028"/>
              <a:gd name="connsiteY104" fmla="*/ 1539502 h 3931978"/>
              <a:gd name="connsiteX105" fmla="*/ 3580935 w 4312028"/>
              <a:gd name="connsiteY105" fmla="*/ 1526527 h 3931978"/>
              <a:gd name="connsiteX106" fmla="*/ 3371676 w 4312028"/>
              <a:gd name="connsiteY106" fmla="*/ 1410186 h 3931978"/>
              <a:gd name="connsiteX107" fmla="*/ 3285903 w 4312028"/>
              <a:gd name="connsiteY107" fmla="*/ 1432833 h 3931978"/>
              <a:gd name="connsiteX108" fmla="*/ 3018572 w 4312028"/>
              <a:gd name="connsiteY108" fmla="*/ 1246608 h 3931978"/>
              <a:gd name="connsiteX109" fmla="*/ 3013809 w 4312028"/>
              <a:gd name="connsiteY109" fmla="*/ 1309881 h 3931978"/>
              <a:gd name="connsiteX110" fmla="*/ 3091758 w 4312028"/>
              <a:gd name="connsiteY110" fmla="*/ 1386373 h 3931978"/>
              <a:gd name="connsiteX111" fmla="*/ 3022264 w 4312028"/>
              <a:gd name="connsiteY111" fmla="*/ 1443280 h 3931978"/>
              <a:gd name="connsiteX112" fmla="*/ 3017647 w 4312028"/>
              <a:gd name="connsiteY112" fmla="*/ 1579207 h 3931978"/>
              <a:gd name="connsiteX113" fmla="*/ 2993689 w 4312028"/>
              <a:gd name="connsiteY113" fmla="*/ 1723198 h 3931978"/>
              <a:gd name="connsiteX114" fmla="*/ 2995147 w 4312028"/>
              <a:gd name="connsiteY114" fmla="*/ 1875404 h 3931978"/>
              <a:gd name="connsiteX115" fmla="*/ 2939552 w 4312028"/>
              <a:gd name="connsiteY115" fmla="*/ 1950049 h 3931978"/>
              <a:gd name="connsiteX116" fmla="*/ 2947230 w 4312028"/>
              <a:gd name="connsiteY116" fmla="*/ 2111002 h 3931978"/>
              <a:gd name="connsiteX117" fmla="*/ 2813687 w 4312028"/>
              <a:gd name="connsiteY117" fmla="*/ 2156392 h 3931978"/>
              <a:gd name="connsiteX118" fmla="*/ 2772525 w 4312028"/>
              <a:gd name="connsiteY118" fmla="*/ 2112848 h 3931978"/>
              <a:gd name="connsiteX119" fmla="*/ 2673922 w 4312028"/>
              <a:gd name="connsiteY119" fmla="*/ 2118535 h 3931978"/>
              <a:gd name="connsiteX120" fmla="*/ 2771747 w 4312028"/>
              <a:gd name="connsiteY120" fmla="*/ 2351460 h 3931978"/>
              <a:gd name="connsiteX121" fmla="*/ 2740499 w 4312028"/>
              <a:gd name="connsiteY121" fmla="*/ 2453368 h 3931978"/>
              <a:gd name="connsiteX122" fmla="*/ 2808924 w 4312028"/>
              <a:gd name="connsiteY122" fmla="*/ 3474049 h 3931978"/>
              <a:gd name="connsiteX123" fmla="*/ 2806542 w 4312028"/>
              <a:gd name="connsiteY123" fmla="*/ 3929597 h 3931978"/>
              <a:gd name="connsiteX124" fmla="*/ 2491683 w 4312028"/>
              <a:gd name="connsiteY124" fmla="*/ 3929061 h 3931978"/>
              <a:gd name="connsiteX125" fmla="*/ 2313138 w 4312028"/>
              <a:gd name="connsiteY125" fmla="*/ 3139071 h 3931978"/>
              <a:gd name="connsiteX126" fmla="*/ 2179740 w 4312028"/>
              <a:gd name="connsiteY126" fmla="*/ 2655871 h 3931978"/>
              <a:gd name="connsiteX127" fmla="*/ 2124290 w 4312028"/>
              <a:gd name="connsiteY127" fmla="*/ 2823288 h 3931978"/>
              <a:gd name="connsiteX128" fmla="*/ 2056254 w 4312028"/>
              <a:gd name="connsiteY128" fmla="*/ 3094604 h 3931978"/>
              <a:gd name="connsiteX129" fmla="*/ 1950507 w 4312028"/>
              <a:gd name="connsiteY129" fmla="*/ 3573576 h 3931978"/>
              <a:gd name="connsiteX130" fmla="*/ 1862498 w 4312028"/>
              <a:gd name="connsiteY130" fmla="*/ 3931978 h 3931978"/>
              <a:gd name="connsiteX131" fmla="*/ 1468232 w 4312028"/>
              <a:gd name="connsiteY131" fmla="*/ 3930910 h 3931978"/>
              <a:gd name="connsiteX0" fmla="*/ 1468232 w 4312028"/>
              <a:gd name="connsiteY0" fmla="*/ 3930910 h 3931978"/>
              <a:gd name="connsiteX1" fmla="*/ 1533205 w 4312028"/>
              <a:gd name="connsiteY1" fmla="*/ 3428124 h 3931978"/>
              <a:gd name="connsiteX2" fmla="*/ 1571063 w 4312028"/>
              <a:gd name="connsiteY2" fmla="*/ 3044841 h 3931978"/>
              <a:gd name="connsiteX3" fmla="*/ 1591571 w 4312028"/>
              <a:gd name="connsiteY3" fmla="*/ 2781445 h 3931978"/>
              <a:gd name="connsiteX4" fmla="*/ 1602165 w 4312028"/>
              <a:gd name="connsiteY4" fmla="*/ 2609412 h 3931978"/>
              <a:gd name="connsiteX5" fmla="*/ 1610231 w 4312028"/>
              <a:gd name="connsiteY5" fmla="*/ 2464885 h 3931978"/>
              <a:gd name="connsiteX6" fmla="*/ 1622673 w 4312028"/>
              <a:gd name="connsiteY6" fmla="*/ 2295476 h 3931978"/>
              <a:gd name="connsiteX7" fmla="*/ 1661987 w 4312028"/>
              <a:gd name="connsiteY7" fmla="*/ 2186813 h 3931978"/>
              <a:gd name="connsiteX8" fmla="*/ 1683419 w 4312028"/>
              <a:gd name="connsiteY8" fmla="*/ 2108330 h 3931978"/>
              <a:gd name="connsiteX9" fmla="*/ 1577137 w 4312028"/>
              <a:gd name="connsiteY9" fmla="*/ 2063474 h 3931978"/>
              <a:gd name="connsiteX10" fmla="*/ 1563384 w 4312028"/>
              <a:gd name="connsiteY10" fmla="*/ 1977313 h 3931978"/>
              <a:gd name="connsiteX11" fmla="*/ 1583115 w 4312028"/>
              <a:gd name="connsiteY11" fmla="*/ 1912727 h 3931978"/>
              <a:gd name="connsiteX12" fmla="*/ 1521299 w 4312028"/>
              <a:gd name="connsiteY12" fmla="*/ 1850522 h 3931978"/>
              <a:gd name="connsiteX13" fmla="*/ 1488740 w 4312028"/>
              <a:gd name="connsiteY13" fmla="*/ 1738555 h 3931978"/>
              <a:gd name="connsiteX14" fmla="*/ 1446654 w 4312028"/>
              <a:gd name="connsiteY14" fmla="*/ 1228482 h 3931978"/>
              <a:gd name="connsiteX15" fmla="*/ 1275934 w 4312028"/>
              <a:gd name="connsiteY15" fmla="*/ 1283931 h 3931978"/>
              <a:gd name="connsiteX16" fmla="*/ 1172956 w 4312028"/>
              <a:gd name="connsiteY16" fmla="*/ 1383992 h 3931978"/>
              <a:gd name="connsiteX17" fmla="*/ 1036107 w 4312028"/>
              <a:gd name="connsiteY17" fmla="*/ 1446196 h 3931978"/>
              <a:gd name="connsiteX18" fmla="*/ 874377 w 4312028"/>
              <a:gd name="connsiteY18" fmla="*/ 1452416 h 3931978"/>
              <a:gd name="connsiteX19" fmla="*/ 840359 w 4312028"/>
              <a:gd name="connsiteY19" fmla="*/ 1508934 h 3931978"/>
              <a:gd name="connsiteX20" fmla="*/ 781071 w 4312028"/>
              <a:gd name="connsiteY20" fmla="*/ 1508400 h 3931978"/>
              <a:gd name="connsiteX21" fmla="*/ 660648 w 4312028"/>
              <a:gd name="connsiteY21" fmla="*/ 1582121 h 3931978"/>
              <a:gd name="connsiteX22" fmla="*/ 594459 w 4312028"/>
              <a:gd name="connsiteY22" fmla="*/ 1533282 h 3931978"/>
              <a:gd name="connsiteX23" fmla="*/ 463830 w 4312028"/>
              <a:gd name="connsiteY23" fmla="*/ 1601706 h 3931978"/>
              <a:gd name="connsiteX24" fmla="*/ 415524 w 4312028"/>
              <a:gd name="connsiteY24" fmla="*/ 1586495 h 3931978"/>
              <a:gd name="connsiteX25" fmla="*/ 319984 w 4312028"/>
              <a:gd name="connsiteY25" fmla="*/ 1654773 h 3931978"/>
              <a:gd name="connsiteX26" fmla="*/ 196352 w 4312028"/>
              <a:gd name="connsiteY26" fmla="*/ 1707453 h 3931978"/>
              <a:gd name="connsiteX27" fmla="*/ 123943 w 4312028"/>
              <a:gd name="connsiteY27" fmla="*/ 1712361 h 3931978"/>
              <a:gd name="connsiteX28" fmla="*/ 58045 w 4312028"/>
              <a:gd name="connsiteY28" fmla="*/ 1740791 h 3931978"/>
              <a:gd name="connsiteX29" fmla="*/ 49686 w 4312028"/>
              <a:gd name="connsiteY29" fmla="*/ 1705606 h 3931978"/>
              <a:gd name="connsiteX30" fmla="*/ 8041 w 4312028"/>
              <a:gd name="connsiteY30" fmla="*/ 1707161 h 3931978"/>
              <a:gd name="connsiteX31" fmla="*/ 4442 w 4312028"/>
              <a:gd name="connsiteY31" fmla="*/ 1673435 h 3931978"/>
              <a:gd name="connsiteX32" fmla="*/ 69028 w 4312028"/>
              <a:gd name="connsiteY32" fmla="*/ 1627511 h 3931978"/>
              <a:gd name="connsiteX33" fmla="*/ 6436 w 4312028"/>
              <a:gd name="connsiteY33" fmla="*/ 1644568 h 3931978"/>
              <a:gd name="connsiteX34" fmla="*/ 15183 w 4312028"/>
              <a:gd name="connsiteY34" fmla="*/ 1607148 h 3931978"/>
              <a:gd name="connsiteX35" fmla="*/ 132399 w 4312028"/>
              <a:gd name="connsiteY35" fmla="*/ 1540425 h 3931978"/>
              <a:gd name="connsiteX36" fmla="*/ 259626 w 4312028"/>
              <a:gd name="connsiteY36" fmla="*/ 1444349 h 3931978"/>
              <a:gd name="connsiteX37" fmla="*/ 186827 w 4312028"/>
              <a:gd name="connsiteY37" fmla="*/ 1441288 h 3931978"/>
              <a:gd name="connsiteX38" fmla="*/ 215014 w 4312028"/>
              <a:gd name="connsiteY38" fmla="*/ 1352890 h 3931978"/>
              <a:gd name="connsiteX39" fmla="*/ 333201 w 4312028"/>
              <a:gd name="connsiteY39" fmla="*/ 1346669 h 3931978"/>
              <a:gd name="connsiteX40" fmla="*/ 432728 w 4312028"/>
              <a:gd name="connsiteY40" fmla="*/ 1365331 h 3931978"/>
              <a:gd name="connsiteX41" fmla="*/ 432728 w 4312028"/>
              <a:gd name="connsiteY41" fmla="*/ 1365331 h 3931978"/>
              <a:gd name="connsiteX42" fmla="*/ 489053 w 4312028"/>
              <a:gd name="connsiteY42" fmla="*/ 1369023 h 3931978"/>
              <a:gd name="connsiteX43" fmla="*/ 588627 w 4312028"/>
              <a:gd name="connsiteY43" fmla="*/ 1283396 h 3931978"/>
              <a:gd name="connsiteX44" fmla="*/ 693985 w 4312028"/>
              <a:gd name="connsiteY44" fmla="*/ 1203600 h 3931978"/>
              <a:gd name="connsiteX45" fmla="*/ 750990 w 4312028"/>
              <a:gd name="connsiteY45" fmla="*/ 1183286 h 3931978"/>
              <a:gd name="connsiteX46" fmla="*/ 799732 w 4312028"/>
              <a:gd name="connsiteY46" fmla="*/ 1147616 h 3931978"/>
              <a:gd name="connsiteX47" fmla="*/ 949022 w 4312028"/>
              <a:gd name="connsiteY47" fmla="*/ 1091633 h 3931978"/>
              <a:gd name="connsiteX48" fmla="*/ 974826 w 4312028"/>
              <a:gd name="connsiteY48" fmla="*/ 1050860 h 3931978"/>
              <a:gd name="connsiteX49" fmla="*/ 1037566 w 4312028"/>
              <a:gd name="connsiteY49" fmla="*/ 1017377 h 3931978"/>
              <a:gd name="connsiteX50" fmla="*/ 1085871 w 4312028"/>
              <a:gd name="connsiteY50" fmla="*/ 1029429 h 3931978"/>
              <a:gd name="connsiteX51" fmla="*/ 1098846 w 4312028"/>
              <a:gd name="connsiteY51" fmla="*/ 970383 h 3931978"/>
              <a:gd name="connsiteX52" fmla="*/ 1216499 w 4312028"/>
              <a:gd name="connsiteY52" fmla="*/ 851807 h 3931978"/>
              <a:gd name="connsiteX53" fmla="*/ 1297365 w 4312028"/>
              <a:gd name="connsiteY53" fmla="*/ 817935 h 3931978"/>
              <a:gd name="connsiteX54" fmla="*/ 1396891 w 4312028"/>
              <a:gd name="connsiteY54" fmla="*/ 761951 h 3931978"/>
              <a:gd name="connsiteX55" fmla="*/ 1372933 w 4312028"/>
              <a:gd name="connsiteY55" fmla="*/ 725406 h 3931978"/>
              <a:gd name="connsiteX56" fmla="*/ 1483977 w 4312028"/>
              <a:gd name="connsiteY56" fmla="*/ 625102 h 3931978"/>
              <a:gd name="connsiteX57" fmla="*/ 1523146 w 4312028"/>
              <a:gd name="connsiteY57" fmla="*/ 562607 h 3931978"/>
              <a:gd name="connsiteX58" fmla="*/ 1633267 w 4312028"/>
              <a:gd name="connsiteY58" fmla="*/ 488253 h 3931978"/>
              <a:gd name="connsiteX59" fmla="*/ 1541030 w 4312028"/>
              <a:gd name="connsiteY59" fmla="*/ 501326 h 3931978"/>
              <a:gd name="connsiteX60" fmla="*/ 1627046 w 4312028"/>
              <a:gd name="connsiteY60" fmla="*/ 413074 h 3931978"/>
              <a:gd name="connsiteX61" fmla="*/ 1689396 w 4312028"/>
              <a:gd name="connsiteY61" fmla="*/ 431200 h 3931978"/>
              <a:gd name="connsiteX62" fmla="*/ 1891219 w 4312028"/>
              <a:gd name="connsiteY62" fmla="*/ 405007 h 3931978"/>
              <a:gd name="connsiteX63" fmla="*/ 1944287 w 4312028"/>
              <a:gd name="connsiteY63" fmla="*/ 282980 h 3931978"/>
              <a:gd name="connsiteX64" fmla="*/ 1969169 w 4312028"/>
              <a:gd name="connsiteY64" fmla="*/ 166493 h 3931978"/>
              <a:gd name="connsiteX65" fmla="*/ 2032831 w 4312028"/>
              <a:gd name="connsiteY65" fmla="*/ 110509 h 3931978"/>
              <a:gd name="connsiteX66" fmla="*/ 2083517 w 4312028"/>
              <a:gd name="connsiteY66" fmla="*/ 46458 h 3931978"/>
              <a:gd name="connsiteX67" fmla="*/ 2132357 w 4312028"/>
              <a:gd name="connsiteY67" fmla="*/ 0 h 3931978"/>
              <a:gd name="connsiteX68" fmla="*/ 2214680 w 4312028"/>
              <a:gd name="connsiteY68" fmla="*/ 57975 h 3931978"/>
              <a:gd name="connsiteX69" fmla="*/ 2292630 w 4312028"/>
              <a:gd name="connsiteY69" fmla="*/ 146131 h 3931978"/>
              <a:gd name="connsiteX70" fmla="*/ 2341470 w 4312028"/>
              <a:gd name="connsiteY70" fmla="*/ 290124 h 3931978"/>
              <a:gd name="connsiteX71" fmla="*/ 2392690 w 4312028"/>
              <a:gd name="connsiteY71" fmla="*/ 451319 h 3931978"/>
              <a:gd name="connsiteX72" fmla="*/ 2547667 w 4312028"/>
              <a:gd name="connsiteY72" fmla="*/ 413608 h 3931978"/>
              <a:gd name="connsiteX73" fmla="*/ 2662404 w 4312028"/>
              <a:gd name="connsiteY73" fmla="*/ 403014 h 3931978"/>
              <a:gd name="connsiteX74" fmla="*/ 2715375 w 4312028"/>
              <a:gd name="connsiteY74" fmla="*/ 388873 h 3931978"/>
              <a:gd name="connsiteX75" fmla="*/ 2815144 w 4312028"/>
              <a:gd name="connsiteY75" fmla="*/ 438490 h 3931978"/>
              <a:gd name="connsiteX76" fmla="*/ 2740499 w 4312028"/>
              <a:gd name="connsiteY76" fmla="*/ 469592 h 3931978"/>
              <a:gd name="connsiteX77" fmla="*/ 2658372 w 4312028"/>
              <a:gd name="connsiteY77" fmla="*/ 461767 h 3931978"/>
              <a:gd name="connsiteX78" fmla="*/ 2663473 w 4312028"/>
              <a:gd name="connsiteY78" fmla="*/ 497632 h 3931978"/>
              <a:gd name="connsiteX79" fmla="*/ 2827585 w 4312028"/>
              <a:gd name="connsiteY79" fmla="*/ 556678 h 3931978"/>
              <a:gd name="connsiteX80" fmla="*/ 2986545 w 4312028"/>
              <a:gd name="connsiteY80" fmla="*/ 718408 h 3931978"/>
              <a:gd name="connsiteX81" fmla="*/ 3045299 w 4312028"/>
              <a:gd name="connsiteY81" fmla="*/ 817546 h 3931978"/>
              <a:gd name="connsiteX82" fmla="*/ 3175928 w 4312028"/>
              <a:gd name="connsiteY82" fmla="*/ 898800 h 3931978"/>
              <a:gd name="connsiteX83" fmla="*/ 3259320 w 4312028"/>
              <a:gd name="connsiteY83" fmla="*/ 950022 h 3931978"/>
              <a:gd name="connsiteX84" fmla="*/ 3346553 w 4312028"/>
              <a:gd name="connsiteY84" fmla="*/ 995168 h 3931978"/>
              <a:gd name="connsiteX85" fmla="*/ 3417600 w 4312028"/>
              <a:gd name="connsiteY85" fmla="*/ 1105775 h 3931978"/>
              <a:gd name="connsiteX86" fmla="*/ 3484955 w 4312028"/>
              <a:gd name="connsiteY86" fmla="*/ 1120354 h 3931978"/>
              <a:gd name="connsiteX87" fmla="*/ 3611356 w 4312028"/>
              <a:gd name="connsiteY87" fmla="*/ 1173956 h 3931978"/>
              <a:gd name="connsiteX88" fmla="*/ 3714333 w 4312028"/>
              <a:gd name="connsiteY88" fmla="*/ 1233244 h 3931978"/>
              <a:gd name="connsiteX89" fmla="*/ 3803800 w 4312028"/>
              <a:gd name="connsiteY89" fmla="*/ 1310804 h 3931978"/>
              <a:gd name="connsiteX90" fmla="*/ 3897495 w 4312028"/>
              <a:gd name="connsiteY90" fmla="*/ 1346669 h 3931978"/>
              <a:gd name="connsiteX91" fmla="*/ 4032741 w 4312028"/>
              <a:gd name="connsiteY91" fmla="*/ 1335152 h 3931978"/>
              <a:gd name="connsiteX92" fmla="*/ 4074582 w 4312028"/>
              <a:gd name="connsiteY92" fmla="*/ 1296371 h 3931978"/>
              <a:gd name="connsiteX93" fmla="*/ 4115743 w 4312028"/>
              <a:gd name="connsiteY93" fmla="*/ 1342830 h 3931978"/>
              <a:gd name="connsiteX94" fmla="*/ 4062530 w 4312028"/>
              <a:gd name="connsiteY94" fmla="*/ 1397501 h 3931978"/>
              <a:gd name="connsiteX95" fmla="*/ 4185238 w 4312028"/>
              <a:gd name="connsiteY95" fmla="*/ 1521230 h 3931978"/>
              <a:gd name="connsiteX96" fmla="*/ 4312028 w 4312028"/>
              <a:gd name="connsiteY96" fmla="*/ 1609919 h 3931978"/>
              <a:gd name="connsiteX97" fmla="*/ 4290839 w 4312028"/>
              <a:gd name="connsiteY97" fmla="*/ 1647630 h 3931978"/>
              <a:gd name="connsiteX98" fmla="*/ 4203754 w 4312028"/>
              <a:gd name="connsiteY98" fmla="*/ 1596409 h 3931978"/>
              <a:gd name="connsiteX99" fmla="*/ 4309500 w 4312028"/>
              <a:gd name="connsiteY99" fmla="*/ 1718048 h 3931978"/>
              <a:gd name="connsiteX100" fmla="*/ 4256822 w 4312028"/>
              <a:gd name="connsiteY100" fmla="*/ 1764895 h 3931978"/>
              <a:gd name="connsiteX101" fmla="*/ 4040953 w 4312028"/>
              <a:gd name="connsiteY101" fmla="*/ 1603165 h 3931978"/>
              <a:gd name="connsiteX102" fmla="*/ 3912317 w 4312028"/>
              <a:gd name="connsiteY102" fmla="*/ 1566620 h 3931978"/>
              <a:gd name="connsiteX103" fmla="*/ 3822316 w 4312028"/>
              <a:gd name="connsiteY103" fmla="*/ 1592327 h 3931978"/>
              <a:gd name="connsiteX104" fmla="*/ 3723324 w 4312028"/>
              <a:gd name="connsiteY104" fmla="*/ 1539502 h 3931978"/>
              <a:gd name="connsiteX105" fmla="*/ 3580935 w 4312028"/>
              <a:gd name="connsiteY105" fmla="*/ 1526527 h 3931978"/>
              <a:gd name="connsiteX106" fmla="*/ 3371676 w 4312028"/>
              <a:gd name="connsiteY106" fmla="*/ 1410186 h 3931978"/>
              <a:gd name="connsiteX107" fmla="*/ 3285903 w 4312028"/>
              <a:gd name="connsiteY107" fmla="*/ 1432833 h 3931978"/>
              <a:gd name="connsiteX108" fmla="*/ 3018572 w 4312028"/>
              <a:gd name="connsiteY108" fmla="*/ 1246608 h 3931978"/>
              <a:gd name="connsiteX109" fmla="*/ 3013809 w 4312028"/>
              <a:gd name="connsiteY109" fmla="*/ 1309881 h 3931978"/>
              <a:gd name="connsiteX110" fmla="*/ 3091758 w 4312028"/>
              <a:gd name="connsiteY110" fmla="*/ 1386373 h 3931978"/>
              <a:gd name="connsiteX111" fmla="*/ 3022264 w 4312028"/>
              <a:gd name="connsiteY111" fmla="*/ 1443280 h 3931978"/>
              <a:gd name="connsiteX112" fmla="*/ 3017647 w 4312028"/>
              <a:gd name="connsiteY112" fmla="*/ 1579207 h 3931978"/>
              <a:gd name="connsiteX113" fmla="*/ 2993689 w 4312028"/>
              <a:gd name="connsiteY113" fmla="*/ 1723198 h 3931978"/>
              <a:gd name="connsiteX114" fmla="*/ 2995147 w 4312028"/>
              <a:gd name="connsiteY114" fmla="*/ 1875404 h 3931978"/>
              <a:gd name="connsiteX115" fmla="*/ 2939552 w 4312028"/>
              <a:gd name="connsiteY115" fmla="*/ 1950049 h 3931978"/>
              <a:gd name="connsiteX116" fmla="*/ 2947230 w 4312028"/>
              <a:gd name="connsiteY116" fmla="*/ 2111002 h 3931978"/>
              <a:gd name="connsiteX117" fmla="*/ 2813687 w 4312028"/>
              <a:gd name="connsiteY117" fmla="*/ 2156392 h 3931978"/>
              <a:gd name="connsiteX118" fmla="*/ 2772525 w 4312028"/>
              <a:gd name="connsiteY118" fmla="*/ 2112848 h 3931978"/>
              <a:gd name="connsiteX119" fmla="*/ 2673922 w 4312028"/>
              <a:gd name="connsiteY119" fmla="*/ 2118535 h 3931978"/>
              <a:gd name="connsiteX120" fmla="*/ 2771747 w 4312028"/>
              <a:gd name="connsiteY120" fmla="*/ 2351460 h 3931978"/>
              <a:gd name="connsiteX121" fmla="*/ 2740499 w 4312028"/>
              <a:gd name="connsiteY121" fmla="*/ 2453368 h 3931978"/>
              <a:gd name="connsiteX122" fmla="*/ 2808924 w 4312028"/>
              <a:gd name="connsiteY122" fmla="*/ 3474049 h 3931978"/>
              <a:gd name="connsiteX123" fmla="*/ 2806542 w 4312028"/>
              <a:gd name="connsiteY123" fmla="*/ 3929597 h 3931978"/>
              <a:gd name="connsiteX124" fmla="*/ 2491683 w 4312028"/>
              <a:gd name="connsiteY124" fmla="*/ 3929061 h 3931978"/>
              <a:gd name="connsiteX125" fmla="*/ 2313138 w 4312028"/>
              <a:gd name="connsiteY125" fmla="*/ 3139071 h 3931978"/>
              <a:gd name="connsiteX126" fmla="*/ 2179740 w 4312028"/>
              <a:gd name="connsiteY126" fmla="*/ 2655871 h 3931978"/>
              <a:gd name="connsiteX127" fmla="*/ 2124290 w 4312028"/>
              <a:gd name="connsiteY127" fmla="*/ 2823288 h 3931978"/>
              <a:gd name="connsiteX128" fmla="*/ 2056254 w 4312028"/>
              <a:gd name="connsiteY128" fmla="*/ 3094604 h 3931978"/>
              <a:gd name="connsiteX129" fmla="*/ 1950507 w 4312028"/>
              <a:gd name="connsiteY129" fmla="*/ 3573576 h 3931978"/>
              <a:gd name="connsiteX130" fmla="*/ 1862498 w 4312028"/>
              <a:gd name="connsiteY130" fmla="*/ 3931978 h 3931978"/>
              <a:gd name="connsiteX131" fmla="*/ 1468232 w 4312028"/>
              <a:gd name="connsiteY131" fmla="*/ 3930910 h 3931978"/>
              <a:gd name="connsiteX0" fmla="*/ 1468232 w 4312028"/>
              <a:gd name="connsiteY0" fmla="*/ 3930910 h 3931978"/>
              <a:gd name="connsiteX1" fmla="*/ 1533205 w 4312028"/>
              <a:gd name="connsiteY1" fmla="*/ 3428124 h 3931978"/>
              <a:gd name="connsiteX2" fmla="*/ 1571063 w 4312028"/>
              <a:gd name="connsiteY2" fmla="*/ 3044841 h 3931978"/>
              <a:gd name="connsiteX3" fmla="*/ 1591571 w 4312028"/>
              <a:gd name="connsiteY3" fmla="*/ 2781445 h 3931978"/>
              <a:gd name="connsiteX4" fmla="*/ 1602165 w 4312028"/>
              <a:gd name="connsiteY4" fmla="*/ 2609412 h 3931978"/>
              <a:gd name="connsiteX5" fmla="*/ 1610231 w 4312028"/>
              <a:gd name="connsiteY5" fmla="*/ 2464885 h 3931978"/>
              <a:gd name="connsiteX6" fmla="*/ 1622673 w 4312028"/>
              <a:gd name="connsiteY6" fmla="*/ 2295476 h 3931978"/>
              <a:gd name="connsiteX7" fmla="*/ 1661987 w 4312028"/>
              <a:gd name="connsiteY7" fmla="*/ 2186813 h 3931978"/>
              <a:gd name="connsiteX8" fmla="*/ 1683419 w 4312028"/>
              <a:gd name="connsiteY8" fmla="*/ 2108330 h 3931978"/>
              <a:gd name="connsiteX9" fmla="*/ 1577137 w 4312028"/>
              <a:gd name="connsiteY9" fmla="*/ 2063474 h 3931978"/>
              <a:gd name="connsiteX10" fmla="*/ 1563384 w 4312028"/>
              <a:gd name="connsiteY10" fmla="*/ 1977313 h 3931978"/>
              <a:gd name="connsiteX11" fmla="*/ 1583115 w 4312028"/>
              <a:gd name="connsiteY11" fmla="*/ 1912727 h 3931978"/>
              <a:gd name="connsiteX12" fmla="*/ 1521299 w 4312028"/>
              <a:gd name="connsiteY12" fmla="*/ 1850522 h 3931978"/>
              <a:gd name="connsiteX13" fmla="*/ 1488740 w 4312028"/>
              <a:gd name="connsiteY13" fmla="*/ 1738555 h 3931978"/>
              <a:gd name="connsiteX14" fmla="*/ 1446654 w 4312028"/>
              <a:gd name="connsiteY14" fmla="*/ 1228482 h 3931978"/>
              <a:gd name="connsiteX15" fmla="*/ 1275934 w 4312028"/>
              <a:gd name="connsiteY15" fmla="*/ 1283931 h 3931978"/>
              <a:gd name="connsiteX16" fmla="*/ 1172956 w 4312028"/>
              <a:gd name="connsiteY16" fmla="*/ 1383992 h 3931978"/>
              <a:gd name="connsiteX17" fmla="*/ 1036107 w 4312028"/>
              <a:gd name="connsiteY17" fmla="*/ 1446196 h 3931978"/>
              <a:gd name="connsiteX18" fmla="*/ 874377 w 4312028"/>
              <a:gd name="connsiteY18" fmla="*/ 1452416 h 3931978"/>
              <a:gd name="connsiteX19" fmla="*/ 840359 w 4312028"/>
              <a:gd name="connsiteY19" fmla="*/ 1508934 h 3931978"/>
              <a:gd name="connsiteX20" fmla="*/ 781071 w 4312028"/>
              <a:gd name="connsiteY20" fmla="*/ 1508400 h 3931978"/>
              <a:gd name="connsiteX21" fmla="*/ 660648 w 4312028"/>
              <a:gd name="connsiteY21" fmla="*/ 1582121 h 3931978"/>
              <a:gd name="connsiteX22" fmla="*/ 594459 w 4312028"/>
              <a:gd name="connsiteY22" fmla="*/ 1533282 h 3931978"/>
              <a:gd name="connsiteX23" fmla="*/ 463830 w 4312028"/>
              <a:gd name="connsiteY23" fmla="*/ 1601706 h 3931978"/>
              <a:gd name="connsiteX24" fmla="*/ 415524 w 4312028"/>
              <a:gd name="connsiteY24" fmla="*/ 1586495 h 3931978"/>
              <a:gd name="connsiteX25" fmla="*/ 319984 w 4312028"/>
              <a:gd name="connsiteY25" fmla="*/ 1654773 h 3931978"/>
              <a:gd name="connsiteX26" fmla="*/ 196352 w 4312028"/>
              <a:gd name="connsiteY26" fmla="*/ 1707453 h 3931978"/>
              <a:gd name="connsiteX27" fmla="*/ 123943 w 4312028"/>
              <a:gd name="connsiteY27" fmla="*/ 1712361 h 3931978"/>
              <a:gd name="connsiteX28" fmla="*/ 58045 w 4312028"/>
              <a:gd name="connsiteY28" fmla="*/ 1740791 h 3931978"/>
              <a:gd name="connsiteX29" fmla="*/ 49686 w 4312028"/>
              <a:gd name="connsiteY29" fmla="*/ 1705606 h 3931978"/>
              <a:gd name="connsiteX30" fmla="*/ 8041 w 4312028"/>
              <a:gd name="connsiteY30" fmla="*/ 1707161 h 3931978"/>
              <a:gd name="connsiteX31" fmla="*/ 4442 w 4312028"/>
              <a:gd name="connsiteY31" fmla="*/ 1673435 h 3931978"/>
              <a:gd name="connsiteX32" fmla="*/ 69028 w 4312028"/>
              <a:gd name="connsiteY32" fmla="*/ 1627511 h 3931978"/>
              <a:gd name="connsiteX33" fmla="*/ 6436 w 4312028"/>
              <a:gd name="connsiteY33" fmla="*/ 1644568 h 3931978"/>
              <a:gd name="connsiteX34" fmla="*/ 15183 w 4312028"/>
              <a:gd name="connsiteY34" fmla="*/ 1607148 h 3931978"/>
              <a:gd name="connsiteX35" fmla="*/ 132399 w 4312028"/>
              <a:gd name="connsiteY35" fmla="*/ 1540425 h 3931978"/>
              <a:gd name="connsiteX36" fmla="*/ 259626 w 4312028"/>
              <a:gd name="connsiteY36" fmla="*/ 1444349 h 3931978"/>
              <a:gd name="connsiteX37" fmla="*/ 186827 w 4312028"/>
              <a:gd name="connsiteY37" fmla="*/ 1441288 h 3931978"/>
              <a:gd name="connsiteX38" fmla="*/ 215014 w 4312028"/>
              <a:gd name="connsiteY38" fmla="*/ 1352890 h 3931978"/>
              <a:gd name="connsiteX39" fmla="*/ 333201 w 4312028"/>
              <a:gd name="connsiteY39" fmla="*/ 1346669 h 3931978"/>
              <a:gd name="connsiteX40" fmla="*/ 432728 w 4312028"/>
              <a:gd name="connsiteY40" fmla="*/ 1365331 h 3931978"/>
              <a:gd name="connsiteX41" fmla="*/ 432728 w 4312028"/>
              <a:gd name="connsiteY41" fmla="*/ 1365331 h 3931978"/>
              <a:gd name="connsiteX42" fmla="*/ 489053 w 4312028"/>
              <a:gd name="connsiteY42" fmla="*/ 1369023 h 3931978"/>
              <a:gd name="connsiteX43" fmla="*/ 588627 w 4312028"/>
              <a:gd name="connsiteY43" fmla="*/ 1283396 h 3931978"/>
              <a:gd name="connsiteX44" fmla="*/ 693985 w 4312028"/>
              <a:gd name="connsiteY44" fmla="*/ 1203600 h 3931978"/>
              <a:gd name="connsiteX45" fmla="*/ 750990 w 4312028"/>
              <a:gd name="connsiteY45" fmla="*/ 1183286 h 3931978"/>
              <a:gd name="connsiteX46" fmla="*/ 799732 w 4312028"/>
              <a:gd name="connsiteY46" fmla="*/ 1147616 h 3931978"/>
              <a:gd name="connsiteX47" fmla="*/ 949022 w 4312028"/>
              <a:gd name="connsiteY47" fmla="*/ 1091633 h 3931978"/>
              <a:gd name="connsiteX48" fmla="*/ 974826 w 4312028"/>
              <a:gd name="connsiteY48" fmla="*/ 1050860 h 3931978"/>
              <a:gd name="connsiteX49" fmla="*/ 1037566 w 4312028"/>
              <a:gd name="connsiteY49" fmla="*/ 1017377 h 3931978"/>
              <a:gd name="connsiteX50" fmla="*/ 1085871 w 4312028"/>
              <a:gd name="connsiteY50" fmla="*/ 1029429 h 3931978"/>
              <a:gd name="connsiteX51" fmla="*/ 1098846 w 4312028"/>
              <a:gd name="connsiteY51" fmla="*/ 970383 h 3931978"/>
              <a:gd name="connsiteX52" fmla="*/ 1216499 w 4312028"/>
              <a:gd name="connsiteY52" fmla="*/ 851807 h 3931978"/>
              <a:gd name="connsiteX53" fmla="*/ 1297365 w 4312028"/>
              <a:gd name="connsiteY53" fmla="*/ 817935 h 3931978"/>
              <a:gd name="connsiteX54" fmla="*/ 1396891 w 4312028"/>
              <a:gd name="connsiteY54" fmla="*/ 761951 h 3931978"/>
              <a:gd name="connsiteX55" fmla="*/ 1372933 w 4312028"/>
              <a:gd name="connsiteY55" fmla="*/ 725406 h 3931978"/>
              <a:gd name="connsiteX56" fmla="*/ 1483977 w 4312028"/>
              <a:gd name="connsiteY56" fmla="*/ 625102 h 3931978"/>
              <a:gd name="connsiteX57" fmla="*/ 1523146 w 4312028"/>
              <a:gd name="connsiteY57" fmla="*/ 562607 h 3931978"/>
              <a:gd name="connsiteX58" fmla="*/ 1633267 w 4312028"/>
              <a:gd name="connsiteY58" fmla="*/ 488253 h 3931978"/>
              <a:gd name="connsiteX59" fmla="*/ 1541030 w 4312028"/>
              <a:gd name="connsiteY59" fmla="*/ 501326 h 3931978"/>
              <a:gd name="connsiteX60" fmla="*/ 1627046 w 4312028"/>
              <a:gd name="connsiteY60" fmla="*/ 413074 h 3931978"/>
              <a:gd name="connsiteX61" fmla="*/ 1689396 w 4312028"/>
              <a:gd name="connsiteY61" fmla="*/ 431200 h 3931978"/>
              <a:gd name="connsiteX62" fmla="*/ 1891219 w 4312028"/>
              <a:gd name="connsiteY62" fmla="*/ 405007 h 3931978"/>
              <a:gd name="connsiteX63" fmla="*/ 1944287 w 4312028"/>
              <a:gd name="connsiteY63" fmla="*/ 282980 h 3931978"/>
              <a:gd name="connsiteX64" fmla="*/ 1969169 w 4312028"/>
              <a:gd name="connsiteY64" fmla="*/ 166493 h 3931978"/>
              <a:gd name="connsiteX65" fmla="*/ 2032831 w 4312028"/>
              <a:gd name="connsiteY65" fmla="*/ 110509 h 3931978"/>
              <a:gd name="connsiteX66" fmla="*/ 2083517 w 4312028"/>
              <a:gd name="connsiteY66" fmla="*/ 46458 h 3931978"/>
              <a:gd name="connsiteX67" fmla="*/ 2132357 w 4312028"/>
              <a:gd name="connsiteY67" fmla="*/ 0 h 3931978"/>
              <a:gd name="connsiteX68" fmla="*/ 2214680 w 4312028"/>
              <a:gd name="connsiteY68" fmla="*/ 57975 h 3931978"/>
              <a:gd name="connsiteX69" fmla="*/ 2292630 w 4312028"/>
              <a:gd name="connsiteY69" fmla="*/ 146131 h 3931978"/>
              <a:gd name="connsiteX70" fmla="*/ 2341470 w 4312028"/>
              <a:gd name="connsiteY70" fmla="*/ 290124 h 3931978"/>
              <a:gd name="connsiteX71" fmla="*/ 2392690 w 4312028"/>
              <a:gd name="connsiteY71" fmla="*/ 451319 h 3931978"/>
              <a:gd name="connsiteX72" fmla="*/ 2547667 w 4312028"/>
              <a:gd name="connsiteY72" fmla="*/ 413608 h 3931978"/>
              <a:gd name="connsiteX73" fmla="*/ 2662404 w 4312028"/>
              <a:gd name="connsiteY73" fmla="*/ 403014 h 3931978"/>
              <a:gd name="connsiteX74" fmla="*/ 2715375 w 4312028"/>
              <a:gd name="connsiteY74" fmla="*/ 388873 h 3931978"/>
              <a:gd name="connsiteX75" fmla="*/ 2815144 w 4312028"/>
              <a:gd name="connsiteY75" fmla="*/ 438490 h 3931978"/>
              <a:gd name="connsiteX76" fmla="*/ 2740499 w 4312028"/>
              <a:gd name="connsiteY76" fmla="*/ 469592 h 3931978"/>
              <a:gd name="connsiteX77" fmla="*/ 2658372 w 4312028"/>
              <a:gd name="connsiteY77" fmla="*/ 461767 h 3931978"/>
              <a:gd name="connsiteX78" fmla="*/ 2663473 w 4312028"/>
              <a:gd name="connsiteY78" fmla="*/ 497632 h 3931978"/>
              <a:gd name="connsiteX79" fmla="*/ 2827585 w 4312028"/>
              <a:gd name="connsiteY79" fmla="*/ 556678 h 3931978"/>
              <a:gd name="connsiteX80" fmla="*/ 2986545 w 4312028"/>
              <a:gd name="connsiteY80" fmla="*/ 718408 h 3931978"/>
              <a:gd name="connsiteX81" fmla="*/ 3045299 w 4312028"/>
              <a:gd name="connsiteY81" fmla="*/ 817546 h 3931978"/>
              <a:gd name="connsiteX82" fmla="*/ 3175928 w 4312028"/>
              <a:gd name="connsiteY82" fmla="*/ 898800 h 3931978"/>
              <a:gd name="connsiteX83" fmla="*/ 3259320 w 4312028"/>
              <a:gd name="connsiteY83" fmla="*/ 950022 h 3931978"/>
              <a:gd name="connsiteX84" fmla="*/ 3346553 w 4312028"/>
              <a:gd name="connsiteY84" fmla="*/ 995168 h 3931978"/>
              <a:gd name="connsiteX85" fmla="*/ 3417600 w 4312028"/>
              <a:gd name="connsiteY85" fmla="*/ 1105775 h 3931978"/>
              <a:gd name="connsiteX86" fmla="*/ 3484955 w 4312028"/>
              <a:gd name="connsiteY86" fmla="*/ 1120354 h 3931978"/>
              <a:gd name="connsiteX87" fmla="*/ 3611356 w 4312028"/>
              <a:gd name="connsiteY87" fmla="*/ 1173956 h 3931978"/>
              <a:gd name="connsiteX88" fmla="*/ 3714333 w 4312028"/>
              <a:gd name="connsiteY88" fmla="*/ 1233244 h 3931978"/>
              <a:gd name="connsiteX89" fmla="*/ 3803800 w 4312028"/>
              <a:gd name="connsiteY89" fmla="*/ 1310804 h 3931978"/>
              <a:gd name="connsiteX90" fmla="*/ 3897495 w 4312028"/>
              <a:gd name="connsiteY90" fmla="*/ 1346669 h 3931978"/>
              <a:gd name="connsiteX91" fmla="*/ 4032741 w 4312028"/>
              <a:gd name="connsiteY91" fmla="*/ 1335152 h 3931978"/>
              <a:gd name="connsiteX92" fmla="*/ 4074582 w 4312028"/>
              <a:gd name="connsiteY92" fmla="*/ 1296371 h 3931978"/>
              <a:gd name="connsiteX93" fmla="*/ 4115743 w 4312028"/>
              <a:gd name="connsiteY93" fmla="*/ 1342830 h 3931978"/>
              <a:gd name="connsiteX94" fmla="*/ 4062530 w 4312028"/>
              <a:gd name="connsiteY94" fmla="*/ 1397501 h 3931978"/>
              <a:gd name="connsiteX95" fmla="*/ 4185238 w 4312028"/>
              <a:gd name="connsiteY95" fmla="*/ 1521230 h 3931978"/>
              <a:gd name="connsiteX96" fmla="*/ 4312028 w 4312028"/>
              <a:gd name="connsiteY96" fmla="*/ 1609919 h 3931978"/>
              <a:gd name="connsiteX97" fmla="*/ 4290839 w 4312028"/>
              <a:gd name="connsiteY97" fmla="*/ 1647630 h 3931978"/>
              <a:gd name="connsiteX98" fmla="*/ 4203754 w 4312028"/>
              <a:gd name="connsiteY98" fmla="*/ 1596409 h 3931978"/>
              <a:gd name="connsiteX99" fmla="*/ 4309500 w 4312028"/>
              <a:gd name="connsiteY99" fmla="*/ 1718048 h 3931978"/>
              <a:gd name="connsiteX100" fmla="*/ 4256822 w 4312028"/>
              <a:gd name="connsiteY100" fmla="*/ 1764895 h 3931978"/>
              <a:gd name="connsiteX101" fmla="*/ 4040953 w 4312028"/>
              <a:gd name="connsiteY101" fmla="*/ 1603165 h 3931978"/>
              <a:gd name="connsiteX102" fmla="*/ 3912317 w 4312028"/>
              <a:gd name="connsiteY102" fmla="*/ 1566620 h 3931978"/>
              <a:gd name="connsiteX103" fmla="*/ 3822316 w 4312028"/>
              <a:gd name="connsiteY103" fmla="*/ 1592327 h 3931978"/>
              <a:gd name="connsiteX104" fmla="*/ 3723324 w 4312028"/>
              <a:gd name="connsiteY104" fmla="*/ 1539502 h 3931978"/>
              <a:gd name="connsiteX105" fmla="*/ 3580935 w 4312028"/>
              <a:gd name="connsiteY105" fmla="*/ 1526527 h 3931978"/>
              <a:gd name="connsiteX106" fmla="*/ 3371676 w 4312028"/>
              <a:gd name="connsiteY106" fmla="*/ 1410186 h 3931978"/>
              <a:gd name="connsiteX107" fmla="*/ 3285903 w 4312028"/>
              <a:gd name="connsiteY107" fmla="*/ 1432833 h 3931978"/>
              <a:gd name="connsiteX108" fmla="*/ 3018572 w 4312028"/>
              <a:gd name="connsiteY108" fmla="*/ 1246608 h 3931978"/>
              <a:gd name="connsiteX109" fmla="*/ 3013809 w 4312028"/>
              <a:gd name="connsiteY109" fmla="*/ 1309881 h 3931978"/>
              <a:gd name="connsiteX110" fmla="*/ 3091758 w 4312028"/>
              <a:gd name="connsiteY110" fmla="*/ 1386373 h 3931978"/>
              <a:gd name="connsiteX111" fmla="*/ 3022264 w 4312028"/>
              <a:gd name="connsiteY111" fmla="*/ 1443280 h 3931978"/>
              <a:gd name="connsiteX112" fmla="*/ 3017647 w 4312028"/>
              <a:gd name="connsiteY112" fmla="*/ 1579207 h 3931978"/>
              <a:gd name="connsiteX113" fmla="*/ 2993689 w 4312028"/>
              <a:gd name="connsiteY113" fmla="*/ 1723198 h 3931978"/>
              <a:gd name="connsiteX114" fmla="*/ 2995147 w 4312028"/>
              <a:gd name="connsiteY114" fmla="*/ 1875404 h 3931978"/>
              <a:gd name="connsiteX115" fmla="*/ 2939552 w 4312028"/>
              <a:gd name="connsiteY115" fmla="*/ 1950049 h 3931978"/>
              <a:gd name="connsiteX116" fmla="*/ 2947230 w 4312028"/>
              <a:gd name="connsiteY116" fmla="*/ 2111002 h 3931978"/>
              <a:gd name="connsiteX117" fmla="*/ 2813687 w 4312028"/>
              <a:gd name="connsiteY117" fmla="*/ 2156392 h 3931978"/>
              <a:gd name="connsiteX118" fmla="*/ 2772525 w 4312028"/>
              <a:gd name="connsiteY118" fmla="*/ 2112848 h 3931978"/>
              <a:gd name="connsiteX119" fmla="*/ 2673922 w 4312028"/>
              <a:gd name="connsiteY119" fmla="*/ 2118535 h 3931978"/>
              <a:gd name="connsiteX120" fmla="*/ 2771747 w 4312028"/>
              <a:gd name="connsiteY120" fmla="*/ 2351460 h 3931978"/>
              <a:gd name="connsiteX121" fmla="*/ 2740499 w 4312028"/>
              <a:gd name="connsiteY121" fmla="*/ 2453368 h 3931978"/>
              <a:gd name="connsiteX122" fmla="*/ 2808924 w 4312028"/>
              <a:gd name="connsiteY122" fmla="*/ 3474049 h 3931978"/>
              <a:gd name="connsiteX123" fmla="*/ 2806542 w 4312028"/>
              <a:gd name="connsiteY123" fmla="*/ 3929597 h 3931978"/>
              <a:gd name="connsiteX124" fmla="*/ 2491683 w 4312028"/>
              <a:gd name="connsiteY124" fmla="*/ 3929061 h 3931978"/>
              <a:gd name="connsiteX125" fmla="*/ 2313138 w 4312028"/>
              <a:gd name="connsiteY125" fmla="*/ 3139071 h 3931978"/>
              <a:gd name="connsiteX126" fmla="*/ 2179740 w 4312028"/>
              <a:gd name="connsiteY126" fmla="*/ 2655871 h 3931978"/>
              <a:gd name="connsiteX127" fmla="*/ 2124290 w 4312028"/>
              <a:gd name="connsiteY127" fmla="*/ 2823288 h 3931978"/>
              <a:gd name="connsiteX128" fmla="*/ 2056254 w 4312028"/>
              <a:gd name="connsiteY128" fmla="*/ 3094604 h 3931978"/>
              <a:gd name="connsiteX129" fmla="*/ 1950507 w 4312028"/>
              <a:gd name="connsiteY129" fmla="*/ 3573576 h 3931978"/>
              <a:gd name="connsiteX130" fmla="*/ 1862498 w 4312028"/>
              <a:gd name="connsiteY130" fmla="*/ 3931978 h 3931978"/>
              <a:gd name="connsiteX131" fmla="*/ 1468232 w 4312028"/>
              <a:gd name="connsiteY131" fmla="*/ 3930910 h 3931978"/>
              <a:gd name="connsiteX0" fmla="*/ 1468232 w 4312028"/>
              <a:gd name="connsiteY0" fmla="*/ 3930910 h 3931978"/>
              <a:gd name="connsiteX1" fmla="*/ 1533205 w 4312028"/>
              <a:gd name="connsiteY1" fmla="*/ 3428124 h 3931978"/>
              <a:gd name="connsiteX2" fmla="*/ 1571063 w 4312028"/>
              <a:gd name="connsiteY2" fmla="*/ 3044841 h 3931978"/>
              <a:gd name="connsiteX3" fmla="*/ 1591571 w 4312028"/>
              <a:gd name="connsiteY3" fmla="*/ 2781445 h 3931978"/>
              <a:gd name="connsiteX4" fmla="*/ 1602165 w 4312028"/>
              <a:gd name="connsiteY4" fmla="*/ 2609412 h 3931978"/>
              <a:gd name="connsiteX5" fmla="*/ 1610231 w 4312028"/>
              <a:gd name="connsiteY5" fmla="*/ 2464885 h 3931978"/>
              <a:gd name="connsiteX6" fmla="*/ 1622673 w 4312028"/>
              <a:gd name="connsiteY6" fmla="*/ 2295476 h 3931978"/>
              <a:gd name="connsiteX7" fmla="*/ 1661987 w 4312028"/>
              <a:gd name="connsiteY7" fmla="*/ 2186813 h 3931978"/>
              <a:gd name="connsiteX8" fmla="*/ 1683419 w 4312028"/>
              <a:gd name="connsiteY8" fmla="*/ 2108330 h 3931978"/>
              <a:gd name="connsiteX9" fmla="*/ 1577137 w 4312028"/>
              <a:gd name="connsiteY9" fmla="*/ 2063474 h 3931978"/>
              <a:gd name="connsiteX10" fmla="*/ 1563384 w 4312028"/>
              <a:gd name="connsiteY10" fmla="*/ 1977313 h 3931978"/>
              <a:gd name="connsiteX11" fmla="*/ 1583115 w 4312028"/>
              <a:gd name="connsiteY11" fmla="*/ 1912727 h 3931978"/>
              <a:gd name="connsiteX12" fmla="*/ 1521299 w 4312028"/>
              <a:gd name="connsiteY12" fmla="*/ 1850522 h 3931978"/>
              <a:gd name="connsiteX13" fmla="*/ 1488740 w 4312028"/>
              <a:gd name="connsiteY13" fmla="*/ 1738555 h 3931978"/>
              <a:gd name="connsiteX14" fmla="*/ 1446654 w 4312028"/>
              <a:gd name="connsiteY14" fmla="*/ 1228482 h 3931978"/>
              <a:gd name="connsiteX15" fmla="*/ 1275934 w 4312028"/>
              <a:gd name="connsiteY15" fmla="*/ 1283931 h 3931978"/>
              <a:gd name="connsiteX16" fmla="*/ 1172956 w 4312028"/>
              <a:gd name="connsiteY16" fmla="*/ 1383992 h 3931978"/>
              <a:gd name="connsiteX17" fmla="*/ 1036107 w 4312028"/>
              <a:gd name="connsiteY17" fmla="*/ 1446196 h 3931978"/>
              <a:gd name="connsiteX18" fmla="*/ 874377 w 4312028"/>
              <a:gd name="connsiteY18" fmla="*/ 1452416 h 3931978"/>
              <a:gd name="connsiteX19" fmla="*/ 840359 w 4312028"/>
              <a:gd name="connsiteY19" fmla="*/ 1508934 h 3931978"/>
              <a:gd name="connsiteX20" fmla="*/ 781071 w 4312028"/>
              <a:gd name="connsiteY20" fmla="*/ 1508400 h 3931978"/>
              <a:gd name="connsiteX21" fmla="*/ 660648 w 4312028"/>
              <a:gd name="connsiteY21" fmla="*/ 1582121 h 3931978"/>
              <a:gd name="connsiteX22" fmla="*/ 594459 w 4312028"/>
              <a:gd name="connsiteY22" fmla="*/ 1533282 h 3931978"/>
              <a:gd name="connsiteX23" fmla="*/ 463830 w 4312028"/>
              <a:gd name="connsiteY23" fmla="*/ 1601706 h 3931978"/>
              <a:gd name="connsiteX24" fmla="*/ 415524 w 4312028"/>
              <a:gd name="connsiteY24" fmla="*/ 1586495 h 3931978"/>
              <a:gd name="connsiteX25" fmla="*/ 319984 w 4312028"/>
              <a:gd name="connsiteY25" fmla="*/ 1654773 h 3931978"/>
              <a:gd name="connsiteX26" fmla="*/ 196352 w 4312028"/>
              <a:gd name="connsiteY26" fmla="*/ 1707453 h 3931978"/>
              <a:gd name="connsiteX27" fmla="*/ 123943 w 4312028"/>
              <a:gd name="connsiteY27" fmla="*/ 1712361 h 3931978"/>
              <a:gd name="connsiteX28" fmla="*/ 58045 w 4312028"/>
              <a:gd name="connsiteY28" fmla="*/ 1740791 h 3931978"/>
              <a:gd name="connsiteX29" fmla="*/ 49686 w 4312028"/>
              <a:gd name="connsiteY29" fmla="*/ 1705606 h 3931978"/>
              <a:gd name="connsiteX30" fmla="*/ 8041 w 4312028"/>
              <a:gd name="connsiteY30" fmla="*/ 1707161 h 3931978"/>
              <a:gd name="connsiteX31" fmla="*/ 4442 w 4312028"/>
              <a:gd name="connsiteY31" fmla="*/ 1673435 h 3931978"/>
              <a:gd name="connsiteX32" fmla="*/ 69028 w 4312028"/>
              <a:gd name="connsiteY32" fmla="*/ 1627511 h 3931978"/>
              <a:gd name="connsiteX33" fmla="*/ 6436 w 4312028"/>
              <a:gd name="connsiteY33" fmla="*/ 1644568 h 3931978"/>
              <a:gd name="connsiteX34" fmla="*/ 15183 w 4312028"/>
              <a:gd name="connsiteY34" fmla="*/ 1607148 h 3931978"/>
              <a:gd name="connsiteX35" fmla="*/ 132399 w 4312028"/>
              <a:gd name="connsiteY35" fmla="*/ 1540425 h 3931978"/>
              <a:gd name="connsiteX36" fmla="*/ 259626 w 4312028"/>
              <a:gd name="connsiteY36" fmla="*/ 1444349 h 3931978"/>
              <a:gd name="connsiteX37" fmla="*/ 186827 w 4312028"/>
              <a:gd name="connsiteY37" fmla="*/ 1441288 h 3931978"/>
              <a:gd name="connsiteX38" fmla="*/ 207870 w 4312028"/>
              <a:gd name="connsiteY38" fmla="*/ 1367177 h 3931978"/>
              <a:gd name="connsiteX39" fmla="*/ 333201 w 4312028"/>
              <a:gd name="connsiteY39" fmla="*/ 1346669 h 3931978"/>
              <a:gd name="connsiteX40" fmla="*/ 432728 w 4312028"/>
              <a:gd name="connsiteY40" fmla="*/ 1365331 h 3931978"/>
              <a:gd name="connsiteX41" fmla="*/ 432728 w 4312028"/>
              <a:gd name="connsiteY41" fmla="*/ 1365331 h 3931978"/>
              <a:gd name="connsiteX42" fmla="*/ 489053 w 4312028"/>
              <a:gd name="connsiteY42" fmla="*/ 1369023 h 3931978"/>
              <a:gd name="connsiteX43" fmla="*/ 588627 w 4312028"/>
              <a:gd name="connsiteY43" fmla="*/ 1283396 h 3931978"/>
              <a:gd name="connsiteX44" fmla="*/ 693985 w 4312028"/>
              <a:gd name="connsiteY44" fmla="*/ 1203600 h 3931978"/>
              <a:gd name="connsiteX45" fmla="*/ 750990 w 4312028"/>
              <a:gd name="connsiteY45" fmla="*/ 1183286 h 3931978"/>
              <a:gd name="connsiteX46" fmla="*/ 799732 w 4312028"/>
              <a:gd name="connsiteY46" fmla="*/ 1147616 h 3931978"/>
              <a:gd name="connsiteX47" fmla="*/ 949022 w 4312028"/>
              <a:gd name="connsiteY47" fmla="*/ 1091633 h 3931978"/>
              <a:gd name="connsiteX48" fmla="*/ 974826 w 4312028"/>
              <a:gd name="connsiteY48" fmla="*/ 1050860 h 3931978"/>
              <a:gd name="connsiteX49" fmla="*/ 1037566 w 4312028"/>
              <a:gd name="connsiteY49" fmla="*/ 1017377 h 3931978"/>
              <a:gd name="connsiteX50" fmla="*/ 1085871 w 4312028"/>
              <a:gd name="connsiteY50" fmla="*/ 1029429 h 3931978"/>
              <a:gd name="connsiteX51" fmla="*/ 1098846 w 4312028"/>
              <a:gd name="connsiteY51" fmla="*/ 970383 h 3931978"/>
              <a:gd name="connsiteX52" fmla="*/ 1216499 w 4312028"/>
              <a:gd name="connsiteY52" fmla="*/ 851807 h 3931978"/>
              <a:gd name="connsiteX53" fmla="*/ 1297365 w 4312028"/>
              <a:gd name="connsiteY53" fmla="*/ 817935 h 3931978"/>
              <a:gd name="connsiteX54" fmla="*/ 1396891 w 4312028"/>
              <a:gd name="connsiteY54" fmla="*/ 761951 h 3931978"/>
              <a:gd name="connsiteX55" fmla="*/ 1372933 w 4312028"/>
              <a:gd name="connsiteY55" fmla="*/ 725406 h 3931978"/>
              <a:gd name="connsiteX56" fmla="*/ 1483977 w 4312028"/>
              <a:gd name="connsiteY56" fmla="*/ 625102 h 3931978"/>
              <a:gd name="connsiteX57" fmla="*/ 1523146 w 4312028"/>
              <a:gd name="connsiteY57" fmla="*/ 562607 h 3931978"/>
              <a:gd name="connsiteX58" fmla="*/ 1633267 w 4312028"/>
              <a:gd name="connsiteY58" fmla="*/ 488253 h 3931978"/>
              <a:gd name="connsiteX59" fmla="*/ 1541030 w 4312028"/>
              <a:gd name="connsiteY59" fmla="*/ 501326 h 3931978"/>
              <a:gd name="connsiteX60" fmla="*/ 1627046 w 4312028"/>
              <a:gd name="connsiteY60" fmla="*/ 413074 h 3931978"/>
              <a:gd name="connsiteX61" fmla="*/ 1689396 w 4312028"/>
              <a:gd name="connsiteY61" fmla="*/ 431200 h 3931978"/>
              <a:gd name="connsiteX62" fmla="*/ 1891219 w 4312028"/>
              <a:gd name="connsiteY62" fmla="*/ 405007 h 3931978"/>
              <a:gd name="connsiteX63" fmla="*/ 1944287 w 4312028"/>
              <a:gd name="connsiteY63" fmla="*/ 282980 h 3931978"/>
              <a:gd name="connsiteX64" fmla="*/ 1969169 w 4312028"/>
              <a:gd name="connsiteY64" fmla="*/ 166493 h 3931978"/>
              <a:gd name="connsiteX65" fmla="*/ 2032831 w 4312028"/>
              <a:gd name="connsiteY65" fmla="*/ 110509 h 3931978"/>
              <a:gd name="connsiteX66" fmla="*/ 2083517 w 4312028"/>
              <a:gd name="connsiteY66" fmla="*/ 46458 h 3931978"/>
              <a:gd name="connsiteX67" fmla="*/ 2132357 w 4312028"/>
              <a:gd name="connsiteY67" fmla="*/ 0 h 3931978"/>
              <a:gd name="connsiteX68" fmla="*/ 2214680 w 4312028"/>
              <a:gd name="connsiteY68" fmla="*/ 57975 h 3931978"/>
              <a:gd name="connsiteX69" fmla="*/ 2292630 w 4312028"/>
              <a:gd name="connsiteY69" fmla="*/ 146131 h 3931978"/>
              <a:gd name="connsiteX70" fmla="*/ 2341470 w 4312028"/>
              <a:gd name="connsiteY70" fmla="*/ 290124 h 3931978"/>
              <a:gd name="connsiteX71" fmla="*/ 2392690 w 4312028"/>
              <a:gd name="connsiteY71" fmla="*/ 451319 h 3931978"/>
              <a:gd name="connsiteX72" fmla="*/ 2547667 w 4312028"/>
              <a:gd name="connsiteY72" fmla="*/ 413608 h 3931978"/>
              <a:gd name="connsiteX73" fmla="*/ 2662404 w 4312028"/>
              <a:gd name="connsiteY73" fmla="*/ 403014 h 3931978"/>
              <a:gd name="connsiteX74" fmla="*/ 2715375 w 4312028"/>
              <a:gd name="connsiteY74" fmla="*/ 388873 h 3931978"/>
              <a:gd name="connsiteX75" fmla="*/ 2815144 w 4312028"/>
              <a:gd name="connsiteY75" fmla="*/ 438490 h 3931978"/>
              <a:gd name="connsiteX76" fmla="*/ 2740499 w 4312028"/>
              <a:gd name="connsiteY76" fmla="*/ 469592 h 3931978"/>
              <a:gd name="connsiteX77" fmla="*/ 2658372 w 4312028"/>
              <a:gd name="connsiteY77" fmla="*/ 461767 h 3931978"/>
              <a:gd name="connsiteX78" fmla="*/ 2663473 w 4312028"/>
              <a:gd name="connsiteY78" fmla="*/ 497632 h 3931978"/>
              <a:gd name="connsiteX79" fmla="*/ 2827585 w 4312028"/>
              <a:gd name="connsiteY79" fmla="*/ 556678 h 3931978"/>
              <a:gd name="connsiteX80" fmla="*/ 2986545 w 4312028"/>
              <a:gd name="connsiteY80" fmla="*/ 718408 h 3931978"/>
              <a:gd name="connsiteX81" fmla="*/ 3045299 w 4312028"/>
              <a:gd name="connsiteY81" fmla="*/ 817546 h 3931978"/>
              <a:gd name="connsiteX82" fmla="*/ 3175928 w 4312028"/>
              <a:gd name="connsiteY82" fmla="*/ 898800 h 3931978"/>
              <a:gd name="connsiteX83" fmla="*/ 3259320 w 4312028"/>
              <a:gd name="connsiteY83" fmla="*/ 950022 h 3931978"/>
              <a:gd name="connsiteX84" fmla="*/ 3346553 w 4312028"/>
              <a:gd name="connsiteY84" fmla="*/ 995168 h 3931978"/>
              <a:gd name="connsiteX85" fmla="*/ 3417600 w 4312028"/>
              <a:gd name="connsiteY85" fmla="*/ 1105775 h 3931978"/>
              <a:gd name="connsiteX86" fmla="*/ 3484955 w 4312028"/>
              <a:gd name="connsiteY86" fmla="*/ 1120354 h 3931978"/>
              <a:gd name="connsiteX87" fmla="*/ 3611356 w 4312028"/>
              <a:gd name="connsiteY87" fmla="*/ 1173956 h 3931978"/>
              <a:gd name="connsiteX88" fmla="*/ 3714333 w 4312028"/>
              <a:gd name="connsiteY88" fmla="*/ 1233244 h 3931978"/>
              <a:gd name="connsiteX89" fmla="*/ 3803800 w 4312028"/>
              <a:gd name="connsiteY89" fmla="*/ 1310804 h 3931978"/>
              <a:gd name="connsiteX90" fmla="*/ 3897495 w 4312028"/>
              <a:gd name="connsiteY90" fmla="*/ 1346669 h 3931978"/>
              <a:gd name="connsiteX91" fmla="*/ 4032741 w 4312028"/>
              <a:gd name="connsiteY91" fmla="*/ 1335152 h 3931978"/>
              <a:gd name="connsiteX92" fmla="*/ 4074582 w 4312028"/>
              <a:gd name="connsiteY92" fmla="*/ 1296371 h 3931978"/>
              <a:gd name="connsiteX93" fmla="*/ 4115743 w 4312028"/>
              <a:gd name="connsiteY93" fmla="*/ 1342830 h 3931978"/>
              <a:gd name="connsiteX94" fmla="*/ 4062530 w 4312028"/>
              <a:gd name="connsiteY94" fmla="*/ 1397501 h 3931978"/>
              <a:gd name="connsiteX95" fmla="*/ 4185238 w 4312028"/>
              <a:gd name="connsiteY95" fmla="*/ 1521230 h 3931978"/>
              <a:gd name="connsiteX96" fmla="*/ 4312028 w 4312028"/>
              <a:gd name="connsiteY96" fmla="*/ 1609919 h 3931978"/>
              <a:gd name="connsiteX97" fmla="*/ 4290839 w 4312028"/>
              <a:gd name="connsiteY97" fmla="*/ 1647630 h 3931978"/>
              <a:gd name="connsiteX98" fmla="*/ 4203754 w 4312028"/>
              <a:gd name="connsiteY98" fmla="*/ 1596409 h 3931978"/>
              <a:gd name="connsiteX99" fmla="*/ 4309500 w 4312028"/>
              <a:gd name="connsiteY99" fmla="*/ 1718048 h 3931978"/>
              <a:gd name="connsiteX100" fmla="*/ 4256822 w 4312028"/>
              <a:gd name="connsiteY100" fmla="*/ 1764895 h 3931978"/>
              <a:gd name="connsiteX101" fmla="*/ 4040953 w 4312028"/>
              <a:gd name="connsiteY101" fmla="*/ 1603165 h 3931978"/>
              <a:gd name="connsiteX102" fmla="*/ 3912317 w 4312028"/>
              <a:gd name="connsiteY102" fmla="*/ 1566620 h 3931978"/>
              <a:gd name="connsiteX103" fmla="*/ 3822316 w 4312028"/>
              <a:gd name="connsiteY103" fmla="*/ 1592327 h 3931978"/>
              <a:gd name="connsiteX104" fmla="*/ 3723324 w 4312028"/>
              <a:gd name="connsiteY104" fmla="*/ 1539502 h 3931978"/>
              <a:gd name="connsiteX105" fmla="*/ 3580935 w 4312028"/>
              <a:gd name="connsiteY105" fmla="*/ 1526527 h 3931978"/>
              <a:gd name="connsiteX106" fmla="*/ 3371676 w 4312028"/>
              <a:gd name="connsiteY106" fmla="*/ 1410186 h 3931978"/>
              <a:gd name="connsiteX107" fmla="*/ 3285903 w 4312028"/>
              <a:gd name="connsiteY107" fmla="*/ 1432833 h 3931978"/>
              <a:gd name="connsiteX108" fmla="*/ 3018572 w 4312028"/>
              <a:gd name="connsiteY108" fmla="*/ 1246608 h 3931978"/>
              <a:gd name="connsiteX109" fmla="*/ 3013809 w 4312028"/>
              <a:gd name="connsiteY109" fmla="*/ 1309881 h 3931978"/>
              <a:gd name="connsiteX110" fmla="*/ 3091758 w 4312028"/>
              <a:gd name="connsiteY110" fmla="*/ 1386373 h 3931978"/>
              <a:gd name="connsiteX111" fmla="*/ 3022264 w 4312028"/>
              <a:gd name="connsiteY111" fmla="*/ 1443280 h 3931978"/>
              <a:gd name="connsiteX112" fmla="*/ 3017647 w 4312028"/>
              <a:gd name="connsiteY112" fmla="*/ 1579207 h 3931978"/>
              <a:gd name="connsiteX113" fmla="*/ 2993689 w 4312028"/>
              <a:gd name="connsiteY113" fmla="*/ 1723198 h 3931978"/>
              <a:gd name="connsiteX114" fmla="*/ 2995147 w 4312028"/>
              <a:gd name="connsiteY114" fmla="*/ 1875404 h 3931978"/>
              <a:gd name="connsiteX115" fmla="*/ 2939552 w 4312028"/>
              <a:gd name="connsiteY115" fmla="*/ 1950049 h 3931978"/>
              <a:gd name="connsiteX116" fmla="*/ 2947230 w 4312028"/>
              <a:gd name="connsiteY116" fmla="*/ 2111002 h 3931978"/>
              <a:gd name="connsiteX117" fmla="*/ 2813687 w 4312028"/>
              <a:gd name="connsiteY117" fmla="*/ 2156392 h 3931978"/>
              <a:gd name="connsiteX118" fmla="*/ 2772525 w 4312028"/>
              <a:gd name="connsiteY118" fmla="*/ 2112848 h 3931978"/>
              <a:gd name="connsiteX119" fmla="*/ 2673922 w 4312028"/>
              <a:gd name="connsiteY119" fmla="*/ 2118535 h 3931978"/>
              <a:gd name="connsiteX120" fmla="*/ 2771747 w 4312028"/>
              <a:gd name="connsiteY120" fmla="*/ 2351460 h 3931978"/>
              <a:gd name="connsiteX121" fmla="*/ 2740499 w 4312028"/>
              <a:gd name="connsiteY121" fmla="*/ 2453368 h 3931978"/>
              <a:gd name="connsiteX122" fmla="*/ 2808924 w 4312028"/>
              <a:gd name="connsiteY122" fmla="*/ 3474049 h 3931978"/>
              <a:gd name="connsiteX123" fmla="*/ 2806542 w 4312028"/>
              <a:gd name="connsiteY123" fmla="*/ 3929597 h 3931978"/>
              <a:gd name="connsiteX124" fmla="*/ 2491683 w 4312028"/>
              <a:gd name="connsiteY124" fmla="*/ 3929061 h 3931978"/>
              <a:gd name="connsiteX125" fmla="*/ 2313138 w 4312028"/>
              <a:gd name="connsiteY125" fmla="*/ 3139071 h 3931978"/>
              <a:gd name="connsiteX126" fmla="*/ 2179740 w 4312028"/>
              <a:gd name="connsiteY126" fmla="*/ 2655871 h 3931978"/>
              <a:gd name="connsiteX127" fmla="*/ 2124290 w 4312028"/>
              <a:gd name="connsiteY127" fmla="*/ 2823288 h 3931978"/>
              <a:gd name="connsiteX128" fmla="*/ 2056254 w 4312028"/>
              <a:gd name="connsiteY128" fmla="*/ 3094604 h 3931978"/>
              <a:gd name="connsiteX129" fmla="*/ 1950507 w 4312028"/>
              <a:gd name="connsiteY129" fmla="*/ 3573576 h 3931978"/>
              <a:gd name="connsiteX130" fmla="*/ 1862498 w 4312028"/>
              <a:gd name="connsiteY130" fmla="*/ 3931978 h 3931978"/>
              <a:gd name="connsiteX131" fmla="*/ 1468232 w 4312028"/>
              <a:gd name="connsiteY131" fmla="*/ 3930910 h 3931978"/>
              <a:gd name="connsiteX0" fmla="*/ 1468232 w 4312028"/>
              <a:gd name="connsiteY0" fmla="*/ 3930910 h 3931978"/>
              <a:gd name="connsiteX1" fmla="*/ 1533205 w 4312028"/>
              <a:gd name="connsiteY1" fmla="*/ 3428124 h 3931978"/>
              <a:gd name="connsiteX2" fmla="*/ 1571063 w 4312028"/>
              <a:gd name="connsiteY2" fmla="*/ 3044841 h 3931978"/>
              <a:gd name="connsiteX3" fmla="*/ 1591571 w 4312028"/>
              <a:gd name="connsiteY3" fmla="*/ 2781445 h 3931978"/>
              <a:gd name="connsiteX4" fmla="*/ 1602165 w 4312028"/>
              <a:gd name="connsiteY4" fmla="*/ 2609412 h 3931978"/>
              <a:gd name="connsiteX5" fmla="*/ 1610231 w 4312028"/>
              <a:gd name="connsiteY5" fmla="*/ 2464885 h 3931978"/>
              <a:gd name="connsiteX6" fmla="*/ 1622673 w 4312028"/>
              <a:gd name="connsiteY6" fmla="*/ 2295476 h 3931978"/>
              <a:gd name="connsiteX7" fmla="*/ 1661987 w 4312028"/>
              <a:gd name="connsiteY7" fmla="*/ 2186813 h 3931978"/>
              <a:gd name="connsiteX8" fmla="*/ 1683419 w 4312028"/>
              <a:gd name="connsiteY8" fmla="*/ 2108330 h 3931978"/>
              <a:gd name="connsiteX9" fmla="*/ 1577137 w 4312028"/>
              <a:gd name="connsiteY9" fmla="*/ 2063474 h 3931978"/>
              <a:gd name="connsiteX10" fmla="*/ 1563384 w 4312028"/>
              <a:gd name="connsiteY10" fmla="*/ 1977313 h 3931978"/>
              <a:gd name="connsiteX11" fmla="*/ 1583115 w 4312028"/>
              <a:gd name="connsiteY11" fmla="*/ 1912727 h 3931978"/>
              <a:gd name="connsiteX12" fmla="*/ 1521299 w 4312028"/>
              <a:gd name="connsiteY12" fmla="*/ 1850522 h 3931978"/>
              <a:gd name="connsiteX13" fmla="*/ 1488740 w 4312028"/>
              <a:gd name="connsiteY13" fmla="*/ 1738555 h 3931978"/>
              <a:gd name="connsiteX14" fmla="*/ 1446654 w 4312028"/>
              <a:gd name="connsiteY14" fmla="*/ 1228482 h 3931978"/>
              <a:gd name="connsiteX15" fmla="*/ 1275934 w 4312028"/>
              <a:gd name="connsiteY15" fmla="*/ 1283931 h 3931978"/>
              <a:gd name="connsiteX16" fmla="*/ 1172956 w 4312028"/>
              <a:gd name="connsiteY16" fmla="*/ 1383992 h 3931978"/>
              <a:gd name="connsiteX17" fmla="*/ 1036107 w 4312028"/>
              <a:gd name="connsiteY17" fmla="*/ 1446196 h 3931978"/>
              <a:gd name="connsiteX18" fmla="*/ 874377 w 4312028"/>
              <a:gd name="connsiteY18" fmla="*/ 1452416 h 3931978"/>
              <a:gd name="connsiteX19" fmla="*/ 840359 w 4312028"/>
              <a:gd name="connsiteY19" fmla="*/ 1508934 h 3931978"/>
              <a:gd name="connsiteX20" fmla="*/ 781071 w 4312028"/>
              <a:gd name="connsiteY20" fmla="*/ 1508400 h 3931978"/>
              <a:gd name="connsiteX21" fmla="*/ 660648 w 4312028"/>
              <a:gd name="connsiteY21" fmla="*/ 1582121 h 3931978"/>
              <a:gd name="connsiteX22" fmla="*/ 594459 w 4312028"/>
              <a:gd name="connsiteY22" fmla="*/ 1533282 h 3931978"/>
              <a:gd name="connsiteX23" fmla="*/ 463830 w 4312028"/>
              <a:gd name="connsiteY23" fmla="*/ 1601706 h 3931978"/>
              <a:gd name="connsiteX24" fmla="*/ 415524 w 4312028"/>
              <a:gd name="connsiteY24" fmla="*/ 1586495 h 3931978"/>
              <a:gd name="connsiteX25" fmla="*/ 319984 w 4312028"/>
              <a:gd name="connsiteY25" fmla="*/ 1654773 h 3931978"/>
              <a:gd name="connsiteX26" fmla="*/ 196352 w 4312028"/>
              <a:gd name="connsiteY26" fmla="*/ 1707453 h 3931978"/>
              <a:gd name="connsiteX27" fmla="*/ 123943 w 4312028"/>
              <a:gd name="connsiteY27" fmla="*/ 1712361 h 3931978"/>
              <a:gd name="connsiteX28" fmla="*/ 58045 w 4312028"/>
              <a:gd name="connsiteY28" fmla="*/ 1740791 h 3931978"/>
              <a:gd name="connsiteX29" fmla="*/ 49686 w 4312028"/>
              <a:gd name="connsiteY29" fmla="*/ 1705606 h 3931978"/>
              <a:gd name="connsiteX30" fmla="*/ 8041 w 4312028"/>
              <a:gd name="connsiteY30" fmla="*/ 1707161 h 3931978"/>
              <a:gd name="connsiteX31" fmla="*/ 4442 w 4312028"/>
              <a:gd name="connsiteY31" fmla="*/ 1673435 h 3931978"/>
              <a:gd name="connsiteX32" fmla="*/ 69028 w 4312028"/>
              <a:gd name="connsiteY32" fmla="*/ 1627511 h 3931978"/>
              <a:gd name="connsiteX33" fmla="*/ 6436 w 4312028"/>
              <a:gd name="connsiteY33" fmla="*/ 1644568 h 3931978"/>
              <a:gd name="connsiteX34" fmla="*/ 15183 w 4312028"/>
              <a:gd name="connsiteY34" fmla="*/ 1607148 h 3931978"/>
              <a:gd name="connsiteX35" fmla="*/ 132399 w 4312028"/>
              <a:gd name="connsiteY35" fmla="*/ 1540425 h 3931978"/>
              <a:gd name="connsiteX36" fmla="*/ 259626 w 4312028"/>
              <a:gd name="connsiteY36" fmla="*/ 1444349 h 3931978"/>
              <a:gd name="connsiteX37" fmla="*/ 196352 w 4312028"/>
              <a:gd name="connsiteY37" fmla="*/ 1431763 h 3931978"/>
              <a:gd name="connsiteX38" fmla="*/ 207870 w 4312028"/>
              <a:gd name="connsiteY38" fmla="*/ 1367177 h 3931978"/>
              <a:gd name="connsiteX39" fmla="*/ 333201 w 4312028"/>
              <a:gd name="connsiteY39" fmla="*/ 1346669 h 3931978"/>
              <a:gd name="connsiteX40" fmla="*/ 432728 w 4312028"/>
              <a:gd name="connsiteY40" fmla="*/ 1365331 h 3931978"/>
              <a:gd name="connsiteX41" fmla="*/ 432728 w 4312028"/>
              <a:gd name="connsiteY41" fmla="*/ 1365331 h 3931978"/>
              <a:gd name="connsiteX42" fmla="*/ 489053 w 4312028"/>
              <a:gd name="connsiteY42" fmla="*/ 1369023 h 3931978"/>
              <a:gd name="connsiteX43" fmla="*/ 588627 w 4312028"/>
              <a:gd name="connsiteY43" fmla="*/ 1283396 h 3931978"/>
              <a:gd name="connsiteX44" fmla="*/ 693985 w 4312028"/>
              <a:gd name="connsiteY44" fmla="*/ 1203600 h 3931978"/>
              <a:gd name="connsiteX45" fmla="*/ 750990 w 4312028"/>
              <a:gd name="connsiteY45" fmla="*/ 1183286 h 3931978"/>
              <a:gd name="connsiteX46" fmla="*/ 799732 w 4312028"/>
              <a:gd name="connsiteY46" fmla="*/ 1147616 h 3931978"/>
              <a:gd name="connsiteX47" fmla="*/ 949022 w 4312028"/>
              <a:gd name="connsiteY47" fmla="*/ 1091633 h 3931978"/>
              <a:gd name="connsiteX48" fmla="*/ 974826 w 4312028"/>
              <a:gd name="connsiteY48" fmla="*/ 1050860 h 3931978"/>
              <a:gd name="connsiteX49" fmla="*/ 1037566 w 4312028"/>
              <a:gd name="connsiteY49" fmla="*/ 1017377 h 3931978"/>
              <a:gd name="connsiteX50" fmla="*/ 1085871 w 4312028"/>
              <a:gd name="connsiteY50" fmla="*/ 1029429 h 3931978"/>
              <a:gd name="connsiteX51" fmla="*/ 1098846 w 4312028"/>
              <a:gd name="connsiteY51" fmla="*/ 970383 h 3931978"/>
              <a:gd name="connsiteX52" fmla="*/ 1216499 w 4312028"/>
              <a:gd name="connsiteY52" fmla="*/ 851807 h 3931978"/>
              <a:gd name="connsiteX53" fmla="*/ 1297365 w 4312028"/>
              <a:gd name="connsiteY53" fmla="*/ 817935 h 3931978"/>
              <a:gd name="connsiteX54" fmla="*/ 1396891 w 4312028"/>
              <a:gd name="connsiteY54" fmla="*/ 761951 h 3931978"/>
              <a:gd name="connsiteX55" fmla="*/ 1372933 w 4312028"/>
              <a:gd name="connsiteY55" fmla="*/ 725406 h 3931978"/>
              <a:gd name="connsiteX56" fmla="*/ 1483977 w 4312028"/>
              <a:gd name="connsiteY56" fmla="*/ 625102 h 3931978"/>
              <a:gd name="connsiteX57" fmla="*/ 1523146 w 4312028"/>
              <a:gd name="connsiteY57" fmla="*/ 562607 h 3931978"/>
              <a:gd name="connsiteX58" fmla="*/ 1633267 w 4312028"/>
              <a:gd name="connsiteY58" fmla="*/ 488253 h 3931978"/>
              <a:gd name="connsiteX59" fmla="*/ 1541030 w 4312028"/>
              <a:gd name="connsiteY59" fmla="*/ 501326 h 3931978"/>
              <a:gd name="connsiteX60" fmla="*/ 1627046 w 4312028"/>
              <a:gd name="connsiteY60" fmla="*/ 413074 h 3931978"/>
              <a:gd name="connsiteX61" fmla="*/ 1689396 w 4312028"/>
              <a:gd name="connsiteY61" fmla="*/ 431200 h 3931978"/>
              <a:gd name="connsiteX62" fmla="*/ 1891219 w 4312028"/>
              <a:gd name="connsiteY62" fmla="*/ 405007 h 3931978"/>
              <a:gd name="connsiteX63" fmla="*/ 1944287 w 4312028"/>
              <a:gd name="connsiteY63" fmla="*/ 282980 h 3931978"/>
              <a:gd name="connsiteX64" fmla="*/ 1969169 w 4312028"/>
              <a:gd name="connsiteY64" fmla="*/ 166493 h 3931978"/>
              <a:gd name="connsiteX65" fmla="*/ 2032831 w 4312028"/>
              <a:gd name="connsiteY65" fmla="*/ 110509 h 3931978"/>
              <a:gd name="connsiteX66" fmla="*/ 2083517 w 4312028"/>
              <a:gd name="connsiteY66" fmla="*/ 46458 h 3931978"/>
              <a:gd name="connsiteX67" fmla="*/ 2132357 w 4312028"/>
              <a:gd name="connsiteY67" fmla="*/ 0 h 3931978"/>
              <a:gd name="connsiteX68" fmla="*/ 2214680 w 4312028"/>
              <a:gd name="connsiteY68" fmla="*/ 57975 h 3931978"/>
              <a:gd name="connsiteX69" fmla="*/ 2292630 w 4312028"/>
              <a:gd name="connsiteY69" fmla="*/ 146131 h 3931978"/>
              <a:gd name="connsiteX70" fmla="*/ 2341470 w 4312028"/>
              <a:gd name="connsiteY70" fmla="*/ 290124 h 3931978"/>
              <a:gd name="connsiteX71" fmla="*/ 2392690 w 4312028"/>
              <a:gd name="connsiteY71" fmla="*/ 451319 h 3931978"/>
              <a:gd name="connsiteX72" fmla="*/ 2547667 w 4312028"/>
              <a:gd name="connsiteY72" fmla="*/ 413608 h 3931978"/>
              <a:gd name="connsiteX73" fmla="*/ 2662404 w 4312028"/>
              <a:gd name="connsiteY73" fmla="*/ 403014 h 3931978"/>
              <a:gd name="connsiteX74" fmla="*/ 2715375 w 4312028"/>
              <a:gd name="connsiteY74" fmla="*/ 388873 h 3931978"/>
              <a:gd name="connsiteX75" fmla="*/ 2815144 w 4312028"/>
              <a:gd name="connsiteY75" fmla="*/ 438490 h 3931978"/>
              <a:gd name="connsiteX76" fmla="*/ 2740499 w 4312028"/>
              <a:gd name="connsiteY76" fmla="*/ 469592 h 3931978"/>
              <a:gd name="connsiteX77" fmla="*/ 2658372 w 4312028"/>
              <a:gd name="connsiteY77" fmla="*/ 461767 h 3931978"/>
              <a:gd name="connsiteX78" fmla="*/ 2663473 w 4312028"/>
              <a:gd name="connsiteY78" fmla="*/ 497632 h 3931978"/>
              <a:gd name="connsiteX79" fmla="*/ 2827585 w 4312028"/>
              <a:gd name="connsiteY79" fmla="*/ 556678 h 3931978"/>
              <a:gd name="connsiteX80" fmla="*/ 2986545 w 4312028"/>
              <a:gd name="connsiteY80" fmla="*/ 718408 h 3931978"/>
              <a:gd name="connsiteX81" fmla="*/ 3045299 w 4312028"/>
              <a:gd name="connsiteY81" fmla="*/ 817546 h 3931978"/>
              <a:gd name="connsiteX82" fmla="*/ 3175928 w 4312028"/>
              <a:gd name="connsiteY82" fmla="*/ 898800 h 3931978"/>
              <a:gd name="connsiteX83" fmla="*/ 3259320 w 4312028"/>
              <a:gd name="connsiteY83" fmla="*/ 950022 h 3931978"/>
              <a:gd name="connsiteX84" fmla="*/ 3346553 w 4312028"/>
              <a:gd name="connsiteY84" fmla="*/ 995168 h 3931978"/>
              <a:gd name="connsiteX85" fmla="*/ 3417600 w 4312028"/>
              <a:gd name="connsiteY85" fmla="*/ 1105775 h 3931978"/>
              <a:gd name="connsiteX86" fmla="*/ 3484955 w 4312028"/>
              <a:gd name="connsiteY86" fmla="*/ 1120354 h 3931978"/>
              <a:gd name="connsiteX87" fmla="*/ 3611356 w 4312028"/>
              <a:gd name="connsiteY87" fmla="*/ 1173956 h 3931978"/>
              <a:gd name="connsiteX88" fmla="*/ 3714333 w 4312028"/>
              <a:gd name="connsiteY88" fmla="*/ 1233244 h 3931978"/>
              <a:gd name="connsiteX89" fmla="*/ 3803800 w 4312028"/>
              <a:gd name="connsiteY89" fmla="*/ 1310804 h 3931978"/>
              <a:gd name="connsiteX90" fmla="*/ 3897495 w 4312028"/>
              <a:gd name="connsiteY90" fmla="*/ 1346669 h 3931978"/>
              <a:gd name="connsiteX91" fmla="*/ 4032741 w 4312028"/>
              <a:gd name="connsiteY91" fmla="*/ 1335152 h 3931978"/>
              <a:gd name="connsiteX92" fmla="*/ 4074582 w 4312028"/>
              <a:gd name="connsiteY92" fmla="*/ 1296371 h 3931978"/>
              <a:gd name="connsiteX93" fmla="*/ 4115743 w 4312028"/>
              <a:gd name="connsiteY93" fmla="*/ 1342830 h 3931978"/>
              <a:gd name="connsiteX94" fmla="*/ 4062530 w 4312028"/>
              <a:gd name="connsiteY94" fmla="*/ 1397501 h 3931978"/>
              <a:gd name="connsiteX95" fmla="*/ 4185238 w 4312028"/>
              <a:gd name="connsiteY95" fmla="*/ 1521230 h 3931978"/>
              <a:gd name="connsiteX96" fmla="*/ 4312028 w 4312028"/>
              <a:gd name="connsiteY96" fmla="*/ 1609919 h 3931978"/>
              <a:gd name="connsiteX97" fmla="*/ 4290839 w 4312028"/>
              <a:gd name="connsiteY97" fmla="*/ 1647630 h 3931978"/>
              <a:gd name="connsiteX98" fmla="*/ 4203754 w 4312028"/>
              <a:gd name="connsiteY98" fmla="*/ 1596409 h 3931978"/>
              <a:gd name="connsiteX99" fmla="*/ 4309500 w 4312028"/>
              <a:gd name="connsiteY99" fmla="*/ 1718048 h 3931978"/>
              <a:gd name="connsiteX100" fmla="*/ 4256822 w 4312028"/>
              <a:gd name="connsiteY100" fmla="*/ 1764895 h 3931978"/>
              <a:gd name="connsiteX101" fmla="*/ 4040953 w 4312028"/>
              <a:gd name="connsiteY101" fmla="*/ 1603165 h 3931978"/>
              <a:gd name="connsiteX102" fmla="*/ 3912317 w 4312028"/>
              <a:gd name="connsiteY102" fmla="*/ 1566620 h 3931978"/>
              <a:gd name="connsiteX103" fmla="*/ 3822316 w 4312028"/>
              <a:gd name="connsiteY103" fmla="*/ 1592327 h 3931978"/>
              <a:gd name="connsiteX104" fmla="*/ 3723324 w 4312028"/>
              <a:gd name="connsiteY104" fmla="*/ 1539502 h 3931978"/>
              <a:gd name="connsiteX105" fmla="*/ 3580935 w 4312028"/>
              <a:gd name="connsiteY105" fmla="*/ 1526527 h 3931978"/>
              <a:gd name="connsiteX106" fmla="*/ 3371676 w 4312028"/>
              <a:gd name="connsiteY106" fmla="*/ 1410186 h 3931978"/>
              <a:gd name="connsiteX107" fmla="*/ 3285903 w 4312028"/>
              <a:gd name="connsiteY107" fmla="*/ 1432833 h 3931978"/>
              <a:gd name="connsiteX108" fmla="*/ 3018572 w 4312028"/>
              <a:gd name="connsiteY108" fmla="*/ 1246608 h 3931978"/>
              <a:gd name="connsiteX109" fmla="*/ 3013809 w 4312028"/>
              <a:gd name="connsiteY109" fmla="*/ 1309881 h 3931978"/>
              <a:gd name="connsiteX110" fmla="*/ 3091758 w 4312028"/>
              <a:gd name="connsiteY110" fmla="*/ 1386373 h 3931978"/>
              <a:gd name="connsiteX111" fmla="*/ 3022264 w 4312028"/>
              <a:gd name="connsiteY111" fmla="*/ 1443280 h 3931978"/>
              <a:gd name="connsiteX112" fmla="*/ 3017647 w 4312028"/>
              <a:gd name="connsiteY112" fmla="*/ 1579207 h 3931978"/>
              <a:gd name="connsiteX113" fmla="*/ 2993689 w 4312028"/>
              <a:gd name="connsiteY113" fmla="*/ 1723198 h 3931978"/>
              <a:gd name="connsiteX114" fmla="*/ 2995147 w 4312028"/>
              <a:gd name="connsiteY114" fmla="*/ 1875404 h 3931978"/>
              <a:gd name="connsiteX115" fmla="*/ 2939552 w 4312028"/>
              <a:gd name="connsiteY115" fmla="*/ 1950049 h 3931978"/>
              <a:gd name="connsiteX116" fmla="*/ 2947230 w 4312028"/>
              <a:gd name="connsiteY116" fmla="*/ 2111002 h 3931978"/>
              <a:gd name="connsiteX117" fmla="*/ 2813687 w 4312028"/>
              <a:gd name="connsiteY117" fmla="*/ 2156392 h 3931978"/>
              <a:gd name="connsiteX118" fmla="*/ 2772525 w 4312028"/>
              <a:gd name="connsiteY118" fmla="*/ 2112848 h 3931978"/>
              <a:gd name="connsiteX119" fmla="*/ 2673922 w 4312028"/>
              <a:gd name="connsiteY119" fmla="*/ 2118535 h 3931978"/>
              <a:gd name="connsiteX120" fmla="*/ 2771747 w 4312028"/>
              <a:gd name="connsiteY120" fmla="*/ 2351460 h 3931978"/>
              <a:gd name="connsiteX121" fmla="*/ 2740499 w 4312028"/>
              <a:gd name="connsiteY121" fmla="*/ 2453368 h 3931978"/>
              <a:gd name="connsiteX122" fmla="*/ 2808924 w 4312028"/>
              <a:gd name="connsiteY122" fmla="*/ 3474049 h 3931978"/>
              <a:gd name="connsiteX123" fmla="*/ 2806542 w 4312028"/>
              <a:gd name="connsiteY123" fmla="*/ 3929597 h 3931978"/>
              <a:gd name="connsiteX124" fmla="*/ 2491683 w 4312028"/>
              <a:gd name="connsiteY124" fmla="*/ 3929061 h 3931978"/>
              <a:gd name="connsiteX125" fmla="*/ 2313138 w 4312028"/>
              <a:gd name="connsiteY125" fmla="*/ 3139071 h 3931978"/>
              <a:gd name="connsiteX126" fmla="*/ 2179740 w 4312028"/>
              <a:gd name="connsiteY126" fmla="*/ 2655871 h 3931978"/>
              <a:gd name="connsiteX127" fmla="*/ 2124290 w 4312028"/>
              <a:gd name="connsiteY127" fmla="*/ 2823288 h 3931978"/>
              <a:gd name="connsiteX128" fmla="*/ 2056254 w 4312028"/>
              <a:gd name="connsiteY128" fmla="*/ 3094604 h 3931978"/>
              <a:gd name="connsiteX129" fmla="*/ 1950507 w 4312028"/>
              <a:gd name="connsiteY129" fmla="*/ 3573576 h 3931978"/>
              <a:gd name="connsiteX130" fmla="*/ 1862498 w 4312028"/>
              <a:gd name="connsiteY130" fmla="*/ 3931978 h 3931978"/>
              <a:gd name="connsiteX131" fmla="*/ 1468232 w 4312028"/>
              <a:gd name="connsiteY131" fmla="*/ 3930910 h 3931978"/>
              <a:gd name="connsiteX0" fmla="*/ 1468232 w 4312028"/>
              <a:gd name="connsiteY0" fmla="*/ 3930910 h 3931978"/>
              <a:gd name="connsiteX1" fmla="*/ 1533205 w 4312028"/>
              <a:gd name="connsiteY1" fmla="*/ 3428124 h 3931978"/>
              <a:gd name="connsiteX2" fmla="*/ 1571063 w 4312028"/>
              <a:gd name="connsiteY2" fmla="*/ 3044841 h 3931978"/>
              <a:gd name="connsiteX3" fmla="*/ 1591571 w 4312028"/>
              <a:gd name="connsiteY3" fmla="*/ 2781445 h 3931978"/>
              <a:gd name="connsiteX4" fmla="*/ 1602165 w 4312028"/>
              <a:gd name="connsiteY4" fmla="*/ 2609412 h 3931978"/>
              <a:gd name="connsiteX5" fmla="*/ 1610231 w 4312028"/>
              <a:gd name="connsiteY5" fmla="*/ 2464885 h 3931978"/>
              <a:gd name="connsiteX6" fmla="*/ 1622673 w 4312028"/>
              <a:gd name="connsiteY6" fmla="*/ 2295476 h 3931978"/>
              <a:gd name="connsiteX7" fmla="*/ 1661987 w 4312028"/>
              <a:gd name="connsiteY7" fmla="*/ 2186813 h 3931978"/>
              <a:gd name="connsiteX8" fmla="*/ 1683419 w 4312028"/>
              <a:gd name="connsiteY8" fmla="*/ 2108330 h 3931978"/>
              <a:gd name="connsiteX9" fmla="*/ 1577137 w 4312028"/>
              <a:gd name="connsiteY9" fmla="*/ 2063474 h 3931978"/>
              <a:gd name="connsiteX10" fmla="*/ 1563384 w 4312028"/>
              <a:gd name="connsiteY10" fmla="*/ 1977313 h 3931978"/>
              <a:gd name="connsiteX11" fmla="*/ 1583115 w 4312028"/>
              <a:gd name="connsiteY11" fmla="*/ 1912727 h 3931978"/>
              <a:gd name="connsiteX12" fmla="*/ 1521299 w 4312028"/>
              <a:gd name="connsiteY12" fmla="*/ 1850522 h 3931978"/>
              <a:gd name="connsiteX13" fmla="*/ 1488740 w 4312028"/>
              <a:gd name="connsiteY13" fmla="*/ 1738555 h 3931978"/>
              <a:gd name="connsiteX14" fmla="*/ 1446654 w 4312028"/>
              <a:gd name="connsiteY14" fmla="*/ 1228482 h 3931978"/>
              <a:gd name="connsiteX15" fmla="*/ 1275934 w 4312028"/>
              <a:gd name="connsiteY15" fmla="*/ 1283931 h 3931978"/>
              <a:gd name="connsiteX16" fmla="*/ 1172956 w 4312028"/>
              <a:gd name="connsiteY16" fmla="*/ 1383992 h 3931978"/>
              <a:gd name="connsiteX17" fmla="*/ 1036107 w 4312028"/>
              <a:gd name="connsiteY17" fmla="*/ 1446196 h 3931978"/>
              <a:gd name="connsiteX18" fmla="*/ 874377 w 4312028"/>
              <a:gd name="connsiteY18" fmla="*/ 1452416 h 3931978"/>
              <a:gd name="connsiteX19" fmla="*/ 840359 w 4312028"/>
              <a:gd name="connsiteY19" fmla="*/ 1508934 h 3931978"/>
              <a:gd name="connsiteX20" fmla="*/ 781071 w 4312028"/>
              <a:gd name="connsiteY20" fmla="*/ 1508400 h 3931978"/>
              <a:gd name="connsiteX21" fmla="*/ 660648 w 4312028"/>
              <a:gd name="connsiteY21" fmla="*/ 1582121 h 3931978"/>
              <a:gd name="connsiteX22" fmla="*/ 594459 w 4312028"/>
              <a:gd name="connsiteY22" fmla="*/ 1533282 h 3931978"/>
              <a:gd name="connsiteX23" fmla="*/ 463830 w 4312028"/>
              <a:gd name="connsiteY23" fmla="*/ 1601706 h 3931978"/>
              <a:gd name="connsiteX24" fmla="*/ 415524 w 4312028"/>
              <a:gd name="connsiteY24" fmla="*/ 1586495 h 3931978"/>
              <a:gd name="connsiteX25" fmla="*/ 319984 w 4312028"/>
              <a:gd name="connsiteY25" fmla="*/ 1654773 h 3931978"/>
              <a:gd name="connsiteX26" fmla="*/ 196352 w 4312028"/>
              <a:gd name="connsiteY26" fmla="*/ 1707453 h 3931978"/>
              <a:gd name="connsiteX27" fmla="*/ 123943 w 4312028"/>
              <a:gd name="connsiteY27" fmla="*/ 1712361 h 3931978"/>
              <a:gd name="connsiteX28" fmla="*/ 58045 w 4312028"/>
              <a:gd name="connsiteY28" fmla="*/ 1740791 h 3931978"/>
              <a:gd name="connsiteX29" fmla="*/ 49686 w 4312028"/>
              <a:gd name="connsiteY29" fmla="*/ 1705606 h 3931978"/>
              <a:gd name="connsiteX30" fmla="*/ 8041 w 4312028"/>
              <a:gd name="connsiteY30" fmla="*/ 1707161 h 3931978"/>
              <a:gd name="connsiteX31" fmla="*/ 4442 w 4312028"/>
              <a:gd name="connsiteY31" fmla="*/ 1673435 h 3931978"/>
              <a:gd name="connsiteX32" fmla="*/ 69028 w 4312028"/>
              <a:gd name="connsiteY32" fmla="*/ 1627511 h 3931978"/>
              <a:gd name="connsiteX33" fmla="*/ 6436 w 4312028"/>
              <a:gd name="connsiteY33" fmla="*/ 1644568 h 3931978"/>
              <a:gd name="connsiteX34" fmla="*/ 15183 w 4312028"/>
              <a:gd name="connsiteY34" fmla="*/ 1607148 h 3931978"/>
              <a:gd name="connsiteX35" fmla="*/ 132399 w 4312028"/>
              <a:gd name="connsiteY35" fmla="*/ 1540425 h 3931978"/>
              <a:gd name="connsiteX36" fmla="*/ 259626 w 4312028"/>
              <a:gd name="connsiteY36" fmla="*/ 1444349 h 3931978"/>
              <a:gd name="connsiteX37" fmla="*/ 196352 w 4312028"/>
              <a:gd name="connsiteY37" fmla="*/ 1431763 h 3931978"/>
              <a:gd name="connsiteX38" fmla="*/ 207870 w 4312028"/>
              <a:gd name="connsiteY38" fmla="*/ 1367177 h 3931978"/>
              <a:gd name="connsiteX39" fmla="*/ 335583 w 4312028"/>
              <a:gd name="connsiteY39" fmla="*/ 1353813 h 3931978"/>
              <a:gd name="connsiteX40" fmla="*/ 432728 w 4312028"/>
              <a:gd name="connsiteY40" fmla="*/ 1365331 h 3931978"/>
              <a:gd name="connsiteX41" fmla="*/ 432728 w 4312028"/>
              <a:gd name="connsiteY41" fmla="*/ 1365331 h 3931978"/>
              <a:gd name="connsiteX42" fmla="*/ 489053 w 4312028"/>
              <a:gd name="connsiteY42" fmla="*/ 1369023 h 3931978"/>
              <a:gd name="connsiteX43" fmla="*/ 588627 w 4312028"/>
              <a:gd name="connsiteY43" fmla="*/ 1283396 h 3931978"/>
              <a:gd name="connsiteX44" fmla="*/ 693985 w 4312028"/>
              <a:gd name="connsiteY44" fmla="*/ 1203600 h 3931978"/>
              <a:gd name="connsiteX45" fmla="*/ 750990 w 4312028"/>
              <a:gd name="connsiteY45" fmla="*/ 1183286 h 3931978"/>
              <a:gd name="connsiteX46" fmla="*/ 799732 w 4312028"/>
              <a:gd name="connsiteY46" fmla="*/ 1147616 h 3931978"/>
              <a:gd name="connsiteX47" fmla="*/ 949022 w 4312028"/>
              <a:gd name="connsiteY47" fmla="*/ 1091633 h 3931978"/>
              <a:gd name="connsiteX48" fmla="*/ 974826 w 4312028"/>
              <a:gd name="connsiteY48" fmla="*/ 1050860 h 3931978"/>
              <a:gd name="connsiteX49" fmla="*/ 1037566 w 4312028"/>
              <a:gd name="connsiteY49" fmla="*/ 1017377 h 3931978"/>
              <a:gd name="connsiteX50" fmla="*/ 1085871 w 4312028"/>
              <a:gd name="connsiteY50" fmla="*/ 1029429 h 3931978"/>
              <a:gd name="connsiteX51" fmla="*/ 1098846 w 4312028"/>
              <a:gd name="connsiteY51" fmla="*/ 970383 h 3931978"/>
              <a:gd name="connsiteX52" fmla="*/ 1216499 w 4312028"/>
              <a:gd name="connsiteY52" fmla="*/ 851807 h 3931978"/>
              <a:gd name="connsiteX53" fmla="*/ 1297365 w 4312028"/>
              <a:gd name="connsiteY53" fmla="*/ 817935 h 3931978"/>
              <a:gd name="connsiteX54" fmla="*/ 1396891 w 4312028"/>
              <a:gd name="connsiteY54" fmla="*/ 761951 h 3931978"/>
              <a:gd name="connsiteX55" fmla="*/ 1372933 w 4312028"/>
              <a:gd name="connsiteY55" fmla="*/ 725406 h 3931978"/>
              <a:gd name="connsiteX56" fmla="*/ 1483977 w 4312028"/>
              <a:gd name="connsiteY56" fmla="*/ 625102 h 3931978"/>
              <a:gd name="connsiteX57" fmla="*/ 1523146 w 4312028"/>
              <a:gd name="connsiteY57" fmla="*/ 562607 h 3931978"/>
              <a:gd name="connsiteX58" fmla="*/ 1633267 w 4312028"/>
              <a:gd name="connsiteY58" fmla="*/ 488253 h 3931978"/>
              <a:gd name="connsiteX59" fmla="*/ 1541030 w 4312028"/>
              <a:gd name="connsiteY59" fmla="*/ 501326 h 3931978"/>
              <a:gd name="connsiteX60" fmla="*/ 1627046 w 4312028"/>
              <a:gd name="connsiteY60" fmla="*/ 413074 h 3931978"/>
              <a:gd name="connsiteX61" fmla="*/ 1689396 w 4312028"/>
              <a:gd name="connsiteY61" fmla="*/ 431200 h 3931978"/>
              <a:gd name="connsiteX62" fmla="*/ 1891219 w 4312028"/>
              <a:gd name="connsiteY62" fmla="*/ 405007 h 3931978"/>
              <a:gd name="connsiteX63" fmla="*/ 1944287 w 4312028"/>
              <a:gd name="connsiteY63" fmla="*/ 282980 h 3931978"/>
              <a:gd name="connsiteX64" fmla="*/ 1969169 w 4312028"/>
              <a:gd name="connsiteY64" fmla="*/ 166493 h 3931978"/>
              <a:gd name="connsiteX65" fmla="*/ 2032831 w 4312028"/>
              <a:gd name="connsiteY65" fmla="*/ 110509 h 3931978"/>
              <a:gd name="connsiteX66" fmla="*/ 2083517 w 4312028"/>
              <a:gd name="connsiteY66" fmla="*/ 46458 h 3931978"/>
              <a:gd name="connsiteX67" fmla="*/ 2132357 w 4312028"/>
              <a:gd name="connsiteY67" fmla="*/ 0 h 3931978"/>
              <a:gd name="connsiteX68" fmla="*/ 2214680 w 4312028"/>
              <a:gd name="connsiteY68" fmla="*/ 57975 h 3931978"/>
              <a:gd name="connsiteX69" fmla="*/ 2292630 w 4312028"/>
              <a:gd name="connsiteY69" fmla="*/ 146131 h 3931978"/>
              <a:gd name="connsiteX70" fmla="*/ 2341470 w 4312028"/>
              <a:gd name="connsiteY70" fmla="*/ 290124 h 3931978"/>
              <a:gd name="connsiteX71" fmla="*/ 2392690 w 4312028"/>
              <a:gd name="connsiteY71" fmla="*/ 451319 h 3931978"/>
              <a:gd name="connsiteX72" fmla="*/ 2547667 w 4312028"/>
              <a:gd name="connsiteY72" fmla="*/ 413608 h 3931978"/>
              <a:gd name="connsiteX73" fmla="*/ 2662404 w 4312028"/>
              <a:gd name="connsiteY73" fmla="*/ 403014 h 3931978"/>
              <a:gd name="connsiteX74" fmla="*/ 2715375 w 4312028"/>
              <a:gd name="connsiteY74" fmla="*/ 388873 h 3931978"/>
              <a:gd name="connsiteX75" fmla="*/ 2815144 w 4312028"/>
              <a:gd name="connsiteY75" fmla="*/ 438490 h 3931978"/>
              <a:gd name="connsiteX76" fmla="*/ 2740499 w 4312028"/>
              <a:gd name="connsiteY76" fmla="*/ 469592 h 3931978"/>
              <a:gd name="connsiteX77" fmla="*/ 2658372 w 4312028"/>
              <a:gd name="connsiteY77" fmla="*/ 461767 h 3931978"/>
              <a:gd name="connsiteX78" fmla="*/ 2663473 w 4312028"/>
              <a:gd name="connsiteY78" fmla="*/ 497632 h 3931978"/>
              <a:gd name="connsiteX79" fmla="*/ 2827585 w 4312028"/>
              <a:gd name="connsiteY79" fmla="*/ 556678 h 3931978"/>
              <a:gd name="connsiteX80" fmla="*/ 2986545 w 4312028"/>
              <a:gd name="connsiteY80" fmla="*/ 718408 h 3931978"/>
              <a:gd name="connsiteX81" fmla="*/ 3045299 w 4312028"/>
              <a:gd name="connsiteY81" fmla="*/ 817546 h 3931978"/>
              <a:gd name="connsiteX82" fmla="*/ 3175928 w 4312028"/>
              <a:gd name="connsiteY82" fmla="*/ 898800 h 3931978"/>
              <a:gd name="connsiteX83" fmla="*/ 3259320 w 4312028"/>
              <a:gd name="connsiteY83" fmla="*/ 950022 h 3931978"/>
              <a:gd name="connsiteX84" fmla="*/ 3346553 w 4312028"/>
              <a:gd name="connsiteY84" fmla="*/ 995168 h 3931978"/>
              <a:gd name="connsiteX85" fmla="*/ 3417600 w 4312028"/>
              <a:gd name="connsiteY85" fmla="*/ 1105775 h 3931978"/>
              <a:gd name="connsiteX86" fmla="*/ 3484955 w 4312028"/>
              <a:gd name="connsiteY86" fmla="*/ 1120354 h 3931978"/>
              <a:gd name="connsiteX87" fmla="*/ 3611356 w 4312028"/>
              <a:gd name="connsiteY87" fmla="*/ 1173956 h 3931978"/>
              <a:gd name="connsiteX88" fmla="*/ 3714333 w 4312028"/>
              <a:gd name="connsiteY88" fmla="*/ 1233244 h 3931978"/>
              <a:gd name="connsiteX89" fmla="*/ 3803800 w 4312028"/>
              <a:gd name="connsiteY89" fmla="*/ 1310804 h 3931978"/>
              <a:gd name="connsiteX90" fmla="*/ 3897495 w 4312028"/>
              <a:gd name="connsiteY90" fmla="*/ 1346669 h 3931978"/>
              <a:gd name="connsiteX91" fmla="*/ 4032741 w 4312028"/>
              <a:gd name="connsiteY91" fmla="*/ 1335152 h 3931978"/>
              <a:gd name="connsiteX92" fmla="*/ 4074582 w 4312028"/>
              <a:gd name="connsiteY92" fmla="*/ 1296371 h 3931978"/>
              <a:gd name="connsiteX93" fmla="*/ 4115743 w 4312028"/>
              <a:gd name="connsiteY93" fmla="*/ 1342830 h 3931978"/>
              <a:gd name="connsiteX94" fmla="*/ 4062530 w 4312028"/>
              <a:gd name="connsiteY94" fmla="*/ 1397501 h 3931978"/>
              <a:gd name="connsiteX95" fmla="*/ 4185238 w 4312028"/>
              <a:gd name="connsiteY95" fmla="*/ 1521230 h 3931978"/>
              <a:gd name="connsiteX96" fmla="*/ 4312028 w 4312028"/>
              <a:gd name="connsiteY96" fmla="*/ 1609919 h 3931978"/>
              <a:gd name="connsiteX97" fmla="*/ 4290839 w 4312028"/>
              <a:gd name="connsiteY97" fmla="*/ 1647630 h 3931978"/>
              <a:gd name="connsiteX98" fmla="*/ 4203754 w 4312028"/>
              <a:gd name="connsiteY98" fmla="*/ 1596409 h 3931978"/>
              <a:gd name="connsiteX99" fmla="*/ 4309500 w 4312028"/>
              <a:gd name="connsiteY99" fmla="*/ 1718048 h 3931978"/>
              <a:gd name="connsiteX100" fmla="*/ 4256822 w 4312028"/>
              <a:gd name="connsiteY100" fmla="*/ 1764895 h 3931978"/>
              <a:gd name="connsiteX101" fmla="*/ 4040953 w 4312028"/>
              <a:gd name="connsiteY101" fmla="*/ 1603165 h 3931978"/>
              <a:gd name="connsiteX102" fmla="*/ 3912317 w 4312028"/>
              <a:gd name="connsiteY102" fmla="*/ 1566620 h 3931978"/>
              <a:gd name="connsiteX103" fmla="*/ 3822316 w 4312028"/>
              <a:gd name="connsiteY103" fmla="*/ 1592327 h 3931978"/>
              <a:gd name="connsiteX104" fmla="*/ 3723324 w 4312028"/>
              <a:gd name="connsiteY104" fmla="*/ 1539502 h 3931978"/>
              <a:gd name="connsiteX105" fmla="*/ 3580935 w 4312028"/>
              <a:gd name="connsiteY105" fmla="*/ 1526527 h 3931978"/>
              <a:gd name="connsiteX106" fmla="*/ 3371676 w 4312028"/>
              <a:gd name="connsiteY106" fmla="*/ 1410186 h 3931978"/>
              <a:gd name="connsiteX107" fmla="*/ 3285903 w 4312028"/>
              <a:gd name="connsiteY107" fmla="*/ 1432833 h 3931978"/>
              <a:gd name="connsiteX108" fmla="*/ 3018572 w 4312028"/>
              <a:gd name="connsiteY108" fmla="*/ 1246608 h 3931978"/>
              <a:gd name="connsiteX109" fmla="*/ 3013809 w 4312028"/>
              <a:gd name="connsiteY109" fmla="*/ 1309881 h 3931978"/>
              <a:gd name="connsiteX110" fmla="*/ 3091758 w 4312028"/>
              <a:gd name="connsiteY110" fmla="*/ 1386373 h 3931978"/>
              <a:gd name="connsiteX111" fmla="*/ 3022264 w 4312028"/>
              <a:gd name="connsiteY111" fmla="*/ 1443280 h 3931978"/>
              <a:gd name="connsiteX112" fmla="*/ 3017647 w 4312028"/>
              <a:gd name="connsiteY112" fmla="*/ 1579207 h 3931978"/>
              <a:gd name="connsiteX113" fmla="*/ 2993689 w 4312028"/>
              <a:gd name="connsiteY113" fmla="*/ 1723198 h 3931978"/>
              <a:gd name="connsiteX114" fmla="*/ 2995147 w 4312028"/>
              <a:gd name="connsiteY114" fmla="*/ 1875404 h 3931978"/>
              <a:gd name="connsiteX115" fmla="*/ 2939552 w 4312028"/>
              <a:gd name="connsiteY115" fmla="*/ 1950049 h 3931978"/>
              <a:gd name="connsiteX116" fmla="*/ 2947230 w 4312028"/>
              <a:gd name="connsiteY116" fmla="*/ 2111002 h 3931978"/>
              <a:gd name="connsiteX117" fmla="*/ 2813687 w 4312028"/>
              <a:gd name="connsiteY117" fmla="*/ 2156392 h 3931978"/>
              <a:gd name="connsiteX118" fmla="*/ 2772525 w 4312028"/>
              <a:gd name="connsiteY118" fmla="*/ 2112848 h 3931978"/>
              <a:gd name="connsiteX119" fmla="*/ 2673922 w 4312028"/>
              <a:gd name="connsiteY119" fmla="*/ 2118535 h 3931978"/>
              <a:gd name="connsiteX120" fmla="*/ 2771747 w 4312028"/>
              <a:gd name="connsiteY120" fmla="*/ 2351460 h 3931978"/>
              <a:gd name="connsiteX121" fmla="*/ 2740499 w 4312028"/>
              <a:gd name="connsiteY121" fmla="*/ 2453368 h 3931978"/>
              <a:gd name="connsiteX122" fmla="*/ 2808924 w 4312028"/>
              <a:gd name="connsiteY122" fmla="*/ 3474049 h 3931978"/>
              <a:gd name="connsiteX123" fmla="*/ 2806542 w 4312028"/>
              <a:gd name="connsiteY123" fmla="*/ 3929597 h 3931978"/>
              <a:gd name="connsiteX124" fmla="*/ 2491683 w 4312028"/>
              <a:gd name="connsiteY124" fmla="*/ 3929061 h 3931978"/>
              <a:gd name="connsiteX125" fmla="*/ 2313138 w 4312028"/>
              <a:gd name="connsiteY125" fmla="*/ 3139071 h 3931978"/>
              <a:gd name="connsiteX126" fmla="*/ 2179740 w 4312028"/>
              <a:gd name="connsiteY126" fmla="*/ 2655871 h 3931978"/>
              <a:gd name="connsiteX127" fmla="*/ 2124290 w 4312028"/>
              <a:gd name="connsiteY127" fmla="*/ 2823288 h 3931978"/>
              <a:gd name="connsiteX128" fmla="*/ 2056254 w 4312028"/>
              <a:gd name="connsiteY128" fmla="*/ 3094604 h 3931978"/>
              <a:gd name="connsiteX129" fmla="*/ 1950507 w 4312028"/>
              <a:gd name="connsiteY129" fmla="*/ 3573576 h 3931978"/>
              <a:gd name="connsiteX130" fmla="*/ 1862498 w 4312028"/>
              <a:gd name="connsiteY130" fmla="*/ 3931978 h 3931978"/>
              <a:gd name="connsiteX131" fmla="*/ 1468232 w 4312028"/>
              <a:gd name="connsiteY131" fmla="*/ 3930910 h 3931978"/>
              <a:gd name="connsiteX0" fmla="*/ 1468232 w 4312028"/>
              <a:gd name="connsiteY0" fmla="*/ 3930910 h 3931978"/>
              <a:gd name="connsiteX1" fmla="*/ 1533205 w 4312028"/>
              <a:gd name="connsiteY1" fmla="*/ 3428124 h 3931978"/>
              <a:gd name="connsiteX2" fmla="*/ 1571063 w 4312028"/>
              <a:gd name="connsiteY2" fmla="*/ 3044841 h 3931978"/>
              <a:gd name="connsiteX3" fmla="*/ 1591571 w 4312028"/>
              <a:gd name="connsiteY3" fmla="*/ 2781445 h 3931978"/>
              <a:gd name="connsiteX4" fmla="*/ 1602165 w 4312028"/>
              <a:gd name="connsiteY4" fmla="*/ 2609412 h 3931978"/>
              <a:gd name="connsiteX5" fmla="*/ 1610231 w 4312028"/>
              <a:gd name="connsiteY5" fmla="*/ 2464885 h 3931978"/>
              <a:gd name="connsiteX6" fmla="*/ 1622673 w 4312028"/>
              <a:gd name="connsiteY6" fmla="*/ 2295476 h 3931978"/>
              <a:gd name="connsiteX7" fmla="*/ 1661987 w 4312028"/>
              <a:gd name="connsiteY7" fmla="*/ 2186813 h 3931978"/>
              <a:gd name="connsiteX8" fmla="*/ 1683419 w 4312028"/>
              <a:gd name="connsiteY8" fmla="*/ 2108330 h 3931978"/>
              <a:gd name="connsiteX9" fmla="*/ 1577137 w 4312028"/>
              <a:gd name="connsiteY9" fmla="*/ 2063474 h 3931978"/>
              <a:gd name="connsiteX10" fmla="*/ 1563384 w 4312028"/>
              <a:gd name="connsiteY10" fmla="*/ 1977313 h 3931978"/>
              <a:gd name="connsiteX11" fmla="*/ 1583115 w 4312028"/>
              <a:gd name="connsiteY11" fmla="*/ 1912727 h 3931978"/>
              <a:gd name="connsiteX12" fmla="*/ 1521299 w 4312028"/>
              <a:gd name="connsiteY12" fmla="*/ 1850522 h 3931978"/>
              <a:gd name="connsiteX13" fmla="*/ 1488740 w 4312028"/>
              <a:gd name="connsiteY13" fmla="*/ 1738555 h 3931978"/>
              <a:gd name="connsiteX14" fmla="*/ 1446654 w 4312028"/>
              <a:gd name="connsiteY14" fmla="*/ 1228482 h 3931978"/>
              <a:gd name="connsiteX15" fmla="*/ 1275934 w 4312028"/>
              <a:gd name="connsiteY15" fmla="*/ 1283931 h 3931978"/>
              <a:gd name="connsiteX16" fmla="*/ 1172956 w 4312028"/>
              <a:gd name="connsiteY16" fmla="*/ 1383992 h 3931978"/>
              <a:gd name="connsiteX17" fmla="*/ 1036107 w 4312028"/>
              <a:gd name="connsiteY17" fmla="*/ 1446196 h 3931978"/>
              <a:gd name="connsiteX18" fmla="*/ 874377 w 4312028"/>
              <a:gd name="connsiteY18" fmla="*/ 1452416 h 3931978"/>
              <a:gd name="connsiteX19" fmla="*/ 840359 w 4312028"/>
              <a:gd name="connsiteY19" fmla="*/ 1508934 h 3931978"/>
              <a:gd name="connsiteX20" fmla="*/ 781071 w 4312028"/>
              <a:gd name="connsiteY20" fmla="*/ 1508400 h 3931978"/>
              <a:gd name="connsiteX21" fmla="*/ 660648 w 4312028"/>
              <a:gd name="connsiteY21" fmla="*/ 1582121 h 3931978"/>
              <a:gd name="connsiteX22" fmla="*/ 594459 w 4312028"/>
              <a:gd name="connsiteY22" fmla="*/ 1533282 h 3931978"/>
              <a:gd name="connsiteX23" fmla="*/ 463830 w 4312028"/>
              <a:gd name="connsiteY23" fmla="*/ 1601706 h 3931978"/>
              <a:gd name="connsiteX24" fmla="*/ 415524 w 4312028"/>
              <a:gd name="connsiteY24" fmla="*/ 1586495 h 3931978"/>
              <a:gd name="connsiteX25" fmla="*/ 319984 w 4312028"/>
              <a:gd name="connsiteY25" fmla="*/ 1654773 h 3931978"/>
              <a:gd name="connsiteX26" fmla="*/ 196352 w 4312028"/>
              <a:gd name="connsiteY26" fmla="*/ 1707453 h 3931978"/>
              <a:gd name="connsiteX27" fmla="*/ 123943 w 4312028"/>
              <a:gd name="connsiteY27" fmla="*/ 1712361 h 3931978"/>
              <a:gd name="connsiteX28" fmla="*/ 58045 w 4312028"/>
              <a:gd name="connsiteY28" fmla="*/ 1740791 h 3931978"/>
              <a:gd name="connsiteX29" fmla="*/ 49686 w 4312028"/>
              <a:gd name="connsiteY29" fmla="*/ 1705606 h 3931978"/>
              <a:gd name="connsiteX30" fmla="*/ 8041 w 4312028"/>
              <a:gd name="connsiteY30" fmla="*/ 1707161 h 3931978"/>
              <a:gd name="connsiteX31" fmla="*/ 4442 w 4312028"/>
              <a:gd name="connsiteY31" fmla="*/ 1673435 h 3931978"/>
              <a:gd name="connsiteX32" fmla="*/ 69028 w 4312028"/>
              <a:gd name="connsiteY32" fmla="*/ 1627511 h 3931978"/>
              <a:gd name="connsiteX33" fmla="*/ 6436 w 4312028"/>
              <a:gd name="connsiteY33" fmla="*/ 1644568 h 3931978"/>
              <a:gd name="connsiteX34" fmla="*/ 15183 w 4312028"/>
              <a:gd name="connsiteY34" fmla="*/ 1607148 h 3931978"/>
              <a:gd name="connsiteX35" fmla="*/ 132399 w 4312028"/>
              <a:gd name="connsiteY35" fmla="*/ 1540425 h 3931978"/>
              <a:gd name="connsiteX36" fmla="*/ 259626 w 4312028"/>
              <a:gd name="connsiteY36" fmla="*/ 1444349 h 3931978"/>
              <a:gd name="connsiteX37" fmla="*/ 196352 w 4312028"/>
              <a:gd name="connsiteY37" fmla="*/ 1431763 h 3931978"/>
              <a:gd name="connsiteX38" fmla="*/ 207870 w 4312028"/>
              <a:gd name="connsiteY38" fmla="*/ 1367177 h 3931978"/>
              <a:gd name="connsiteX39" fmla="*/ 335583 w 4312028"/>
              <a:gd name="connsiteY39" fmla="*/ 1353813 h 3931978"/>
              <a:gd name="connsiteX40" fmla="*/ 432728 w 4312028"/>
              <a:gd name="connsiteY40" fmla="*/ 1365331 h 3931978"/>
              <a:gd name="connsiteX41" fmla="*/ 432728 w 4312028"/>
              <a:gd name="connsiteY41" fmla="*/ 1365331 h 3931978"/>
              <a:gd name="connsiteX42" fmla="*/ 489053 w 4312028"/>
              <a:gd name="connsiteY42" fmla="*/ 1369023 h 3931978"/>
              <a:gd name="connsiteX43" fmla="*/ 588627 w 4312028"/>
              <a:gd name="connsiteY43" fmla="*/ 1283396 h 3931978"/>
              <a:gd name="connsiteX44" fmla="*/ 693985 w 4312028"/>
              <a:gd name="connsiteY44" fmla="*/ 1203600 h 3931978"/>
              <a:gd name="connsiteX45" fmla="*/ 750990 w 4312028"/>
              <a:gd name="connsiteY45" fmla="*/ 1183286 h 3931978"/>
              <a:gd name="connsiteX46" fmla="*/ 799732 w 4312028"/>
              <a:gd name="connsiteY46" fmla="*/ 1147616 h 3931978"/>
              <a:gd name="connsiteX47" fmla="*/ 949022 w 4312028"/>
              <a:gd name="connsiteY47" fmla="*/ 1091633 h 3931978"/>
              <a:gd name="connsiteX48" fmla="*/ 974826 w 4312028"/>
              <a:gd name="connsiteY48" fmla="*/ 1050860 h 3931978"/>
              <a:gd name="connsiteX49" fmla="*/ 1037566 w 4312028"/>
              <a:gd name="connsiteY49" fmla="*/ 1017377 h 3931978"/>
              <a:gd name="connsiteX50" fmla="*/ 1085871 w 4312028"/>
              <a:gd name="connsiteY50" fmla="*/ 1029429 h 3931978"/>
              <a:gd name="connsiteX51" fmla="*/ 1098846 w 4312028"/>
              <a:gd name="connsiteY51" fmla="*/ 970383 h 3931978"/>
              <a:gd name="connsiteX52" fmla="*/ 1216499 w 4312028"/>
              <a:gd name="connsiteY52" fmla="*/ 851807 h 3931978"/>
              <a:gd name="connsiteX53" fmla="*/ 1297365 w 4312028"/>
              <a:gd name="connsiteY53" fmla="*/ 817935 h 3931978"/>
              <a:gd name="connsiteX54" fmla="*/ 1396891 w 4312028"/>
              <a:gd name="connsiteY54" fmla="*/ 761951 h 3931978"/>
              <a:gd name="connsiteX55" fmla="*/ 1372933 w 4312028"/>
              <a:gd name="connsiteY55" fmla="*/ 725406 h 3931978"/>
              <a:gd name="connsiteX56" fmla="*/ 1483977 w 4312028"/>
              <a:gd name="connsiteY56" fmla="*/ 625102 h 3931978"/>
              <a:gd name="connsiteX57" fmla="*/ 1523146 w 4312028"/>
              <a:gd name="connsiteY57" fmla="*/ 562607 h 3931978"/>
              <a:gd name="connsiteX58" fmla="*/ 1633267 w 4312028"/>
              <a:gd name="connsiteY58" fmla="*/ 488253 h 3931978"/>
              <a:gd name="connsiteX59" fmla="*/ 1541030 w 4312028"/>
              <a:gd name="connsiteY59" fmla="*/ 501326 h 3931978"/>
              <a:gd name="connsiteX60" fmla="*/ 1627046 w 4312028"/>
              <a:gd name="connsiteY60" fmla="*/ 413074 h 3931978"/>
              <a:gd name="connsiteX61" fmla="*/ 1689396 w 4312028"/>
              <a:gd name="connsiteY61" fmla="*/ 431200 h 3931978"/>
              <a:gd name="connsiteX62" fmla="*/ 1891219 w 4312028"/>
              <a:gd name="connsiteY62" fmla="*/ 405007 h 3931978"/>
              <a:gd name="connsiteX63" fmla="*/ 1944287 w 4312028"/>
              <a:gd name="connsiteY63" fmla="*/ 282980 h 3931978"/>
              <a:gd name="connsiteX64" fmla="*/ 1969169 w 4312028"/>
              <a:gd name="connsiteY64" fmla="*/ 166493 h 3931978"/>
              <a:gd name="connsiteX65" fmla="*/ 2032831 w 4312028"/>
              <a:gd name="connsiteY65" fmla="*/ 110509 h 3931978"/>
              <a:gd name="connsiteX66" fmla="*/ 2083517 w 4312028"/>
              <a:gd name="connsiteY66" fmla="*/ 46458 h 3931978"/>
              <a:gd name="connsiteX67" fmla="*/ 2132357 w 4312028"/>
              <a:gd name="connsiteY67" fmla="*/ 0 h 3931978"/>
              <a:gd name="connsiteX68" fmla="*/ 2214680 w 4312028"/>
              <a:gd name="connsiteY68" fmla="*/ 57975 h 3931978"/>
              <a:gd name="connsiteX69" fmla="*/ 2292630 w 4312028"/>
              <a:gd name="connsiteY69" fmla="*/ 146131 h 3931978"/>
              <a:gd name="connsiteX70" fmla="*/ 2341470 w 4312028"/>
              <a:gd name="connsiteY70" fmla="*/ 290124 h 3931978"/>
              <a:gd name="connsiteX71" fmla="*/ 2392690 w 4312028"/>
              <a:gd name="connsiteY71" fmla="*/ 451319 h 3931978"/>
              <a:gd name="connsiteX72" fmla="*/ 2547667 w 4312028"/>
              <a:gd name="connsiteY72" fmla="*/ 413608 h 3931978"/>
              <a:gd name="connsiteX73" fmla="*/ 2662404 w 4312028"/>
              <a:gd name="connsiteY73" fmla="*/ 403014 h 3931978"/>
              <a:gd name="connsiteX74" fmla="*/ 2715375 w 4312028"/>
              <a:gd name="connsiteY74" fmla="*/ 388873 h 3931978"/>
              <a:gd name="connsiteX75" fmla="*/ 2815144 w 4312028"/>
              <a:gd name="connsiteY75" fmla="*/ 438490 h 3931978"/>
              <a:gd name="connsiteX76" fmla="*/ 2740499 w 4312028"/>
              <a:gd name="connsiteY76" fmla="*/ 469592 h 3931978"/>
              <a:gd name="connsiteX77" fmla="*/ 2658372 w 4312028"/>
              <a:gd name="connsiteY77" fmla="*/ 461767 h 3931978"/>
              <a:gd name="connsiteX78" fmla="*/ 2663473 w 4312028"/>
              <a:gd name="connsiteY78" fmla="*/ 497632 h 3931978"/>
              <a:gd name="connsiteX79" fmla="*/ 2827585 w 4312028"/>
              <a:gd name="connsiteY79" fmla="*/ 556678 h 3931978"/>
              <a:gd name="connsiteX80" fmla="*/ 2986545 w 4312028"/>
              <a:gd name="connsiteY80" fmla="*/ 718408 h 3931978"/>
              <a:gd name="connsiteX81" fmla="*/ 3045299 w 4312028"/>
              <a:gd name="connsiteY81" fmla="*/ 817546 h 3931978"/>
              <a:gd name="connsiteX82" fmla="*/ 3175928 w 4312028"/>
              <a:gd name="connsiteY82" fmla="*/ 898800 h 3931978"/>
              <a:gd name="connsiteX83" fmla="*/ 3259320 w 4312028"/>
              <a:gd name="connsiteY83" fmla="*/ 950022 h 3931978"/>
              <a:gd name="connsiteX84" fmla="*/ 3346553 w 4312028"/>
              <a:gd name="connsiteY84" fmla="*/ 995168 h 3931978"/>
              <a:gd name="connsiteX85" fmla="*/ 3417600 w 4312028"/>
              <a:gd name="connsiteY85" fmla="*/ 1105775 h 3931978"/>
              <a:gd name="connsiteX86" fmla="*/ 3484955 w 4312028"/>
              <a:gd name="connsiteY86" fmla="*/ 1120354 h 3931978"/>
              <a:gd name="connsiteX87" fmla="*/ 3611356 w 4312028"/>
              <a:gd name="connsiteY87" fmla="*/ 1173956 h 3931978"/>
              <a:gd name="connsiteX88" fmla="*/ 3714333 w 4312028"/>
              <a:gd name="connsiteY88" fmla="*/ 1233244 h 3931978"/>
              <a:gd name="connsiteX89" fmla="*/ 3803800 w 4312028"/>
              <a:gd name="connsiteY89" fmla="*/ 1310804 h 3931978"/>
              <a:gd name="connsiteX90" fmla="*/ 3897495 w 4312028"/>
              <a:gd name="connsiteY90" fmla="*/ 1346669 h 3931978"/>
              <a:gd name="connsiteX91" fmla="*/ 4032741 w 4312028"/>
              <a:gd name="connsiteY91" fmla="*/ 1335152 h 3931978"/>
              <a:gd name="connsiteX92" fmla="*/ 4074582 w 4312028"/>
              <a:gd name="connsiteY92" fmla="*/ 1296371 h 3931978"/>
              <a:gd name="connsiteX93" fmla="*/ 4115743 w 4312028"/>
              <a:gd name="connsiteY93" fmla="*/ 1342830 h 3931978"/>
              <a:gd name="connsiteX94" fmla="*/ 4062530 w 4312028"/>
              <a:gd name="connsiteY94" fmla="*/ 1397501 h 3931978"/>
              <a:gd name="connsiteX95" fmla="*/ 4185238 w 4312028"/>
              <a:gd name="connsiteY95" fmla="*/ 1521230 h 3931978"/>
              <a:gd name="connsiteX96" fmla="*/ 4312028 w 4312028"/>
              <a:gd name="connsiteY96" fmla="*/ 1609919 h 3931978"/>
              <a:gd name="connsiteX97" fmla="*/ 4290839 w 4312028"/>
              <a:gd name="connsiteY97" fmla="*/ 1647630 h 3931978"/>
              <a:gd name="connsiteX98" fmla="*/ 4203754 w 4312028"/>
              <a:gd name="connsiteY98" fmla="*/ 1596409 h 3931978"/>
              <a:gd name="connsiteX99" fmla="*/ 4309500 w 4312028"/>
              <a:gd name="connsiteY99" fmla="*/ 1718048 h 3931978"/>
              <a:gd name="connsiteX100" fmla="*/ 4256822 w 4312028"/>
              <a:gd name="connsiteY100" fmla="*/ 1764895 h 3931978"/>
              <a:gd name="connsiteX101" fmla="*/ 4040953 w 4312028"/>
              <a:gd name="connsiteY101" fmla="*/ 1603165 h 3931978"/>
              <a:gd name="connsiteX102" fmla="*/ 3912317 w 4312028"/>
              <a:gd name="connsiteY102" fmla="*/ 1566620 h 3931978"/>
              <a:gd name="connsiteX103" fmla="*/ 3822316 w 4312028"/>
              <a:gd name="connsiteY103" fmla="*/ 1592327 h 3931978"/>
              <a:gd name="connsiteX104" fmla="*/ 3723324 w 4312028"/>
              <a:gd name="connsiteY104" fmla="*/ 1539502 h 3931978"/>
              <a:gd name="connsiteX105" fmla="*/ 3580935 w 4312028"/>
              <a:gd name="connsiteY105" fmla="*/ 1526527 h 3931978"/>
              <a:gd name="connsiteX106" fmla="*/ 3371676 w 4312028"/>
              <a:gd name="connsiteY106" fmla="*/ 1410186 h 3931978"/>
              <a:gd name="connsiteX107" fmla="*/ 3285903 w 4312028"/>
              <a:gd name="connsiteY107" fmla="*/ 1432833 h 3931978"/>
              <a:gd name="connsiteX108" fmla="*/ 3018572 w 4312028"/>
              <a:gd name="connsiteY108" fmla="*/ 1246608 h 3931978"/>
              <a:gd name="connsiteX109" fmla="*/ 3013809 w 4312028"/>
              <a:gd name="connsiteY109" fmla="*/ 1309881 h 3931978"/>
              <a:gd name="connsiteX110" fmla="*/ 3091758 w 4312028"/>
              <a:gd name="connsiteY110" fmla="*/ 1386373 h 3931978"/>
              <a:gd name="connsiteX111" fmla="*/ 3022264 w 4312028"/>
              <a:gd name="connsiteY111" fmla="*/ 1443280 h 3931978"/>
              <a:gd name="connsiteX112" fmla="*/ 3017647 w 4312028"/>
              <a:gd name="connsiteY112" fmla="*/ 1579207 h 3931978"/>
              <a:gd name="connsiteX113" fmla="*/ 2993689 w 4312028"/>
              <a:gd name="connsiteY113" fmla="*/ 1723198 h 3931978"/>
              <a:gd name="connsiteX114" fmla="*/ 2995147 w 4312028"/>
              <a:gd name="connsiteY114" fmla="*/ 1875404 h 3931978"/>
              <a:gd name="connsiteX115" fmla="*/ 2939552 w 4312028"/>
              <a:gd name="connsiteY115" fmla="*/ 1950049 h 3931978"/>
              <a:gd name="connsiteX116" fmla="*/ 2947230 w 4312028"/>
              <a:gd name="connsiteY116" fmla="*/ 2111002 h 3931978"/>
              <a:gd name="connsiteX117" fmla="*/ 2813687 w 4312028"/>
              <a:gd name="connsiteY117" fmla="*/ 2156392 h 3931978"/>
              <a:gd name="connsiteX118" fmla="*/ 2772525 w 4312028"/>
              <a:gd name="connsiteY118" fmla="*/ 2112848 h 3931978"/>
              <a:gd name="connsiteX119" fmla="*/ 2673922 w 4312028"/>
              <a:gd name="connsiteY119" fmla="*/ 2118535 h 3931978"/>
              <a:gd name="connsiteX120" fmla="*/ 2771747 w 4312028"/>
              <a:gd name="connsiteY120" fmla="*/ 2351460 h 3931978"/>
              <a:gd name="connsiteX121" fmla="*/ 2740499 w 4312028"/>
              <a:gd name="connsiteY121" fmla="*/ 2453368 h 3931978"/>
              <a:gd name="connsiteX122" fmla="*/ 2808924 w 4312028"/>
              <a:gd name="connsiteY122" fmla="*/ 3474049 h 3931978"/>
              <a:gd name="connsiteX123" fmla="*/ 2806542 w 4312028"/>
              <a:gd name="connsiteY123" fmla="*/ 3929597 h 3931978"/>
              <a:gd name="connsiteX124" fmla="*/ 2491683 w 4312028"/>
              <a:gd name="connsiteY124" fmla="*/ 3929061 h 3931978"/>
              <a:gd name="connsiteX125" fmla="*/ 2313138 w 4312028"/>
              <a:gd name="connsiteY125" fmla="*/ 3139071 h 3931978"/>
              <a:gd name="connsiteX126" fmla="*/ 2179740 w 4312028"/>
              <a:gd name="connsiteY126" fmla="*/ 2655871 h 3931978"/>
              <a:gd name="connsiteX127" fmla="*/ 2124290 w 4312028"/>
              <a:gd name="connsiteY127" fmla="*/ 2823288 h 3931978"/>
              <a:gd name="connsiteX128" fmla="*/ 2056254 w 4312028"/>
              <a:gd name="connsiteY128" fmla="*/ 3094604 h 3931978"/>
              <a:gd name="connsiteX129" fmla="*/ 1950507 w 4312028"/>
              <a:gd name="connsiteY129" fmla="*/ 3573576 h 3931978"/>
              <a:gd name="connsiteX130" fmla="*/ 1862498 w 4312028"/>
              <a:gd name="connsiteY130" fmla="*/ 3931978 h 3931978"/>
              <a:gd name="connsiteX131" fmla="*/ 1468232 w 4312028"/>
              <a:gd name="connsiteY131" fmla="*/ 3930910 h 3931978"/>
              <a:gd name="connsiteX0" fmla="*/ 1468232 w 4312028"/>
              <a:gd name="connsiteY0" fmla="*/ 3930910 h 3931978"/>
              <a:gd name="connsiteX1" fmla="*/ 1533205 w 4312028"/>
              <a:gd name="connsiteY1" fmla="*/ 3428124 h 3931978"/>
              <a:gd name="connsiteX2" fmla="*/ 1571063 w 4312028"/>
              <a:gd name="connsiteY2" fmla="*/ 3044841 h 3931978"/>
              <a:gd name="connsiteX3" fmla="*/ 1591571 w 4312028"/>
              <a:gd name="connsiteY3" fmla="*/ 2781445 h 3931978"/>
              <a:gd name="connsiteX4" fmla="*/ 1602165 w 4312028"/>
              <a:gd name="connsiteY4" fmla="*/ 2609412 h 3931978"/>
              <a:gd name="connsiteX5" fmla="*/ 1610231 w 4312028"/>
              <a:gd name="connsiteY5" fmla="*/ 2464885 h 3931978"/>
              <a:gd name="connsiteX6" fmla="*/ 1622673 w 4312028"/>
              <a:gd name="connsiteY6" fmla="*/ 2295476 h 3931978"/>
              <a:gd name="connsiteX7" fmla="*/ 1661987 w 4312028"/>
              <a:gd name="connsiteY7" fmla="*/ 2186813 h 3931978"/>
              <a:gd name="connsiteX8" fmla="*/ 1683419 w 4312028"/>
              <a:gd name="connsiteY8" fmla="*/ 2108330 h 3931978"/>
              <a:gd name="connsiteX9" fmla="*/ 1577137 w 4312028"/>
              <a:gd name="connsiteY9" fmla="*/ 2063474 h 3931978"/>
              <a:gd name="connsiteX10" fmla="*/ 1563384 w 4312028"/>
              <a:gd name="connsiteY10" fmla="*/ 1977313 h 3931978"/>
              <a:gd name="connsiteX11" fmla="*/ 1583115 w 4312028"/>
              <a:gd name="connsiteY11" fmla="*/ 1912727 h 3931978"/>
              <a:gd name="connsiteX12" fmla="*/ 1521299 w 4312028"/>
              <a:gd name="connsiteY12" fmla="*/ 1850522 h 3931978"/>
              <a:gd name="connsiteX13" fmla="*/ 1488740 w 4312028"/>
              <a:gd name="connsiteY13" fmla="*/ 1738555 h 3931978"/>
              <a:gd name="connsiteX14" fmla="*/ 1446654 w 4312028"/>
              <a:gd name="connsiteY14" fmla="*/ 1228482 h 3931978"/>
              <a:gd name="connsiteX15" fmla="*/ 1275934 w 4312028"/>
              <a:gd name="connsiteY15" fmla="*/ 1283931 h 3931978"/>
              <a:gd name="connsiteX16" fmla="*/ 1172956 w 4312028"/>
              <a:gd name="connsiteY16" fmla="*/ 1383992 h 3931978"/>
              <a:gd name="connsiteX17" fmla="*/ 1036107 w 4312028"/>
              <a:gd name="connsiteY17" fmla="*/ 1446196 h 3931978"/>
              <a:gd name="connsiteX18" fmla="*/ 874377 w 4312028"/>
              <a:gd name="connsiteY18" fmla="*/ 1452416 h 3931978"/>
              <a:gd name="connsiteX19" fmla="*/ 840359 w 4312028"/>
              <a:gd name="connsiteY19" fmla="*/ 1508934 h 3931978"/>
              <a:gd name="connsiteX20" fmla="*/ 781071 w 4312028"/>
              <a:gd name="connsiteY20" fmla="*/ 1508400 h 3931978"/>
              <a:gd name="connsiteX21" fmla="*/ 660648 w 4312028"/>
              <a:gd name="connsiteY21" fmla="*/ 1582121 h 3931978"/>
              <a:gd name="connsiteX22" fmla="*/ 594459 w 4312028"/>
              <a:gd name="connsiteY22" fmla="*/ 1533282 h 3931978"/>
              <a:gd name="connsiteX23" fmla="*/ 463830 w 4312028"/>
              <a:gd name="connsiteY23" fmla="*/ 1601706 h 3931978"/>
              <a:gd name="connsiteX24" fmla="*/ 415524 w 4312028"/>
              <a:gd name="connsiteY24" fmla="*/ 1586495 h 3931978"/>
              <a:gd name="connsiteX25" fmla="*/ 319984 w 4312028"/>
              <a:gd name="connsiteY25" fmla="*/ 1654773 h 3931978"/>
              <a:gd name="connsiteX26" fmla="*/ 196352 w 4312028"/>
              <a:gd name="connsiteY26" fmla="*/ 1707453 h 3931978"/>
              <a:gd name="connsiteX27" fmla="*/ 123943 w 4312028"/>
              <a:gd name="connsiteY27" fmla="*/ 1712361 h 3931978"/>
              <a:gd name="connsiteX28" fmla="*/ 58045 w 4312028"/>
              <a:gd name="connsiteY28" fmla="*/ 1740791 h 3931978"/>
              <a:gd name="connsiteX29" fmla="*/ 49686 w 4312028"/>
              <a:gd name="connsiteY29" fmla="*/ 1705606 h 3931978"/>
              <a:gd name="connsiteX30" fmla="*/ 8041 w 4312028"/>
              <a:gd name="connsiteY30" fmla="*/ 1707161 h 3931978"/>
              <a:gd name="connsiteX31" fmla="*/ 4442 w 4312028"/>
              <a:gd name="connsiteY31" fmla="*/ 1673435 h 3931978"/>
              <a:gd name="connsiteX32" fmla="*/ 69028 w 4312028"/>
              <a:gd name="connsiteY32" fmla="*/ 1627511 h 3931978"/>
              <a:gd name="connsiteX33" fmla="*/ 6436 w 4312028"/>
              <a:gd name="connsiteY33" fmla="*/ 1644568 h 3931978"/>
              <a:gd name="connsiteX34" fmla="*/ 15183 w 4312028"/>
              <a:gd name="connsiteY34" fmla="*/ 1607148 h 3931978"/>
              <a:gd name="connsiteX35" fmla="*/ 132399 w 4312028"/>
              <a:gd name="connsiteY35" fmla="*/ 1540425 h 3931978"/>
              <a:gd name="connsiteX36" fmla="*/ 259626 w 4312028"/>
              <a:gd name="connsiteY36" fmla="*/ 1444349 h 3931978"/>
              <a:gd name="connsiteX37" fmla="*/ 196352 w 4312028"/>
              <a:gd name="connsiteY37" fmla="*/ 1431763 h 3931978"/>
              <a:gd name="connsiteX38" fmla="*/ 207870 w 4312028"/>
              <a:gd name="connsiteY38" fmla="*/ 1367177 h 3931978"/>
              <a:gd name="connsiteX39" fmla="*/ 335583 w 4312028"/>
              <a:gd name="connsiteY39" fmla="*/ 1353813 h 3931978"/>
              <a:gd name="connsiteX40" fmla="*/ 432728 w 4312028"/>
              <a:gd name="connsiteY40" fmla="*/ 1365331 h 3931978"/>
              <a:gd name="connsiteX41" fmla="*/ 432728 w 4312028"/>
              <a:gd name="connsiteY41" fmla="*/ 1365331 h 3931978"/>
              <a:gd name="connsiteX42" fmla="*/ 496197 w 4312028"/>
              <a:gd name="connsiteY42" fmla="*/ 1364260 h 3931978"/>
              <a:gd name="connsiteX43" fmla="*/ 588627 w 4312028"/>
              <a:gd name="connsiteY43" fmla="*/ 1283396 h 3931978"/>
              <a:gd name="connsiteX44" fmla="*/ 693985 w 4312028"/>
              <a:gd name="connsiteY44" fmla="*/ 1203600 h 3931978"/>
              <a:gd name="connsiteX45" fmla="*/ 750990 w 4312028"/>
              <a:gd name="connsiteY45" fmla="*/ 1183286 h 3931978"/>
              <a:gd name="connsiteX46" fmla="*/ 799732 w 4312028"/>
              <a:gd name="connsiteY46" fmla="*/ 1147616 h 3931978"/>
              <a:gd name="connsiteX47" fmla="*/ 949022 w 4312028"/>
              <a:gd name="connsiteY47" fmla="*/ 1091633 h 3931978"/>
              <a:gd name="connsiteX48" fmla="*/ 974826 w 4312028"/>
              <a:gd name="connsiteY48" fmla="*/ 1050860 h 3931978"/>
              <a:gd name="connsiteX49" fmla="*/ 1037566 w 4312028"/>
              <a:gd name="connsiteY49" fmla="*/ 1017377 h 3931978"/>
              <a:gd name="connsiteX50" fmla="*/ 1085871 w 4312028"/>
              <a:gd name="connsiteY50" fmla="*/ 1029429 h 3931978"/>
              <a:gd name="connsiteX51" fmla="*/ 1098846 w 4312028"/>
              <a:gd name="connsiteY51" fmla="*/ 970383 h 3931978"/>
              <a:gd name="connsiteX52" fmla="*/ 1216499 w 4312028"/>
              <a:gd name="connsiteY52" fmla="*/ 851807 h 3931978"/>
              <a:gd name="connsiteX53" fmla="*/ 1297365 w 4312028"/>
              <a:gd name="connsiteY53" fmla="*/ 817935 h 3931978"/>
              <a:gd name="connsiteX54" fmla="*/ 1396891 w 4312028"/>
              <a:gd name="connsiteY54" fmla="*/ 761951 h 3931978"/>
              <a:gd name="connsiteX55" fmla="*/ 1372933 w 4312028"/>
              <a:gd name="connsiteY55" fmla="*/ 725406 h 3931978"/>
              <a:gd name="connsiteX56" fmla="*/ 1483977 w 4312028"/>
              <a:gd name="connsiteY56" fmla="*/ 625102 h 3931978"/>
              <a:gd name="connsiteX57" fmla="*/ 1523146 w 4312028"/>
              <a:gd name="connsiteY57" fmla="*/ 562607 h 3931978"/>
              <a:gd name="connsiteX58" fmla="*/ 1633267 w 4312028"/>
              <a:gd name="connsiteY58" fmla="*/ 488253 h 3931978"/>
              <a:gd name="connsiteX59" fmla="*/ 1541030 w 4312028"/>
              <a:gd name="connsiteY59" fmla="*/ 501326 h 3931978"/>
              <a:gd name="connsiteX60" fmla="*/ 1627046 w 4312028"/>
              <a:gd name="connsiteY60" fmla="*/ 413074 h 3931978"/>
              <a:gd name="connsiteX61" fmla="*/ 1689396 w 4312028"/>
              <a:gd name="connsiteY61" fmla="*/ 431200 h 3931978"/>
              <a:gd name="connsiteX62" fmla="*/ 1891219 w 4312028"/>
              <a:gd name="connsiteY62" fmla="*/ 405007 h 3931978"/>
              <a:gd name="connsiteX63" fmla="*/ 1944287 w 4312028"/>
              <a:gd name="connsiteY63" fmla="*/ 282980 h 3931978"/>
              <a:gd name="connsiteX64" fmla="*/ 1969169 w 4312028"/>
              <a:gd name="connsiteY64" fmla="*/ 166493 h 3931978"/>
              <a:gd name="connsiteX65" fmla="*/ 2032831 w 4312028"/>
              <a:gd name="connsiteY65" fmla="*/ 110509 h 3931978"/>
              <a:gd name="connsiteX66" fmla="*/ 2083517 w 4312028"/>
              <a:gd name="connsiteY66" fmla="*/ 46458 h 3931978"/>
              <a:gd name="connsiteX67" fmla="*/ 2132357 w 4312028"/>
              <a:gd name="connsiteY67" fmla="*/ 0 h 3931978"/>
              <a:gd name="connsiteX68" fmla="*/ 2214680 w 4312028"/>
              <a:gd name="connsiteY68" fmla="*/ 57975 h 3931978"/>
              <a:gd name="connsiteX69" fmla="*/ 2292630 w 4312028"/>
              <a:gd name="connsiteY69" fmla="*/ 146131 h 3931978"/>
              <a:gd name="connsiteX70" fmla="*/ 2341470 w 4312028"/>
              <a:gd name="connsiteY70" fmla="*/ 290124 h 3931978"/>
              <a:gd name="connsiteX71" fmla="*/ 2392690 w 4312028"/>
              <a:gd name="connsiteY71" fmla="*/ 451319 h 3931978"/>
              <a:gd name="connsiteX72" fmla="*/ 2547667 w 4312028"/>
              <a:gd name="connsiteY72" fmla="*/ 413608 h 3931978"/>
              <a:gd name="connsiteX73" fmla="*/ 2662404 w 4312028"/>
              <a:gd name="connsiteY73" fmla="*/ 403014 h 3931978"/>
              <a:gd name="connsiteX74" fmla="*/ 2715375 w 4312028"/>
              <a:gd name="connsiteY74" fmla="*/ 388873 h 3931978"/>
              <a:gd name="connsiteX75" fmla="*/ 2815144 w 4312028"/>
              <a:gd name="connsiteY75" fmla="*/ 438490 h 3931978"/>
              <a:gd name="connsiteX76" fmla="*/ 2740499 w 4312028"/>
              <a:gd name="connsiteY76" fmla="*/ 469592 h 3931978"/>
              <a:gd name="connsiteX77" fmla="*/ 2658372 w 4312028"/>
              <a:gd name="connsiteY77" fmla="*/ 461767 h 3931978"/>
              <a:gd name="connsiteX78" fmla="*/ 2663473 w 4312028"/>
              <a:gd name="connsiteY78" fmla="*/ 497632 h 3931978"/>
              <a:gd name="connsiteX79" fmla="*/ 2827585 w 4312028"/>
              <a:gd name="connsiteY79" fmla="*/ 556678 h 3931978"/>
              <a:gd name="connsiteX80" fmla="*/ 2986545 w 4312028"/>
              <a:gd name="connsiteY80" fmla="*/ 718408 h 3931978"/>
              <a:gd name="connsiteX81" fmla="*/ 3045299 w 4312028"/>
              <a:gd name="connsiteY81" fmla="*/ 817546 h 3931978"/>
              <a:gd name="connsiteX82" fmla="*/ 3175928 w 4312028"/>
              <a:gd name="connsiteY82" fmla="*/ 898800 h 3931978"/>
              <a:gd name="connsiteX83" fmla="*/ 3259320 w 4312028"/>
              <a:gd name="connsiteY83" fmla="*/ 950022 h 3931978"/>
              <a:gd name="connsiteX84" fmla="*/ 3346553 w 4312028"/>
              <a:gd name="connsiteY84" fmla="*/ 995168 h 3931978"/>
              <a:gd name="connsiteX85" fmla="*/ 3417600 w 4312028"/>
              <a:gd name="connsiteY85" fmla="*/ 1105775 h 3931978"/>
              <a:gd name="connsiteX86" fmla="*/ 3484955 w 4312028"/>
              <a:gd name="connsiteY86" fmla="*/ 1120354 h 3931978"/>
              <a:gd name="connsiteX87" fmla="*/ 3611356 w 4312028"/>
              <a:gd name="connsiteY87" fmla="*/ 1173956 h 3931978"/>
              <a:gd name="connsiteX88" fmla="*/ 3714333 w 4312028"/>
              <a:gd name="connsiteY88" fmla="*/ 1233244 h 3931978"/>
              <a:gd name="connsiteX89" fmla="*/ 3803800 w 4312028"/>
              <a:gd name="connsiteY89" fmla="*/ 1310804 h 3931978"/>
              <a:gd name="connsiteX90" fmla="*/ 3897495 w 4312028"/>
              <a:gd name="connsiteY90" fmla="*/ 1346669 h 3931978"/>
              <a:gd name="connsiteX91" fmla="*/ 4032741 w 4312028"/>
              <a:gd name="connsiteY91" fmla="*/ 1335152 h 3931978"/>
              <a:gd name="connsiteX92" fmla="*/ 4074582 w 4312028"/>
              <a:gd name="connsiteY92" fmla="*/ 1296371 h 3931978"/>
              <a:gd name="connsiteX93" fmla="*/ 4115743 w 4312028"/>
              <a:gd name="connsiteY93" fmla="*/ 1342830 h 3931978"/>
              <a:gd name="connsiteX94" fmla="*/ 4062530 w 4312028"/>
              <a:gd name="connsiteY94" fmla="*/ 1397501 h 3931978"/>
              <a:gd name="connsiteX95" fmla="*/ 4185238 w 4312028"/>
              <a:gd name="connsiteY95" fmla="*/ 1521230 h 3931978"/>
              <a:gd name="connsiteX96" fmla="*/ 4312028 w 4312028"/>
              <a:gd name="connsiteY96" fmla="*/ 1609919 h 3931978"/>
              <a:gd name="connsiteX97" fmla="*/ 4290839 w 4312028"/>
              <a:gd name="connsiteY97" fmla="*/ 1647630 h 3931978"/>
              <a:gd name="connsiteX98" fmla="*/ 4203754 w 4312028"/>
              <a:gd name="connsiteY98" fmla="*/ 1596409 h 3931978"/>
              <a:gd name="connsiteX99" fmla="*/ 4309500 w 4312028"/>
              <a:gd name="connsiteY99" fmla="*/ 1718048 h 3931978"/>
              <a:gd name="connsiteX100" fmla="*/ 4256822 w 4312028"/>
              <a:gd name="connsiteY100" fmla="*/ 1764895 h 3931978"/>
              <a:gd name="connsiteX101" fmla="*/ 4040953 w 4312028"/>
              <a:gd name="connsiteY101" fmla="*/ 1603165 h 3931978"/>
              <a:gd name="connsiteX102" fmla="*/ 3912317 w 4312028"/>
              <a:gd name="connsiteY102" fmla="*/ 1566620 h 3931978"/>
              <a:gd name="connsiteX103" fmla="*/ 3822316 w 4312028"/>
              <a:gd name="connsiteY103" fmla="*/ 1592327 h 3931978"/>
              <a:gd name="connsiteX104" fmla="*/ 3723324 w 4312028"/>
              <a:gd name="connsiteY104" fmla="*/ 1539502 h 3931978"/>
              <a:gd name="connsiteX105" fmla="*/ 3580935 w 4312028"/>
              <a:gd name="connsiteY105" fmla="*/ 1526527 h 3931978"/>
              <a:gd name="connsiteX106" fmla="*/ 3371676 w 4312028"/>
              <a:gd name="connsiteY106" fmla="*/ 1410186 h 3931978"/>
              <a:gd name="connsiteX107" fmla="*/ 3285903 w 4312028"/>
              <a:gd name="connsiteY107" fmla="*/ 1432833 h 3931978"/>
              <a:gd name="connsiteX108" fmla="*/ 3018572 w 4312028"/>
              <a:gd name="connsiteY108" fmla="*/ 1246608 h 3931978"/>
              <a:gd name="connsiteX109" fmla="*/ 3013809 w 4312028"/>
              <a:gd name="connsiteY109" fmla="*/ 1309881 h 3931978"/>
              <a:gd name="connsiteX110" fmla="*/ 3091758 w 4312028"/>
              <a:gd name="connsiteY110" fmla="*/ 1386373 h 3931978"/>
              <a:gd name="connsiteX111" fmla="*/ 3022264 w 4312028"/>
              <a:gd name="connsiteY111" fmla="*/ 1443280 h 3931978"/>
              <a:gd name="connsiteX112" fmla="*/ 3017647 w 4312028"/>
              <a:gd name="connsiteY112" fmla="*/ 1579207 h 3931978"/>
              <a:gd name="connsiteX113" fmla="*/ 2993689 w 4312028"/>
              <a:gd name="connsiteY113" fmla="*/ 1723198 h 3931978"/>
              <a:gd name="connsiteX114" fmla="*/ 2995147 w 4312028"/>
              <a:gd name="connsiteY114" fmla="*/ 1875404 h 3931978"/>
              <a:gd name="connsiteX115" fmla="*/ 2939552 w 4312028"/>
              <a:gd name="connsiteY115" fmla="*/ 1950049 h 3931978"/>
              <a:gd name="connsiteX116" fmla="*/ 2947230 w 4312028"/>
              <a:gd name="connsiteY116" fmla="*/ 2111002 h 3931978"/>
              <a:gd name="connsiteX117" fmla="*/ 2813687 w 4312028"/>
              <a:gd name="connsiteY117" fmla="*/ 2156392 h 3931978"/>
              <a:gd name="connsiteX118" fmla="*/ 2772525 w 4312028"/>
              <a:gd name="connsiteY118" fmla="*/ 2112848 h 3931978"/>
              <a:gd name="connsiteX119" fmla="*/ 2673922 w 4312028"/>
              <a:gd name="connsiteY119" fmla="*/ 2118535 h 3931978"/>
              <a:gd name="connsiteX120" fmla="*/ 2771747 w 4312028"/>
              <a:gd name="connsiteY120" fmla="*/ 2351460 h 3931978"/>
              <a:gd name="connsiteX121" fmla="*/ 2740499 w 4312028"/>
              <a:gd name="connsiteY121" fmla="*/ 2453368 h 3931978"/>
              <a:gd name="connsiteX122" fmla="*/ 2808924 w 4312028"/>
              <a:gd name="connsiteY122" fmla="*/ 3474049 h 3931978"/>
              <a:gd name="connsiteX123" fmla="*/ 2806542 w 4312028"/>
              <a:gd name="connsiteY123" fmla="*/ 3929597 h 3931978"/>
              <a:gd name="connsiteX124" fmla="*/ 2491683 w 4312028"/>
              <a:gd name="connsiteY124" fmla="*/ 3929061 h 3931978"/>
              <a:gd name="connsiteX125" fmla="*/ 2313138 w 4312028"/>
              <a:gd name="connsiteY125" fmla="*/ 3139071 h 3931978"/>
              <a:gd name="connsiteX126" fmla="*/ 2179740 w 4312028"/>
              <a:gd name="connsiteY126" fmla="*/ 2655871 h 3931978"/>
              <a:gd name="connsiteX127" fmla="*/ 2124290 w 4312028"/>
              <a:gd name="connsiteY127" fmla="*/ 2823288 h 3931978"/>
              <a:gd name="connsiteX128" fmla="*/ 2056254 w 4312028"/>
              <a:gd name="connsiteY128" fmla="*/ 3094604 h 3931978"/>
              <a:gd name="connsiteX129" fmla="*/ 1950507 w 4312028"/>
              <a:gd name="connsiteY129" fmla="*/ 3573576 h 3931978"/>
              <a:gd name="connsiteX130" fmla="*/ 1862498 w 4312028"/>
              <a:gd name="connsiteY130" fmla="*/ 3931978 h 3931978"/>
              <a:gd name="connsiteX131" fmla="*/ 1468232 w 4312028"/>
              <a:gd name="connsiteY131" fmla="*/ 3930910 h 3931978"/>
              <a:gd name="connsiteX0" fmla="*/ 1468232 w 4312028"/>
              <a:gd name="connsiteY0" fmla="*/ 3930910 h 3931978"/>
              <a:gd name="connsiteX1" fmla="*/ 1533205 w 4312028"/>
              <a:gd name="connsiteY1" fmla="*/ 3428124 h 3931978"/>
              <a:gd name="connsiteX2" fmla="*/ 1571063 w 4312028"/>
              <a:gd name="connsiteY2" fmla="*/ 3044841 h 3931978"/>
              <a:gd name="connsiteX3" fmla="*/ 1591571 w 4312028"/>
              <a:gd name="connsiteY3" fmla="*/ 2781445 h 3931978"/>
              <a:gd name="connsiteX4" fmla="*/ 1602165 w 4312028"/>
              <a:gd name="connsiteY4" fmla="*/ 2609412 h 3931978"/>
              <a:gd name="connsiteX5" fmla="*/ 1610231 w 4312028"/>
              <a:gd name="connsiteY5" fmla="*/ 2464885 h 3931978"/>
              <a:gd name="connsiteX6" fmla="*/ 1622673 w 4312028"/>
              <a:gd name="connsiteY6" fmla="*/ 2295476 h 3931978"/>
              <a:gd name="connsiteX7" fmla="*/ 1661987 w 4312028"/>
              <a:gd name="connsiteY7" fmla="*/ 2186813 h 3931978"/>
              <a:gd name="connsiteX8" fmla="*/ 1683419 w 4312028"/>
              <a:gd name="connsiteY8" fmla="*/ 2108330 h 3931978"/>
              <a:gd name="connsiteX9" fmla="*/ 1577137 w 4312028"/>
              <a:gd name="connsiteY9" fmla="*/ 2063474 h 3931978"/>
              <a:gd name="connsiteX10" fmla="*/ 1563384 w 4312028"/>
              <a:gd name="connsiteY10" fmla="*/ 1977313 h 3931978"/>
              <a:gd name="connsiteX11" fmla="*/ 1583115 w 4312028"/>
              <a:gd name="connsiteY11" fmla="*/ 1912727 h 3931978"/>
              <a:gd name="connsiteX12" fmla="*/ 1521299 w 4312028"/>
              <a:gd name="connsiteY12" fmla="*/ 1850522 h 3931978"/>
              <a:gd name="connsiteX13" fmla="*/ 1488740 w 4312028"/>
              <a:gd name="connsiteY13" fmla="*/ 1738555 h 3931978"/>
              <a:gd name="connsiteX14" fmla="*/ 1446654 w 4312028"/>
              <a:gd name="connsiteY14" fmla="*/ 1228482 h 3931978"/>
              <a:gd name="connsiteX15" fmla="*/ 1275934 w 4312028"/>
              <a:gd name="connsiteY15" fmla="*/ 1283931 h 3931978"/>
              <a:gd name="connsiteX16" fmla="*/ 1172956 w 4312028"/>
              <a:gd name="connsiteY16" fmla="*/ 1383992 h 3931978"/>
              <a:gd name="connsiteX17" fmla="*/ 1036107 w 4312028"/>
              <a:gd name="connsiteY17" fmla="*/ 1446196 h 3931978"/>
              <a:gd name="connsiteX18" fmla="*/ 874377 w 4312028"/>
              <a:gd name="connsiteY18" fmla="*/ 1452416 h 3931978"/>
              <a:gd name="connsiteX19" fmla="*/ 840359 w 4312028"/>
              <a:gd name="connsiteY19" fmla="*/ 1508934 h 3931978"/>
              <a:gd name="connsiteX20" fmla="*/ 781071 w 4312028"/>
              <a:gd name="connsiteY20" fmla="*/ 1508400 h 3931978"/>
              <a:gd name="connsiteX21" fmla="*/ 660648 w 4312028"/>
              <a:gd name="connsiteY21" fmla="*/ 1582121 h 3931978"/>
              <a:gd name="connsiteX22" fmla="*/ 594459 w 4312028"/>
              <a:gd name="connsiteY22" fmla="*/ 1533282 h 3931978"/>
              <a:gd name="connsiteX23" fmla="*/ 463830 w 4312028"/>
              <a:gd name="connsiteY23" fmla="*/ 1601706 h 3931978"/>
              <a:gd name="connsiteX24" fmla="*/ 415524 w 4312028"/>
              <a:gd name="connsiteY24" fmla="*/ 1586495 h 3931978"/>
              <a:gd name="connsiteX25" fmla="*/ 319984 w 4312028"/>
              <a:gd name="connsiteY25" fmla="*/ 1654773 h 3931978"/>
              <a:gd name="connsiteX26" fmla="*/ 196352 w 4312028"/>
              <a:gd name="connsiteY26" fmla="*/ 1707453 h 3931978"/>
              <a:gd name="connsiteX27" fmla="*/ 123943 w 4312028"/>
              <a:gd name="connsiteY27" fmla="*/ 1712361 h 3931978"/>
              <a:gd name="connsiteX28" fmla="*/ 58045 w 4312028"/>
              <a:gd name="connsiteY28" fmla="*/ 1740791 h 3931978"/>
              <a:gd name="connsiteX29" fmla="*/ 49686 w 4312028"/>
              <a:gd name="connsiteY29" fmla="*/ 1705606 h 3931978"/>
              <a:gd name="connsiteX30" fmla="*/ 8041 w 4312028"/>
              <a:gd name="connsiteY30" fmla="*/ 1707161 h 3931978"/>
              <a:gd name="connsiteX31" fmla="*/ 4442 w 4312028"/>
              <a:gd name="connsiteY31" fmla="*/ 1673435 h 3931978"/>
              <a:gd name="connsiteX32" fmla="*/ 69028 w 4312028"/>
              <a:gd name="connsiteY32" fmla="*/ 1627511 h 3931978"/>
              <a:gd name="connsiteX33" fmla="*/ 6436 w 4312028"/>
              <a:gd name="connsiteY33" fmla="*/ 1644568 h 3931978"/>
              <a:gd name="connsiteX34" fmla="*/ 15183 w 4312028"/>
              <a:gd name="connsiteY34" fmla="*/ 1607148 h 3931978"/>
              <a:gd name="connsiteX35" fmla="*/ 132399 w 4312028"/>
              <a:gd name="connsiteY35" fmla="*/ 1540425 h 3931978"/>
              <a:gd name="connsiteX36" fmla="*/ 259626 w 4312028"/>
              <a:gd name="connsiteY36" fmla="*/ 1444349 h 3931978"/>
              <a:gd name="connsiteX37" fmla="*/ 196352 w 4312028"/>
              <a:gd name="connsiteY37" fmla="*/ 1431763 h 3931978"/>
              <a:gd name="connsiteX38" fmla="*/ 207870 w 4312028"/>
              <a:gd name="connsiteY38" fmla="*/ 1367177 h 3931978"/>
              <a:gd name="connsiteX39" fmla="*/ 335583 w 4312028"/>
              <a:gd name="connsiteY39" fmla="*/ 1353813 h 3931978"/>
              <a:gd name="connsiteX40" fmla="*/ 432728 w 4312028"/>
              <a:gd name="connsiteY40" fmla="*/ 1365331 h 3931978"/>
              <a:gd name="connsiteX41" fmla="*/ 416060 w 4312028"/>
              <a:gd name="connsiteY41" fmla="*/ 1351043 h 3931978"/>
              <a:gd name="connsiteX42" fmla="*/ 496197 w 4312028"/>
              <a:gd name="connsiteY42" fmla="*/ 1364260 h 3931978"/>
              <a:gd name="connsiteX43" fmla="*/ 588627 w 4312028"/>
              <a:gd name="connsiteY43" fmla="*/ 1283396 h 3931978"/>
              <a:gd name="connsiteX44" fmla="*/ 693985 w 4312028"/>
              <a:gd name="connsiteY44" fmla="*/ 1203600 h 3931978"/>
              <a:gd name="connsiteX45" fmla="*/ 750990 w 4312028"/>
              <a:gd name="connsiteY45" fmla="*/ 1183286 h 3931978"/>
              <a:gd name="connsiteX46" fmla="*/ 799732 w 4312028"/>
              <a:gd name="connsiteY46" fmla="*/ 1147616 h 3931978"/>
              <a:gd name="connsiteX47" fmla="*/ 949022 w 4312028"/>
              <a:gd name="connsiteY47" fmla="*/ 1091633 h 3931978"/>
              <a:gd name="connsiteX48" fmla="*/ 974826 w 4312028"/>
              <a:gd name="connsiteY48" fmla="*/ 1050860 h 3931978"/>
              <a:gd name="connsiteX49" fmla="*/ 1037566 w 4312028"/>
              <a:gd name="connsiteY49" fmla="*/ 1017377 h 3931978"/>
              <a:gd name="connsiteX50" fmla="*/ 1085871 w 4312028"/>
              <a:gd name="connsiteY50" fmla="*/ 1029429 h 3931978"/>
              <a:gd name="connsiteX51" fmla="*/ 1098846 w 4312028"/>
              <a:gd name="connsiteY51" fmla="*/ 970383 h 3931978"/>
              <a:gd name="connsiteX52" fmla="*/ 1216499 w 4312028"/>
              <a:gd name="connsiteY52" fmla="*/ 851807 h 3931978"/>
              <a:gd name="connsiteX53" fmla="*/ 1297365 w 4312028"/>
              <a:gd name="connsiteY53" fmla="*/ 817935 h 3931978"/>
              <a:gd name="connsiteX54" fmla="*/ 1396891 w 4312028"/>
              <a:gd name="connsiteY54" fmla="*/ 761951 h 3931978"/>
              <a:gd name="connsiteX55" fmla="*/ 1372933 w 4312028"/>
              <a:gd name="connsiteY55" fmla="*/ 725406 h 3931978"/>
              <a:gd name="connsiteX56" fmla="*/ 1483977 w 4312028"/>
              <a:gd name="connsiteY56" fmla="*/ 625102 h 3931978"/>
              <a:gd name="connsiteX57" fmla="*/ 1523146 w 4312028"/>
              <a:gd name="connsiteY57" fmla="*/ 562607 h 3931978"/>
              <a:gd name="connsiteX58" fmla="*/ 1633267 w 4312028"/>
              <a:gd name="connsiteY58" fmla="*/ 488253 h 3931978"/>
              <a:gd name="connsiteX59" fmla="*/ 1541030 w 4312028"/>
              <a:gd name="connsiteY59" fmla="*/ 501326 h 3931978"/>
              <a:gd name="connsiteX60" fmla="*/ 1627046 w 4312028"/>
              <a:gd name="connsiteY60" fmla="*/ 413074 h 3931978"/>
              <a:gd name="connsiteX61" fmla="*/ 1689396 w 4312028"/>
              <a:gd name="connsiteY61" fmla="*/ 431200 h 3931978"/>
              <a:gd name="connsiteX62" fmla="*/ 1891219 w 4312028"/>
              <a:gd name="connsiteY62" fmla="*/ 405007 h 3931978"/>
              <a:gd name="connsiteX63" fmla="*/ 1944287 w 4312028"/>
              <a:gd name="connsiteY63" fmla="*/ 282980 h 3931978"/>
              <a:gd name="connsiteX64" fmla="*/ 1969169 w 4312028"/>
              <a:gd name="connsiteY64" fmla="*/ 166493 h 3931978"/>
              <a:gd name="connsiteX65" fmla="*/ 2032831 w 4312028"/>
              <a:gd name="connsiteY65" fmla="*/ 110509 h 3931978"/>
              <a:gd name="connsiteX66" fmla="*/ 2083517 w 4312028"/>
              <a:gd name="connsiteY66" fmla="*/ 46458 h 3931978"/>
              <a:gd name="connsiteX67" fmla="*/ 2132357 w 4312028"/>
              <a:gd name="connsiteY67" fmla="*/ 0 h 3931978"/>
              <a:gd name="connsiteX68" fmla="*/ 2214680 w 4312028"/>
              <a:gd name="connsiteY68" fmla="*/ 57975 h 3931978"/>
              <a:gd name="connsiteX69" fmla="*/ 2292630 w 4312028"/>
              <a:gd name="connsiteY69" fmla="*/ 146131 h 3931978"/>
              <a:gd name="connsiteX70" fmla="*/ 2341470 w 4312028"/>
              <a:gd name="connsiteY70" fmla="*/ 290124 h 3931978"/>
              <a:gd name="connsiteX71" fmla="*/ 2392690 w 4312028"/>
              <a:gd name="connsiteY71" fmla="*/ 451319 h 3931978"/>
              <a:gd name="connsiteX72" fmla="*/ 2547667 w 4312028"/>
              <a:gd name="connsiteY72" fmla="*/ 413608 h 3931978"/>
              <a:gd name="connsiteX73" fmla="*/ 2662404 w 4312028"/>
              <a:gd name="connsiteY73" fmla="*/ 403014 h 3931978"/>
              <a:gd name="connsiteX74" fmla="*/ 2715375 w 4312028"/>
              <a:gd name="connsiteY74" fmla="*/ 388873 h 3931978"/>
              <a:gd name="connsiteX75" fmla="*/ 2815144 w 4312028"/>
              <a:gd name="connsiteY75" fmla="*/ 438490 h 3931978"/>
              <a:gd name="connsiteX76" fmla="*/ 2740499 w 4312028"/>
              <a:gd name="connsiteY76" fmla="*/ 469592 h 3931978"/>
              <a:gd name="connsiteX77" fmla="*/ 2658372 w 4312028"/>
              <a:gd name="connsiteY77" fmla="*/ 461767 h 3931978"/>
              <a:gd name="connsiteX78" fmla="*/ 2663473 w 4312028"/>
              <a:gd name="connsiteY78" fmla="*/ 497632 h 3931978"/>
              <a:gd name="connsiteX79" fmla="*/ 2827585 w 4312028"/>
              <a:gd name="connsiteY79" fmla="*/ 556678 h 3931978"/>
              <a:gd name="connsiteX80" fmla="*/ 2986545 w 4312028"/>
              <a:gd name="connsiteY80" fmla="*/ 718408 h 3931978"/>
              <a:gd name="connsiteX81" fmla="*/ 3045299 w 4312028"/>
              <a:gd name="connsiteY81" fmla="*/ 817546 h 3931978"/>
              <a:gd name="connsiteX82" fmla="*/ 3175928 w 4312028"/>
              <a:gd name="connsiteY82" fmla="*/ 898800 h 3931978"/>
              <a:gd name="connsiteX83" fmla="*/ 3259320 w 4312028"/>
              <a:gd name="connsiteY83" fmla="*/ 950022 h 3931978"/>
              <a:gd name="connsiteX84" fmla="*/ 3346553 w 4312028"/>
              <a:gd name="connsiteY84" fmla="*/ 995168 h 3931978"/>
              <a:gd name="connsiteX85" fmla="*/ 3417600 w 4312028"/>
              <a:gd name="connsiteY85" fmla="*/ 1105775 h 3931978"/>
              <a:gd name="connsiteX86" fmla="*/ 3484955 w 4312028"/>
              <a:gd name="connsiteY86" fmla="*/ 1120354 h 3931978"/>
              <a:gd name="connsiteX87" fmla="*/ 3611356 w 4312028"/>
              <a:gd name="connsiteY87" fmla="*/ 1173956 h 3931978"/>
              <a:gd name="connsiteX88" fmla="*/ 3714333 w 4312028"/>
              <a:gd name="connsiteY88" fmla="*/ 1233244 h 3931978"/>
              <a:gd name="connsiteX89" fmla="*/ 3803800 w 4312028"/>
              <a:gd name="connsiteY89" fmla="*/ 1310804 h 3931978"/>
              <a:gd name="connsiteX90" fmla="*/ 3897495 w 4312028"/>
              <a:gd name="connsiteY90" fmla="*/ 1346669 h 3931978"/>
              <a:gd name="connsiteX91" fmla="*/ 4032741 w 4312028"/>
              <a:gd name="connsiteY91" fmla="*/ 1335152 h 3931978"/>
              <a:gd name="connsiteX92" fmla="*/ 4074582 w 4312028"/>
              <a:gd name="connsiteY92" fmla="*/ 1296371 h 3931978"/>
              <a:gd name="connsiteX93" fmla="*/ 4115743 w 4312028"/>
              <a:gd name="connsiteY93" fmla="*/ 1342830 h 3931978"/>
              <a:gd name="connsiteX94" fmla="*/ 4062530 w 4312028"/>
              <a:gd name="connsiteY94" fmla="*/ 1397501 h 3931978"/>
              <a:gd name="connsiteX95" fmla="*/ 4185238 w 4312028"/>
              <a:gd name="connsiteY95" fmla="*/ 1521230 h 3931978"/>
              <a:gd name="connsiteX96" fmla="*/ 4312028 w 4312028"/>
              <a:gd name="connsiteY96" fmla="*/ 1609919 h 3931978"/>
              <a:gd name="connsiteX97" fmla="*/ 4290839 w 4312028"/>
              <a:gd name="connsiteY97" fmla="*/ 1647630 h 3931978"/>
              <a:gd name="connsiteX98" fmla="*/ 4203754 w 4312028"/>
              <a:gd name="connsiteY98" fmla="*/ 1596409 h 3931978"/>
              <a:gd name="connsiteX99" fmla="*/ 4309500 w 4312028"/>
              <a:gd name="connsiteY99" fmla="*/ 1718048 h 3931978"/>
              <a:gd name="connsiteX100" fmla="*/ 4256822 w 4312028"/>
              <a:gd name="connsiteY100" fmla="*/ 1764895 h 3931978"/>
              <a:gd name="connsiteX101" fmla="*/ 4040953 w 4312028"/>
              <a:gd name="connsiteY101" fmla="*/ 1603165 h 3931978"/>
              <a:gd name="connsiteX102" fmla="*/ 3912317 w 4312028"/>
              <a:gd name="connsiteY102" fmla="*/ 1566620 h 3931978"/>
              <a:gd name="connsiteX103" fmla="*/ 3822316 w 4312028"/>
              <a:gd name="connsiteY103" fmla="*/ 1592327 h 3931978"/>
              <a:gd name="connsiteX104" fmla="*/ 3723324 w 4312028"/>
              <a:gd name="connsiteY104" fmla="*/ 1539502 h 3931978"/>
              <a:gd name="connsiteX105" fmla="*/ 3580935 w 4312028"/>
              <a:gd name="connsiteY105" fmla="*/ 1526527 h 3931978"/>
              <a:gd name="connsiteX106" fmla="*/ 3371676 w 4312028"/>
              <a:gd name="connsiteY106" fmla="*/ 1410186 h 3931978"/>
              <a:gd name="connsiteX107" fmla="*/ 3285903 w 4312028"/>
              <a:gd name="connsiteY107" fmla="*/ 1432833 h 3931978"/>
              <a:gd name="connsiteX108" fmla="*/ 3018572 w 4312028"/>
              <a:gd name="connsiteY108" fmla="*/ 1246608 h 3931978"/>
              <a:gd name="connsiteX109" fmla="*/ 3013809 w 4312028"/>
              <a:gd name="connsiteY109" fmla="*/ 1309881 h 3931978"/>
              <a:gd name="connsiteX110" fmla="*/ 3091758 w 4312028"/>
              <a:gd name="connsiteY110" fmla="*/ 1386373 h 3931978"/>
              <a:gd name="connsiteX111" fmla="*/ 3022264 w 4312028"/>
              <a:gd name="connsiteY111" fmla="*/ 1443280 h 3931978"/>
              <a:gd name="connsiteX112" fmla="*/ 3017647 w 4312028"/>
              <a:gd name="connsiteY112" fmla="*/ 1579207 h 3931978"/>
              <a:gd name="connsiteX113" fmla="*/ 2993689 w 4312028"/>
              <a:gd name="connsiteY113" fmla="*/ 1723198 h 3931978"/>
              <a:gd name="connsiteX114" fmla="*/ 2995147 w 4312028"/>
              <a:gd name="connsiteY114" fmla="*/ 1875404 h 3931978"/>
              <a:gd name="connsiteX115" fmla="*/ 2939552 w 4312028"/>
              <a:gd name="connsiteY115" fmla="*/ 1950049 h 3931978"/>
              <a:gd name="connsiteX116" fmla="*/ 2947230 w 4312028"/>
              <a:gd name="connsiteY116" fmla="*/ 2111002 h 3931978"/>
              <a:gd name="connsiteX117" fmla="*/ 2813687 w 4312028"/>
              <a:gd name="connsiteY117" fmla="*/ 2156392 h 3931978"/>
              <a:gd name="connsiteX118" fmla="*/ 2772525 w 4312028"/>
              <a:gd name="connsiteY118" fmla="*/ 2112848 h 3931978"/>
              <a:gd name="connsiteX119" fmla="*/ 2673922 w 4312028"/>
              <a:gd name="connsiteY119" fmla="*/ 2118535 h 3931978"/>
              <a:gd name="connsiteX120" fmla="*/ 2771747 w 4312028"/>
              <a:gd name="connsiteY120" fmla="*/ 2351460 h 3931978"/>
              <a:gd name="connsiteX121" fmla="*/ 2740499 w 4312028"/>
              <a:gd name="connsiteY121" fmla="*/ 2453368 h 3931978"/>
              <a:gd name="connsiteX122" fmla="*/ 2808924 w 4312028"/>
              <a:gd name="connsiteY122" fmla="*/ 3474049 h 3931978"/>
              <a:gd name="connsiteX123" fmla="*/ 2806542 w 4312028"/>
              <a:gd name="connsiteY123" fmla="*/ 3929597 h 3931978"/>
              <a:gd name="connsiteX124" fmla="*/ 2491683 w 4312028"/>
              <a:gd name="connsiteY124" fmla="*/ 3929061 h 3931978"/>
              <a:gd name="connsiteX125" fmla="*/ 2313138 w 4312028"/>
              <a:gd name="connsiteY125" fmla="*/ 3139071 h 3931978"/>
              <a:gd name="connsiteX126" fmla="*/ 2179740 w 4312028"/>
              <a:gd name="connsiteY126" fmla="*/ 2655871 h 3931978"/>
              <a:gd name="connsiteX127" fmla="*/ 2124290 w 4312028"/>
              <a:gd name="connsiteY127" fmla="*/ 2823288 h 3931978"/>
              <a:gd name="connsiteX128" fmla="*/ 2056254 w 4312028"/>
              <a:gd name="connsiteY128" fmla="*/ 3094604 h 3931978"/>
              <a:gd name="connsiteX129" fmla="*/ 1950507 w 4312028"/>
              <a:gd name="connsiteY129" fmla="*/ 3573576 h 3931978"/>
              <a:gd name="connsiteX130" fmla="*/ 1862498 w 4312028"/>
              <a:gd name="connsiteY130" fmla="*/ 3931978 h 3931978"/>
              <a:gd name="connsiteX131" fmla="*/ 1468232 w 4312028"/>
              <a:gd name="connsiteY131" fmla="*/ 3930910 h 3931978"/>
              <a:gd name="connsiteX0" fmla="*/ 1468232 w 4312028"/>
              <a:gd name="connsiteY0" fmla="*/ 3930910 h 3931978"/>
              <a:gd name="connsiteX1" fmla="*/ 1533205 w 4312028"/>
              <a:gd name="connsiteY1" fmla="*/ 3428124 h 3931978"/>
              <a:gd name="connsiteX2" fmla="*/ 1571063 w 4312028"/>
              <a:gd name="connsiteY2" fmla="*/ 3044841 h 3931978"/>
              <a:gd name="connsiteX3" fmla="*/ 1591571 w 4312028"/>
              <a:gd name="connsiteY3" fmla="*/ 2781445 h 3931978"/>
              <a:gd name="connsiteX4" fmla="*/ 1602165 w 4312028"/>
              <a:gd name="connsiteY4" fmla="*/ 2609412 h 3931978"/>
              <a:gd name="connsiteX5" fmla="*/ 1610231 w 4312028"/>
              <a:gd name="connsiteY5" fmla="*/ 2464885 h 3931978"/>
              <a:gd name="connsiteX6" fmla="*/ 1622673 w 4312028"/>
              <a:gd name="connsiteY6" fmla="*/ 2295476 h 3931978"/>
              <a:gd name="connsiteX7" fmla="*/ 1661987 w 4312028"/>
              <a:gd name="connsiteY7" fmla="*/ 2186813 h 3931978"/>
              <a:gd name="connsiteX8" fmla="*/ 1683419 w 4312028"/>
              <a:gd name="connsiteY8" fmla="*/ 2108330 h 3931978"/>
              <a:gd name="connsiteX9" fmla="*/ 1577137 w 4312028"/>
              <a:gd name="connsiteY9" fmla="*/ 2063474 h 3931978"/>
              <a:gd name="connsiteX10" fmla="*/ 1563384 w 4312028"/>
              <a:gd name="connsiteY10" fmla="*/ 1977313 h 3931978"/>
              <a:gd name="connsiteX11" fmla="*/ 1583115 w 4312028"/>
              <a:gd name="connsiteY11" fmla="*/ 1912727 h 3931978"/>
              <a:gd name="connsiteX12" fmla="*/ 1521299 w 4312028"/>
              <a:gd name="connsiteY12" fmla="*/ 1850522 h 3931978"/>
              <a:gd name="connsiteX13" fmla="*/ 1488740 w 4312028"/>
              <a:gd name="connsiteY13" fmla="*/ 1738555 h 3931978"/>
              <a:gd name="connsiteX14" fmla="*/ 1446654 w 4312028"/>
              <a:gd name="connsiteY14" fmla="*/ 1228482 h 3931978"/>
              <a:gd name="connsiteX15" fmla="*/ 1275934 w 4312028"/>
              <a:gd name="connsiteY15" fmla="*/ 1283931 h 3931978"/>
              <a:gd name="connsiteX16" fmla="*/ 1172956 w 4312028"/>
              <a:gd name="connsiteY16" fmla="*/ 1383992 h 3931978"/>
              <a:gd name="connsiteX17" fmla="*/ 1036107 w 4312028"/>
              <a:gd name="connsiteY17" fmla="*/ 1446196 h 3931978"/>
              <a:gd name="connsiteX18" fmla="*/ 874377 w 4312028"/>
              <a:gd name="connsiteY18" fmla="*/ 1452416 h 3931978"/>
              <a:gd name="connsiteX19" fmla="*/ 840359 w 4312028"/>
              <a:gd name="connsiteY19" fmla="*/ 1508934 h 3931978"/>
              <a:gd name="connsiteX20" fmla="*/ 781071 w 4312028"/>
              <a:gd name="connsiteY20" fmla="*/ 1508400 h 3931978"/>
              <a:gd name="connsiteX21" fmla="*/ 660648 w 4312028"/>
              <a:gd name="connsiteY21" fmla="*/ 1582121 h 3931978"/>
              <a:gd name="connsiteX22" fmla="*/ 594459 w 4312028"/>
              <a:gd name="connsiteY22" fmla="*/ 1533282 h 3931978"/>
              <a:gd name="connsiteX23" fmla="*/ 463830 w 4312028"/>
              <a:gd name="connsiteY23" fmla="*/ 1601706 h 3931978"/>
              <a:gd name="connsiteX24" fmla="*/ 415524 w 4312028"/>
              <a:gd name="connsiteY24" fmla="*/ 1586495 h 3931978"/>
              <a:gd name="connsiteX25" fmla="*/ 319984 w 4312028"/>
              <a:gd name="connsiteY25" fmla="*/ 1654773 h 3931978"/>
              <a:gd name="connsiteX26" fmla="*/ 196352 w 4312028"/>
              <a:gd name="connsiteY26" fmla="*/ 1707453 h 3931978"/>
              <a:gd name="connsiteX27" fmla="*/ 123943 w 4312028"/>
              <a:gd name="connsiteY27" fmla="*/ 1712361 h 3931978"/>
              <a:gd name="connsiteX28" fmla="*/ 58045 w 4312028"/>
              <a:gd name="connsiteY28" fmla="*/ 1740791 h 3931978"/>
              <a:gd name="connsiteX29" fmla="*/ 49686 w 4312028"/>
              <a:gd name="connsiteY29" fmla="*/ 1705606 h 3931978"/>
              <a:gd name="connsiteX30" fmla="*/ 8041 w 4312028"/>
              <a:gd name="connsiteY30" fmla="*/ 1707161 h 3931978"/>
              <a:gd name="connsiteX31" fmla="*/ 4442 w 4312028"/>
              <a:gd name="connsiteY31" fmla="*/ 1673435 h 3931978"/>
              <a:gd name="connsiteX32" fmla="*/ 69028 w 4312028"/>
              <a:gd name="connsiteY32" fmla="*/ 1627511 h 3931978"/>
              <a:gd name="connsiteX33" fmla="*/ 6436 w 4312028"/>
              <a:gd name="connsiteY33" fmla="*/ 1644568 h 3931978"/>
              <a:gd name="connsiteX34" fmla="*/ 15183 w 4312028"/>
              <a:gd name="connsiteY34" fmla="*/ 1607148 h 3931978"/>
              <a:gd name="connsiteX35" fmla="*/ 132399 w 4312028"/>
              <a:gd name="connsiteY35" fmla="*/ 1540425 h 3931978"/>
              <a:gd name="connsiteX36" fmla="*/ 259626 w 4312028"/>
              <a:gd name="connsiteY36" fmla="*/ 1444349 h 3931978"/>
              <a:gd name="connsiteX37" fmla="*/ 196352 w 4312028"/>
              <a:gd name="connsiteY37" fmla="*/ 1431763 h 3931978"/>
              <a:gd name="connsiteX38" fmla="*/ 207870 w 4312028"/>
              <a:gd name="connsiteY38" fmla="*/ 1367177 h 3931978"/>
              <a:gd name="connsiteX39" fmla="*/ 335583 w 4312028"/>
              <a:gd name="connsiteY39" fmla="*/ 1353813 h 3931978"/>
              <a:gd name="connsiteX40" fmla="*/ 444634 w 4312028"/>
              <a:gd name="connsiteY40" fmla="*/ 1377237 h 3931978"/>
              <a:gd name="connsiteX41" fmla="*/ 416060 w 4312028"/>
              <a:gd name="connsiteY41" fmla="*/ 1351043 h 3931978"/>
              <a:gd name="connsiteX42" fmla="*/ 496197 w 4312028"/>
              <a:gd name="connsiteY42" fmla="*/ 1364260 h 3931978"/>
              <a:gd name="connsiteX43" fmla="*/ 588627 w 4312028"/>
              <a:gd name="connsiteY43" fmla="*/ 1283396 h 3931978"/>
              <a:gd name="connsiteX44" fmla="*/ 693985 w 4312028"/>
              <a:gd name="connsiteY44" fmla="*/ 1203600 h 3931978"/>
              <a:gd name="connsiteX45" fmla="*/ 750990 w 4312028"/>
              <a:gd name="connsiteY45" fmla="*/ 1183286 h 3931978"/>
              <a:gd name="connsiteX46" fmla="*/ 799732 w 4312028"/>
              <a:gd name="connsiteY46" fmla="*/ 1147616 h 3931978"/>
              <a:gd name="connsiteX47" fmla="*/ 949022 w 4312028"/>
              <a:gd name="connsiteY47" fmla="*/ 1091633 h 3931978"/>
              <a:gd name="connsiteX48" fmla="*/ 974826 w 4312028"/>
              <a:gd name="connsiteY48" fmla="*/ 1050860 h 3931978"/>
              <a:gd name="connsiteX49" fmla="*/ 1037566 w 4312028"/>
              <a:gd name="connsiteY49" fmla="*/ 1017377 h 3931978"/>
              <a:gd name="connsiteX50" fmla="*/ 1085871 w 4312028"/>
              <a:gd name="connsiteY50" fmla="*/ 1029429 h 3931978"/>
              <a:gd name="connsiteX51" fmla="*/ 1098846 w 4312028"/>
              <a:gd name="connsiteY51" fmla="*/ 970383 h 3931978"/>
              <a:gd name="connsiteX52" fmla="*/ 1216499 w 4312028"/>
              <a:gd name="connsiteY52" fmla="*/ 851807 h 3931978"/>
              <a:gd name="connsiteX53" fmla="*/ 1297365 w 4312028"/>
              <a:gd name="connsiteY53" fmla="*/ 817935 h 3931978"/>
              <a:gd name="connsiteX54" fmla="*/ 1396891 w 4312028"/>
              <a:gd name="connsiteY54" fmla="*/ 761951 h 3931978"/>
              <a:gd name="connsiteX55" fmla="*/ 1372933 w 4312028"/>
              <a:gd name="connsiteY55" fmla="*/ 725406 h 3931978"/>
              <a:gd name="connsiteX56" fmla="*/ 1483977 w 4312028"/>
              <a:gd name="connsiteY56" fmla="*/ 625102 h 3931978"/>
              <a:gd name="connsiteX57" fmla="*/ 1523146 w 4312028"/>
              <a:gd name="connsiteY57" fmla="*/ 562607 h 3931978"/>
              <a:gd name="connsiteX58" fmla="*/ 1633267 w 4312028"/>
              <a:gd name="connsiteY58" fmla="*/ 488253 h 3931978"/>
              <a:gd name="connsiteX59" fmla="*/ 1541030 w 4312028"/>
              <a:gd name="connsiteY59" fmla="*/ 501326 h 3931978"/>
              <a:gd name="connsiteX60" fmla="*/ 1627046 w 4312028"/>
              <a:gd name="connsiteY60" fmla="*/ 413074 h 3931978"/>
              <a:gd name="connsiteX61" fmla="*/ 1689396 w 4312028"/>
              <a:gd name="connsiteY61" fmla="*/ 431200 h 3931978"/>
              <a:gd name="connsiteX62" fmla="*/ 1891219 w 4312028"/>
              <a:gd name="connsiteY62" fmla="*/ 405007 h 3931978"/>
              <a:gd name="connsiteX63" fmla="*/ 1944287 w 4312028"/>
              <a:gd name="connsiteY63" fmla="*/ 282980 h 3931978"/>
              <a:gd name="connsiteX64" fmla="*/ 1969169 w 4312028"/>
              <a:gd name="connsiteY64" fmla="*/ 166493 h 3931978"/>
              <a:gd name="connsiteX65" fmla="*/ 2032831 w 4312028"/>
              <a:gd name="connsiteY65" fmla="*/ 110509 h 3931978"/>
              <a:gd name="connsiteX66" fmla="*/ 2083517 w 4312028"/>
              <a:gd name="connsiteY66" fmla="*/ 46458 h 3931978"/>
              <a:gd name="connsiteX67" fmla="*/ 2132357 w 4312028"/>
              <a:gd name="connsiteY67" fmla="*/ 0 h 3931978"/>
              <a:gd name="connsiteX68" fmla="*/ 2214680 w 4312028"/>
              <a:gd name="connsiteY68" fmla="*/ 57975 h 3931978"/>
              <a:gd name="connsiteX69" fmla="*/ 2292630 w 4312028"/>
              <a:gd name="connsiteY69" fmla="*/ 146131 h 3931978"/>
              <a:gd name="connsiteX70" fmla="*/ 2341470 w 4312028"/>
              <a:gd name="connsiteY70" fmla="*/ 290124 h 3931978"/>
              <a:gd name="connsiteX71" fmla="*/ 2392690 w 4312028"/>
              <a:gd name="connsiteY71" fmla="*/ 451319 h 3931978"/>
              <a:gd name="connsiteX72" fmla="*/ 2547667 w 4312028"/>
              <a:gd name="connsiteY72" fmla="*/ 413608 h 3931978"/>
              <a:gd name="connsiteX73" fmla="*/ 2662404 w 4312028"/>
              <a:gd name="connsiteY73" fmla="*/ 403014 h 3931978"/>
              <a:gd name="connsiteX74" fmla="*/ 2715375 w 4312028"/>
              <a:gd name="connsiteY74" fmla="*/ 388873 h 3931978"/>
              <a:gd name="connsiteX75" fmla="*/ 2815144 w 4312028"/>
              <a:gd name="connsiteY75" fmla="*/ 438490 h 3931978"/>
              <a:gd name="connsiteX76" fmla="*/ 2740499 w 4312028"/>
              <a:gd name="connsiteY76" fmla="*/ 469592 h 3931978"/>
              <a:gd name="connsiteX77" fmla="*/ 2658372 w 4312028"/>
              <a:gd name="connsiteY77" fmla="*/ 461767 h 3931978"/>
              <a:gd name="connsiteX78" fmla="*/ 2663473 w 4312028"/>
              <a:gd name="connsiteY78" fmla="*/ 497632 h 3931978"/>
              <a:gd name="connsiteX79" fmla="*/ 2827585 w 4312028"/>
              <a:gd name="connsiteY79" fmla="*/ 556678 h 3931978"/>
              <a:gd name="connsiteX80" fmla="*/ 2986545 w 4312028"/>
              <a:gd name="connsiteY80" fmla="*/ 718408 h 3931978"/>
              <a:gd name="connsiteX81" fmla="*/ 3045299 w 4312028"/>
              <a:gd name="connsiteY81" fmla="*/ 817546 h 3931978"/>
              <a:gd name="connsiteX82" fmla="*/ 3175928 w 4312028"/>
              <a:gd name="connsiteY82" fmla="*/ 898800 h 3931978"/>
              <a:gd name="connsiteX83" fmla="*/ 3259320 w 4312028"/>
              <a:gd name="connsiteY83" fmla="*/ 950022 h 3931978"/>
              <a:gd name="connsiteX84" fmla="*/ 3346553 w 4312028"/>
              <a:gd name="connsiteY84" fmla="*/ 995168 h 3931978"/>
              <a:gd name="connsiteX85" fmla="*/ 3417600 w 4312028"/>
              <a:gd name="connsiteY85" fmla="*/ 1105775 h 3931978"/>
              <a:gd name="connsiteX86" fmla="*/ 3484955 w 4312028"/>
              <a:gd name="connsiteY86" fmla="*/ 1120354 h 3931978"/>
              <a:gd name="connsiteX87" fmla="*/ 3611356 w 4312028"/>
              <a:gd name="connsiteY87" fmla="*/ 1173956 h 3931978"/>
              <a:gd name="connsiteX88" fmla="*/ 3714333 w 4312028"/>
              <a:gd name="connsiteY88" fmla="*/ 1233244 h 3931978"/>
              <a:gd name="connsiteX89" fmla="*/ 3803800 w 4312028"/>
              <a:gd name="connsiteY89" fmla="*/ 1310804 h 3931978"/>
              <a:gd name="connsiteX90" fmla="*/ 3897495 w 4312028"/>
              <a:gd name="connsiteY90" fmla="*/ 1346669 h 3931978"/>
              <a:gd name="connsiteX91" fmla="*/ 4032741 w 4312028"/>
              <a:gd name="connsiteY91" fmla="*/ 1335152 h 3931978"/>
              <a:gd name="connsiteX92" fmla="*/ 4074582 w 4312028"/>
              <a:gd name="connsiteY92" fmla="*/ 1296371 h 3931978"/>
              <a:gd name="connsiteX93" fmla="*/ 4115743 w 4312028"/>
              <a:gd name="connsiteY93" fmla="*/ 1342830 h 3931978"/>
              <a:gd name="connsiteX94" fmla="*/ 4062530 w 4312028"/>
              <a:gd name="connsiteY94" fmla="*/ 1397501 h 3931978"/>
              <a:gd name="connsiteX95" fmla="*/ 4185238 w 4312028"/>
              <a:gd name="connsiteY95" fmla="*/ 1521230 h 3931978"/>
              <a:gd name="connsiteX96" fmla="*/ 4312028 w 4312028"/>
              <a:gd name="connsiteY96" fmla="*/ 1609919 h 3931978"/>
              <a:gd name="connsiteX97" fmla="*/ 4290839 w 4312028"/>
              <a:gd name="connsiteY97" fmla="*/ 1647630 h 3931978"/>
              <a:gd name="connsiteX98" fmla="*/ 4203754 w 4312028"/>
              <a:gd name="connsiteY98" fmla="*/ 1596409 h 3931978"/>
              <a:gd name="connsiteX99" fmla="*/ 4309500 w 4312028"/>
              <a:gd name="connsiteY99" fmla="*/ 1718048 h 3931978"/>
              <a:gd name="connsiteX100" fmla="*/ 4256822 w 4312028"/>
              <a:gd name="connsiteY100" fmla="*/ 1764895 h 3931978"/>
              <a:gd name="connsiteX101" fmla="*/ 4040953 w 4312028"/>
              <a:gd name="connsiteY101" fmla="*/ 1603165 h 3931978"/>
              <a:gd name="connsiteX102" fmla="*/ 3912317 w 4312028"/>
              <a:gd name="connsiteY102" fmla="*/ 1566620 h 3931978"/>
              <a:gd name="connsiteX103" fmla="*/ 3822316 w 4312028"/>
              <a:gd name="connsiteY103" fmla="*/ 1592327 h 3931978"/>
              <a:gd name="connsiteX104" fmla="*/ 3723324 w 4312028"/>
              <a:gd name="connsiteY104" fmla="*/ 1539502 h 3931978"/>
              <a:gd name="connsiteX105" fmla="*/ 3580935 w 4312028"/>
              <a:gd name="connsiteY105" fmla="*/ 1526527 h 3931978"/>
              <a:gd name="connsiteX106" fmla="*/ 3371676 w 4312028"/>
              <a:gd name="connsiteY106" fmla="*/ 1410186 h 3931978"/>
              <a:gd name="connsiteX107" fmla="*/ 3285903 w 4312028"/>
              <a:gd name="connsiteY107" fmla="*/ 1432833 h 3931978"/>
              <a:gd name="connsiteX108" fmla="*/ 3018572 w 4312028"/>
              <a:gd name="connsiteY108" fmla="*/ 1246608 h 3931978"/>
              <a:gd name="connsiteX109" fmla="*/ 3013809 w 4312028"/>
              <a:gd name="connsiteY109" fmla="*/ 1309881 h 3931978"/>
              <a:gd name="connsiteX110" fmla="*/ 3091758 w 4312028"/>
              <a:gd name="connsiteY110" fmla="*/ 1386373 h 3931978"/>
              <a:gd name="connsiteX111" fmla="*/ 3022264 w 4312028"/>
              <a:gd name="connsiteY111" fmla="*/ 1443280 h 3931978"/>
              <a:gd name="connsiteX112" fmla="*/ 3017647 w 4312028"/>
              <a:gd name="connsiteY112" fmla="*/ 1579207 h 3931978"/>
              <a:gd name="connsiteX113" fmla="*/ 2993689 w 4312028"/>
              <a:gd name="connsiteY113" fmla="*/ 1723198 h 3931978"/>
              <a:gd name="connsiteX114" fmla="*/ 2995147 w 4312028"/>
              <a:gd name="connsiteY114" fmla="*/ 1875404 h 3931978"/>
              <a:gd name="connsiteX115" fmla="*/ 2939552 w 4312028"/>
              <a:gd name="connsiteY115" fmla="*/ 1950049 h 3931978"/>
              <a:gd name="connsiteX116" fmla="*/ 2947230 w 4312028"/>
              <a:gd name="connsiteY116" fmla="*/ 2111002 h 3931978"/>
              <a:gd name="connsiteX117" fmla="*/ 2813687 w 4312028"/>
              <a:gd name="connsiteY117" fmla="*/ 2156392 h 3931978"/>
              <a:gd name="connsiteX118" fmla="*/ 2772525 w 4312028"/>
              <a:gd name="connsiteY118" fmla="*/ 2112848 h 3931978"/>
              <a:gd name="connsiteX119" fmla="*/ 2673922 w 4312028"/>
              <a:gd name="connsiteY119" fmla="*/ 2118535 h 3931978"/>
              <a:gd name="connsiteX120" fmla="*/ 2771747 w 4312028"/>
              <a:gd name="connsiteY120" fmla="*/ 2351460 h 3931978"/>
              <a:gd name="connsiteX121" fmla="*/ 2740499 w 4312028"/>
              <a:gd name="connsiteY121" fmla="*/ 2453368 h 3931978"/>
              <a:gd name="connsiteX122" fmla="*/ 2808924 w 4312028"/>
              <a:gd name="connsiteY122" fmla="*/ 3474049 h 3931978"/>
              <a:gd name="connsiteX123" fmla="*/ 2806542 w 4312028"/>
              <a:gd name="connsiteY123" fmla="*/ 3929597 h 3931978"/>
              <a:gd name="connsiteX124" fmla="*/ 2491683 w 4312028"/>
              <a:gd name="connsiteY124" fmla="*/ 3929061 h 3931978"/>
              <a:gd name="connsiteX125" fmla="*/ 2313138 w 4312028"/>
              <a:gd name="connsiteY125" fmla="*/ 3139071 h 3931978"/>
              <a:gd name="connsiteX126" fmla="*/ 2179740 w 4312028"/>
              <a:gd name="connsiteY126" fmla="*/ 2655871 h 3931978"/>
              <a:gd name="connsiteX127" fmla="*/ 2124290 w 4312028"/>
              <a:gd name="connsiteY127" fmla="*/ 2823288 h 3931978"/>
              <a:gd name="connsiteX128" fmla="*/ 2056254 w 4312028"/>
              <a:gd name="connsiteY128" fmla="*/ 3094604 h 3931978"/>
              <a:gd name="connsiteX129" fmla="*/ 1950507 w 4312028"/>
              <a:gd name="connsiteY129" fmla="*/ 3573576 h 3931978"/>
              <a:gd name="connsiteX130" fmla="*/ 1862498 w 4312028"/>
              <a:gd name="connsiteY130" fmla="*/ 3931978 h 3931978"/>
              <a:gd name="connsiteX131" fmla="*/ 1468232 w 4312028"/>
              <a:gd name="connsiteY131" fmla="*/ 3930910 h 3931978"/>
              <a:gd name="connsiteX0" fmla="*/ 1468232 w 4312028"/>
              <a:gd name="connsiteY0" fmla="*/ 3930910 h 3931978"/>
              <a:gd name="connsiteX1" fmla="*/ 1533205 w 4312028"/>
              <a:gd name="connsiteY1" fmla="*/ 3428124 h 3931978"/>
              <a:gd name="connsiteX2" fmla="*/ 1571063 w 4312028"/>
              <a:gd name="connsiteY2" fmla="*/ 3044841 h 3931978"/>
              <a:gd name="connsiteX3" fmla="*/ 1591571 w 4312028"/>
              <a:gd name="connsiteY3" fmla="*/ 2781445 h 3931978"/>
              <a:gd name="connsiteX4" fmla="*/ 1602165 w 4312028"/>
              <a:gd name="connsiteY4" fmla="*/ 2609412 h 3931978"/>
              <a:gd name="connsiteX5" fmla="*/ 1610231 w 4312028"/>
              <a:gd name="connsiteY5" fmla="*/ 2464885 h 3931978"/>
              <a:gd name="connsiteX6" fmla="*/ 1622673 w 4312028"/>
              <a:gd name="connsiteY6" fmla="*/ 2295476 h 3931978"/>
              <a:gd name="connsiteX7" fmla="*/ 1661987 w 4312028"/>
              <a:gd name="connsiteY7" fmla="*/ 2186813 h 3931978"/>
              <a:gd name="connsiteX8" fmla="*/ 1683419 w 4312028"/>
              <a:gd name="connsiteY8" fmla="*/ 2108330 h 3931978"/>
              <a:gd name="connsiteX9" fmla="*/ 1577137 w 4312028"/>
              <a:gd name="connsiteY9" fmla="*/ 2063474 h 3931978"/>
              <a:gd name="connsiteX10" fmla="*/ 1563384 w 4312028"/>
              <a:gd name="connsiteY10" fmla="*/ 1977313 h 3931978"/>
              <a:gd name="connsiteX11" fmla="*/ 1583115 w 4312028"/>
              <a:gd name="connsiteY11" fmla="*/ 1912727 h 3931978"/>
              <a:gd name="connsiteX12" fmla="*/ 1521299 w 4312028"/>
              <a:gd name="connsiteY12" fmla="*/ 1850522 h 3931978"/>
              <a:gd name="connsiteX13" fmla="*/ 1488740 w 4312028"/>
              <a:gd name="connsiteY13" fmla="*/ 1738555 h 3931978"/>
              <a:gd name="connsiteX14" fmla="*/ 1446654 w 4312028"/>
              <a:gd name="connsiteY14" fmla="*/ 1228482 h 3931978"/>
              <a:gd name="connsiteX15" fmla="*/ 1275934 w 4312028"/>
              <a:gd name="connsiteY15" fmla="*/ 1283931 h 3931978"/>
              <a:gd name="connsiteX16" fmla="*/ 1172956 w 4312028"/>
              <a:gd name="connsiteY16" fmla="*/ 1383992 h 3931978"/>
              <a:gd name="connsiteX17" fmla="*/ 1036107 w 4312028"/>
              <a:gd name="connsiteY17" fmla="*/ 1446196 h 3931978"/>
              <a:gd name="connsiteX18" fmla="*/ 874377 w 4312028"/>
              <a:gd name="connsiteY18" fmla="*/ 1452416 h 3931978"/>
              <a:gd name="connsiteX19" fmla="*/ 840359 w 4312028"/>
              <a:gd name="connsiteY19" fmla="*/ 1508934 h 3931978"/>
              <a:gd name="connsiteX20" fmla="*/ 781071 w 4312028"/>
              <a:gd name="connsiteY20" fmla="*/ 1508400 h 3931978"/>
              <a:gd name="connsiteX21" fmla="*/ 660648 w 4312028"/>
              <a:gd name="connsiteY21" fmla="*/ 1582121 h 3931978"/>
              <a:gd name="connsiteX22" fmla="*/ 594459 w 4312028"/>
              <a:gd name="connsiteY22" fmla="*/ 1533282 h 3931978"/>
              <a:gd name="connsiteX23" fmla="*/ 463830 w 4312028"/>
              <a:gd name="connsiteY23" fmla="*/ 1601706 h 3931978"/>
              <a:gd name="connsiteX24" fmla="*/ 415524 w 4312028"/>
              <a:gd name="connsiteY24" fmla="*/ 1586495 h 3931978"/>
              <a:gd name="connsiteX25" fmla="*/ 319984 w 4312028"/>
              <a:gd name="connsiteY25" fmla="*/ 1654773 h 3931978"/>
              <a:gd name="connsiteX26" fmla="*/ 196352 w 4312028"/>
              <a:gd name="connsiteY26" fmla="*/ 1707453 h 3931978"/>
              <a:gd name="connsiteX27" fmla="*/ 123943 w 4312028"/>
              <a:gd name="connsiteY27" fmla="*/ 1712361 h 3931978"/>
              <a:gd name="connsiteX28" fmla="*/ 58045 w 4312028"/>
              <a:gd name="connsiteY28" fmla="*/ 1740791 h 3931978"/>
              <a:gd name="connsiteX29" fmla="*/ 49686 w 4312028"/>
              <a:gd name="connsiteY29" fmla="*/ 1705606 h 3931978"/>
              <a:gd name="connsiteX30" fmla="*/ 8041 w 4312028"/>
              <a:gd name="connsiteY30" fmla="*/ 1707161 h 3931978"/>
              <a:gd name="connsiteX31" fmla="*/ 4442 w 4312028"/>
              <a:gd name="connsiteY31" fmla="*/ 1673435 h 3931978"/>
              <a:gd name="connsiteX32" fmla="*/ 69028 w 4312028"/>
              <a:gd name="connsiteY32" fmla="*/ 1627511 h 3931978"/>
              <a:gd name="connsiteX33" fmla="*/ 6436 w 4312028"/>
              <a:gd name="connsiteY33" fmla="*/ 1644568 h 3931978"/>
              <a:gd name="connsiteX34" fmla="*/ 15183 w 4312028"/>
              <a:gd name="connsiteY34" fmla="*/ 1607148 h 3931978"/>
              <a:gd name="connsiteX35" fmla="*/ 132399 w 4312028"/>
              <a:gd name="connsiteY35" fmla="*/ 1540425 h 3931978"/>
              <a:gd name="connsiteX36" fmla="*/ 259626 w 4312028"/>
              <a:gd name="connsiteY36" fmla="*/ 1444349 h 3931978"/>
              <a:gd name="connsiteX37" fmla="*/ 196352 w 4312028"/>
              <a:gd name="connsiteY37" fmla="*/ 1431763 h 3931978"/>
              <a:gd name="connsiteX38" fmla="*/ 207870 w 4312028"/>
              <a:gd name="connsiteY38" fmla="*/ 1367177 h 3931978"/>
              <a:gd name="connsiteX39" fmla="*/ 335583 w 4312028"/>
              <a:gd name="connsiteY39" fmla="*/ 1353813 h 3931978"/>
              <a:gd name="connsiteX40" fmla="*/ 416060 w 4312028"/>
              <a:gd name="connsiteY40" fmla="*/ 1351043 h 3931978"/>
              <a:gd name="connsiteX41" fmla="*/ 496197 w 4312028"/>
              <a:gd name="connsiteY41" fmla="*/ 1364260 h 3931978"/>
              <a:gd name="connsiteX42" fmla="*/ 588627 w 4312028"/>
              <a:gd name="connsiteY42" fmla="*/ 1283396 h 3931978"/>
              <a:gd name="connsiteX43" fmla="*/ 693985 w 4312028"/>
              <a:gd name="connsiteY43" fmla="*/ 1203600 h 3931978"/>
              <a:gd name="connsiteX44" fmla="*/ 750990 w 4312028"/>
              <a:gd name="connsiteY44" fmla="*/ 1183286 h 3931978"/>
              <a:gd name="connsiteX45" fmla="*/ 799732 w 4312028"/>
              <a:gd name="connsiteY45" fmla="*/ 1147616 h 3931978"/>
              <a:gd name="connsiteX46" fmla="*/ 949022 w 4312028"/>
              <a:gd name="connsiteY46" fmla="*/ 1091633 h 3931978"/>
              <a:gd name="connsiteX47" fmla="*/ 974826 w 4312028"/>
              <a:gd name="connsiteY47" fmla="*/ 1050860 h 3931978"/>
              <a:gd name="connsiteX48" fmla="*/ 1037566 w 4312028"/>
              <a:gd name="connsiteY48" fmla="*/ 1017377 h 3931978"/>
              <a:gd name="connsiteX49" fmla="*/ 1085871 w 4312028"/>
              <a:gd name="connsiteY49" fmla="*/ 1029429 h 3931978"/>
              <a:gd name="connsiteX50" fmla="*/ 1098846 w 4312028"/>
              <a:gd name="connsiteY50" fmla="*/ 970383 h 3931978"/>
              <a:gd name="connsiteX51" fmla="*/ 1216499 w 4312028"/>
              <a:gd name="connsiteY51" fmla="*/ 851807 h 3931978"/>
              <a:gd name="connsiteX52" fmla="*/ 1297365 w 4312028"/>
              <a:gd name="connsiteY52" fmla="*/ 817935 h 3931978"/>
              <a:gd name="connsiteX53" fmla="*/ 1396891 w 4312028"/>
              <a:gd name="connsiteY53" fmla="*/ 761951 h 3931978"/>
              <a:gd name="connsiteX54" fmla="*/ 1372933 w 4312028"/>
              <a:gd name="connsiteY54" fmla="*/ 725406 h 3931978"/>
              <a:gd name="connsiteX55" fmla="*/ 1483977 w 4312028"/>
              <a:gd name="connsiteY55" fmla="*/ 625102 h 3931978"/>
              <a:gd name="connsiteX56" fmla="*/ 1523146 w 4312028"/>
              <a:gd name="connsiteY56" fmla="*/ 562607 h 3931978"/>
              <a:gd name="connsiteX57" fmla="*/ 1633267 w 4312028"/>
              <a:gd name="connsiteY57" fmla="*/ 488253 h 3931978"/>
              <a:gd name="connsiteX58" fmla="*/ 1541030 w 4312028"/>
              <a:gd name="connsiteY58" fmla="*/ 501326 h 3931978"/>
              <a:gd name="connsiteX59" fmla="*/ 1627046 w 4312028"/>
              <a:gd name="connsiteY59" fmla="*/ 413074 h 3931978"/>
              <a:gd name="connsiteX60" fmla="*/ 1689396 w 4312028"/>
              <a:gd name="connsiteY60" fmla="*/ 431200 h 3931978"/>
              <a:gd name="connsiteX61" fmla="*/ 1891219 w 4312028"/>
              <a:gd name="connsiteY61" fmla="*/ 405007 h 3931978"/>
              <a:gd name="connsiteX62" fmla="*/ 1944287 w 4312028"/>
              <a:gd name="connsiteY62" fmla="*/ 282980 h 3931978"/>
              <a:gd name="connsiteX63" fmla="*/ 1969169 w 4312028"/>
              <a:gd name="connsiteY63" fmla="*/ 166493 h 3931978"/>
              <a:gd name="connsiteX64" fmla="*/ 2032831 w 4312028"/>
              <a:gd name="connsiteY64" fmla="*/ 110509 h 3931978"/>
              <a:gd name="connsiteX65" fmla="*/ 2083517 w 4312028"/>
              <a:gd name="connsiteY65" fmla="*/ 46458 h 3931978"/>
              <a:gd name="connsiteX66" fmla="*/ 2132357 w 4312028"/>
              <a:gd name="connsiteY66" fmla="*/ 0 h 3931978"/>
              <a:gd name="connsiteX67" fmla="*/ 2214680 w 4312028"/>
              <a:gd name="connsiteY67" fmla="*/ 57975 h 3931978"/>
              <a:gd name="connsiteX68" fmla="*/ 2292630 w 4312028"/>
              <a:gd name="connsiteY68" fmla="*/ 146131 h 3931978"/>
              <a:gd name="connsiteX69" fmla="*/ 2341470 w 4312028"/>
              <a:gd name="connsiteY69" fmla="*/ 290124 h 3931978"/>
              <a:gd name="connsiteX70" fmla="*/ 2392690 w 4312028"/>
              <a:gd name="connsiteY70" fmla="*/ 451319 h 3931978"/>
              <a:gd name="connsiteX71" fmla="*/ 2547667 w 4312028"/>
              <a:gd name="connsiteY71" fmla="*/ 413608 h 3931978"/>
              <a:gd name="connsiteX72" fmla="*/ 2662404 w 4312028"/>
              <a:gd name="connsiteY72" fmla="*/ 403014 h 3931978"/>
              <a:gd name="connsiteX73" fmla="*/ 2715375 w 4312028"/>
              <a:gd name="connsiteY73" fmla="*/ 388873 h 3931978"/>
              <a:gd name="connsiteX74" fmla="*/ 2815144 w 4312028"/>
              <a:gd name="connsiteY74" fmla="*/ 438490 h 3931978"/>
              <a:gd name="connsiteX75" fmla="*/ 2740499 w 4312028"/>
              <a:gd name="connsiteY75" fmla="*/ 469592 h 3931978"/>
              <a:gd name="connsiteX76" fmla="*/ 2658372 w 4312028"/>
              <a:gd name="connsiteY76" fmla="*/ 461767 h 3931978"/>
              <a:gd name="connsiteX77" fmla="*/ 2663473 w 4312028"/>
              <a:gd name="connsiteY77" fmla="*/ 497632 h 3931978"/>
              <a:gd name="connsiteX78" fmla="*/ 2827585 w 4312028"/>
              <a:gd name="connsiteY78" fmla="*/ 556678 h 3931978"/>
              <a:gd name="connsiteX79" fmla="*/ 2986545 w 4312028"/>
              <a:gd name="connsiteY79" fmla="*/ 718408 h 3931978"/>
              <a:gd name="connsiteX80" fmla="*/ 3045299 w 4312028"/>
              <a:gd name="connsiteY80" fmla="*/ 817546 h 3931978"/>
              <a:gd name="connsiteX81" fmla="*/ 3175928 w 4312028"/>
              <a:gd name="connsiteY81" fmla="*/ 898800 h 3931978"/>
              <a:gd name="connsiteX82" fmla="*/ 3259320 w 4312028"/>
              <a:gd name="connsiteY82" fmla="*/ 950022 h 3931978"/>
              <a:gd name="connsiteX83" fmla="*/ 3346553 w 4312028"/>
              <a:gd name="connsiteY83" fmla="*/ 995168 h 3931978"/>
              <a:gd name="connsiteX84" fmla="*/ 3417600 w 4312028"/>
              <a:gd name="connsiteY84" fmla="*/ 1105775 h 3931978"/>
              <a:gd name="connsiteX85" fmla="*/ 3484955 w 4312028"/>
              <a:gd name="connsiteY85" fmla="*/ 1120354 h 3931978"/>
              <a:gd name="connsiteX86" fmla="*/ 3611356 w 4312028"/>
              <a:gd name="connsiteY86" fmla="*/ 1173956 h 3931978"/>
              <a:gd name="connsiteX87" fmla="*/ 3714333 w 4312028"/>
              <a:gd name="connsiteY87" fmla="*/ 1233244 h 3931978"/>
              <a:gd name="connsiteX88" fmla="*/ 3803800 w 4312028"/>
              <a:gd name="connsiteY88" fmla="*/ 1310804 h 3931978"/>
              <a:gd name="connsiteX89" fmla="*/ 3897495 w 4312028"/>
              <a:gd name="connsiteY89" fmla="*/ 1346669 h 3931978"/>
              <a:gd name="connsiteX90" fmla="*/ 4032741 w 4312028"/>
              <a:gd name="connsiteY90" fmla="*/ 1335152 h 3931978"/>
              <a:gd name="connsiteX91" fmla="*/ 4074582 w 4312028"/>
              <a:gd name="connsiteY91" fmla="*/ 1296371 h 3931978"/>
              <a:gd name="connsiteX92" fmla="*/ 4115743 w 4312028"/>
              <a:gd name="connsiteY92" fmla="*/ 1342830 h 3931978"/>
              <a:gd name="connsiteX93" fmla="*/ 4062530 w 4312028"/>
              <a:gd name="connsiteY93" fmla="*/ 1397501 h 3931978"/>
              <a:gd name="connsiteX94" fmla="*/ 4185238 w 4312028"/>
              <a:gd name="connsiteY94" fmla="*/ 1521230 h 3931978"/>
              <a:gd name="connsiteX95" fmla="*/ 4312028 w 4312028"/>
              <a:gd name="connsiteY95" fmla="*/ 1609919 h 3931978"/>
              <a:gd name="connsiteX96" fmla="*/ 4290839 w 4312028"/>
              <a:gd name="connsiteY96" fmla="*/ 1647630 h 3931978"/>
              <a:gd name="connsiteX97" fmla="*/ 4203754 w 4312028"/>
              <a:gd name="connsiteY97" fmla="*/ 1596409 h 3931978"/>
              <a:gd name="connsiteX98" fmla="*/ 4309500 w 4312028"/>
              <a:gd name="connsiteY98" fmla="*/ 1718048 h 3931978"/>
              <a:gd name="connsiteX99" fmla="*/ 4256822 w 4312028"/>
              <a:gd name="connsiteY99" fmla="*/ 1764895 h 3931978"/>
              <a:gd name="connsiteX100" fmla="*/ 4040953 w 4312028"/>
              <a:gd name="connsiteY100" fmla="*/ 1603165 h 3931978"/>
              <a:gd name="connsiteX101" fmla="*/ 3912317 w 4312028"/>
              <a:gd name="connsiteY101" fmla="*/ 1566620 h 3931978"/>
              <a:gd name="connsiteX102" fmla="*/ 3822316 w 4312028"/>
              <a:gd name="connsiteY102" fmla="*/ 1592327 h 3931978"/>
              <a:gd name="connsiteX103" fmla="*/ 3723324 w 4312028"/>
              <a:gd name="connsiteY103" fmla="*/ 1539502 h 3931978"/>
              <a:gd name="connsiteX104" fmla="*/ 3580935 w 4312028"/>
              <a:gd name="connsiteY104" fmla="*/ 1526527 h 3931978"/>
              <a:gd name="connsiteX105" fmla="*/ 3371676 w 4312028"/>
              <a:gd name="connsiteY105" fmla="*/ 1410186 h 3931978"/>
              <a:gd name="connsiteX106" fmla="*/ 3285903 w 4312028"/>
              <a:gd name="connsiteY106" fmla="*/ 1432833 h 3931978"/>
              <a:gd name="connsiteX107" fmla="*/ 3018572 w 4312028"/>
              <a:gd name="connsiteY107" fmla="*/ 1246608 h 3931978"/>
              <a:gd name="connsiteX108" fmla="*/ 3013809 w 4312028"/>
              <a:gd name="connsiteY108" fmla="*/ 1309881 h 3931978"/>
              <a:gd name="connsiteX109" fmla="*/ 3091758 w 4312028"/>
              <a:gd name="connsiteY109" fmla="*/ 1386373 h 3931978"/>
              <a:gd name="connsiteX110" fmla="*/ 3022264 w 4312028"/>
              <a:gd name="connsiteY110" fmla="*/ 1443280 h 3931978"/>
              <a:gd name="connsiteX111" fmla="*/ 3017647 w 4312028"/>
              <a:gd name="connsiteY111" fmla="*/ 1579207 h 3931978"/>
              <a:gd name="connsiteX112" fmla="*/ 2993689 w 4312028"/>
              <a:gd name="connsiteY112" fmla="*/ 1723198 h 3931978"/>
              <a:gd name="connsiteX113" fmla="*/ 2995147 w 4312028"/>
              <a:gd name="connsiteY113" fmla="*/ 1875404 h 3931978"/>
              <a:gd name="connsiteX114" fmla="*/ 2939552 w 4312028"/>
              <a:gd name="connsiteY114" fmla="*/ 1950049 h 3931978"/>
              <a:gd name="connsiteX115" fmla="*/ 2947230 w 4312028"/>
              <a:gd name="connsiteY115" fmla="*/ 2111002 h 3931978"/>
              <a:gd name="connsiteX116" fmla="*/ 2813687 w 4312028"/>
              <a:gd name="connsiteY116" fmla="*/ 2156392 h 3931978"/>
              <a:gd name="connsiteX117" fmla="*/ 2772525 w 4312028"/>
              <a:gd name="connsiteY117" fmla="*/ 2112848 h 3931978"/>
              <a:gd name="connsiteX118" fmla="*/ 2673922 w 4312028"/>
              <a:gd name="connsiteY118" fmla="*/ 2118535 h 3931978"/>
              <a:gd name="connsiteX119" fmla="*/ 2771747 w 4312028"/>
              <a:gd name="connsiteY119" fmla="*/ 2351460 h 3931978"/>
              <a:gd name="connsiteX120" fmla="*/ 2740499 w 4312028"/>
              <a:gd name="connsiteY120" fmla="*/ 2453368 h 3931978"/>
              <a:gd name="connsiteX121" fmla="*/ 2808924 w 4312028"/>
              <a:gd name="connsiteY121" fmla="*/ 3474049 h 3931978"/>
              <a:gd name="connsiteX122" fmla="*/ 2806542 w 4312028"/>
              <a:gd name="connsiteY122" fmla="*/ 3929597 h 3931978"/>
              <a:gd name="connsiteX123" fmla="*/ 2491683 w 4312028"/>
              <a:gd name="connsiteY123" fmla="*/ 3929061 h 3931978"/>
              <a:gd name="connsiteX124" fmla="*/ 2313138 w 4312028"/>
              <a:gd name="connsiteY124" fmla="*/ 3139071 h 3931978"/>
              <a:gd name="connsiteX125" fmla="*/ 2179740 w 4312028"/>
              <a:gd name="connsiteY125" fmla="*/ 2655871 h 3931978"/>
              <a:gd name="connsiteX126" fmla="*/ 2124290 w 4312028"/>
              <a:gd name="connsiteY126" fmla="*/ 2823288 h 3931978"/>
              <a:gd name="connsiteX127" fmla="*/ 2056254 w 4312028"/>
              <a:gd name="connsiteY127" fmla="*/ 3094604 h 3931978"/>
              <a:gd name="connsiteX128" fmla="*/ 1950507 w 4312028"/>
              <a:gd name="connsiteY128" fmla="*/ 3573576 h 3931978"/>
              <a:gd name="connsiteX129" fmla="*/ 1862498 w 4312028"/>
              <a:gd name="connsiteY129" fmla="*/ 3931978 h 3931978"/>
              <a:gd name="connsiteX130" fmla="*/ 1468232 w 4312028"/>
              <a:gd name="connsiteY130" fmla="*/ 3930910 h 3931978"/>
              <a:gd name="connsiteX0" fmla="*/ 1468232 w 4312028"/>
              <a:gd name="connsiteY0" fmla="*/ 3930910 h 3931978"/>
              <a:gd name="connsiteX1" fmla="*/ 1533205 w 4312028"/>
              <a:gd name="connsiteY1" fmla="*/ 3428124 h 3931978"/>
              <a:gd name="connsiteX2" fmla="*/ 1571063 w 4312028"/>
              <a:gd name="connsiteY2" fmla="*/ 3044841 h 3931978"/>
              <a:gd name="connsiteX3" fmla="*/ 1591571 w 4312028"/>
              <a:gd name="connsiteY3" fmla="*/ 2781445 h 3931978"/>
              <a:gd name="connsiteX4" fmla="*/ 1602165 w 4312028"/>
              <a:gd name="connsiteY4" fmla="*/ 2609412 h 3931978"/>
              <a:gd name="connsiteX5" fmla="*/ 1610231 w 4312028"/>
              <a:gd name="connsiteY5" fmla="*/ 2464885 h 3931978"/>
              <a:gd name="connsiteX6" fmla="*/ 1622673 w 4312028"/>
              <a:gd name="connsiteY6" fmla="*/ 2295476 h 3931978"/>
              <a:gd name="connsiteX7" fmla="*/ 1661987 w 4312028"/>
              <a:gd name="connsiteY7" fmla="*/ 2186813 h 3931978"/>
              <a:gd name="connsiteX8" fmla="*/ 1683419 w 4312028"/>
              <a:gd name="connsiteY8" fmla="*/ 2108330 h 3931978"/>
              <a:gd name="connsiteX9" fmla="*/ 1577137 w 4312028"/>
              <a:gd name="connsiteY9" fmla="*/ 2063474 h 3931978"/>
              <a:gd name="connsiteX10" fmla="*/ 1563384 w 4312028"/>
              <a:gd name="connsiteY10" fmla="*/ 1977313 h 3931978"/>
              <a:gd name="connsiteX11" fmla="*/ 1583115 w 4312028"/>
              <a:gd name="connsiteY11" fmla="*/ 1912727 h 3931978"/>
              <a:gd name="connsiteX12" fmla="*/ 1521299 w 4312028"/>
              <a:gd name="connsiteY12" fmla="*/ 1850522 h 3931978"/>
              <a:gd name="connsiteX13" fmla="*/ 1488740 w 4312028"/>
              <a:gd name="connsiteY13" fmla="*/ 1738555 h 3931978"/>
              <a:gd name="connsiteX14" fmla="*/ 1446654 w 4312028"/>
              <a:gd name="connsiteY14" fmla="*/ 1228482 h 3931978"/>
              <a:gd name="connsiteX15" fmla="*/ 1275934 w 4312028"/>
              <a:gd name="connsiteY15" fmla="*/ 1283931 h 3931978"/>
              <a:gd name="connsiteX16" fmla="*/ 1172956 w 4312028"/>
              <a:gd name="connsiteY16" fmla="*/ 1383992 h 3931978"/>
              <a:gd name="connsiteX17" fmla="*/ 1036107 w 4312028"/>
              <a:gd name="connsiteY17" fmla="*/ 1446196 h 3931978"/>
              <a:gd name="connsiteX18" fmla="*/ 874377 w 4312028"/>
              <a:gd name="connsiteY18" fmla="*/ 1452416 h 3931978"/>
              <a:gd name="connsiteX19" fmla="*/ 840359 w 4312028"/>
              <a:gd name="connsiteY19" fmla="*/ 1508934 h 3931978"/>
              <a:gd name="connsiteX20" fmla="*/ 781071 w 4312028"/>
              <a:gd name="connsiteY20" fmla="*/ 1508400 h 3931978"/>
              <a:gd name="connsiteX21" fmla="*/ 660648 w 4312028"/>
              <a:gd name="connsiteY21" fmla="*/ 1582121 h 3931978"/>
              <a:gd name="connsiteX22" fmla="*/ 594459 w 4312028"/>
              <a:gd name="connsiteY22" fmla="*/ 1533282 h 3931978"/>
              <a:gd name="connsiteX23" fmla="*/ 463830 w 4312028"/>
              <a:gd name="connsiteY23" fmla="*/ 1601706 h 3931978"/>
              <a:gd name="connsiteX24" fmla="*/ 415524 w 4312028"/>
              <a:gd name="connsiteY24" fmla="*/ 1586495 h 3931978"/>
              <a:gd name="connsiteX25" fmla="*/ 319984 w 4312028"/>
              <a:gd name="connsiteY25" fmla="*/ 1654773 h 3931978"/>
              <a:gd name="connsiteX26" fmla="*/ 196352 w 4312028"/>
              <a:gd name="connsiteY26" fmla="*/ 1707453 h 3931978"/>
              <a:gd name="connsiteX27" fmla="*/ 123943 w 4312028"/>
              <a:gd name="connsiteY27" fmla="*/ 1712361 h 3931978"/>
              <a:gd name="connsiteX28" fmla="*/ 58045 w 4312028"/>
              <a:gd name="connsiteY28" fmla="*/ 1740791 h 3931978"/>
              <a:gd name="connsiteX29" fmla="*/ 49686 w 4312028"/>
              <a:gd name="connsiteY29" fmla="*/ 1705606 h 3931978"/>
              <a:gd name="connsiteX30" fmla="*/ 8041 w 4312028"/>
              <a:gd name="connsiteY30" fmla="*/ 1707161 h 3931978"/>
              <a:gd name="connsiteX31" fmla="*/ 4442 w 4312028"/>
              <a:gd name="connsiteY31" fmla="*/ 1673435 h 3931978"/>
              <a:gd name="connsiteX32" fmla="*/ 69028 w 4312028"/>
              <a:gd name="connsiteY32" fmla="*/ 1627511 h 3931978"/>
              <a:gd name="connsiteX33" fmla="*/ 6436 w 4312028"/>
              <a:gd name="connsiteY33" fmla="*/ 1644568 h 3931978"/>
              <a:gd name="connsiteX34" fmla="*/ 15183 w 4312028"/>
              <a:gd name="connsiteY34" fmla="*/ 1607148 h 3931978"/>
              <a:gd name="connsiteX35" fmla="*/ 132399 w 4312028"/>
              <a:gd name="connsiteY35" fmla="*/ 1540425 h 3931978"/>
              <a:gd name="connsiteX36" fmla="*/ 259626 w 4312028"/>
              <a:gd name="connsiteY36" fmla="*/ 1444349 h 3931978"/>
              <a:gd name="connsiteX37" fmla="*/ 196352 w 4312028"/>
              <a:gd name="connsiteY37" fmla="*/ 1431763 h 3931978"/>
              <a:gd name="connsiteX38" fmla="*/ 207870 w 4312028"/>
              <a:gd name="connsiteY38" fmla="*/ 1367177 h 3931978"/>
              <a:gd name="connsiteX39" fmla="*/ 335583 w 4312028"/>
              <a:gd name="connsiteY39" fmla="*/ 1353813 h 3931978"/>
              <a:gd name="connsiteX40" fmla="*/ 401772 w 4312028"/>
              <a:gd name="connsiteY40" fmla="*/ 1353424 h 3931978"/>
              <a:gd name="connsiteX41" fmla="*/ 496197 w 4312028"/>
              <a:gd name="connsiteY41" fmla="*/ 1364260 h 3931978"/>
              <a:gd name="connsiteX42" fmla="*/ 588627 w 4312028"/>
              <a:gd name="connsiteY42" fmla="*/ 1283396 h 3931978"/>
              <a:gd name="connsiteX43" fmla="*/ 693985 w 4312028"/>
              <a:gd name="connsiteY43" fmla="*/ 1203600 h 3931978"/>
              <a:gd name="connsiteX44" fmla="*/ 750990 w 4312028"/>
              <a:gd name="connsiteY44" fmla="*/ 1183286 h 3931978"/>
              <a:gd name="connsiteX45" fmla="*/ 799732 w 4312028"/>
              <a:gd name="connsiteY45" fmla="*/ 1147616 h 3931978"/>
              <a:gd name="connsiteX46" fmla="*/ 949022 w 4312028"/>
              <a:gd name="connsiteY46" fmla="*/ 1091633 h 3931978"/>
              <a:gd name="connsiteX47" fmla="*/ 974826 w 4312028"/>
              <a:gd name="connsiteY47" fmla="*/ 1050860 h 3931978"/>
              <a:gd name="connsiteX48" fmla="*/ 1037566 w 4312028"/>
              <a:gd name="connsiteY48" fmla="*/ 1017377 h 3931978"/>
              <a:gd name="connsiteX49" fmla="*/ 1085871 w 4312028"/>
              <a:gd name="connsiteY49" fmla="*/ 1029429 h 3931978"/>
              <a:gd name="connsiteX50" fmla="*/ 1098846 w 4312028"/>
              <a:gd name="connsiteY50" fmla="*/ 970383 h 3931978"/>
              <a:gd name="connsiteX51" fmla="*/ 1216499 w 4312028"/>
              <a:gd name="connsiteY51" fmla="*/ 851807 h 3931978"/>
              <a:gd name="connsiteX52" fmla="*/ 1297365 w 4312028"/>
              <a:gd name="connsiteY52" fmla="*/ 817935 h 3931978"/>
              <a:gd name="connsiteX53" fmla="*/ 1396891 w 4312028"/>
              <a:gd name="connsiteY53" fmla="*/ 761951 h 3931978"/>
              <a:gd name="connsiteX54" fmla="*/ 1372933 w 4312028"/>
              <a:gd name="connsiteY54" fmla="*/ 725406 h 3931978"/>
              <a:gd name="connsiteX55" fmla="*/ 1483977 w 4312028"/>
              <a:gd name="connsiteY55" fmla="*/ 625102 h 3931978"/>
              <a:gd name="connsiteX56" fmla="*/ 1523146 w 4312028"/>
              <a:gd name="connsiteY56" fmla="*/ 562607 h 3931978"/>
              <a:gd name="connsiteX57" fmla="*/ 1633267 w 4312028"/>
              <a:gd name="connsiteY57" fmla="*/ 488253 h 3931978"/>
              <a:gd name="connsiteX58" fmla="*/ 1541030 w 4312028"/>
              <a:gd name="connsiteY58" fmla="*/ 501326 h 3931978"/>
              <a:gd name="connsiteX59" fmla="*/ 1627046 w 4312028"/>
              <a:gd name="connsiteY59" fmla="*/ 413074 h 3931978"/>
              <a:gd name="connsiteX60" fmla="*/ 1689396 w 4312028"/>
              <a:gd name="connsiteY60" fmla="*/ 431200 h 3931978"/>
              <a:gd name="connsiteX61" fmla="*/ 1891219 w 4312028"/>
              <a:gd name="connsiteY61" fmla="*/ 405007 h 3931978"/>
              <a:gd name="connsiteX62" fmla="*/ 1944287 w 4312028"/>
              <a:gd name="connsiteY62" fmla="*/ 282980 h 3931978"/>
              <a:gd name="connsiteX63" fmla="*/ 1969169 w 4312028"/>
              <a:gd name="connsiteY63" fmla="*/ 166493 h 3931978"/>
              <a:gd name="connsiteX64" fmla="*/ 2032831 w 4312028"/>
              <a:gd name="connsiteY64" fmla="*/ 110509 h 3931978"/>
              <a:gd name="connsiteX65" fmla="*/ 2083517 w 4312028"/>
              <a:gd name="connsiteY65" fmla="*/ 46458 h 3931978"/>
              <a:gd name="connsiteX66" fmla="*/ 2132357 w 4312028"/>
              <a:gd name="connsiteY66" fmla="*/ 0 h 3931978"/>
              <a:gd name="connsiteX67" fmla="*/ 2214680 w 4312028"/>
              <a:gd name="connsiteY67" fmla="*/ 57975 h 3931978"/>
              <a:gd name="connsiteX68" fmla="*/ 2292630 w 4312028"/>
              <a:gd name="connsiteY68" fmla="*/ 146131 h 3931978"/>
              <a:gd name="connsiteX69" fmla="*/ 2341470 w 4312028"/>
              <a:gd name="connsiteY69" fmla="*/ 290124 h 3931978"/>
              <a:gd name="connsiteX70" fmla="*/ 2392690 w 4312028"/>
              <a:gd name="connsiteY70" fmla="*/ 451319 h 3931978"/>
              <a:gd name="connsiteX71" fmla="*/ 2547667 w 4312028"/>
              <a:gd name="connsiteY71" fmla="*/ 413608 h 3931978"/>
              <a:gd name="connsiteX72" fmla="*/ 2662404 w 4312028"/>
              <a:gd name="connsiteY72" fmla="*/ 403014 h 3931978"/>
              <a:gd name="connsiteX73" fmla="*/ 2715375 w 4312028"/>
              <a:gd name="connsiteY73" fmla="*/ 388873 h 3931978"/>
              <a:gd name="connsiteX74" fmla="*/ 2815144 w 4312028"/>
              <a:gd name="connsiteY74" fmla="*/ 438490 h 3931978"/>
              <a:gd name="connsiteX75" fmla="*/ 2740499 w 4312028"/>
              <a:gd name="connsiteY75" fmla="*/ 469592 h 3931978"/>
              <a:gd name="connsiteX76" fmla="*/ 2658372 w 4312028"/>
              <a:gd name="connsiteY76" fmla="*/ 461767 h 3931978"/>
              <a:gd name="connsiteX77" fmla="*/ 2663473 w 4312028"/>
              <a:gd name="connsiteY77" fmla="*/ 497632 h 3931978"/>
              <a:gd name="connsiteX78" fmla="*/ 2827585 w 4312028"/>
              <a:gd name="connsiteY78" fmla="*/ 556678 h 3931978"/>
              <a:gd name="connsiteX79" fmla="*/ 2986545 w 4312028"/>
              <a:gd name="connsiteY79" fmla="*/ 718408 h 3931978"/>
              <a:gd name="connsiteX80" fmla="*/ 3045299 w 4312028"/>
              <a:gd name="connsiteY80" fmla="*/ 817546 h 3931978"/>
              <a:gd name="connsiteX81" fmla="*/ 3175928 w 4312028"/>
              <a:gd name="connsiteY81" fmla="*/ 898800 h 3931978"/>
              <a:gd name="connsiteX82" fmla="*/ 3259320 w 4312028"/>
              <a:gd name="connsiteY82" fmla="*/ 950022 h 3931978"/>
              <a:gd name="connsiteX83" fmla="*/ 3346553 w 4312028"/>
              <a:gd name="connsiteY83" fmla="*/ 995168 h 3931978"/>
              <a:gd name="connsiteX84" fmla="*/ 3417600 w 4312028"/>
              <a:gd name="connsiteY84" fmla="*/ 1105775 h 3931978"/>
              <a:gd name="connsiteX85" fmla="*/ 3484955 w 4312028"/>
              <a:gd name="connsiteY85" fmla="*/ 1120354 h 3931978"/>
              <a:gd name="connsiteX86" fmla="*/ 3611356 w 4312028"/>
              <a:gd name="connsiteY86" fmla="*/ 1173956 h 3931978"/>
              <a:gd name="connsiteX87" fmla="*/ 3714333 w 4312028"/>
              <a:gd name="connsiteY87" fmla="*/ 1233244 h 3931978"/>
              <a:gd name="connsiteX88" fmla="*/ 3803800 w 4312028"/>
              <a:gd name="connsiteY88" fmla="*/ 1310804 h 3931978"/>
              <a:gd name="connsiteX89" fmla="*/ 3897495 w 4312028"/>
              <a:gd name="connsiteY89" fmla="*/ 1346669 h 3931978"/>
              <a:gd name="connsiteX90" fmla="*/ 4032741 w 4312028"/>
              <a:gd name="connsiteY90" fmla="*/ 1335152 h 3931978"/>
              <a:gd name="connsiteX91" fmla="*/ 4074582 w 4312028"/>
              <a:gd name="connsiteY91" fmla="*/ 1296371 h 3931978"/>
              <a:gd name="connsiteX92" fmla="*/ 4115743 w 4312028"/>
              <a:gd name="connsiteY92" fmla="*/ 1342830 h 3931978"/>
              <a:gd name="connsiteX93" fmla="*/ 4062530 w 4312028"/>
              <a:gd name="connsiteY93" fmla="*/ 1397501 h 3931978"/>
              <a:gd name="connsiteX94" fmla="*/ 4185238 w 4312028"/>
              <a:gd name="connsiteY94" fmla="*/ 1521230 h 3931978"/>
              <a:gd name="connsiteX95" fmla="*/ 4312028 w 4312028"/>
              <a:gd name="connsiteY95" fmla="*/ 1609919 h 3931978"/>
              <a:gd name="connsiteX96" fmla="*/ 4290839 w 4312028"/>
              <a:gd name="connsiteY96" fmla="*/ 1647630 h 3931978"/>
              <a:gd name="connsiteX97" fmla="*/ 4203754 w 4312028"/>
              <a:gd name="connsiteY97" fmla="*/ 1596409 h 3931978"/>
              <a:gd name="connsiteX98" fmla="*/ 4309500 w 4312028"/>
              <a:gd name="connsiteY98" fmla="*/ 1718048 h 3931978"/>
              <a:gd name="connsiteX99" fmla="*/ 4256822 w 4312028"/>
              <a:gd name="connsiteY99" fmla="*/ 1764895 h 3931978"/>
              <a:gd name="connsiteX100" fmla="*/ 4040953 w 4312028"/>
              <a:gd name="connsiteY100" fmla="*/ 1603165 h 3931978"/>
              <a:gd name="connsiteX101" fmla="*/ 3912317 w 4312028"/>
              <a:gd name="connsiteY101" fmla="*/ 1566620 h 3931978"/>
              <a:gd name="connsiteX102" fmla="*/ 3822316 w 4312028"/>
              <a:gd name="connsiteY102" fmla="*/ 1592327 h 3931978"/>
              <a:gd name="connsiteX103" fmla="*/ 3723324 w 4312028"/>
              <a:gd name="connsiteY103" fmla="*/ 1539502 h 3931978"/>
              <a:gd name="connsiteX104" fmla="*/ 3580935 w 4312028"/>
              <a:gd name="connsiteY104" fmla="*/ 1526527 h 3931978"/>
              <a:gd name="connsiteX105" fmla="*/ 3371676 w 4312028"/>
              <a:gd name="connsiteY105" fmla="*/ 1410186 h 3931978"/>
              <a:gd name="connsiteX106" fmla="*/ 3285903 w 4312028"/>
              <a:gd name="connsiteY106" fmla="*/ 1432833 h 3931978"/>
              <a:gd name="connsiteX107" fmla="*/ 3018572 w 4312028"/>
              <a:gd name="connsiteY107" fmla="*/ 1246608 h 3931978"/>
              <a:gd name="connsiteX108" fmla="*/ 3013809 w 4312028"/>
              <a:gd name="connsiteY108" fmla="*/ 1309881 h 3931978"/>
              <a:gd name="connsiteX109" fmla="*/ 3091758 w 4312028"/>
              <a:gd name="connsiteY109" fmla="*/ 1386373 h 3931978"/>
              <a:gd name="connsiteX110" fmla="*/ 3022264 w 4312028"/>
              <a:gd name="connsiteY110" fmla="*/ 1443280 h 3931978"/>
              <a:gd name="connsiteX111" fmla="*/ 3017647 w 4312028"/>
              <a:gd name="connsiteY111" fmla="*/ 1579207 h 3931978"/>
              <a:gd name="connsiteX112" fmla="*/ 2993689 w 4312028"/>
              <a:gd name="connsiteY112" fmla="*/ 1723198 h 3931978"/>
              <a:gd name="connsiteX113" fmla="*/ 2995147 w 4312028"/>
              <a:gd name="connsiteY113" fmla="*/ 1875404 h 3931978"/>
              <a:gd name="connsiteX114" fmla="*/ 2939552 w 4312028"/>
              <a:gd name="connsiteY114" fmla="*/ 1950049 h 3931978"/>
              <a:gd name="connsiteX115" fmla="*/ 2947230 w 4312028"/>
              <a:gd name="connsiteY115" fmla="*/ 2111002 h 3931978"/>
              <a:gd name="connsiteX116" fmla="*/ 2813687 w 4312028"/>
              <a:gd name="connsiteY116" fmla="*/ 2156392 h 3931978"/>
              <a:gd name="connsiteX117" fmla="*/ 2772525 w 4312028"/>
              <a:gd name="connsiteY117" fmla="*/ 2112848 h 3931978"/>
              <a:gd name="connsiteX118" fmla="*/ 2673922 w 4312028"/>
              <a:gd name="connsiteY118" fmla="*/ 2118535 h 3931978"/>
              <a:gd name="connsiteX119" fmla="*/ 2771747 w 4312028"/>
              <a:gd name="connsiteY119" fmla="*/ 2351460 h 3931978"/>
              <a:gd name="connsiteX120" fmla="*/ 2740499 w 4312028"/>
              <a:gd name="connsiteY120" fmla="*/ 2453368 h 3931978"/>
              <a:gd name="connsiteX121" fmla="*/ 2808924 w 4312028"/>
              <a:gd name="connsiteY121" fmla="*/ 3474049 h 3931978"/>
              <a:gd name="connsiteX122" fmla="*/ 2806542 w 4312028"/>
              <a:gd name="connsiteY122" fmla="*/ 3929597 h 3931978"/>
              <a:gd name="connsiteX123" fmla="*/ 2491683 w 4312028"/>
              <a:gd name="connsiteY123" fmla="*/ 3929061 h 3931978"/>
              <a:gd name="connsiteX124" fmla="*/ 2313138 w 4312028"/>
              <a:gd name="connsiteY124" fmla="*/ 3139071 h 3931978"/>
              <a:gd name="connsiteX125" fmla="*/ 2179740 w 4312028"/>
              <a:gd name="connsiteY125" fmla="*/ 2655871 h 3931978"/>
              <a:gd name="connsiteX126" fmla="*/ 2124290 w 4312028"/>
              <a:gd name="connsiteY126" fmla="*/ 2823288 h 3931978"/>
              <a:gd name="connsiteX127" fmla="*/ 2056254 w 4312028"/>
              <a:gd name="connsiteY127" fmla="*/ 3094604 h 3931978"/>
              <a:gd name="connsiteX128" fmla="*/ 1950507 w 4312028"/>
              <a:gd name="connsiteY128" fmla="*/ 3573576 h 3931978"/>
              <a:gd name="connsiteX129" fmla="*/ 1862498 w 4312028"/>
              <a:gd name="connsiteY129" fmla="*/ 3931978 h 3931978"/>
              <a:gd name="connsiteX130" fmla="*/ 1468232 w 4312028"/>
              <a:gd name="connsiteY130" fmla="*/ 3930910 h 3931978"/>
              <a:gd name="connsiteX0" fmla="*/ 1468232 w 4312028"/>
              <a:gd name="connsiteY0" fmla="*/ 3930910 h 3931978"/>
              <a:gd name="connsiteX1" fmla="*/ 1533205 w 4312028"/>
              <a:gd name="connsiteY1" fmla="*/ 3428124 h 3931978"/>
              <a:gd name="connsiteX2" fmla="*/ 1571063 w 4312028"/>
              <a:gd name="connsiteY2" fmla="*/ 3044841 h 3931978"/>
              <a:gd name="connsiteX3" fmla="*/ 1591571 w 4312028"/>
              <a:gd name="connsiteY3" fmla="*/ 2781445 h 3931978"/>
              <a:gd name="connsiteX4" fmla="*/ 1602165 w 4312028"/>
              <a:gd name="connsiteY4" fmla="*/ 2609412 h 3931978"/>
              <a:gd name="connsiteX5" fmla="*/ 1610231 w 4312028"/>
              <a:gd name="connsiteY5" fmla="*/ 2464885 h 3931978"/>
              <a:gd name="connsiteX6" fmla="*/ 1622673 w 4312028"/>
              <a:gd name="connsiteY6" fmla="*/ 2295476 h 3931978"/>
              <a:gd name="connsiteX7" fmla="*/ 1661987 w 4312028"/>
              <a:gd name="connsiteY7" fmla="*/ 2186813 h 3931978"/>
              <a:gd name="connsiteX8" fmla="*/ 1683419 w 4312028"/>
              <a:gd name="connsiteY8" fmla="*/ 2108330 h 3931978"/>
              <a:gd name="connsiteX9" fmla="*/ 1577137 w 4312028"/>
              <a:gd name="connsiteY9" fmla="*/ 2063474 h 3931978"/>
              <a:gd name="connsiteX10" fmla="*/ 1563384 w 4312028"/>
              <a:gd name="connsiteY10" fmla="*/ 1977313 h 3931978"/>
              <a:gd name="connsiteX11" fmla="*/ 1583115 w 4312028"/>
              <a:gd name="connsiteY11" fmla="*/ 1912727 h 3931978"/>
              <a:gd name="connsiteX12" fmla="*/ 1521299 w 4312028"/>
              <a:gd name="connsiteY12" fmla="*/ 1850522 h 3931978"/>
              <a:gd name="connsiteX13" fmla="*/ 1488740 w 4312028"/>
              <a:gd name="connsiteY13" fmla="*/ 1738555 h 3931978"/>
              <a:gd name="connsiteX14" fmla="*/ 1446654 w 4312028"/>
              <a:gd name="connsiteY14" fmla="*/ 1228482 h 3931978"/>
              <a:gd name="connsiteX15" fmla="*/ 1275934 w 4312028"/>
              <a:gd name="connsiteY15" fmla="*/ 1283931 h 3931978"/>
              <a:gd name="connsiteX16" fmla="*/ 1172956 w 4312028"/>
              <a:gd name="connsiteY16" fmla="*/ 1383992 h 3931978"/>
              <a:gd name="connsiteX17" fmla="*/ 1036107 w 4312028"/>
              <a:gd name="connsiteY17" fmla="*/ 1446196 h 3931978"/>
              <a:gd name="connsiteX18" fmla="*/ 874377 w 4312028"/>
              <a:gd name="connsiteY18" fmla="*/ 1452416 h 3931978"/>
              <a:gd name="connsiteX19" fmla="*/ 840359 w 4312028"/>
              <a:gd name="connsiteY19" fmla="*/ 1508934 h 3931978"/>
              <a:gd name="connsiteX20" fmla="*/ 781071 w 4312028"/>
              <a:gd name="connsiteY20" fmla="*/ 1508400 h 3931978"/>
              <a:gd name="connsiteX21" fmla="*/ 660648 w 4312028"/>
              <a:gd name="connsiteY21" fmla="*/ 1582121 h 3931978"/>
              <a:gd name="connsiteX22" fmla="*/ 594459 w 4312028"/>
              <a:gd name="connsiteY22" fmla="*/ 1533282 h 3931978"/>
              <a:gd name="connsiteX23" fmla="*/ 463830 w 4312028"/>
              <a:gd name="connsiteY23" fmla="*/ 1601706 h 3931978"/>
              <a:gd name="connsiteX24" fmla="*/ 415524 w 4312028"/>
              <a:gd name="connsiteY24" fmla="*/ 1586495 h 3931978"/>
              <a:gd name="connsiteX25" fmla="*/ 319984 w 4312028"/>
              <a:gd name="connsiteY25" fmla="*/ 1654773 h 3931978"/>
              <a:gd name="connsiteX26" fmla="*/ 196352 w 4312028"/>
              <a:gd name="connsiteY26" fmla="*/ 1707453 h 3931978"/>
              <a:gd name="connsiteX27" fmla="*/ 123943 w 4312028"/>
              <a:gd name="connsiteY27" fmla="*/ 1712361 h 3931978"/>
              <a:gd name="connsiteX28" fmla="*/ 58045 w 4312028"/>
              <a:gd name="connsiteY28" fmla="*/ 1740791 h 3931978"/>
              <a:gd name="connsiteX29" fmla="*/ 49686 w 4312028"/>
              <a:gd name="connsiteY29" fmla="*/ 1705606 h 3931978"/>
              <a:gd name="connsiteX30" fmla="*/ 8041 w 4312028"/>
              <a:gd name="connsiteY30" fmla="*/ 1707161 h 3931978"/>
              <a:gd name="connsiteX31" fmla="*/ 4442 w 4312028"/>
              <a:gd name="connsiteY31" fmla="*/ 1673435 h 3931978"/>
              <a:gd name="connsiteX32" fmla="*/ 69028 w 4312028"/>
              <a:gd name="connsiteY32" fmla="*/ 1627511 h 3931978"/>
              <a:gd name="connsiteX33" fmla="*/ 6436 w 4312028"/>
              <a:gd name="connsiteY33" fmla="*/ 1644568 h 3931978"/>
              <a:gd name="connsiteX34" fmla="*/ 15183 w 4312028"/>
              <a:gd name="connsiteY34" fmla="*/ 1607148 h 3931978"/>
              <a:gd name="connsiteX35" fmla="*/ 132399 w 4312028"/>
              <a:gd name="connsiteY35" fmla="*/ 1540425 h 3931978"/>
              <a:gd name="connsiteX36" fmla="*/ 259626 w 4312028"/>
              <a:gd name="connsiteY36" fmla="*/ 1444349 h 3931978"/>
              <a:gd name="connsiteX37" fmla="*/ 196352 w 4312028"/>
              <a:gd name="connsiteY37" fmla="*/ 1431763 h 3931978"/>
              <a:gd name="connsiteX38" fmla="*/ 207870 w 4312028"/>
              <a:gd name="connsiteY38" fmla="*/ 1367177 h 3931978"/>
              <a:gd name="connsiteX39" fmla="*/ 335583 w 4312028"/>
              <a:gd name="connsiteY39" fmla="*/ 1353813 h 3931978"/>
              <a:gd name="connsiteX40" fmla="*/ 401772 w 4312028"/>
              <a:gd name="connsiteY40" fmla="*/ 1353424 h 3931978"/>
              <a:gd name="connsiteX41" fmla="*/ 446189 w 4312028"/>
              <a:gd name="connsiteY41" fmla="*/ 1378548 h 3931978"/>
              <a:gd name="connsiteX42" fmla="*/ 496197 w 4312028"/>
              <a:gd name="connsiteY42" fmla="*/ 1364260 h 3931978"/>
              <a:gd name="connsiteX43" fmla="*/ 588627 w 4312028"/>
              <a:gd name="connsiteY43" fmla="*/ 1283396 h 3931978"/>
              <a:gd name="connsiteX44" fmla="*/ 693985 w 4312028"/>
              <a:gd name="connsiteY44" fmla="*/ 1203600 h 3931978"/>
              <a:gd name="connsiteX45" fmla="*/ 750990 w 4312028"/>
              <a:gd name="connsiteY45" fmla="*/ 1183286 h 3931978"/>
              <a:gd name="connsiteX46" fmla="*/ 799732 w 4312028"/>
              <a:gd name="connsiteY46" fmla="*/ 1147616 h 3931978"/>
              <a:gd name="connsiteX47" fmla="*/ 949022 w 4312028"/>
              <a:gd name="connsiteY47" fmla="*/ 1091633 h 3931978"/>
              <a:gd name="connsiteX48" fmla="*/ 974826 w 4312028"/>
              <a:gd name="connsiteY48" fmla="*/ 1050860 h 3931978"/>
              <a:gd name="connsiteX49" fmla="*/ 1037566 w 4312028"/>
              <a:gd name="connsiteY49" fmla="*/ 1017377 h 3931978"/>
              <a:gd name="connsiteX50" fmla="*/ 1085871 w 4312028"/>
              <a:gd name="connsiteY50" fmla="*/ 1029429 h 3931978"/>
              <a:gd name="connsiteX51" fmla="*/ 1098846 w 4312028"/>
              <a:gd name="connsiteY51" fmla="*/ 970383 h 3931978"/>
              <a:gd name="connsiteX52" fmla="*/ 1216499 w 4312028"/>
              <a:gd name="connsiteY52" fmla="*/ 851807 h 3931978"/>
              <a:gd name="connsiteX53" fmla="*/ 1297365 w 4312028"/>
              <a:gd name="connsiteY53" fmla="*/ 817935 h 3931978"/>
              <a:gd name="connsiteX54" fmla="*/ 1396891 w 4312028"/>
              <a:gd name="connsiteY54" fmla="*/ 761951 h 3931978"/>
              <a:gd name="connsiteX55" fmla="*/ 1372933 w 4312028"/>
              <a:gd name="connsiteY55" fmla="*/ 725406 h 3931978"/>
              <a:gd name="connsiteX56" fmla="*/ 1483977 w 4312028"/>
              <a:gd name="connsiteY56" fmla="*/ 625102 h 3931978"/>
              <a:gd name="connsiteX57" fmla="*/ 1523146 w 4312028"/>
              <a:gd name="connsiteY57" fmla="*/ 562607 h 3931978"/>
              <a:gd name="connsiteX58" fmla="*/ 1633267 w 4312028"/>
              <a:gd name="connsiteY58" fmla="*/ 488253 h 3931978"/>
              <a:gd name="connsiteX59" fmla="*/ 1541030 w 4312028"/>
              <a:gd name="connsiteY59" fmla="*/ 501326 h 3931978"/>
              <a:gd name="connsiteX60" fmla="*/ 1627046 w 4312028"/>
              <a:gd name="connsiteY60" fmla="*/ 413074 h 3931978"/>
              <a:gd name="connsiteX61" fmla="*/ 1689396 w 4312028"/>
              <a:gd name="connsiteY61" fmla="*/ 431200 h 3931978"/>
              <a:gd name="connsiteX62" fmla="*/ 1891219 w 4312028"/>
              <a:gd name="connsiteY62" fmla="*/ 405007 h 3931978"/>
              <a:gd name="connsiteX63" fmla="*/ 1944287 w 4312028"/>
              <a:gd name="connsiteY63" fmla="*/ 282980 h 3931978"/>
              <a:gd name="connsiteX64" fmla="*/ 1969169 w 4312028"/>
              <a:gd name="connsiteY64" fmla="*/ 166493 h 3931978"/>
              <a:gd name="connsiteX65" fmla="*/ 2032831 w 4312028"/>
              <a:gd name="connsiteY65" fmla="*/ 110509 h 3931978"/>
              <a:gd name="connsiteX66" fmla="*/ 2083517 w 4312028"/>
              <a:gd name="connsiteY66" fmla="*/ 46458 h 3931978"/>
              <a:gd name="connsiteX67" fmla="*/ 2132357 w 4312028"/>
              <a:gd name="connsiteY67" fmla="*/ 0 h 3931978"/>
              <a:gd name="connsiteX68" fmla="*/ 2214680 w 4312028"/>
              <a:gd name="connsiteY68" fmla="*/ 57975 h 3931978"/>
              <a:gd name="connsiteX69" fmla="*/ 2292630 w 4312028"/>
              <a:gd name="connsiteY69" fmla="*/ 146131 h 3931978"/>
              <a:gd name="connsiteX70" fmla="*/ 2341470 w 4312028"/>
              <a:gd name="connsiteY70" fmla="*/ 290124 h 3931978"/>
              <a:gd name="connsiteX71" fmla="*/ 2392690 w 4312028"/>
              <a:gd name="connsiteY71" fmla="*/ 451319 h 3931978"/>
              <a:gd name="connsiteX72" fmla="*/ 2547667 w 4312028"/>
              <a:gd name="connsiteY72" fmla="*/ 413608 h 3931978"/>
              <a:gd name="connsiteX73" fmla="*/ 2662404 w 4312028"/>
              <a:gd name="connsiteY73" fmla="*/ 403014 h 3931978"/>
              <a:gd name="connsiteX74" fmla="*/ 2715375 w 4312028"/>
              <a:gd name="connsiteY74" fmla="*/ 388873 h 3931978"/>
              <a:gd name="connsiteX75" fmla="*/ 2815144 w 4312028"/>
              <a:gd name="connsiteY75" fmla="*/ 438490 h 3931978"/>
              <a:gd name="connsiteX76" fmla="*/ 2740499 w 4312028"/>
              <a:gd name="connsiteY76" fmla="*/ 469592 h 3931978"/>
              <a:gd name="connsiteX77" fmla="*/ 2658372 w 4312028"/>
              <a:gd name="connsiteY77" fmla="*/ 461767 h 3931978"/>
              <a:gd name="connsiteX78" fmla="*/ 2663473 w 4312028"/>
              <a:gd name="connsiteY78" fmla="*/ 497632 h 3931978"/>
              <a:gd name="connsiteX79" fmla="*/ 2827585 w 4312028"/>
              <a:gd name="connsiteY79" fmla="*/ 556678 h 3931978"/>
              <a:gd name="connsiteX80" fmla="*/ 2986545 w 4312028"/>
              <a:gd name="connsiteY80" fmla="*/ 718408 h 3931978"/>
              <a:gd name="connsiteX81" fmla="*/ 3045299 w 4312028"/>
              <a:gd name="connsiteY81" fmla="*/ 817546 h 3931978"/>
              <a:gd name="connsiteX82" fmla="*/ 3175928 w 4312028"/>
              <a:gd name="connsiteY82" fmla="*/ 898800 h 3931978"/>
              <a:gd name="connsiteX83" fmla="*/ 3259320 w 4312028"/>
              <a:gd name="connsiteY83" fmla="*/ 950022 h 3931978"/>
              <a:gd name="connsiteX84" fmla="*/ 3346553 w 4312028"/>
              <a:gd name="connsiteY84" fmla="*/ 995168 h 3931978"/>
              <a:gd name="connsiteX85" fmla="*/ 3417600 w 4312028"/>
              <a:gd name="connsiteY85" fmla="*/ 1105775 h 3931978"/>
              <a:gd name="connsiteX86" fmla="*/ 3484955 w 4312028"/>
              <a:gd name="connsiteY86" fmla="*/ 1120354 h 3931978"/>
              <a:gd name="connsiteX87" fmla="*/ 3611356 w 4312028"/>
              <a:gd name="connsiteY87" fmla="*/ 1173956 h 3931978"/>
              <a:gd name="connsiteX88" fmla="*/ 3714333 w 4312028"/>
              <a:gd name="connsiteY88" fmla="*/ 1233244 h 3931978"/>
              <a:gd name="connsiteX89" fmla="*/ 3803800 w 4312028"/>
              <a:gd name="connsiteY89" fmla="*/ 1310804 h 3931978"/>
              <a:gd name="connsiteX90" fmla="*/ 3897495 w 4312028"/>
              <a:gd name="connsiteY90" fmla="*/ 1346669 h 3931978"/>
              <a:gd name="connsiteX91" fmla="*/ 4032741 w 4312028"/>
              <a:gd name="connsiteY91" fmla="*/ 1335152 h 3931978"/>
              <a:gd name="connsiteX92" fmla="*/ 4074582 w 4312028"/>
              <a:gd name="connsiteY92" fmla="*/ 1296371 h 3931978"/>
              <a:gd name="connsiteX93" fmla="*/ 4115743 w 4312028"/>
              <a:gd name="connsiteY93" fmla="*/ 1342830 h 3931978"/>
              <a:gd name="connsiteX94" fmla="*/ 4062530 w 4312028"/>
              <a:gd name="connsiteY94" fmla="*/ 1397501 h 3931978"/>
              <a:gd name="connsiteX95" fmla="*/ 4185238 w 4312028"/>
              <a:gd name="connsiteY95" fmla="*/ 1521230 h 3931978"/>
              <a:gd name="connsiteX96" fmla="*/ 4312028 w 4312028"/>
              <a:gd name="connsiteY96" fmla="*/ 1609919 h 3931978"/>
              <a:gd name="connsiteX97" fmla="*/ 4290839 w 4312028"/>
              <a:gd name="connsiteY97" fmla="*/ 1647630 h 3931978"/>
              <a:gd name="connsiteX98" fmla="*/ 4203754 w 4312028"/>
              <a:gd name="connsiteY98" fmla="*/ 1596409 h 3931978"/>
              <a:gd name="connsiteX99" fmla="*/ 4309500 w 4312028"/>
              <a:gd name="connsiteY99" fmla="*/ 1718048 h 3931978"/>
              <a:gd name="connsiteX100" fmla="*/ 4256822 w 4312028"/>
              <a:gd name="connsiteY100" fmla="*/ 1764895 h 3931978"/>
              <a:gd name="connsiteX101" fmla="*/ 4040953 w 4312028"/>
              <a:gd name="connsiteY101" fmla="*/ 1603165 h 3931978"/>
              <a:gd name="connsiteX102" fmla="*/ 3912317 w 4312028"/>
              <a:gd name="connsiteY102" fmla="*/ 1566620 h 3931978"/>
              <a:gd name="connsiteX103" fmla="*/ 3822316 w 4312028"/>
              <a:gd name="connsiteY103" fmla="*/ 1592327 h 3931978"/>
              <a:gd name="connsiteX104" fmla="*/ 3723324 w 4312028"/>
              <a:gd name="connsiteY104" fmla="*/ 1539502 h 3931978"/>
              <a:gd name="connsiteX105" fmla="*/ 3580935 w 4312028"/>
              <a:gd name="connsiteY105" fmla="*/ 1526527 h 3931978"/>
              <a:gd name="connsiteX106" fmla="*/ 3371676 w 4312028"/>
              <a:gd name="connsiteY106" fmla="*/ 1410186 h 3931978"/>
              <a:gd name="connsiteX107" fmla="*/ 3285903 w 4312028"/>
              <a:gd name="connsiteY107" fmla="*/ 1432833 h 3931978"/>
              <a:gd name="connsiteX108" fmla="*/ 3018572 w 4312028"/>
              <a:gd name="connsiteY108" fmla="*/ 1246608 h 3931978"/>
              <a:gd name="connsiteX109" fmla="*/ 3013809 w 4312028"/>
              <a:gd name="connsiteY109" fmla="*/ 1309881 h 3931978"/>
              <a:gd name="connsiteX110" fmla="*/ 3091758 w 4312028"/>
              <a:gd name="connsiteY110" fmla="*/ 1386373 h 3931978"/>
              <a:gd name="connsiteX111" fmla="*/ 3022264 w 4312028"/>
              <a:gd name="connsiteY111" fmla="*/ 1443280 h 3931978"/>
              <a:gd name="connsiteX112" fmla="*/ 3017647 w 4312028"/>
              <a:gd name="connsiteY112" fmla="*/ 1579207 h 3931978"/>
              <a:gd name="connsiteX113" fmla="*/ 2993689 w 4312028"/>
              <a:gd name="connsiteY113" fmla="*/ 1723198 h 3931978"/>
              <a:gd name="connsiteX114" fmla="*/ 2995147 w 4312028"/>
              <a:gd name="connsiteY114" fmla="*/ 1875404 h 3931978"/>
              <a:gd name="connsiteX115" fmla="*/ 2939552 w 4312028"/>
              <a:gd name="connsiteY115" fmla="*/ 1950049 h 3931978"/>
              <a:gd name="connsiteX116" fmla="*/ 2947230 w 4312028"/>
              <a:gd name="connsiteY116" fmla="*/ 2111002 h 3931978"/>
              <a:gd name="connsiteX117" fmla="*/ 2813687 w 4312028"/>
              <a:gd name="connsiteY117" fmla="*/ 2156392 h 3931978"/>
              <a:gd name="connsiteX118" fmla="*/ 2772525 w 4312028"/>
              <a:gd name="connsiteY118" fmla="*/ 2112848 h 3931978"/>
              <a:gd name="connsiteX119" fmla="*/ 2673922 w 4312028"/>
              <a:gd name="connsiteY119" fmla="*/ 2118535 h 3931978"/>
              <a:gd name="connsiteX120" fmla="*/ 2771747 w 4312028"/>
              <a:gd name="connsiteY120" fmla="*/ 2351460 h 3931978"/>
              <a:gd name="connsiteX121" fmla="*/ 2740499 w 4312028"/>
              <a:gd name="connsiteY121" fmla="*/ 2453368 h 3931978"/>
              <a:gd name="connsiteX122" fmla="*/ 2808924 w 4312028"/>
              <a:gd name="connsiteY122" fmla="*/ 3474049 h 3931978"/>
              <a:gd name="connsiteX123" fmla="*/ 2806542 w 4312028"/>
              <a:gd name="connsiteY123" fmla="*/ 3929597 h 3931978"/>
              <a:gd name="connsiteX124" fmla="*/ 2491683 w 4312028"/>
              <a:gd name="connsiteY124" fmla="*/ 3929061 h 3931978"/>
              <a:gd name="connsiteX125" fmla="*/ 2313138 w 4312028"/>
              <a:gd name="connsiteY125" fmla="*/ 3139071 h 3931978"/>
              <a:gd name="connsiteX126" fmla="*/ 2179740 w 4312028"/>
              <a:gd name="connsiteY126" fmla="*/ 2655871 h 3931978"/>
              <a:gd name="connsiteX127" fmla="*/ 2124290 w 4312028"/>
              <a:gd name="connsiteY127" fmla="*/ 2823288 h 3931978"/>
              <a:gd name="connsiteX128" fmla="*/ 2056254 w 4312028"/>
              <a:gd name="connsiteY128" fmla="*/ 3094604 h 3931978"/>
              <a:gd name="connsiteX129" fmla="*/ 1950507 w 4312028"/>
              <a:gd name="connsiteY129" fmla="*/ 3573576 h 3931978"/>
              <a:gd name="connsiteX130" fmla="*/ 1862498 w 4312028"/>
              <a:gd name="connsiteY130" fmla="*/ 3931978 h 3931978"/>
              <a:gd name="connsiteX131" fmla="*/ 1468232 w 4312028"/>
              <a:gd name="connsiteY131" fmla="*/ 3930910 h 3931978"/>
              <a:gd name="connsiteX0" fmla="*/ 1468232 w 4312028"/>
              <a:gd name="connsiteY0" fmla="*/ 3930910 h 3931978"/>
              <a:gd name="connsiteX1" fmla="*/ 1533205 w 4312028"/>
              <a:gd name="connsiteY1" fmla="*/ 3428124 h 3931978"/>
              <a:gd name="connsiteX2" fmla="*/ 1571063 w 4312028"/>
              <a:gd name="connsiteY2" fmla="*/ 3044841 h 3931978"/>
              <a:gd name="connsiteX3" fmla="*/ 1591571 w 4312028"/>
              <a:gd name="connsiteY3" fmla="*/ 2781445 h 3931978"/>
              <a:gd name="connsiteX4" fmla="*/ 1602165 w 4312028"/>
              <a:gd name="connsiteY4" fmla="*/ 2609412 h 3931978"/>
              <a:gd name="connsiteX5" fmla="*/ 1610231 w 4312028"/>
              <a:gd name="connsiteY5" fmla="*/ 2464885 h 3931978"/>
              <a:gd name="connsiteX6" fmla="*/ 1622673 w 4312028"/>
              <a:gd name="connsiteY6" fmla="*/ 2295476 h 3931978"/>
              <a:gd name="connsiteX7" fmla="*/ 1661987 w 4312028"/>
              <a:gd name="connsiteY7" fmla="*/ 2186813 h 3931978"/>
              <a:gd name="connsiteX8" fmla="*/ 1683419 w 4312028"/>
              <a:gd name="connsiteY8" fmla="*/ 2108330 h 3931978"/>
              <a:gd name="connsiteX9" fmla="*/ 1577137 w 4312028"/>
              <a:gd name="connsiteY9" fmla="*/ 2063474 h 3931978"/>
              <a:gd name="connsiteX10" fmla="*/ 1563384 w 4312028"/>
              <a:gd name="connsiteY10" fmla="*/ 1977313 h 3931978"/>
              <a:gd name="connsiteX11" fmla="*/ 1583115 w 4312028"/>
              <a:gd name="connsiteY11" fmla="*/ 1912727 h 3931978"/>
              <a:gd name="connsiteX12" fmla="*/ 1521299 w 4312028"/>
              <a:gd name="connsiteY12" fmla="*/ 1850522 h 3931978"/>
              <a:gd name="connsiteX13" fmla="*/ 1488740 w 4312028"/>
              <a:gd name="connsiteY13" fmla="*/ 1738555 h 3931978"/>
              <a:gd name="connsiteX14" fmla="*/ 1446654 w 4312028"/>
              <a:gd name="connsiteY14" fmla="*/ 1228482 h 3931978"/>
              <a:gd name="connsiteX15" fmla="*/ 1275934 w 4312028"/>
              <a:gd name="connsiteY15" fmla="*/ 1283931 h 3931978"/>
              <a:gd name="connsiteX16" fmla="*/ 1172956 w 4312028"/>
              <a:gd name="connsiteY16" fmla="*/ 1383992 h 3931978"/>
              <a:gd name="connsiteX17" fmla="*/ 1036107 w 4312028"/>
              <a:gd name="connsiteY17" fmla="*/ 1446196 h 3931978"/>
              <a:gd name="connsiteX18" fmla="*/ 874377 w 4312028"/>
              <a:gd name="connsiteY18" fmla="*/ 1452416 h 3931978"/>
              <a:gd name="connsiteX19" fmla="*/ 840359 w 4312028"/>
              <a:gd name="connsiteY19" fmla="*/ 1508934 h 3931978"/>
              <a:gd name="connsiteX20" fmla="*/ 781071 w 4312028"/>
              <a:gd name="connsiteY20" fmla="*/ 1508400 h 3931978"/>
              <a:gd name="connsiteX21" fmla="*/ 660648 w 4312028"/>
              <a:gd name="connsiteY21" fmla="*/ 1582121 h 3931978"/>
              <a:gd name="connsiteX22" fmla="*/ 594459 w 4312028"/>
              <a:gd name="connsiteY22" fmla="*/ 1533282 h 3931978"/>
              <a:gd name="connsiteX23" fmla="*/ 463830 w 4312028"/>
              <a:gd name="connsiteY23" fmla="*/ 1601706 h 3931978"/>
              <a:gd name="connsiteX24" fmla="*/ 415524 w 4312028"/>
              <a:gd name="connsiteY24" fmla="*/ 1586495 h 3931978"/>
              <a:gd name="connsiteX25" fmla="*/ 319984 w 4312028"/>
              <a:gd name="connsiteY25" fmla="*/ 1654773 h 3931978"/>
              <a:gd name="connsiteX26" fmla="*/ 196352 w 4312028"/>
              <a:gd name="connsiteY26" fmla="*/ 1707453 h 3931978"/>
              <a:gd name="connsiteX27" fmla="*/ 123943 w 4312028"/>
              <a:gd name="connsiteY27" fmla="*/ 1712361 h 3931978"/>
              <a:gd name="connsiteX28" fmla="*/ 58045 w 4312028"/>
              <a:gd name="connsiteY28" fmla="*/ 1740791 h 3931978"/>
              <a:gd name="connsiteX29" fmla="*/ 49686 w 4312028"/>
              <a:gd name="connsiteY29" fmla="*/ 1705606 h 3931978"/>
              <a:gd name="connsiteX30" fmla="*/ 8041 w 4312028"/>
              <a:gd name="connsiteY30" fmla="*/ 1707161 h 3931978"/>
              <a:gd name="connsiteX31" fmla="*/ 4442 w 4312028"/>
              <a:gd name="connsiteY31" fmla="*/ 1673435 h 3931978"/>
              <a:gd name="connsiteX32" fmla="*/ 69028 w 4312028"/>
              <a:gd name="connsiteY32" fmla="*/ 1627511 h 3931978"/>
              <a:gd name="connsiteX33" fmla="*/ 6436 w 4312028"/>
              <a:gd name="connsiteY33" fmla="*/ 1644568 h 3931978"/>
              <a:gd name="connsiteX34" fmla="*/ 15183 w 4312028"/>
              <a:gd name="connsiteY34" fmla="*/ 1607148 h 3931978"/>
              <a:gd name="connsiteX35" fmla="*/ 132399 w 4312028"/>
              <a:gd name="connsiteY35" fmla="*/ 1540425 h 3931978"/>
              <a:gd name="connsiteX36" fmla="*/ 259626 w 4312028"/>
              <a:gd name="connsiteY36" fmla="*/ 1444349 h 3931978"/>
              <a:gd name="connsiteX37" fmla="*/ 196352 w 4312028"/>
              <a:gd name="connsiteY37" fmla="*/ 1431763 h 3931978"/>
              <a:gd name="connsiteX38" fmla="*/ 207870 w 4312028"/>
              <a:gd name="connsiteY38" fmla="*/ 1367177 h 3931978"/>
              <a:gd name="connsiteX39" fmla="*/ 335583 w 4312028"/>
              <a:gd name="connsiteY39" fmla="*/ 1353813 h 3931978"/>
              <a:gd name="connsiteX40" fmla="*/ 401772 w 4312028"/>
              <a:gd name="connsiteY40" fmla="*/ 1353424 h 3931978"/>
              <a:gd name="connsiteX41" fmla="*/ 446189 w 4312028"/>
              <a:gd name="connsiteY41" fmla="*/ 1378548 h 3931978"/>
              <a:gd name="connsiteX42" fmla="*/ 496197 w 4312028"/>
              <a:gd name="connsiteY42" fmla="*/ 1364260 h 3931978"/>
              <a:gd name="connsiteX43" fmla="*/ 588627 w 4312028"/>
              <a:gd name="connsiteY43" fmla="*/ 1283396 h 3931978"/>
              <a:gd name="connsiteX44" fmla="*/ 693985 w 4312028"/>
              <a:gd name="connsiteY44" fmla="*/ 1203600 h 3931978"/>
              <a:gd name="connsiteX45" fmla="*/ 750990 w 4312028"/>
              <a:gd name="connsiteY45" fmla="*/ 1183286 h 3931978"/>
              <a:gd name="connsiteX46" fmla="*/ 799732 w 4312028"/>
              <a:gd name="connsiteY46" fmla="*/ 1147616 h 3931978"/>
              <a:gd name="connsiteX47" fmla="*/ 949022 w 4312028"/>
              <a:gd name="connsiteY47" fmla="*/ 1091633 h 3931978"/>
              <a:gd name="connsiteX48" fmla="*/ 974826 w 4312028"/>
              <a:gd name="connsiteY48" fmla="*/ 1050860 h 3931978"/>
              <a:gd name="connsiteX49" fmla="*/ 1037566 w 4312028"/>
              <a:gd name="connsiteY49" fmla="*/ 1017377 h 3931978"/>
              <a:gd name="connsiteX50" fmla="*/ 1085871 w 4312028"/>
              <a:gd name="connsiteY50" fmla="*/ 1029429 h 3931978"/>
              <a:gd name="connsiteX51" fmla="*/ 1098846 w 4312028"/>
              <a:gd name="connsiteY51" fmla="*/ 970383 h 3931978"/>
              <a:gd name="connsiteX52" fmla="*/ 1216499 w 4312028"/>
              <a:gd name="connsiteY52" fmla="*/ 851807 h 3931978"/>
              <a:gd name="connsiteX53" fmla="*/ 1297365 w 4312028"/>
              <a:gd name="connsiteY53" fmla="*/ 817935 h 3931978"/>
              <a:gd name="connsiteX54" fmla="*/ 1396891 w 4312028"/>
              <a:gd name="connsiteY54" fmla="*/ 761951 h 3931978"/>
              <a:gd name="connsiteX55" fmla="*/ 1372933 w 4312028"/>
              <a:gd name="connsiteY55" fmla="*/ 725406 h 3931978"/>
              <a:gd name="connsiteX56" fmla="*/ 1483977 w 4312028"/>
              <a:gd name="connsiteY56" fmla="*/ 625102 h 3931978"/>
              <a:gd name="connsiteX57" fmla="*/ 1523146 w 4312028"/>
              <a:gd name="connsiteY57" fmla="*/ 562607 h 3931978"/>
              <a:gd name="connsiteX58" fmla="*/ 1633267 w 4312028"/>
              <a:gd name="connsiteY58" fmla="*/ 488253 h 3931978"/>
              <a:gd name="connsiteX59" fmla="*/ 1555318 w 4312028"/>
              <a:gd name="connsiteY59" fmla="*/ 506088 h 3931978"/>
              <a:gd name="connsiteX60" fmla="*/ 1627046 w 4312028"/>
              <a:gd name="connsiteY60" fmla="*/ 413074 h 3931978"/>
              <a:gd name="connsiteX61" fmla="*/ 1689396 w 4312028"/>
              <a:gd name="connsiteY61" fmla="*/ 431200 h 3931978"/>
              <a:gd name="connsiteX62" fmla="*/ 1891219 w 4312028"/>
              <a:gd name="connsiteY62" fmla="*/ 405007 h 3931978"/>
              <a:gd name="connsiteX63" fmla="*/ 1944287 w 4312028"/>
              <a:gd name="connsiteY63" fmla="*/ 282980 h 3931978"/>
              <a:gd name="connsiteX64" fmla="*/ 1969169 w 4312028"/>
              <a:gd name="connsiteY64" fmla="*/ 166493 h 3931978"/>
              <a:gd name="connsiteX65" fmla="*/ 2032831 w 4312028"/>
              <a:gd name="connsiteY65" fmla="*/ 110509 h 3931978"/>
              <a:gd name="connsiteX66" fmla="*/ 2083517 w 4312028"/>
              <a:gd name="connsiteY66" fmla="*/ 46458 h 3931978"/>
              <a:gd name="connsiteX67" fmla="*/ 2132357 w 4312028"/>
              <a:gd name="connsiteY67" fmla="*/ 0 h 3931978"/>
              <a:gd name="connsiteX68" fmla="*/ 2214680 w 4312028"/>
              <a:gd name="connsiteY68" fmla="*/ 57975 h 3931978"/>
              <a:gd name="connsiteX69" fmla="*/ 2292630 w 4312028"/>
              <a:gd name="connsiteY69" fmla="*/ 146131 h 3931978"/>
              <a:gd name="connsiteX70" fmla="*/ 2341470 w 4312028"/>
              <a:gd name="connsiteY70" fmla="*/ 290124 h 3931978"/>
              <a:gd name="connsiteX71" fmla="*/ 2392690 w 4312028"/>
              <a:gd name="connsiteY71" fmla="*/ 451319 h 3931978"/>
              <a:gd name="connsiteX72" fmla="*/ 2547667 w 4312028"/>
              <a:gd name="connsiteY72" fmla="*/ 413608 h 3931978"/>
              <a:gd name="connsiteX73" fmla="*/ 2662404 w 4312028"/>
              <a:gd name="connsiteY73" fmla="*/ 403014 h 3931978"/>
              <a:gd name="connsiteX74" fmla="*/ 2715375 w 4312028"/>
              <a:gd name="connsiteY74" fmla="*/ 388873 h 3931978"/>
              <a:gd name="connsiteX75" fmla="*/ 2815144 w 4312028"/>
              <a:gd name="connsiteY75" fmla="*/ 438490 h 3931978"/>
              <a:gd name="connsiteX76" fmla="*/ 2740499 w 4312028"/>
              <a:gd name="connsiteY76" fmla="*/ 469592 h 3931978"/>
              <a:gd name="connsiteX77" fmla="*/ 2658372 w 4312028"/>
              <a:gd name="connsiteY77" fmla="*/ 461767 h 3931978"/>
              <a:gd name="connsiteX78" fmla="*/ 2663473 w 4312028"/>
              <a:gd name="connsiteY78" fmla="*/ 497632 h 3931978"/>
              <a:gd name="connsiteX79" fmla="*/ 2827585 w 4312028"/>
              <a:gd name="connsiteY79" fmla="*/ 556678 h 3931978"/>
              <a:gd name="connsiteX80" fmla="*/ 2986545 w 4312028"/>
              <a:gd name="connsiteY80" fmla="*/ 718408 h 3931978"/>
              <a:gd name="connsiteX81" fmla="*/ 3045299 w 4312028"/>
              <a:gd name="connsiteY81" fmla="*/ 817546 h 3931978"/>
              <a:gd name="connsiteX82" fmla="*/ 3175928 w 4312028"/>
              <a:gd name="connsiteY82" fmla="*/ 898800 h 3931978"/>
              <a:gd name="connsiteX83" fmla="*/ 3259320 w 4312028"/>
              <a:gd name="connsiteY83" fmla="*/ 950022 h 3931978"/>
              <a:gd name="connsiteX84" fmla="*/ 3346553 w 4312028"/>
              <a:gd name="connsiteY84" fmla="*/ 995168 h 3931978"/>
              <a:gd name="connsiteX85" fmla="*/ 3417600 w 4312028"/>
              <a:gd name="connsiteY85" fmla="*/ 1105775 h 3931978"/>
              <a:gd name="connsiteX86" fmla="*/ 3484955 w 4312028"/>
              <a:gd name="connsiteY86" fmla="*/ 1120354 h 3931978"/>
              <a:gd name="connsiteX87" fmla="*/ 3611356 w 4312028"/>
              <a:gd name="connsiteY87" fmla="*/ 1173956 h 3931978"/>
              <a:gd name="connsiteX88" fmla="*/ 3714333 w 4312028"/>
              <a:gd name="connsiteY88" fmla="*/ 1233244 h 3931978"/>
              <a:gd name="connsiteX89" fmla="*/ 3803800 w 4312028"/>
              <a:gd name="connsiteY89" fmla="*/ 1310804 h 3931978"/>
              <a:gd name="connsiteX90" fmla="*/ 3897495 w 4312028"/>
              <a:gd name="connsiteY90" fmla="*/ 1346669 h 3931978"/>
              <a:gd name="connsiteX91" fmla="*/ 4032741 w 4312028"/>
              <a:gd name="connsiteY91" fmla="*/ 1335152 h 3931978"/>
              <a:gd name="connsiteX92" fmla="*/ 4074582 w 4312028"/>
              <a:gd name="connsiteY92" fmla="*/ 1296371 h 3931978"/>
              <a:gd name="connsiteX93" fmla="*/ 4115743 w 4312028"/>
              <a:gd name="connsiteY93" fmla="*/ 1342830 h 3931978"/>
              <a:gd name="connsiteX94" fmla="*/ 4062530 w 4312028"/>
              <a:gd name="connsiteY94" fmla="*/ 1397501 h 3931978"/>
              <a:gd name="connsiteX95" fmla="*/ 4185238 w 4312028"/>
              <a:gd name="connsiteY95" fmla="*/ 1521230 h 3931978"/>
              <a:gd name="connsiteX96" fmla="*/ 4312028 w 4312028"/>
              <a:gd name="connsiteY96" fmla="*/ 1609919 h 3931978"/>
              <a:gd name="connsiteX97" fmla="*/ 4290839 w 4312028"/>
              <a:gd name="connsiteY97" fmla="*/ 1647630 h 3931978"/>
              <a:gd name="connsiteX98" fmla="*/ 4203754 w 4312028"/>
              <a:gd name="connsiteY98" fmla="*/ 1596409 h 3931978"/>
              <a:gd name="connsiteX99" fmla="*/ 4309500 w 4312028"/>
              <a:gd name="connsiteY99" fmla="*/ 1718048 h 3931978"/>
              <a:gd name="connsiteX100" fmla="*/ 4256822 w 4312028"/>
              <a:gd name="connsiteY100" fmla="*/ 1764895 h 3931978"/>
              <a:gd name="connsiteX101" fmla="*/ 4040953 w 4312028"/>
              <a:gd name="connsiteY101" fmla="*/ 1603165 h 3931978"/>
              <a:gd name="connsiteX102" fmla="*/ 3912317 w 4312028"/>
              <a:gd name="connsiteY102" fmla="*/ 1566620 h 3931978"/>
              <a:gd name="connsiteX103" fmla="*/ 3822316 w 4312028"/>
              <a:gd name="connsiteY103" fmla="*/ 1592327 h 3931978"/>
              <a:gd name="connsiteX104" fmla="*/ 3723324 w 4312028"/>
              <a:gd name="connsiteY104" fmla="*/ 1539502 h 3931978"/>
              <a:gd name="connsiteX105" fmla="*/ 3580935 w 4312028"/>
              <a:gd name="connsiteY105" fmla="*/ 1526527 h 3931978"/>
              <a:gd name="connsiteX106" fmla="*/ 3371676 w 4312028"/>
              <a:gd name="connsiteY106" fmla="*/ 1410186 h 3931978"/>
              <a:gd name="connsiteX107" fmla="*/ 3285903 w 4312028"/>
              <a:gd name="connsiteY107" fmla="*/ 1432833 h 3931978"/>
              <a:gd name="connsiteX108" fmla="*/ 3018572 w 4312028"/>
              <a:gd name="connsiteY108" fmla="*/ 1246608 h 3931978"/>
              <a:gd name="connsiteX109" fmla="*/ 3013809 w 4312028"/>
              <a:gd name="connsiteY109" fmla="*/ 1309881 h 3931978"/>
              <a:gd name="connsiteX110" fmla="*/ 3091758 w 4312028"/>
              <a:gd name="connsiteY110" fmla="*/ 1386373 h 3931978"/>
              <a:gd name="connsiteX111" fmla="*/ 3022264 w 4312028"/>
              <a:gd name="connsiteY111" fmla="*/ 1443280 h 3931978"/>
              <a:gd name="connsiteX112" fmla="*/ 3017647 w 4312028"/>
              <a:gd name="connsiteY112" fmla="*/ 1579207 h 3931978"/>
              <a:gd name="connsiteX113" fmla="*/ 2993689 w 4312028"/>
              <a:gd name="connsiteY113" fmla="*/ 1723198 h 3931978"/>
              <a:gd name="connsiteX114" fmla="*/ 2995147 w 4312028"/>
              <a:gd name="connsiteY114" fmla="*/ 1875404 h 3931978"/>
              <a:gd name="connsiteX115" fmla="*/ 2939552 w 4312028"/>
              <a:gd name="connsiteY115" fmla="*/ 1950049 h 3931978"/>
              <a:gd name="connsiteX116" fmla="*/ 2947230 w 4312028"/>
              <a:gd name="connsiteY116" fmla="*/ 2111002 h 3931978"/>
              <a:gd name="connsiteX117" fmla="*/ 2813687 w 4312028"/>
              <a:gd name="connsiteY117" fmla="*/ 2156392 h 3931978"/>
              <a:gd name="connsiteX118" fmla="*/ 2772525 w 4312028"/>
              <a:gd name="connsiteY118" fmla="*/ 2112848 h 3931978"/>
              <a:gd name="connsiteX119" fmla="*/ 2673922 w 4312028"/>
              <a:gd name="connsiteY119" fmla="*/ 2118535 h 3931978"/>
              <a:gd name="connsiteX120" fmla="*/ 2771747 w 4312028"/>
              <a:gd name="connsiteY120" fmla="*/ 2351460 h 3931978"/>
              <a:gd name="connsiteX121" fmla="*/ 2740499 w 4312028"/>
              <a:gd name="connsiteY121" fmla="*/ 2453368 h 3931978"/>
              <a:gd name="connsiteX122" fmla="*/ 2808924 w 4312028"/>
              <a:gd name="connsiteY122" fmla="*/ 3474049 h 3931978"/>
              <a:gd name="connsiteX123" fmla="*/ 2806542 w 4312028"/>
              <a:gd name="connsiteY123" fmla="*/ 3929597 h 3931978"/>
              <a:gd name="connsiteX124" fmla="*/ 2491683 w 4312028"/>
              <a:gd name="connsiteY124" fmla="*/ 3929061 h 3931978"/>
              <a:gd name="connsiteX125" fmla="*/ 2313138 w 4312028"/>
              <a:gd name="connsiteY125" fmla="*/ 3139071 h 3931978"/>
              <a:gd name="connsiteX126" fmla="*/ 2179740 w 4312028"/>
              <a:gd name="connsiteY126" fmla="*/ 2655871 h 3931978"/>
              <a:gd name="connsiteX127" fmla="*/ 2124290 w 4312028"/>
              <a:gd name="connsiteY127" fmla="*/ 2823288 h 3931978"/>
              <a:gd name="connsiteX128" fmla="*/ 2056254 w 4312028"/>
              <a:gd name="connsiteY128" fmla="*/ 3094604 h 3931978"/>
              <a:gd name="connsiteX129" fmla="*/ 1950507 w 4312028"/>
              <a:gd name="connsiteY129" fmla="*/ 3573576 h 3931978"/>
              <a:gd name="connsiteX130" fmla="*/ 1862498 w 4312028"/>
              <a:gd name="connsiteY130" fmla="*/ 3931978 h 3931978"/>
              <a:gd name="connsiteX131" fmla="*/ 1468232 w 4312028"/>
              <a:gd name="connsiteY131" fmla="*/ 3930910 h 393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4312028" h="3931978">
                <a:moveTo>
                  <a:pt x="1468232" y="3930910"/>
                </a:moveTo>
                <a:lnTo>
                  <a:pt x="1533205" y="3428124"/>
                </a:lnTo>
                <a:lnTo>
                  <a:pt x="1571063" y="3044841"/>
                </a:lnTo>
                <a:lnTo>
                  <a:pt x="1591571" y="2781445"/>
                </a:lnTo>
                <a:cubicBezTo>
                  <a:pt x="1594309" y="2716163"/>
                  <a:pt x="1597046" y="2667550"/>
                  <a:pt x="1602165" y="2609412"/>
                </a:cubicBezTo>
                <a:lnTo>
                  <a:pt x="1610231" y="2464885"/>
                </a:lnTo>
                <a:lnTo>
                  <a:pt x="1622673" y="2295476"/>
                </a:lnTo>
                <a:lnTo>
                  <a:pt x="1661987" y="2186813"/>
                </a:lnTo>
                <a:lnTo>
                  <a:pt x="1683419" y="2108330"/>
                </a:lnTo>
                <a:cubicBezTo>
                  <a:pt x="1630529" y="2093378"/>
                  <a:pt x="1591926" y="2095095"/>
                  <a:pt x="1577137" y="2063474"/>
                </a:cubicBezTo>
                <a:lnTo>
                  <a:pt x="1563384" y="1977313"/>
                </a:lnTo>
                <a:lnTo>
                  <a:pt x="1583115" y="1912727"/>
                </a:lnTo>
                <a:lnTo>
                  <a:pt x="1521299" y="1850522"/>
                </a:lnTo>
                <a:lnTo>
                  <a:pt x="1488740" y="1738555"/>
                </a:lnTo>
                <a:lnTo>
                  <a:pt x="1446654" y="1228482"/>
                </a:lnTo>
                <a:cubicBezTo>
                  <a:pt x="1393716" y="1266809"/>
                  <a:pt x="1321728" y="1283704"/>
                  <a:pt x="1275934" y="1283931"/>
                </a:cubicBezTo>
                <a:lnTo>
                  <a:pt x="1172956" y="1383992"/>
                </a:lnTo>
                <a:cubicBezTo>
                  <a:pt x="1134484" y="1416633"/>
                  <a:pt x="1081723" y="1425461"/>
                  <a:pt x="1036107" y="1446196"/>
                </a:cubicBezTo>
                <a:lnTo>
                  <a:pt x="874377" y="1452416"/>
                </a:lnTo>
                <a:lnTo>
                  <a:pt x="840359" y="1508934"/>
                </a:lnTo>
                <a:lnTo>
                  <a:pt x="781071" y="1508400"/>
                </a:lnTo>
                <a:lnTo>
                  <a:pt x="660648" y="1582121"/>
                </a:lnTo>
                <a:lnTo>
                  <a:pt x="594459" y="1533282"/>
                </a:lnTo>
                <a:lnTo>
                  <a:pt x="463830" y="1601706"/>
                </a:lnTo>
                <a:lnTo>
                  <a:pt x="415524" y="1586495"/>
                </a:lnTo>
                <a:cubicBezTo>
                  <a:pt x="378915" y="1606873"/>
                  <a:pt x="356593" y="1634395"/>
                  <a:pt x="319984" y="1654773"/>
                </a:cubicBezTo>
                <a:lnTo>
                  <a:pt x="196352" y="1707453"/>
                </a:lnTo>
                <a:lnTo>
                  <a:pt x="123943" y="1712361"/>
                </a:lnTo>
                <a:lnTo>
                  <a:pt x="58045" y="1740791"/>
                </a:lnTo>
                <a:lnTo>
                  <a:pt x="49686" y="1705606"/>
                </a:lnTo>
                <a:cubicBezTo>
                  <a:pt x="42543" y="1697620"/>
                  <a:pt x="16772" y="1714110"/>
                  <a:pt x="8041" y="1707161"/>
                </a:cubicBezTo>
                <a:cubicBezTo>
                  <a:pt x="-690" y="1700212"/>
                  <a:pt x="-2944" y="1685519"/>
                  <a:pt x="4442" y="1673435"/>
                </a:cubicBezTo>
                <a:lnTo>
                  <a:pt x="69028" y="1627511"/>
                </a:lnTo>
                <a:lnTo>
                  <a:pt x="6436" y="1644568"/>
                </a:lnTo>
                <a:cubicBezTo>
                  <a:pt x="16495" y="1623363"/>
                  <a:pt x="5124" y="1628353"/>
                  <a:pt x="15183" y="1607148"/>
                </a:cubicBezTo>
                <a:lnTo>
                  <a:pt x="132399" y="1540425"/>
                </a:lnTo>
                <a:cubicBezTo>
                  <a:pt x="174808" y="1508400"/>
                  <a:pt x="226742" y="1502568"/>
                  <a:pt x="259626" y="1444349"/>
                </a:cubicBezTo>
                <a:lnTo>
                  <a:pt x="196352" y="1431763"/>
                </a:lnTo>
                <a:lnTo>
                  <a:pt x="207870" y="1367177"/>
                </a:lnTo>
                <a:cubicBezTo>
                  <a:pt x="250441" y="1362722"/>
                  <a:pt x="285868" y="1379699"/>
                  <a:pt x="335583" y="1353813"/>
                </a:cubicBezTo>
                <a:cubicBezTo>
                  <a:pt x="370281" y="1351124"/>
                  <a:pt x="383338" y="1349302"/>
                  <a:pt x="401772" y="1353424"/>
                </a:cubicBezTo>
                <a:cubicBezTo>
                  <a:pt x="420206" y="1357546"/>
                  <a:pt x="430452" y="1376742"/>
                  <a:pt x="446189" y="1378548"/>
                </a:cubicBezTo>
                <a:cubicBezTo>
                  <a:pt x="461927" y="1380354"/>
                  <a:pt x="472854" y="1377737"/>
                  <a:pt x="496197" y="1364260"/>
                </a:cubicBezTo>
                <a:lnTo>
                  <a:pt x="588627" y="1283396"/>
                </a:lnTo>
                <a:cubicBezTo>
                  <a:pt x="618984" y="1249654"/>
                  <a:pt x="658866" y="1230199"/>
                  <a:pt x="693985" y="1203600"/>
                </a:cubicBezTo>
                <a:cubicBezTo>
                  <a:pt x="709812" y="1192860"/>
                  <a:pt x="735163" y="1194026"/>
                  <a:pt x="750990" y="1183286"/>
                </a:cubicBezTo>
                <a:lnTo>
                  <a:pt x="799732" y="1147616"/>
                </a:lnTo>
                <a:lnTo>
                  <a:pt x="949022" y="1091633"/>
                </a:lnTo>
                <a:lnTo>
                  <a:pt x="974826" y="1050860"/>
                </a:lnTo>
                <a:lnTo>
                  <a:pt x="1037566" y="1017377"/>
                </a:lnTo>
                <a:lnTo>
                  <a:pt x="1085871" y="1029429"/>
                </a:lnTo>
                <a:lnTo>
                  <a:pt x="1098846" y="970383"/>
                </a:lnTo>
                <a:cubicBezTo>
                  <a:pt x="1149971" y="945146"/>
                  <a:pt x="1177281" y="891332"/>
                  <a:pt x="1216499" y="851807"/>
                </a:cubicBezTo>
                <a:lnTo>
                  <a:pt x="1297365" y="817935"/>
                </a:lnTo>
                <a:lnTo>
                  <a:pt x="1396891" y="761951"/>
                </a:lnTo>
                <a:lnTo>
                  <a:pt x="1372933" y="725406"/>
                </a:lnTo>
                <a:cubicBezTo>
                  <a:pt x="1426616" y="703877"/>
                  <a:pt x="1463630" y="665681"/>
                  <a:pt x="1483977" y="625102"/>
                </a:cubicBezTo>
                <a:lnTo>
                  <a:pt x="1523146" y="562607"/>
                </a:lnTo>
                <a:lnTo>
                  <a:pt x="1633267" y="488253"/>
                </a:lnTo>
                <a:lnTo>
                  <a:pt x="1555318" y="506088"/>
                </a:lnTo>
                <a:cubicBezTo>
                  <a:pt x="1572083" y="464765"/>
                  <a:pt x="1598374" y="442491"/>
                  <a:pt x="1627046" y="413074"/>
                </a:cubicBezTo>
                <a:lnTo>
                  <a:pt x="1689396" y="431200"/>
                </a:lnTo>
                <a:cubicBezTo>
                  <a:pt x="1770957" y="410563"/>
                  <a:pt x="1823945" y="413738"/>
                  <a:pt x="1891219" y="405007"/>
                </a:cubicBezTo>
                <a:cubicBezTo>
                  <a:pt x="1899383" y="361950"/>
                  <a:pt x="1926598" y="323656"/>
                  <a:pt x="1944287" y="282980"/>
                </a:cubicBezTo>
                <a:lnTo>
                  <a:pt x="1969169" y="166493"/>
                </a:lnTo>
                <a:lnTo>
                  <a:pt x="2032831" y="110509"/>
                </a:lnTo>
                <a:lnTo>
                  <a:pt x="2083517" y="46458"/>
                </a:lnTo>
                <a:lnTo>
                  <a:pt x="2132357" y="0"/>
                </a:lnTo>
                <a:lnTo>
                  <a:pt x="2214680" y="57975"/>
                </a:lnTo>
                <a:lnTo>
                  <a:pt x="2292630" y="146131"/>
                </a:lnTo>
                <a:lnTo>
                  <a:pt x="2341470" y="290124"/>
                </a:lnTo>
                <a:lnTo>
                  <a:pt x="2392690" y="451319"/>
                </a:lnTo>
                <a:cubicBezTo>
                  <a:pt x="2446730" y="422080"/>
                  <a:pt x="2484101" y="407128"/>
                  <a:pt x="2547667" y="413608"/>
                </a:cubicBezTo>
                <a:cubicBezTo>
                  <a:pt x="2583532" y="424364"/>
                  <a:pt x="2624158" y="406545"/>
                  <a:pt x="2662404" y="403014"/>
                </a:cubicBezTo>
                <a:lnTo>
                  <a:pt x="2715375" y="388873"/>
                </a:lnTo>
                <a:cubicBezTo>
                  <a:pt x="2748631" y="405412"/>
                  <a:pt x="2758076" y="429095"/>
                  <a:pt x="2815144" y="438490"/>
                </a:cubicBezTo>
                <a:lnTo>
                  <a:pt x="2740499" y="469592"/>
                </a:lnTo>
                <a:cubicBezTo>
                  <a:pt x="2734554" y="471746"/>
                  <a:pt x="2664317" y="459613"/>
                  <a:pt x="2658372" y="461767"/>
                </a:cubicBezTo>
                <a:lnTo>
                  <a:pt x="2663473" y="497632"/>
                </a:lnTo>
                <a:lnTo>
                  <a:pt x="2827585" y="556678"/>
                </a:lnTo>
                <a:cubicBezTo>
                  <a:pt x="2923435" y="579632"/>
                  <a:pt x="2933558" y="664498"/>
                  <a:pt x="2986545" y="718408"/>
                </a:cubicBezTo>
                <a:cubicBezTo>
                  <a:pt x="3025180" y="734786"/>
                  <a:pt x="3025714" y="784500"/>
                  <a:pt x="3045299" y="817546"/>
                </a:cubicBezTo>
                <a:cubicBezTo>
                  <a:pt x="3117417" y="820818"/>
                  <a:pt x="3132385" y="871715"/>
                  <a:pt x="3175928" y="898800"/>
                </a:cubicBezTo>
                <a:cubicBezTo>
                  <a:pt x="3214044" y="907936"/>
                  <a:pt x="3225966" y="931361"/>
                  <a:pt x="3259320" y="950022"/>
                </a:cubicBezTo>
                <a:cubicBezTo>
                  <a:pt x="3278873" y="973008"/>
                  <a:pt x="3327000" y="972182"/>
                  <a:pt x="3346553" y="995168"/>
                </a:cubicBezTo>
                <a:lnTo>
                  <a:pt x="3417600" y="1105775"/>
                </a:lnTo>
                <a:cubicBezTo>
                  <a:pt x="3441639" y="1085235"/>
                  <a:pt x="3479966" y="1083745"/>
                  <a:pt x="3484955" y="1120354"/>
                </a:cubicBezTo>
                <a:cubicBezTo>
                  <a:pt x="3549313" y="1117584"/>
                  <a:pt x="3573126" y="1155141"/>
                  <a:pt x="3611356" y="1173956"/>
                </a:cubicBezTo>
                <a:cubicBezTo>
                  <a:pt x="3649586" y="1192771"/>
                  <a:pt x="3696676" y="1200781"/>
                  <a:pt x="3714333" y="1233244"/>
                </a:cubicBezTo>
                <a:lnTo>
                  <a:pt x="3803800" y="1310804"/>
                </a:lnTo>
                <a:lnTo>
                  <a:pt x="3897495" y="1346669"/>
                </a:lnTo>
                <a:cubicBezTo>
                  <a:pt x="3942577" y="1340449"/>
                  <a:pt x="3987659" y="1338991"/>
                  <a:pt x="4032741" y="1335152"/>
                </a:cubicBezTo>
                <a:lnTo>
                  <a:pt x="4074582" y="1296371"/>
                </a:lnTo>
                <a:lnTo>
                  <a:pt x="4115743" y="1342830"/>
                </a:lnTo>
                <a:lnTo>
                  <a:pt x="4062530" y="1397501"/>
                </a:lnTo>
                <a:cubicBezTo>
                  <a:pt x="4067714" y="1453032"/>
                  <a:pt x="4144335" y="1479987"/>
                  <a:pt x="4185238" y="1521230"/>
                </a:cubicBezTo>
                <a:lnTo>
                  <a:pt x="4312028" y="1609919"/>
                </a:lnTo>
                <a:lnTo>
                  <a:pt x="4290839" y="1647630"/>
                </a:lnTo>
                <a:lnTo>
                  <a:pt x="4203754" y="1596409"/>
                </a:lnTo>
                <a:lnTo>
                  <a:pt x="4309500" y="1718048"/>
                </a:lnTo>
                <a:lnTo>
                  <a:pt x="4256822" y="1764895"/>
                </a:lnTo>
                <a:lnTo>
                  <a:pt x="4040953" y="1603165"/>
                </a:lnTo>
                <a:lnTo>
                  <a:pt x="3912317" y="1566620"/>
                </a:lnTo>
                <a:lnTo>
                  <a:pt x="3822316" y="1592327"/>
                </a:lnTo>
                <a:lnTo>
                  <a:pt x="3723324" y="1539502"/>
                </a:lnTo>
                <a:cubicBezTo>
                  <a:pt x="3675067" y="1535971"/>
                  <a:pt x="3648242" y="1534820"/>
                  <a:pt x="3580935" y="1526527"/>
                </a:cubicBezTo>
                <a:cubicBezTo>
                  <a:pt x="3509595" y="1486953"/>
                  <a:pt x="3459685" y="1435472"/>
                  <a:pt x="3371676" y="1410186"/>
                </a:cubicBezTo>
                <a:lnTo>
                  <a:pt x="3285903" y="1432833"/>
                </a:lnTo>
                <a:cubicBezTo>
                  <a:pt x="3177743" y="1394570"/>
                  <a:pt x="3107682" y="1308683"/>
                  <a:pt x="3018572" y="1246608"/>
                </a:cubicBezTo>
                <a:lnTo>
                  <a:pt x="3013809" y="1309881"/>
                </a:lnTo>
                <a:lnTo>
                  <a:pt x="3091758" y="1386373"/>
                </a:lnTo>
                <a:lnTo>
                  <a:pt x="3022264" y="1443280"/>
                </a:lnTo>
                <a:lnTo>
                  <a:pt x="3017647" y="1579207"/>
                </a:lnTo>
                <a:lnTo>
                  <a:pt x="2993689" y="1723198"/>
                </a:lnTo>
                <a:cubicBezTo>
                  <a:pt x="3025131" y="1788220"/>
                  <a:pt x="2994661" y="1824669"/>
                  <a:pt x="2995147" y="1875404"/>
                </a:cubicBezTo>
                <a:cubicBezTo>
                  <a:pt x="2981377" y="1916955"/>
                  <a:pt x="2969990" y="1927548"/>
                  <a:pt x="2939552" y="1950049"/>
                </a:cubicBezTo>
                <a:lnTo>
                  <a:pt x="2947230" y="2111002"/>
                </a:lnTo>
                <a:lnTo>
                  <a:pt x="2813687" y="2156392"/>
                </a:lnTo>
                <a:lnTo>
                  <a:pt x="2772525" y="2112848"/>
                </a:lnTo>
                <a:lnTo>
                  <a:pt x="2673922" y="2118535"/>
                </a:lnTo>
                <a:lnTo>
                  <a:pt x="2771747" y="2351460"/>
                </a:lnTo>
                <a:lnTo>
                  <a:pt x="2740499" y="2453368"/>
                </a:lnTo>
                <a:lnTo>
                  <a:pt x="2808924" y="3474049"/>
                </a:lnTo>
                <a:lnTo>
                  <a:pt x="2806542" y="3929597"/>
                </a:lnTo>
                <a:lnTo>
                  <a:pt x="2491683" y="3929061"/>
                </a:lnTo>
                <a:lnTo>
                  <a:pt x="2313138" y="3139071"/>
                </a:lnTo>
                <a:lnTo>
                  <a:pt x="2179740" y="2655871"/>
                </a:lnTo>
                <a:cubicBezTo>
                  <a:pt x="2167607" y="2718026"/>
                  <a:pt x="2136423" y="2768276"/>
                  <a:pt x="2124290" y="2823288"/>
                </a:cubicBezTo>
                <a:lnTo>
                  <a:pt x="2056254" y="3094604"/>
                </a:lnTo>
                <a:lnTo>
                  <a:pt x="1950507" y="3573576"/>
                </a:lnTo>
                <a:lnTo>
                  <a:pt x="1862498" y="3931978"/>
                </a:lnTo>
                <a:lnTo>
                  <a:pt x="1468232" y="3930910"/>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81894774-5BA8-4E91-822F-7A27636BFD96}"/>
              </a:ext>
            </a:extLst>
          </p:cNvPr>
          <p:cNvSpPr txBox="1">
            <a:spLocks/>
          </p:cNvSpPr>
          <p:nvPr/>
        </p:nvSpPr>
        <p:spPr>
          <a:xfrm>
            <a:off x="1443467" y="892969"/>
            <a:ext cx="156087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u="sng"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time</a:t>
            </a:r>
          </a:p>
        </p:txBody>
      </p:sp>
      <p:sp>
        <p:nvSpPr>
          <p:cNvPr id="18" name="Title 1">
            <a:extLst>
              <a:ext uri="{FF2B5EF4-FFF2-40B4-BE49-F238E27FC236}">
                <a16:creationId xmlns:a16="http://schemas.microsoft.com/office/drawing/2014/main" id="{B75F7935-4254-45DE-A3DA-26A1D496CE12}"/>
              </a:ext>
            </a:extLst>
          </p:cNvPr>
          <p:cNvSpPr txBox="1">
            <a:spLocks/>
          </p:cNvSpPr>
          <p:nvPr/>
        </p:nvSpPr>
        <p:spPr>
          <a:xfrm>
            <a:off x="5974985" y="881857"/>
            <a:ext cx="156087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u="sng"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time</a:t>
            </a:r>
          </a:p>
        </p:txBody>
      </p:sp>
      <p:sp>
        <p:nvSpPr>
          <p:cNvPr id="19" name="Title 1">
            <a:extLst>
              <a:ext uri="{FF2B5EF4-FFF2-40B4-BE49-F238E27FC236}">
                <a16:creationId xmlns:a16="http://schemas.microsoft.com/office/drawing/2014/main" id="{63BBCDC2-16FF-4245-9DD4-42F71D9202BC}"/>
              </a:ext>
            </a:extLst>
          </p:cNvPr>
          <p:cNvSpPr txBox="1">
            <a:spLocks/>
          </p:cNvSpPr>
          <p:nvPr/>
        </p:nvSpPr>
        <p:spPr>
          <a:xfrm>
            <a:off x="2891267" y="1554162"/>
            <a:ext cx="156087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u="sng"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time</a:t>
            </a:r>
          </a:p>
        </p:txBody>
      </p:sp>
      <p:sp>
        <p:nvSpPr>
          <p:cNvPr id="20" name="Title 1">
            <a:extLst>
              <a:ext uri="{FF2B5EF4-FFF2-40B4-BE49-F238E27FC236}">
                <a16:creationId xmlns:a16="http://schemas.microsoft.com/office/drawing/2014/main" id="{C1AE5D76-F8BE-431B-82A0-8F14760564B6}"/>
              </a:ext>
            </a:extLst>
          </p:cNvPr>
          <p:cNvSpPr txBox="1">
            <a:spLocks/>
          </p:cNvSpPr>
          <p:nvPr/>
        </p:nvSpPr>
        <p:spPr>
          <a:xfrm>
            <a:off x="1121204" y="2227263"/>
            <a:ext cx="156087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u="sng"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time</a:t>
            </a:r>
          </a:p>
        </p:txBody>
      </p:sp>
      <p:sp>
        <p:nvSpPr>
          <p:cNvPr id="21" name="Title 1">
            <a:extLst>
              <a:ext uri="{FF2B5EF4-FFF2-40B4-BE49-F238E27FC236}">
                <a16:creationId xmlns:a16="http://schemas.microsoft.com/office/drawing/2014/main" id="{EF48A9E5-A6DA-4AB0-A04A-6FFFA4893D7D}"/>
              </a:ext>
            </a:extLst>
          </p:cNvPr>
          <p:cNvSpPr txBox="1">
            <a:spLocks/>
          </p:cNvSpPr>
          <p:nvPr/>
        </p:nvSpPr>
        <p:spPr>
          <a:xfrm>
            <a:off x="6452823" y="2225675"/>
            <a:ext cx="156087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u="sng"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time</a:t>
            </a:r>
          </a:p>
        </p:txBody>
      </p:sp>
      <p:sp>
        <p:nvSpPr>
          <p:cNvPr id="22" name="Title 1">
            <a:extLst>
              <a:ext uri="{FF2B5EF4-FFF2-40B4-BE49-F238E27FC236}">
                <a16:creationId xmlns:a16="http://schemas.microsoft.com/office/drawing/2014/main" id="{0F98B705-4C56-417B-B6E5-EAA4A4E82C7D}"/>
              </a:ext>
            </a:extLst>
          </p:cNvPr>
          <p:cNvSpPr txBox="1">
            <a:spLocks/>
          </p:cNvSpPr>
          <p:nvPr/>
        </p:nvSpPr>
        <p:spPr>
          <a:xfrm>
            <a:off x="4536710" y="2897187"/>
            <a:ext cx="156087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u="sng"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time</a:t>
            </a:r>
          </a:p>
        </p:txBody>
      </p:sp>
      <p:sp>
        <p:nvSpPr>
          <p:cNvPr id="23" name="Title 1">
            <a:extLst>
              <a:ext uri="{FF2B5EF4-FFF2-40B4-BE49-F238E27FC236}">
                <a16:creationId xmlns:a16="http://schemas.microsoft.com/office/drawing/2014/main" id="{202450A7-69C4-4D2F-8F96-9DA1B6BACBB6}"/>
              </a:ext>
            </a:extLst>
          </p:cNvPr>
          <p:cNvSpPr txBox="1">
            <a:spLocks/>
          </p:cNvSpPr>
          <p:nvPr/>
        </p:nvSpPr>
        <p:spPr>
          <a:xfrm>
            <a:off x="1612535" y="3569493"/>
            <a:ext cx="156087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u="sng"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time</a:t>
            </a:r>
          </a:p>
        </p:txBody>
      </p:sp>
      <p:sp>
        <p:nvSpPr>
          <p:cNvPr id="24" name="Title 1">
            <a:extLst>
              <a:ext uri="{FF2B5EF4-FFF2-40B4-BE49-F238E27FC236}">
                <a16:creationId xmlns:a16="http://schemas.microsoft.com/office/drawing/2014/main" id="{8EC372E0-CE6D-4FEB-A690-2C401F95ECC6}"/>
              </a:ext>
            </a:extLst>
          </p:cNvPr>
          <p:cNvSpPr txBox="1">
            <a:spLocks/>
          </p:cNvSpPr>
          <p:nvPr/>
        </p:nvSpPr>
        <p:spPr>
          <a:xfrm>
            <a:off x="2865073" y="4229894"/>
            <a:ext cx="156087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u="sng"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time</a:t>
            </a:r>
          </a:p>
        </p:txBody>
      </p:sp>
      <p:sp>
        <p:nvSpPr>
          <p:cNvPr id="3074" name="Rectangle 2"/>
          <p:cNvSpPr>
            <a:spLocks noGrp="1" noChangeArrowheads="1"/>
          </p:cNvSpPr>
          <p:nvPr>
            <p:ph type="title"/>
          </p:nvPr>
        </p:nvSpPr>
        <p:spPr>
          <a:xfrm>
            <a:off x="999460" y="914400"/>
            <a:ext cx="7145079" cy="479087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 time to gain, And a time to lose; A time to keep, And a time to throw away; A time to tear, And a time to sew;       A time to keep silence, And    a time to speak;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Ecclesiastes 3:6-7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 name="!!Keep1">
            <a:extLst>
              <a:ext uri="{FF2B5EF4-FFF2-40B4-BE49-F238E27FC236}">
                <a16:creationId xmlns:a16="http://schemas.microsoft.com/office/drawing/2014/main" id="{4AEC9306-14D5-48B0-9C5D-682E6C69F7A0}"/>
              </a:ext>
            </a:extLst>
          </p:cNvPr>
          <p:cNvSpPr txBox="1">
            <a:spLocks noChangeArrowheads="1"/>
          </p:cNvSpPr>
          <p:nvPr/>
        </p:nvSpPr>
        <p:spPr bwMode="auto">
          <a:xfrm>
            <a:off x="4672257" y="1642247"/>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4" name="!!Keep2">
            <a:extLst>
              <a:ext uri="{FF2B5EF4-FFF2-40B4-BE49-F238E27FC236}">
                <a16:creationId xmlns:a16="http://schemas.microsoft.com/office/drawing/2014/main" id="{1A3594E8-927E-4B3A-B4F3-8C56B6A60BC2}"/>
              </a:ext>
            </a:extLst>
          </p:cNvPr>
          <p:cNvSpPr txBox="1">
            <a:spLocks noChangeArrowheads="1"/>
          </p:cNvSpPr>
          <p:nvPr/>
        </p:nvSpPr>
        <p:spPr bwMode="auto">
          <a:xfrm>
            <a:off x="3410117" y="3651293"/>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99B68BC7-B7FF-400E-9665-AE80975E6170}"/>
              </a:ext>
            </a:extLst>
          </p:cNvPr>
          <p:cNvSpPr txBox="1">
            <a:spLocks noChangeArrowheads="1"/>
          </p:cNvSpPr>
          <p:nvPr/>
        </p:nvSpPr>
        <p:spPr bwMode="auto">
          <a:xfrm>
            <a:off x="1591954" y="967104"/>
            <a:ext cx="1267670"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time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2C302D20-CE1D-4464-AA1A-3DF34EF04F74}"/>
              </a:ext>
            </a:extLst>
          </p:cNvPr>
          <p:cNvSpPr txBox="1">
            <a:spLocks noChangeArrowheads="1"/>
          </p:cNvSpPr>
          <p:nvPr/>
        </p:nvSpPr>
        <p:spPr bwMode="auto">
          <a:xfrm>
            <a:off x="6127633" y="965611"/>
            <a:ext cx="1267670"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time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034A8A71-472E-4707-B990-8787F6EA9432}"/>
              </a:ext>
            </a:extLst>
          </p:cNvPr>
          <p:cNvSpPr txBox="1">
            <a:spLocks noChangeArrowheads="1"/>
          </p:cNvSpPr>
          <p:nvPr/>
        </p:nvSpPr>
        <p:spPr bwMode="auto">
          <a:xfrm>
            <a:off x="3033671" y="1639133"/>
            <a:ext cx="1267670"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time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BFDA8014-492D-4414-A313-797B395007FE}"/>
              </a:ext>
            </a:extLst>
          </p:cNvPr>
          <p:cNvSpPr txBox="1">
            <a:spLocks noChangeArrowheads="1"/>
          </p:cNvSpPr>
          <p:nvPr/>
        </p:nvSpPr>
        <p:spPr bwMode="auto">
          <a:xfrm>
            <a:off x="1270370" y="2313542"/>
            <a:ext cx="1267670"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time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7B38C5B4-3BED-4D8B-A5E9-C4BD075797B1}"/>
              </a:ext>
            </a:extLst>
          </p:cNvPr>
          <p:cNvSpPr txBox="1">
            <a:spLocks noChangeArrowheads="1"/>
          </p:cNvSpPr>
          <p:nvPr/>
        </p:nvSpPr>
        <p:spPr bwMode="auto">
          <a:xfrm>
            <a:off x="6603137" y="2310272"/>
            <a:ext cx="1267670"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time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C14424A0-7E1B-4298-84C7-00769673D651}"/>
              </a:ext>
            </a:extLst>
          </p:cNvPr>
          <p:cNvSpPr txBox="1">
            <a:spLocks noChangeArrowheads="1"/>
          </p:cNvSpPr>
          <p:nvPr/>
        </p:nvSpPr>
        <p:spPr bwMode="auto">
          <a:xfrm>
            <a:off x="4685312" y="2980808"/>
            <a:ext cx="1267670"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time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5C4B92FB-B561-45AB-92DC-C77F8FD0A584}"/>
              </a:ext>
            </a:extLst>
          </p:cNvPr>
          <p:cNvSpPr txBox="1">
            <a:spLocks noChangeArrowheads="1"/>
          </p:cNvSpPr>
          <p:nvPr/>
        </p:nvSpPr>
        <p:spPr bwMode="auto">
          <a:xfrm>
            <a:off x="1760191" y="3651949"/>
            <a:ext cx="1267670"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time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0E03726A-A812-47F8-A7E8-7961EDE38952}"/>
              </a:ext>
            </a:extLst>
          </p:cNvPr>
          <p:cNvSpPr txBox="1">
            <a:spLocks noChangeArrowheads="1"/>
          </p:cNvSpPr>
          <p:nvPr/>
        </p:nvSpPr>
        <p:spPr bwMode="auto">
          <a:xfrm>
            <a:off x="3012241" y="4320104"/>
            <a:ext cx="1267670"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time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6" name="Heart 15">
            <a:extLst>
              <a:ext uri="{FF2B5EF4-FFF2-40B4-BE49-F238E27FC236}">
                <a16:creationId xmlns:a16="http://schemas.microsoft.com/office/drawing/2014/main" id="{FA10C3DE-89F8-4641-96CA-D41BDA4E1037}"/>
              </a:ext>
            </a:extLst>
          </p:cNvPr>
          <p:cNvSpPr/>
          <p:nvPr/>
        </p:nvSpPr>
        <p:spPr bwMode="auto">
          <a:xfrm>
            <a:off x="5215490" y="3673890"/>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7" name="Rectangle 2" hidden="1">
            <a:extLst>
              <a:ext uri="{FF2B5EF4-FFF2-40B4-BE49-F238E27FC236}">
                <a16:creationId xmlns:a16="http://schemas.microsoft.com/office/drawing/2014/main" id="{2257E62A-3BBD-40A6-A84A-D00996328BD0}"/>
              </a:ext>
            </a:extLst>
          </p:cNvPr>
          <p:cNvSpPr txBox="1">
            <a:spLocks noChangeArrowheads="1"/>
          </p:cNvSpPr>
          <p:nvPr/>
        </p:nvSpPr>
        <p:spPr bwMode="auto">
          <a:xfrm>
            <a:off x="4877605" y="3565901"/>
            <a:ext cx="1269808"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time</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D0DB0E6F-A67F-4B4A-BF1D-E900385F8156}"/>
              </a:ext>
            </a:extLst>
          </p:cNvPr>
          <p:cNvSpPr txBox="1">
            <a:spLocks noChangeArrowheads="1"/>
          </p:cNvSpPr>
          <p:nvPr/>
        </p:nvSpPr>
        <p:spPr bwMode="auto">
          <a:xfrm>
            <a:off x="7071797" y="1727921"/>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36007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1.11111E-6 L 0.10382 0.40231 " pathEditMode="relative" rAng="0" ptsTypes="AA">
                                      <p:cBhvr>
                                        <p:cTn id="10" dur="1000" spd="-100000" fill="hold"/>
                                        <p:tgtEl>
                                          <p:spTgt spid="3074"/>
                                        </p:tgtEl>
                                        <p:attrNameLst>
                                          <p:attrName>ppt_x</p:attrName>
                                          <p:attrName>ppt_y</p:attrName>
                                        </p:attrNameLst>
                                      </p:cBhvr>
                                      <p:rCtr x="5191" y="20116"/>
                                    </p:animMotion>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par>
                                <p:cTn id="15" presetID="10" presetClass="exit" presetSubtype="0" fill="hold" grpId="1" nodeType="withEffect">
                                  <p:stCondLst>
                                    <p:cond delay="0"/>
                                  </p:stCondLst>
                                  <p:childTnLst>
                                    <p:animEffect transition="out" filter="fade">
                                      <p:cBhvr>
                                        <p:cTn id="16" dur="250"/>
                                        <p:tgtEl>
                                          <p:spTgt spid="3"/>
                                        </p:tgtEl>
                                      </p:cBhvr>
                                    </p:animEffect>
                                    <p:set>
                                      <p:cBhvr>
                                        <p:cTn id="17" dur="1" fill="hold">
                                          <p:stCondLst>
                                            <p:cond delay="24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outVertical)">
                                      <p:cBhvr>
                                        <p:cTn id="22" dur="500"/>
                                        <p:tgtEl>
                                          <p:spTgt spid="17"/>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outVertical)">
                                      <p:cBhvr>
                                        <p:cTn id="25" dur="500"/>
                                        <p:tgtEl>
                                          <p:spTgt spid="18"/>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outVertical)">
                                      <p:cBhvr>
                                        <p:cTn id="28" dur="500"/>
                                        <p:tgtEl>
                                          <p:spTgt spid="19"/>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outVertical)">
                                      <p:cBhvr>
                                        <p:cTn id="31" dur="500"/>
                                        <p:tgtEl>
                                          <p:spTgt spid="20"/>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outVertical)">
                                      <p:cBhvr>
                                        <p:cTn id="34" dur="500"/>
                                        <p:tgtEl>
                                          <p:spTgt spid="21"/>
                                        </p:tgtEl>
                                      </p:cBhvr>
                                    </p:animEffect>
                                  </p:childTnLst>
                                </p:cTn>
                              </p:par>
                              <p:par>
                                <p:cTn id="35" presetID="16" presetClass="entr" presetSubtype="37"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outVertical)">
                                      <p:cBhvr>
                                        <p:cTn id="37" dur="500"/>
                                        <p:tgtEl>
                                          <p:spTgt spid="22"/>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outVertical)">
                                      <p:cBhvr>
                                        <p:cTn id="40" dur="500"/>
                                        <p:tgtEl>
                                          <p:spTgt spid="23"/>
                                        </p:tgtEl>
                                      </p:cBhvr>
                                    </p:animEffect>
                                  </p:childTnLst>
                                </p:cTn>
                              </p:par>
                              <p:par>
                                <p:cTn id="41" presetID="16" presetClass="entr" presetSubtype="37"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outVertical)">
                                      <p:cBhvr>
                                        <p:cTn id="43" dur="500"/>
                                        <p:tgtEl>
                                          <p:spTgt spid="24"/>
                                        </p:tgtEl>
                                      </p:cBhvr>
                                    </p:animEffect>
                                  </p:childTnLst>
                                </p:cTn>
                              </p:par>
                              <p:par>
                                <p:cTn id="44" presetID="16" presetClass="exit" presetSubtype="37" fill="hold" grpId="2" nodeType="withEffect">
                                  <p:stCondLst>
                                    <p:cond delay="400"/>
                                  </p:stCondLst>
                                  <p:childTnLst>
                                    <p:animEffect transition="out" filter="barn(outVertical)">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par>
                                <p:cTn id="47" presetID="16" presetClass="exit" presetSubtype="37" fill="hold" grpId="1" nodeType="withEffect">
                                  <p:stCondLst>
                                    <p:cond delay="400"/>
                                  </p:stCondLst>
                                  <p:childTnLst>
                                    <p:animEffect transition="out" filter="barn(outVertical)">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par>
                                <p:cTn id="50" presetID="16" presetClass="exit" presetSubtype="37" fill="hold" grpId="1" nodeType="withEffect">
                                  <p:stCondLst>
                                    <p:cond delay="400"/>
                                  </p:stCondLst>
                                  <p:childTnLst>
                                    <p:animEffect transition="out" filter="barn(outVertical)">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par>
                                <p:cTn id="53" presetID="16" presetClass="exit" presetSubtype="37" fill="hold" grpId="1" nodeType="withEffect">
                                  <p:stCondLst>
                                    <p:cond delay="400"/>
                                  </p:stCondLst>
                                  <p:childTnLst>
                                    <p:animEffect transition="out" filter="barn(outVertical)">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par>
                                <p:cTn id="56" presetID="16" presetClass="exit" presetSubtype="37" fill="hold" grpId="1" nodeType="withEffect">
                                  <p:stCondLst>
                                    <p:cond delay="400"/>
                                  </p:stCondLst>
                                  <p:childTnLst>
                                    <p:animEffect transition="out" filter="barn(outVertical)">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cTn>
                              </p:par>
                              <p:par>
                                <p:cTn id="59" presetID="16" presetClass="exit" presetSubtype="37" fill="hold" grpId="1" nodeType="withEffect">
                                  <p:stCondLst>
                                    <p:cond delay="400"/>
                                  </p:stCondLst>
                                  <p:childTnLst>
                                    <p:animEffect transition="out" filter="barn(outVertical)">
                                      <p:cBhvr>
                                        <p:cTn id="60" dur="500"/>
                                        <p:tgtEl>
                                          <p:spTgt spid="22"/>
                                        </p:tgtEl>
                                      </p:cBhvr>
                                    </p:animEffect>
                                    <p:set>
                                      <p:cBhvr>
                                        <p:cTn id="61" dur="1" fill="hold">
                                          <p:stCondLst>
                                            <p:cond delay="499"/>
                                          </p:stCondLst>
                                        </p:cTn>
                                        <p:tgtEl>
                                          <p:spTgt spid="22"/>
                                        </p:tgtEl>
                                        <p:attrNameLst>
                                          <p:attrName>style.visibility</p:attrName>
                                        </p:attrNameLst>
                                      </p:cBhvr>
                                      <p:to>
                                        <p:strVal val="hidden"/>
                                      </p:to>
                                    </p:set>
                                  </p:childTnLst>
                                </p:cTn>
                              </p:par>
                              <p:par>
                                <p:cTn id="62" presetID="16" presetClass="exit" presetSubtype="37" fill="hold" grpId="1" nodeType="withEffect">
                                  <p:stCondLst>
                                    <p:cond delay="400"/>
                                  </p:stCondLst>
                                  <p:childTnLst>
                                    <p:animEffect transition="out" filter="barn(outVertical)">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cTn>
                              </p:par>
                              <p:par>
                                <p:cTn id="65" presetID="16" presetClass="exit" presetSubtype="37" fill="hold" grpId="1" nodeType="withEffect">
                                  <p:stCondLst>
                                    <p:cond delay="400"/>
                                  </p:stCondLst>
                                  <p:childTnLst>
                                    <p:animEffect transition="out" filter="barn(outVertical)">
                                      <p:cBhvr>
                                        <p:cTn id="66" dur="500"/>
                                        <p:tgtEl>
                                          <p:spTgt spid="24"/>
                                        </p:tgtEl>
                                      </p:cBhvr>
                                    </p:animEffect>
                                    <p:set>
                                      <p:cBhvr>
                                        <p:cTn id="67" dur="1" fill="hold">
                                          <p:stCondLst>
                                            <p:cond delay="499"/>
                                          </p:stCondLst>
                                        </p:cTn>
                                        <p:tgtEl>
                                          <p:spTgt spid="24"/>
                                        </p:tgtEl>
                                        <p:attrNameLst>
                                          <p:attrName>style.visibility</p:attrName>
                                        </p:attrNameLst>
                                      </p:cBhvr>
                                      <p:to>
                                        <p:strVal val="hidden"/>
                                      </p:to>
                                    </p:set>
                                  </p:childTnLst>
                                </p:cTn>
                              </p:par>
                            </p:childTnLst>
                          </p:cTn>
                        </p:par>
                        <p:par>
                          <p:cTn id="68" fill="hold">
                            <p:stCondLst>
                              <p:cond delay="900"/>
                            </p:stCondLst>
                            <p:childTnLst>
                              <p:par>
                                <p:cTn id="69" presetID="10" presetClass="entr" presetSubtype="0" fill="hold" grpId="0"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250"/>
                                        <p:tgtEl>
                                          <p:spTgt spid="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fade">
                                      <p:cBhvr>
                                        <p:cTn id="74" dur="250"/>
                                        <p:tgtEl>
                                          <p:spTgt spid="4"/>
                                        </p:tgtEl>
                                      </p:cBhvr>
                                    </p:animEffect>
                                  </p:childTnLst>
                                </p:cTn>
                              </p:par>
                              <p:par>
                                <p:cTn id="75" presetID="10" presetClass="entr" presetSubtype="0" fill="hold" grpId="1" nodeType="with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fade">
                                      <p:cBhvr>
                                        <p:cTn id="77" dur="250"/>
                                        <p:tgtEl>
                                          <p:spTgt spid="8"/>
                                        </p:tgtEl>
                                      </p:cBhvr>
                                    </p:animEffect>
                                  </p:childTnLst>
                                </p:cTn>
                              </p:par>
                              <p:par>
                                <p:cTn id="78" presetID="10" presetClass="entr" presetSubtype="0" fill="hold" grpId="1" nodeType="with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fade">
                                      <p:cBhvr>
                                        <p:cTn id="80" dur="250"/>
                                        <p:tgtEl>
                                          <p:spTgt spid="9"/>
                                        </p:tgtEl>
                                      </p:cBhvr>
                                    </p:animEffect>
                                  </p:childTnLst>
                                </p:cTn>
                              </p:par>
                              <p:par>
                                <p:cTn id="81" presetID="10" presetClass="entr" presetSubtype="0" fill="hold" grpId="1" nodeType="with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250"/>
                                        <p:tgtEl>
                                          <p:spTgt spid="10"/>
                                        </p:tgtEl>
                                      </p:cBhvr>
                                    </p:animEffect>
                                  </p:childTnLst>
                                </p:cTn>
                              </p:par>
                              <p:par>
                                <p:cTn id="84" presetID="10" presetClass="entr" presetSubtype="0" fill="hold" grpId="1" nodeType="with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fade">
                                      <p:cBhvr>
                                        <p:cTn id="86" dur="250"/>
                                        <p:tgtEl>
                                          <p:spTgt spid="11"/>
                                        </p:tgtEl>
                                      </p:cBhvr>
                                    </p:animEffect>
                                  </p:childTnLst>
                                </p:cTn>
                              </p:par>
                              <p:par>
                                <p:cTn id="87" presetID="10" presetClass="entr" presetSubtype="0" fill="hold" grpId="1" nodeType="withEffect">
                                  <p:stCondLst>
                                    <p:cond delay="0"/>
                                  </p:stCondLst>
                                  <p:childTnLst>
                                    <p:set>
                                      <p:cBhvr>
                                        <p:cTn id="88" dur="1" fill="hold">
                                          <p:stCondLst>
                                            <p:cond delay="0"/>
                                          </p:stCondLst>
                                        </p:cTn>
                                        <p:tgtEl>
                                          <p:spTgt spid="12"/>
                                        </p:tgtEl>
                                        <p:attrNameLst>
                                          <p:attrName>style.visibility</p:attrName>
                                        </p:attrNameLst>
                                      </p:cBhvr>
                                      <p:to>
                                        <p:strVal val="visible"/>
                                      </p:to>
                                    </p:set>
                                    <p:animEffect transition="in" filter="fade">
                                      <p:cBhvr>
                                        <p:cTn id="89" dur="250"/>
                                        <p:tgtEl>
                                          <p:spTgt spid="12"/>
                                        </p:tgtEl>
                                      </p:cBhvr>
                                    </p:animEffect>
                                  </p:childTnLst>
                                </p:cTn>
                              </p:par>
                              <p:par>
                                <p:cTn id="90" presetID="10" presetClass="entr" presetSubtype="0" fill="hold" grpId="1" nodeType="with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fade">
                                      <p:cBhvr>
                                        <p:cTn id="92" dur="250"/>
                                        <p:tgtEl>
                                          <p:spTgt spid="13"/>
                                        </p:tgtEl>
                                      </p:cBhvr>
                                    </p:animEffect>
                                  </p:childTnLst>
                                </p:cTn>
                              </p:par>
                              <p:par>
                                <p:cTn id="93" presetID="10" presetClass="entr" presetSubtype="0" fill="hold" grpId="1" nodeType="with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fade">
                                      <p:cBhvr>
                                        <p:cTn id="95" dur="250"/>
                                        <p:tgtEl>
                                          <p:spTgt spid="14"/>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15"/>
                                        </p:tgtEl>
                                        <p:attrNameLst>
                                          <p:attrName>style.visibility</p:attrName>
                                        </p:attrNameLst>
                                      </p:cBhvr>
                                      <p:to>
                                        <p:strVal val="visible"/>
                                      </p:to>
                                    </p:set>
                                    <p:animEffect transition="in" filter="fade">
                                      <p:cBhvr>
                                        <p:cTn id="98" dur="250"/>
                                        <p:tgtEl>
                                          <p:spTgt spid="15"/>
                                        </p:tgtEl>
                                      </p:cBhvr>
                                    </p:animEffect>
                                  </p:childTnLst>
                                </p:cTn>
                              </p:par>
                              <p:par>
                                <p:cTn id="99" presetID="42" presetClass="path" presetSubtype="0" accel="50000" decel="50000" fill="hold" grpId="2" nodeType="withEffect">
                                  <p:stCondLst>
                                    <p:cond delay="0"/>
                                  </p:stCondLst>
                                  <p:childTnLst>
                                    <p:animMotion origin="layout" path="M -5.55556E-7 3.33333E-6 L 0.26198 0.0125 " pathEditMode="relative" rAng="0" ptsTypes="AA">
                                      <p:cBhvr>
                                        <p:cTn id="100" dur="2250" fill="hold"/>
                                        <p:tgtEl>
                                          <p:spTgt spid="3"/>
                                        </p:tgtEl>
                                        <p:attrNameLst>
                                          <p:attrName>ppt_x</p:attrName>
                                          <p:attrName>ppt_y</p:attrName>
                                        </p:attrNameLst>
                                      </p:cBhvr>
                                      <p:rCtr x="13090" y="625"/>
                                    </p:animMotion>
                                  </p:childTnLst>
                                </p:cTn>
                              </p:par>
                              <p:par>
                                <p:cTn id="101" presetID="42" presetClass="path" presetSubtype="0" accel="50000" decel="50000" fill="hold" grpId="2" nodeType="withEffect">
                                  <p:stCondLst>
                                    <p:cond delay="0"/>
                                  </p:stCondLst>
                                  <p:childTnLst>
                                    <p:animMotion origin="layout" path="M 2.77778E-7 -7.40741E-7 L 0.40035 -0.28032 " pathEditMode="relative" rAng="0" ptsTypes="AA">
                                      <p:cBhvr>
                                        <p:cTn id="102" dur="2250" fill="hold"/>
                                        <p:tgtEl>
                                          <p:spTgt spid="4"/>
                                        </p:tgtEl>
                                        <p:attrNameLst>
                                          <p:attrName>ppt_x</p:attrName>
                                          <p:attrName>ppt_y</p:attrName>
                                        </p:attrNameLst>
                                      </p:cBhvr>
                                      <p:rCtr x="20017" y="-14028"/>
                                    </p:animMotion>
                                  </p:childTnLst>
                                </p:cTn>
                              </p:par>
                              <p:par>
                                <p:cTn id="103" presetID="0" presetClass="path" presetSubtype="0" accel="50000" decel="50000" fill="hold" grpId="0" nodeType="withEffect">
                                  <p:stCondLst>
                                    <p:cond delay="0"/>
                                  </p:stCondLst>
                                  <p:childTnLst>
                                    <p:animMotion origin="layout" path="M -0.00017 4.44444E-6 C -0.0158 0.03425 -0.03125 0.07037 -0.04357 0.12013 C -0.0559 0.17129 -0.06771 0.23819 -0.07378 0.30162 C -0.08003 0.36504 -0.08663 0.44768 -0.08038 0.50138 C -0.0743 0.55578 -0.0618 0.59074 -0.03698 0.62615 C -0.01215 0.66111 0.03143 0.69166 0.06823 0.71041 C 0.10486 0.72916 0.14844 0.73842 0.18351 0.73842 C 0.21875 0.73796 0.25243 0.73125 0.2783 0.70856 C 0.30417 0.68518 0.32535 0.65717 0.33872 0.60092 C 0.35243 0.54606 0.35365 0.46203 0.35938 0.37893 " pathEditMode="relative" rAng="0" ptsTypes="AAAAAAAAAA">
                                      <p:cBhvr>
                                        <p:cTn id="104" dur="2250" fill="hold"/>
                                        <p:tgtEl>
                                          <p:spTgt spid="8"/>
                                        </p:tgtEl>
                                        <p:attrNameLst>
                                          <p:attrName>ppt_x</p:attrName>
                                          <p:attrName>ppt_y</p:attrName>
                                        </p:attrNameLst>
                                      </p:cBhvr>
                                      <p:rCtr x="13854" y="36921"/>
                                    </p:animMotion>
                                  </p:childTnLst>
                                </p:cTn>
                              </p:par>
                              <p:par>
                                <p:cTn id="105" presetID="0" presetClass="path" presetSubtype="0" accel="50000" decel="50000" fill="hold" grpId="0" nodeType="withEffect">
                                  <p:stCondLst>
                                    <p:cond delay="0"/>
                                  </p:stCondLst>
                                  <p:childTnLst>
                                    <p:animMotion origin="layout" path="M -0.00087 -4.07407E-6 C 0.02431 0.02014 0.04878 0.04144 0.07274 0.08565 C 0.0967 0.1294 0.12951 0.1963 0.14253 0.26297 C 0.1559 0.32917 0.16267 0.40649 0.15955 0.46968 C 0.15608 0.53334 0.13872 0.60857 0.12031 0.64723 C 0.10174 0.68565 0.07326 0.70579 0.04132 0.71574 C 0.00937 0.7257 -0.04358 0.72662 -0.07188 0.70672 C -0.09983 0.68704 -0.11892 0.64977 -0.12795 0.5963 C -0.13681 0.54237 -0.13542 0.46135 -0.13628 0.3794 " pathEditMode="relative" rAng="0" ptsTypes="AAAAAAAAA">
                                      <p:cBhvr>
                                        <p:cTn id="106" dur="2250" fill="hold"/>
                                        <p:tgtEl>
                                          <p:spTgt spid="9"/>
                                        </p:tgtEl>
                                        <p:attrNameLst>
                                          <p:attrName>ppt_x</p:attrName>
                                          <p:attrName>ppt_y</p:attrName>
                                        </p:attrNameLst>
                                      </p:cBhvr>
                                      <p:rCtr x="1285" y="36134"/>
                                    </p:animMotion>
                                  </p:childTnLst>
                                </p:cTn>
                              </p:par>
                              <p:par>
                                <p:cTn id="107" presetID="0" presetClass="path" presetSubtype="0" accel="50000" decel="50000" fill="hold" grpId="0" nodeType="withEffect">
                                  <p:stCondLst>
                                    <p:cond delay="0"/>
                                  </p:stCondLst>
                                  <p:childTnLst>
                                    <p:animMotion origin="layout" path="M -0.00035 -3.7037E-6 C -0.02465 0.02223 -0.0493 0.04468 -0.06979 0.07338 C -0.0901 0.10209 -0.10746 0.13218 -0.12239 0.17338 C -0.13732 0.21459 -0.15486 0.2713 -0.1592 0.32107 C -0.16354 0.37061 -0.1618 0.42662 -0.14861 0.47176 C -0.13559 0.5169 -0.11267 0.56574 -0.08021 0.5926 C -0.04774 0.62014 0.00764 0.63519 0.04566 0.63496 C 0.08368 0.63449 0.12413 0.62477 0.14809 0.59121 C 0.17205 0.55672 0.17986 0.51158 0.18872 0.45926 C 0.19601 0.40718 0.19393 0.36598 0.20191 0.28056 " pathEditMode="relative" rAng="0" ptsTypes="AAAAAAAAAA">
                                      <p:cBhvr>
                                        <p:cTn id="108" dur="2250" fill="hold"/>
                                        <p:tgtEl>
                                          <p:spTgt spid="10"/>
                                        </p:tgtEl>
                                        <p:attrNameLst>
                                          <p:attrName>ppt_x</p:attrName>
                                          <p:attrName>ppt_y</p:attrName>
                                        </p:attrNameLst>
                                      </p:cBhvr>
                                      <p:rCtr x="2066" y="31736"/>
                                    </p:animMotion>
                                  </p:childTnLst>
                                </p:cTn>
                              </p:par>
                              <p:par>
                                <p:cTn id="109" presetID="0" presetClass="path" presetSubtype="0" accel="50000" decel="50000" fill="hold" grpId="0" nodeType="withEffect">
                                  <p:stCondLst>
                                    <p:cond delay="0"/>
                                  </p:stCondLst>
                                  <p:childTnLst>
                                    <p:animMotion origin="layout" path="M 2.77778E-7 -1.85185E-6 C -0.01007 0.02014 -0.01997 0.04051 -0.02639 0.07315 C -0.03264 0.10579 -0.03958 0.14838 -0.03819 0.19421 C -0.03681 0.23982 -0.03559 0.30162 -0.01858 0.34838 C -0.00139 0.39514 0.03073 0.44468 0.06458 0.47477 C 0.09809 0.50486 0.14757 0.52246 0.18403 0.52917 C 0.22066 0.53588 0.25608 0.52755 0.28368 0.51528 C 0.31128 0.50278 0.33264 0.48519 0.34948 0.45533 C 0.36649 0.42546 0.37726 0.38681 0.3849 0.33611 C 0.39253 0.28519 0.39514 0.22593 0.39462 0.18264 " pathEditMode="relative" rAng="0" ptsTypes="AAAAAAAAAA">
                                      <p:cBhvr>
                                        <p:cTn id="110" dur="2250" fill="hold"/>
                                        <p:tgtEl>
                                          <p:spTgt spid="11"/>
                                        </p:tgtEl>
                                        <p:attrNameLst>
                                          <p:attrName>ppt_x</p:attrName>
                                          <p:attrName>ppt_y</p:attrName>
                                        </p:attrNameLst>
                                      </p:cBhvr>
                                      <p:rCtr x="17812" y="26574"/>
                                    </p:animMotion>
                                  </p:childTnLst>
                                </p:cTn>
                              </p:par>
                              <p:par>
                                <p:cTn id="111" presetID="0" presetClass="path" presetSubtype="0" accel="50000" decel="50000" fill="hold" grpId="0" nodeType="withEffect">
                                  <p:stCondLst>
                                    <p:cond delay="0"/>
                                  </p:stCondLst>
                                  <p:childTnLst>
                                    <p:animMotion origin="layout" path="M -0.00035 1.11111E-6 C 0.01441 0.01458 0.03333 0.03241 0.04566 0.06157 C 0.05781 0.09051 0.07535 0.12315 0.0783 0.17176 C 0.08142 0.21944 0.07934 0.30625 0.06667 0.34861 C 0.05382 0.39097 0.03524 0.4169 0.01163 0.43472 C -0.01198 0.45255 -0.04826 0.46065 -0.07431 0.45555 C -0.10035 0.45069 -0.12674 0.4375 -0.14375 0.4044 C -0.16129 0.37176 -0.17535 0.32801 -0.18038 0.29074 C -0.18559 0.25347 -0.18733 0.20208 -0.18837 0.18264 " pathEditMode="relative" rAng="0" ptsTypes="AAAAAAAAA">
                                      <p:cBhvr>
                                        <p:cTn id="112" dur="2250" fill="hold"/>
                                        <p:tgtEl>
                                          <p:spTgt spid="12"/>
                                        </p:tgtEl>
                                        <p:attrNameLst>
                                          <p:attrName>ppt_x</p:attrName>
                                          <p:attrName>ppt_y</p:attrName>
                                        </p:attrNameLst>
                                      </p:cBhvr>
                                      <p:rCtr x="-5399" y="22847"/>
                                    </p:animMotion>
                                  </p:childTnLst>
                                </p:cTn>
                              </p:par>
                              <p:par>
                                <p:cTn id="113" presetID="0" presetClass="path" presetSubtype="0" accel="50000" decel="50000" fill="hold" grpId="0" nodeType="withEffect">
                                  <p:stCondLst>
                                    <p:cond delay="0"/>
                                  </p:stCondLst>
                                  <p:childTnLst>
                                    <p:animMotion origin="layout" path="M 0.00017 4.44444E-6 C 0.01996 0.00138 0.04271 0.00393 0.06701 0.00463 C 0.09132 0.00578 0.11823 0.00023 0.14462 0.00648 C 0.171 0.01342 0.20312 0.025 0.225 0.0449 C 0.2467 0.06527 0.26528 0.09513 0.275 0.12546 C 0.28455 0.15578 0.29166 0.19791 0.2868 0.23217 C 0.28229 0.26689 0.27083 0.31458 0.25764 0.3412 C 0.24462 0.36782 0.2283 0.38055 0.20781 0.39213 C 0.1875 0.40347 0.16024 0.41435 0.13541 0.40972 C 0.11076 0.40486 0.0783 0.39583 0.05903 0.36412 C 0.03941 0.33263 0.02656 0.26875 0.02066 0.22013 C 0.01441 0.17199 0.021 0.12986 0.02135 0.08495 " pathEditMode="relative" rAng="0" ptsTypes="AAAAAAAAAAAA">
                                      <p:cBhvr>
                                        <p:cTn id="114" dur="2250" fill="hold"/>
                                        <p:tgtEl>
                                          <p:spTgt spid="13"/>
                                        </p:tgtEl>
                                        <p:attrNameLst>
                                          <p:attrName>ppt_x</p:attrName>
                                          <p:attrName>ppt_y</p:attrName>
                                        </p:attrNameLst>
                                      </p:cBhvr>
                                      <p:rCtr x="14410" y="20532"/>
                                    </p:animMotion>
                                  </p:childTnLst>
                                </p:cTn>
                              </p:par>
                              <p:par>
                                <p:cTn id="115" presetID="0" presetClass="path" presetSubtype="0" accel="50000" decel="50000" fill="hold" grpId="0" nodeType="withEffect">
                                  <p:stCondLst>
                                    <p:cond delay="0"/>
                                  </p:stCondLst>
                                  <p:childTnLst>
                                    <p:animMotion origin="layout" path="M 4.44444E-6 -2.22222E-6 C 4.44444E-6 0.02685 4.44444E-6 0.05301 0.00538 0.08773 C 0.01076 0.12338 0.0217 0.18959 0.04218 0.22847 C 0.06145 0.26713 0.09461 0.30347 0.12534 0.31968 C 0.15711 0.33565 0.19947 0.3331 0.22812 0.32523 C 0.25729 0.31736 0.28107 0.30764 0.2993 0.27269 C 0.31753 0.2375 0.3335 0.16065 0.33732 0.11435 C 0.34114 0.06783 0.34097 0.01898 0.34114 -0.01319 " pathEditMode="relative" rAng="0" ptsTypes="AAAAAAAA">
                                      <p:cBhvr>
                                        <p:cTn id="116" dur="2250" fill="hold"/>
                                        <p:tgtEl>
                                          <p:spTgt spid="14"/>
                                        </p:tgtEl>
                                        <p:attrNameLst>
                                          <p:attrName>ppt_x</p:attrName>
                                          <p:attrName>ppt_y</p:attrName>
                                        </p:attrNameLst>
                                      </p:cBhvr>
                                      <p:rCtr x="17049" y="15903"/>
                                    </p:animMotion>
                                  </p:childTnLst>
                                </p:cTn>
                              </p:par>
                              <p:par>
                                <p:cTn id="117" presetID="0" presetClass="path" presetSubtype="0" accel="50000" decel="50000" fill="hold" grpId="0" nodeType="withEffect">
                                  <p:stCondLst>
                                    <p:cond delay="0"/>
                                  </p:stCondLst>
                                  <p:childTnLst>
                                    <p:animMotion origin="layout" path="M -0.00035 -0.00046 C -0.00087 0.02014 0.00017 0.05672 0.00226 0.08241 C 0.00452 0.10764 0.00538 0.1382 0.01406 0.16297 C 0.02292 0.18797 0.03594 0.21875 0.05504 0.23125 C 0.07431 0.24399 0.10799 0.25093 0.12986 0.23843 C 0.15174 0.22593 0.17622 0.21389 0.18663 0.15579 C 0.19688 0.09769 0.20573 -0.00625 0.20452 -0.10995 " pathEditMode="relative" rAng="0" ptsTypes="AAAAAAA">
                                      <p:cBhvr>
                                        <p:cTn id="118" dur="2250" fill="hold"/>
                                        <p:tgtEl>
                                          <p:spTgt spid="15"/>
                                        </p:tgtEl>
                                        <p:attrNameLst>
                                          <p:attrName>ppt_x</p:attrName>
                                          <p:attrName>ppt_y</p:attrName>
                                        </p:attrNameLst>
                                      </p:cBhvr>
                                      <p:rCtr x="10243" y="6806"/>
                                    </p:animMotion>
                                  </p:childTnLst>
                                </p:cTn>
                              </p:par>
                              <p:par>
                                <p:cTn id="119" presetID="10" presetClass="exit" presetSubtype="0" fill="hold" grpId="1" nodeType="withEffect">
                                  <p:stCondLst>
                                    <p:cond delay="0"/>
                                  </p:stCondLst>
                                  <p:childTnLst>
                                    <p:animEffect transition="out" filter="fade">
                                      <p:cBhvr>
                                        <p:cTn id="120" dur="1250"/>
                                        <p:tgtEl>
                                          <p:spTgt spid="3074"/>
                                        </p:tgtEl>
                                      </p:cBhvr>
                                    </p:animEffect>
                                    <p:set>
                                      <p:cBhvr>
                                        <p:cTn id="121" dur="1" fill="hold">
                                          <p:stCondLst>
                                            <p:cond delay="1249"/>
                                          </p:stCondLst>
                                        </p:cTn>
                                        <p:tgtEl>
                                          <p:spTgt spid="3074"/>
                                        </p:tgtEl>
                                        <p:attrNameLst>
                                          <p:attrName>style.visibility</p:attrName>
                                        </p:attrNameLst>
                                      </p:cBhvr>
                                      <p:to>
                                        <p:strVal val="hidden"/>
                                      </p:to>
                                    </p:set>
                                  </p:childTnLst>
                                </p:cTn>
                              </p:par>
                            </p:childTnLst>
                          </p:cTn>
                        </p:par>
                        <p:par>
                          <p:cTn id="122" fill="hold">
                            <p:stCondLst>
                              <p:cond delay="3150"/>
                            </p:stCondLst>
                            <p:childTnLst>
                              <p:par>
                                <p:cTn id="123" presetID="23" presetClass="entr" presetSubtype="16" fill="hold" grpId="0" nodeType="afterEffect">
                                  <p:stCondLst>
                                    <p:cond delay="0"/>
                                  </p:stCondLst>
                                  <p:childTnLst>
                                    <p:set>
                                      <p:cBhvr>
                                        <p:cTn id="124" dur="1" fill="hold">
                                          <p:stCondLst>
                                            <p:cond delay="0"/>
                                          </p:stCondLst>
                                        </p:cTn>
                                        <p:tgtEl>
                                          <p:spTgt spid="16"/>
                                        </p:tgtEl>
                                        <p:attrNameLst>
                                          <p:attrName>style.visibility</p:attrName>
                                        </p:attrNameLst>
                                      </p:cBhvr>
                                      <p:to>
                                        <p:strVal val="visible"/>
                                      </p:to>
                                    </p:set>
                                    <p:anim calcmode="lin" valueType="num">
                                      <p:cBhvr>
                                        <p:cTn id="125" dur="500" fill="hold"/>
                                        <p:tgtEl>
                                          <p:spTgt spid="16"/>
                                        </p:tgtEl>
                                        <p:attrNameLst>
                                          <p:attrName>ppt_w</p:attrName>
                                        </p:attrNameLst>
                                      </p:cBhvr>
                                      <p:tavLst>
                                        <p:tav tm="0">
                                          <p:val>
                                            <p:fltVal val="0"/>
                                          </p:val>
                                        </p:tav>
                                        <p:tav tm="100000">
                                          <p:val>
                                            <p:strVal val="#ppt_w"/>
                                          </p:val>
                                        </p:tav>
                                      </p:tavLst>
                                    </p:anim>
                                    <p:anim calcmode="lin" valueType="num">
                                      <p:cBhvr>
                                        <p:cTn id="126" dur="500" fill="hold"/>
                                        <p:tgtEl>
                                          <p:spTgt spid="16"/>
                                        </p:tgtEl>
                                        <p:attrNameLst>
                                          <p:attrName>ppt_h</p:attrName>
                                        </p:attrNameLst>
                                      </p:cBhvr>
                                      <p:tavLst>
                                        <p:tav tm="0">
                                          <p:val>
                                            <p:fltVal val="0"/>
                                          </p:val>
                                        </p:tav>
                                        <p:tav tm="100000">
                                          <p:val>
                                            <p:strVal val="#ppt_h"/>
                                          </p:val>
                                        </p:tav>
                                      </p:tavLst>
                                    </p:anim>
                                  </p:childTnLst>
                                </p:cTn>
                              </p:par>
                              <p:par>
                                <p:cTn id="127" presetID="23" presetClass="exit" presetSubtype="272" fill="hold" grpId="1" nodeType="withEffect">
                                  <p:stCondLst>
                                    <p:cond delay="400"/>
                                  </p:stCondLst>
                                  <p:childTnLst>
                                    <p:anim calcmode="lin" valueType="num">
                                      <p:cBhvr>
                                        <p:cTn id="128" dur="500"/>
                                        <p:tgtEl>
                                          <p:spTgt spid="16"/>
                                        </p:tgtEl>
                                        <p:attrNameLst>
                                          <p:attrName>ppt_w</p:attrName>
                                        </p:attrNameLst>
                                      </p:cBhvr>
                                      <p:tavLst>
                                        <p:tav tm="0">
                                          <p:val>
                                            <p:strVal val="ppt_w"/>
                                          </p:val>
                                        </p:tav>
                                        <p:tav tm="100000">
                                          <p:val>
                                            <p:strVal val="4/3*ppt_w"/>
                                          </p:val>
                                        </p:tav>
                                      </p:tavLst>
                                    </p:anim>
                                    <p:anim calcmode="lin" valueType="num">
                                      <p:cBhvr>
                                        <p:cTn id="129" dur="500"/>
                                        <p:tgtEl>
                                          <p:spTgt spid="16"/>
                                        </p:tgtEl>
                                        <p:attrNameLst>
                                          <p:attrName>ppt_h</p:attrName>
                                        </p:attrNameLst>
                                      </p:cBhvr>
                                      <p:tavLst>
                                        <p:tav tm="0">
                                          <p:val>
                                            <p:strVal val="ppt_h"/>
                                          </p:val>
                                        </p:tav>
                                        <p:tav tm="100000">
                                          <p:val>
                                            <p:strVal val="4/3*ppt_h"/>
                                          </p:val>
                                        </p:tav>
                                      </p:tavLst>
                                    </p:anim>
                                    <p:set>
                                      <p:cBhvr>
                                        <p:cTn id="130" dur="1" fill="hold">
                                          <p:stCondLst>
                                            <p:cond delay="499"/>
                                          </p:stCondLst>
                                        </p:cTn>
                                        <p:tgtEl>
                                          <p:spTgt spid="16"/>
                                        </p:tgtEl>
                                        <p:attrNameLst>
                                          <p:attrName>style.visibility</p:attrName>
                                        </p:attrNameLst>
                                      </p:cBhvr>
                                      <p:to>
                                        <p:strVal val="hidden"/>
                                      </p:to>
                                    </p:set>
                                  </p:childTnLst>
                                </p:cTn>
                              </p:par>
                              <p:par>
                                <p:cTn id="131" presetID="10" presetClass="exit" presetSubtype="0" fill="hold" grpId="2" nodeType="withEffect">
                                  <p:stCondLst>
                                    <p:cond delay="400"/>
                                  </p:stCondLst>
                                  <p:childTnLst>
                                    <p:animEffect transition="out" filter="fade">
                                      <p:cBhvr>
                                        <p:cTn id="132" dur="500"/>
                                        <p:tgtEl>
                                          <p:spTgt spid="16"/>
                                        </p:tgtEl>
                                      </p:cBhvr>
                                    </p:animEffect>
                                    <p:set>
                                      <p:cBhvr>
                                        <p:cTn id="133" dur="1" fill="hold">
                                          <p:stCondLst>
                                            <p:cond delay="499"/>
                                          </p:stCondLst>
                                        </p:cTn>
                                        <p:tgtEl>
                                          <p:spTgt spid="16"/>
                                        </p:tgtEl>
                                        <p:attrNameLst>
                                          <p:attrName>style.visibility</p:attrName>
                                        </p:attrNameLst>
                                      </p:cBhvr>
                                      <p:to>
                                        <p:strVal val="hidden"/>
                                      </p:to>
                                    </p:set>
                                  </p:childTnLst>
                                </p:cTn>
                              </p:par>
                              <p:par>
                                <p:cTn id="134" presetID="10" presetClass="exit" presetSubtype="0" fill="hold" grpId="2" nodeType="withEffect">
                                  <p:stCondLst>
                                    <p:cond delay="0"/>
                                  </p:stCondLst>
                                  <p:childTnLst>
                                    <p:animEffect transition="out" filter="fade">
                                      <p:cBhvr>
                                        <p:cTn id="135" dur="250"/>
                                        <p:tgtEl>
                                          <p:spTgt spid="8"/>
                                        </p:tgtEl>
                                      </p:cBhvr>
                                    </p:animEffect>
                                    <p:set>
                                      <p:cBhvr>
                                        <p:cTn id="136" dur="1" fill="hold">
                                          <p:stCondLst>
                                            <p:cond delay="249"/>
                                          </p:stCondLst>
                                        </p:cTn>
                                        <p:tgtEl>
                                          <p:spTgt spid="8"/>
                                        </p:tgtEl>
                                        <p:attrNameLst>
                                          <p:attrName>style.visibility</p:attrName>
                                        </p:attrNameLst>
                                      </p:cBhvr>
                                      <p:to>
                                        <p:strVal val="hidden"/>
                                      </p:to>
                                    </p:set>
                                  </p:childTnLst>
                                </p:cTn>
                              </p:par>
                              <p:par>
                                <p:cTn id="137" presetID="10" presetClass="exit" presetSubtype="0" fill="hold" grpId="2" nodeType="withEffect">
                                  <p:stCondLst>
                                    <p:cond delay="0"/>
                                  </p:stCondLst>
                                  <p:childTnLst>
                                    <p:animEffect transition="out" filter="fade">
                                      <p:cBhvr>
                                        <p:cTn id="138" dur="250"/>
                                        <p:tgtEl>
                                          <p:spTgt spid="9"/>
                                        </p:tgtEl>
                                      </p:cBhvr>
                                    </p:animEffect>
                                    <p:set>
                                      <p:cBhvr>
                                        <p:cTn id="139" dur="1" fill="hold">
                                          <p:stCondLst>
                                            <p:cond delay="249"/>
                                          </p:stCondLst>
                                        </p:cTn>
                                        <p:tgtEl>
                                          <p:spTgt spid="9"/>
                                        </p:tgtEl>
                                        <p:attrNameLst>
                                          <p:attrName>style.visibility</p:attrName>
                                        </p:attrNameLst>
                                      </p:cBhvr>
                                      <p:to>
                                        <p:strVal val="hidden"/>
                                      </p:to>
                                    </p:set>
                                  </p:childTnLst>
                                </p:cTn>
                              </p:par>
                              <p:par>
                                <p:cTn id="140" presetID="10" presetClass="exit" presetSubtype="0" fill="hold" grpId="2" nodeType="withEffect">
                                  <p:stCondLst>
                                    <p:cond delay="0"/>
                                  </p:stCondLst>
                                  <p:childTnLst>
                                    <p:animEffect transition="out" filter="fade">
                                      <p:cBhvr>
                                        <p:cTn id="141" dur="250"/>
                                        <p:tgtEl>
                                          <p:spTgt spid="10"/>
                                        </p:tgtEl>
                                      </p:cBhvr>
                                    </p:animEffect>
                                    <p:set>
                                      <p:cBhvr>
                                        <p:cTn id="142" dur="1" fill="hold">
                                          <p:stCondLst>
                                            <p:cond delay="249"/>
                                          </p:stCondLst>
                                        </p:cTn>
                                        <p:tgtEl>
                                          <p:spTgt spid="10"/>
                                        </p:tgtEl>
                                        <p:attrNameLst>
                                          <p:attrName>style.visibility</p:attrName>
                                        </p:attrNameLst>
                                      </p:cBhvr>
                                      <p:to>
                                        <p:strVal val="hidden"/>
                                      </p:to>
                                    </p:set>
                                  </p:childTnLst>
                                </p:cTn>
                              </p:par>
                              <p:par>
                                <p:cTn id="143" presetID="10" presetClass="exit" presetSubtype="0" fill="hold" grpId="2" nodeType="withEffect">
                                  <p:stCondLst>
                                    <p:cond delay="0"/>
                                  </p:stCondLst>
                                  <p:childTnLst>
                                    <p:animEffect transition="out" filter="fade">
                                      <p:cBhvr>
                                        <p:cTn id="144" dur="250"/>
                                        <p:tgtEl>
                                          <p:spTgt spid="11"/>
                                        </p:tgtEl>
                                      </p:cBhvr>
                                    </p:animEffect>
                                    <p:set>
                                      <p:cBhvr>
                                        <p:cTn id="145" dur="1" fill="hold">
                                          <p:stCondLst>
                                            <p:cond delay="249"/>
                                          </p:stCondLst>
                                        </p:cTn>
                                        <p:tgtEl>
                                          <p:spTgt spid="11"/>
                                        </p:tgtEl>
                                        <p:attrNameLst>
                                          <p:attrName>style.visibility</p:attrName>
                                        </p:attrNameLst>
                                      </p:cBhvr>
                                      <p:to>
                                        <p:strVal val="hidden"/>
                                      </p:to>
                                    </p:set>
                                  </p:childTnLst>
                                </p:cTn>
                              </p:par>
                              <p:par>
                                <p:cTn id="146" presetID="10" presetClass="exit" presetSubtype="0" fill="hold" grpId="2" nodeType="withEffect">
                                  <p:stCondLst>
                                    <p:cond delay="0"/>
                                  </p:stCondLst>
                                  <p:childTnLst>
                                    <p:animEffect transition="out" filter="fade">
                                      <p:cBhvr>
                                        <p:cTn id="147" dur="250"/>
                                        <p:tgtEl>
                                          <p:spTgt spid="12"/>
                                        </p:tgtEl>
                                      </p:cBhvr>
                                    </p:animEffect>
                                    <p:set>
                                      <p:cBhvr>
                                        <p:cTn id="148" dur="1" fill="hold">
                                          <p:stCondLst>
                                            <p:cond delay="249"/>
                                          </p:stCondLst>
                                        </p:cTn>
                                        <p:tgtEl>
                                          <p:spTgt spid="12"/>
                                        </p:tgtEl>
                                        <p:attrNameLst>
                                          <p:attrName>style.visibility</p:attrName>
                                        </p:attrNameLst>
                                      </p:cBhvr>
                                      <p:to>
                                        <p:strVal val="hidden"/>
                                      </p:to>
                                    </p:set>
                                  </p:childTnLst>
                                </p:cTn>
                              </p:par>
                              <p:par>
                                <p:cTn id="149" presetID="10" presetClass="exit" presetSubtype="0" fill="hold" grpId="2" nodeType="withEffect">
                                  <p:stCondLst>
                                    <p:cond delay="0"/>
                                  </p:stCondLst>
                                  <p:childTnLst>
                                    <p:animEffect transition="out" filter="fade">
                                      <p:cBhvr>
                                        <p:cTn id="150" dur="250"/>
                                        <p:tgtEl>
                                          <p:spTgt spid="14"/>
                                        </p:tgtEl>
                                      </p:cBhvr>
                                    </p:animEffect>
                                    <p:set>
                                      <p:cBhvr>
                                        <p:cTn id="151" dur="1" fill="hold">
                                          <p:stCondLst>
                                            <p:cond delay="249"/>
                                          </p:stCondLst>
                                        </p:cTn>
                                        <p:tgtEl>
                                          <p:spTgt spid="14"/>
                                        </p:tgtEl>
                                        <p:attrNameLst>
                                          <p:attrName>style.visibility</p:attrName>
                                        </p:attrNameLst>
                                      </p:cBhvr>
                                      <p:to>
                                        <p:strVal val="hidden"/>
                                      </p:to>
                                    </p:set>
                                  </p:childTnLst>
                                </p:cTn>
                              </p:par>
                              <p:par>
                                <p:cTn id="152" presetID="10" presetClass="exit" presetSubtype="0" fill="hold" grpId="2" nodeType="withEffect">
                                  <p:stCondLst>
                                    <p:cond delay="0"/>
                                  </p:stCondLst>
                                  <p:childTnLst>
                                    <p:animEffect transition="out" filter="fade">
                                      <p:cBhvr>
                                        <p:cTn id="153" dur="250"/>
                                        <p:tgtEl>
                                          <p:spTgt spid="15"/>
                                        </p:tgtEl>
                                      </p:cBhvr>
                                    </p:animEffect>
                                    <p:set>
                                      <p:cBhvr>
                                        <p:cTn id="154" dur="1" fill="hold">
                                          <p:stCondLst>
                                            <p:cond delay="249"/>
                                          </p:stCondLst>
                                        </p:cTn>
                                        <p:tgtEl>
                                          <p:spTgt spid="15"/>
                                        </p:tgtEl>
                                        <p:attrNameLst>
                                          <p:attrName>style.visibility</p:attrName>
                                        </p:attrNameLst>
                                      </p:cBhvr>
                                      <p:to>
                                        <p:strVal val="hidden"/>
                                      </p:to>
                                    </p:set>
                                  </p:childTnLst>
                                </p:cTn>
                              </p:par>
                              <p:par>
                                <p:cTn id="155" presetID="23" presetClass="exit" presetSubtype="32" fill="hold" grpId="2" nodeType="withEffect">
                                  <p:stCondLst>
                                    <p:cond delay="0"/>
                                  </p:stCondLst>
                                  <p:childTnLst>
                                    <p:anim calcmode="lin" valueType="num">
                                      <p:cBhvr>
                                        <p:cTn id="156" dur="250"/>
                                        <p:tgtEl>
                                          <p:spTgt spid="13"/>
                                        </p:tgtEl>
                                        <p:attrNameLst>
                                          <p:attrName>ppt_w</p:attrName>
                                        </p:attrNameLst>
                                      </p:cBhvr>
                                      <p:tavLst>
                                        <p:tav tm="0">
                                          <p:val>
                                            <p:strVal val="ppt_w"/>
                                          </p:val>
                                        </p:tav>
                                        <p:tav tm="100000">
                                          <p:val>
                                            <p:fltVal val="0"/>
                                          </p:val>
                                        </p:tav>
                                      </p:tavLst>
                                    </p:anim>
                                    <p:anim calcmode="lin" valueType="num">
                                      <p:cBhvr>
                                        <p:cTn id="157" dur="250"/>
                                        <p:tgtEl>
                                          <p:spTgt spid="13"/>
                                        </p:tgtEl>
                                        <p:attrNameLst>
                                          <p:attrName>ppt_h</p:attrName>
                                        </p:attrNameLst>
                                      </p:cBhvr>
                                      <p:tavLst>
                                        <p:tav tm="0">
                                          <p:val>
                                            <p:strVal val="ppt_h"/>
                                          </p:val>
                                        </p:tav>
                                        <p:tav tm="100000">
                                          <p:val>
                                            <p:fltVal val="0"/>
                                          </p:val>
                                        </p:tav>
                                      </p:tavLst>
                                    </p:anim>
                                    <p:set>
                                      <p:cBhvr>
                                        <p:cTn id="158" dur="1" fill="hold">
                                          <p:stCondLst>
                                            <p:cond delay="24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2"/>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3074" grpId="0"/>
      <p:bldP spid="3074" grpId="1"/>
      <p:bldP spid="3074" grpId="2"/>
      <p:bldP spid="3" grpId="0"/>
      <p:bldP spid="3" grpId="1"/>
      <p:bldP spid="3" grpId="2"/>
      <p:bldP spid="4" grpId="0"/>
      <p:bldP spid="4" grpId="1"/>
      <p:bldP spid="4"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animBg="1"/>
      <p:bldP spid="16" grpId="1" animBg="1"/>
      <p:bldP spid="16"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1D40BB-CB47-4F84-B830-20149294E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a:extLst>
              <a:ext uri="{FF2B5EF4-FFF2-40B4-BE49-F238E27FC236}">
                <a16:creationId xmlns:a16="http://schemas.microsoft.com/office/drawing/2014/main" id="{4183AE4F-5826-43A4-A95D-3257907D495C}"/>
              </a:ext>
            </a:extLst>
          </p:cNvPr>
          <p:cNvSpPr txBox="1">
            <a:spLocks/>
          </p:cNvSpPr>
          <p:nvPr/>
        </p:nvSpPr>
        <p:spPr>
          <a:xfrm>
            <a:off x="495658" y="3080164"/>
            <a:ext cx="2344932" cy="7340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man's all</a:t>
            </a:r>
          </a:p>
        </p:txBody>
      </p:sp>
      <p:sp>
        <p:nvSpPr>
          <p:cNvPr id="3074" name="Rectangle 2"/>
          <p:cNvSpPr>
            <a:spLocks noGrp="1" noChangeArrowheads="1"/>
          </p:cNvSpPr>
          <p:nvPr>
            <p:ph type="title"/>
          </p:nvPr>
        </p:nvSpPr>
        <p:spPr>
          <a:xfrm>
            <a:off x="457200" y="1051719"/>
            <a:ext cx="8229600" cy="4754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us hear the conclusion of the whole matter: Fear God and keep His commandments, For this is man's all. For God will bring every work into judgment, Including every secret thing, Whether good or evil.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Ecclesiastes 12:13-14 </a:t>
            </a:r>
          </a:p>
        </p:txBody>
      </p:sp>
      <p:sp>
        <p:nvSpPr>
          <p:cNvPr id="6" name="Rectangle 2">
            <a:extLst>
              <a:ext uri="{FF2B5EF4-FFF2-40B4-BE49-F238E27FC236}">
                <a16:creationId xmlns:a16="http://schemas.microsoft.com/office/drawing/2014/main" id="{3F2FBDF0-D991-48EA-9C6A-8245980C8375}"/>
              </a:ext>
            </a:extLst>
          </p:cNvPr>
          <p:cNvSpPr txBox="1">
            <a:spLocks noChangeArrowheads="1"/>
          </p:cNvSpPr>
          <p:nvPr/>
        </p:nvSpPr>
        <p:spPr bwMode="auto">
          <a:xfrm>
            <a:off x="2052223" y="4008372"/>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keep</a:t>
            </a:r>
          </a:p>
        </p:txBody>
      </p:sp>
      <p:sp>
        <p:nvSpPr>
          <p:cNvPr id="3" name="Rectangle 2">
            <a:extLst>
              <a:ext uri="{FF2B5EF4-FFF2-40B4-BE49-F238E27FC236}">
                <a16:creationId xmlns:a16="http://schemas.microsoft.com/office/drawing/2014/main" id="{83884996-0C49-494F-BF1E-CCBDDC222CF0}"/>
              </a:ext>
            </a:extLst>
          </p:cNvPr>
          <p:cNvSpPr txBox="1">
            <a:spLocks noChangeArrowheads="1"/>
          </p:cNvSpPr>
          <p:nvPr/>
        </p:nvSpPr>
        <p:spPr bwMode="auto">
          <a:xfrm>
            <a:off x="7071797" y="1727921"/>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B2990AD3-25BA-43FD-B803-F05C29D42430}"/>
              </a:ext>
            </a:extLst>
          </p:cNvPr>
          <p:cNvSpPr txBox="1">
            <a:spLocks noChangeArrowheads="1"/>
          </p:cNvSpPr>
          <p:nvPr/>
        </p:nvSpPr>
        <p:spPr bwMode="auto">
          <a:xfrm>
            <a:off x="3707466" y="3069125"/>
            <a:ext cx="1243240"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rPr>
              <a:t>God</a:t>
            </a:r>
            <a:endParaRPr lang="en-US" altLang="en-US" b="1" i="1" kern="0" dirty="0">
              <a:ln w="17780" cmpd="sng">
                <a:solidFill>
                  <a:srgbClr val="FFFFFF"/>
                </a:solidFill>
                <a:prstDash val="solid"/>
                <a:miter lim="800000"/>
              </a:ln>
              <a:solidFill>
                <a:srgbClr val="0066FF"/>
              </a:solidFill>
              <a:effectLst>
                <a:glow rad="508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0B38E3A6-2BCC-4E79-8AC9-4FE5EA2BE603}"/>
              </a:ext>
            </a:extLst>
          </p:cNvPr>
          <p:cNvSpPr txBox="1">
            <a:spLocks noChangeArrowheads="1"/>
          </p:cNvSpPr>
          <p:nvPr/>
        </p:nvSpPr>
        <p:spPr bwMode="auto">
          <a:xfrm>
            <a:off x="5105550" y="1726390"/>
            <a:ext cx="1243240"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39547A1B-5746-4939-94CA-EE749CCB355E}"/>
              </a:ext>
            </a:extLst>
          </p:cNvPr>
          <p:cNvSpPr txBox="1">
            <a:spLocks noChangeArrowheads="1"/>
          </p:cNvSpPr>
          <p:nvPr/>
        </p:nvSpPr>
        <p:spPr bwMode="auto">
          <a:xfrm>
            <a:off x="415367" y="3048302"/>
            <a:ext cx="249606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man's all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hidden="1">
            <a:extLst>
              <a:ext uri="{FF2B5EF4-FFF2-40B4-BE49-F238E27FC236}">
                <a16:creationId xmlns:a16="http://schemas.microsoft.com/office/drawing/2014/main" id="{2F844A98-26AF-4B39-BBFB-2D8527572F69}"/>
              </a:ext>
            </a:extLst>
          </p:cNvPr>
          <p:cNvSpPr txBox="1">
            <a:spLocks noChangeArrowheads="1"/>
          </p:cNvSpPr>
          <p:nvPr/>
        </p:nvSpPr>
        <p:spPr bwMode="auto">
          <a:xfrm>
            <a:off x="2050722" y="4008928"/>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keep</a:t>
            </a:r>
            <a:endParaRPr kumimoji="0" lang="en-US" altLang="en-US" sz="44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12" name="Rectangle 2" hidden="1">
            <a:extLst>
              <a:ext uri="{FF2B5EF4-FFF2-40B4-BE49-F238E27FC236}">
                <a16:creationId xmlns:a16="http://schemas.microsoft.com/office/drawing/2014/main" id="{F01E34B8-A587-4A6A-8FDA-35A1F5FD3B8D}"/>
              </a:ext>
            </a:extLst>
          </p:cNvPr>
          <p:cNvSpPr txBox="1">
            <a:spLocks noChangeArrowheads="1"/>
          </p:cNvSpPr>
          <p:nvPr/>
        </p:nvSpPr>
        <p:spPr bwMode="auto">
          <a:xfrm>
            <a:off x="5250169" y="1994463"/>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keep</a:t>
            </a:r>
            <a:endParaRPr kumimoji="0" lang="en-US" altLang="en-US" sz="44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62153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02118 -0.06343 " pathEditMode="relative" rAng="0" ptsTypes="AA">
                                      <p:cBhvr>
                                        <p:cTn id="10" dur="750" spd="-100000" fill="hold"/>
                                        <p:tgtEl>
                                          <p:spTgt spid="3074"/>
                                        </p:tgtEl>
                                        <p:attrNameLst>
                                          <p:attrName>ppt_x</p:attrName>
                                          <p:attrName>ppt_y</p:attrName>
                                        </p:attrNameLst>
                                      </p:cBhvr>
                                      <p:rCtr x="-1059" y="-3171"/>
                                    </p:animMotion>
                                  </p:childTnLst>
                                </p:cTn>
                              </p:par>
                            </p:childTnLst>
                          </p:cTn>
                        </p:par>
                        <p:par>
                          <p:cTn id="11" fill="hold">
                            <p:stCondLst>
                              <p:cond delay="750"/>
                            </p:stCondLst>
                            <p:childTnLst>
                              <p:par>
                                <p:cTn id="12" presetID="10" presetClass="exit" presetSubtype="0" fill="hold" grpId="2" nodeType="afterEffect">
                                  <p:stCondLst>
                                    <p:cond delay="0"/>
                                  </p:stCondLst>
                                  <p:childTnLst>
                                    <p:animEffect transition="out" filter="fade">
                                      <p:cBhvr>
                                        <p:cTn id="13" dur="250"/>
                                        <p:tgtEl>
                                          <p:spTgt spid="3"/>
                                        </p:tgtEl>
                                      </p:cBhvr>
                                    </p:animEffect>
                                    <p:set>
                                      <p:cBhvr>
                                        <p:cTn id="14" dur="1" fill="hold">
                                          <p:stCondLst>
                                            <p:cond delay="24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18" presetClass="emph" presetSubtype="0" fill="hold" grpId="1" nodeType="withEffect">
                                  <p:stCondLst>
                                    <p:cond delay="0"/>
                                  </p:stCondLst>
                                  <p:childTnLst>
                                    <p:set>
                                      <p:cBhvr override="childStyle">
                                        <p:cTn id="21" dur="500" fill="hold"/>
                                        <p:tgtEl>
                                          <p:spTgt spid="9"/>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1"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250"/>
                                        <p:tgtEl>
                                          <p:spTgt spid="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250"/>
                                        <p:tgtEl>
                                          <p:spTgt spid="5"/>
                                        </p:tgtEl>
                                      </p:cBhvr>
                                    </p:animEffect>
                                  </p:childTnLst>
                                </p:cTn>
                              </p:par>
                              <p:par>
                                <p:cTn id="36" presetID="0" presetClass="path" presetSubtype="0" accel="67000" decel="33000" fill="hold" grpId="0" nodeType="withEffect">
                                  <p:stCondLst>
                                    <p:cond delay="0"/>
                                  </p:stCondLst>
                                  <p:childTnLst>
                                    <p:animMotion origin="layout" path="M 3.05556E-6 -0.00093 C -0.01007 0.09097 -0.01771 0.18518 -0.04236 0.26782 C -0.06841 0.35115 -0.10712 0.44259 -0.15538 0.49907 C -0.20295 0.55578 -0.27952 0.59606 -0.33316 0.60972 C -0.3875 0.62338 -0.44532 0.60625 -0.47969 0.58078 C -0.51424 0.55532 -0.52657 0.50139 -0.53976 0.45694 C -0.54636 0.38194 -0.55261 0.2125 -0.54705 0.13217 C -0.54184 0.07592 -0.54184 0.04907 -0.51979 -0.01621 C -0.50365 -0.05186 -0.49723 -0.06273 -0.47726 -0.07871 C -0.45729 -0.09468 -0.42778 -0.10811 -0.39966 -0.11204 C -0.3717 -0.11621 -0.33594 -0.11412 -0.30886 -0.10348 C -0.28177 -0.09283 -0.24705 -0.06922 -0.23716 -0.04792 C -0.22483 -0.0257 -0.20608 0.01111 -0.20157 0.03819 " pathEditMode="relative" rAng="0" ptsTypes="AAAAAAAAAAAAA">
                                      <p:cBhvr>
                                        <p:cTn id="37" dur="2000" fill="hold"/>
                                        <p:tgtEl>
                                          <p:spTgt spid="3"/>
                                        </p:tgtEl>
                                        <p:attrNameLst>
                                          <p:attrName>ppt_x</p:attrName>
                                          <p:attrName>ppt_y</p:attrName>
                                        </p:attrNameLst>
                                      </p:cBhvr>
                                      <p:rCtr x="-27465" y="25116"/>
                                    </p:animMotion>
                                  </p:childTnLst>
                                </p:cTn>
                              </p:par>
                              <p:par>
                                <p:cTn id="38" presetID="0" presetClass="path" presetSubtype="0" accel="50000" decel="50000" fill="hold" grpId="0" nodeType="withEffect">
                                  <p:stCondLst>
                                    <p:cond delay="0"/>
                                  </p:stCondLst>
                                  <p:childTnLst>
                                    <p:animMotion origin="layout" path="M 4.72222E-6 -0.00047 C -0.0073 -0.01274 -0.01337 -0.025 -0.02848 -0.03635 C -0.04358 -0.04769 -0.06476 -0.06459 -0.09115 -0.06875 C -0.11737 -0.07269 -0.15921 -0.07454 -0.18646 -0.06065 C -0.21355 -0.04676 -0.24202 -0.01621 -0.25469 0.01412 C -0.26719 0.04421 -0.2658 0.09166 -0.26198 0.12106 C -0.25816 0.15092 -0.24271 0.16712 -0.22535 0.18009 C -0.20782 0.19259 -0.17709 0.19375 -0.15296 0.19606 " pathEditMode="relative" rAng="0" ptsTypes="AAAAAAAA">
                                      <p:cBhvr>
                                        <p:cTn id="39" dur="2000" fill="hold"/>
                                        <p:tgtEl>
                                          <p:spTgt spid="8"/>
                                        </p:tgtEl>
                                        <p:attrNameLst>
                                          <p:attrName>ppt_x</p:attrName>
                                          <p:attrName>ppt_y</p:attrName>
                                        </p:attrNameLst>
                                      </p:cBhvr>
                                      <p:rCtr x="-13229" y="6273"/>
                                    </p:animMotion>
                                  </p:childTnLst>
                                </p:cTn>
                              </p:par>
                              <p:par>
                                <p:cTn id="40" presetID="22" presetClass="entr" presetSubtype="4" fill="hold" grpId="0" nodeType="withEffect">
                                  <p:stCondLst>
                                    <p:cond delay="115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250"/>
                                        <p:tgtEl>
                                          <p:spTgt spid="6"/>
                                        </p:tgtEl>
                                      </p:cBhvr>
                                    </p:animEffect>
                                  </p:childTnLst>
                                </p:cTn>
                              </p:par>
                              <p:par>
                                <p:cTn id="43" presetID="10" presetClass="exit" presetSubtype="0" fill="hold" grpId="1" nodeType="withEffect">
                                  <p:stCondLst>
                                    <p:cond delay="0"/>
                                  </p:stCondLst>
                                  <p:childTnLst>
                                    <p:animEffect transition="out" filter="fade">
                                      <p:cBhvr>
                                        <p:cTn id="44" dur="1250"/>
                                        <p:tgtEl>
                                          <p:spTgt spid="3074"/>
                                        </p:tgtEl>
                                      </p:cBhvr>
                                    </p:animEffect>
                                    <p:set>
                                      <p:cBhvr>
                                        <p:cTn id="45" dur="1" fill="hold">
                                          <p:stCondLst>
                                            <p:cond delay="1249"/>
                                          </p:stCondLst>
                                        </p:cTn>
                                        <p:tgtEl>
                                          <p:spTgt spid="3074"/>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0" presetClass="exit" presetSubtype="0" fill="hold" grpId="1" nodeType="withEffect">
                                  <p:stCondLst>
                                    <p:cond delay="1750"/>
                                  </p:stCondLst>
                                  <p:childTnLst>
                                    <p:animEffect transition="out" filter="fade">
                                      <p:cBhvr>
                                        <p:cTn id="53" dur="250"/>
                                        <p:tgtEl>
                                          <p:spTgt spid="5"/>
                                        </p:tgtEl>
                                      </p:cBhvr>
                                    </p:animEffect>
                                    <p:set>
                                      <p:cBhvr>
                                        <p:cTn id="54"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3074" grpId="0"/>
      <p:bldP spid="3074" grpId="1"/>
      <p:bldP spid="3074" grpId="2"/>
      <p:bldP spid="6" grpId="0"/>
      <p:bldP spid="3" grpId="0"/>
      <p:bldP spid="3" grpId="1"/>
      <p:bldP spid="3" grpId="2"/>
      <p:bldP spid="5" grpId="0"/>
      <p:bldP spid="5" grpId="1"/>
      <p:bldP spid="8" grpId="0"/>
      <p:bldP spid="8" grpId="1"/>
      <p:bldP spid="10" grpId="0"/>
      <p:bldP spid="1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801FEC-E0FF-44D7-8D88-038A6B703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1">
            <a:extLst>
              <a:ext uri="{FF2B5EF4-FFF2-40B4-BE49-F238E27FC236}">
                <a16:creationId xmlns:a16="http://schemas.microsoft.com/office/drawing/2014/main" id="{F60329D1-B7F4-4B14-A793-4B9666292C20}"/>
              </a:ext>
            </a:extLst>
          </p:cNvPr>
          <p:cNvSpPr txBox="1">
            <a:spLocks/>
          </p:cNvSpPr>
          <p:nvPr/>
        </p:nvSpPr>
        <p:spPr>
          <a:xfrm>
            <a:off x="2143009" y="3256189"/>
            <a:ext cx="469124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 understand</a:t>
            </a:r>
          </a:p>
        </p:txBody>
      </p:sp>
      <p:sp>
        <p:nvSpPr>
          <p:cNvPr id="11" name="Title 1">
            <a:extLst>
              <a:ext uri="{FF2B5EF4-FFF2-40B4-BE49-F238E27FC236}">
                <a16:creationId xmlns:a16="http://schemas.microsoft.com/office/drawing/2014/main" id="{BFC6C05D-4168-4B24-95B2-69C7B4476177}"/>
              </a:ext>
            </a:extLst>
          </p:cNvPr>
          <p:cNvSpPr txBox="1">
            <a:spLocks/>
          </p:cNvSpPr>
          <p:nvPr/>
        </p:nvSpPr>
        <p:spPr>
          <a:xfrm>
            <a:off x="2331808" y="4596969"/>
            <a:ext cx="394666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 perceive</a:t>
            </a:r>
          </a:p>
        </p:txBody>
      </p:sp>
      <p:sp>
        <p:nvSpPr>
          <p:cNvPr id="3" name="Rectangle 2">
            <a:extLst>
              <a:ext uri="{FF2B5EF4-FFF2-40B4-BE49-F238E27FC236}">
                <a16:creationId xmlns:a16="http://schemas.microsoft.com/office/drawing/2014/main" id="{66082674-A495-4DAC-8161-C4CF3082DA1A}"/>
              </a:ext>
            </a:extLst>
          </p:cNvPr>
          <p:cNvSpPr txBox="1">
            <a:spLocks noChangeArrowheads="1"/>
          </p:cNvSpPr>
          <p:nvPr/>
        </p:nvSpPr>
        <p:spPr bwMode="auto">
          <a:xfrm>
            <a:off x="2050722" y="4011504"/>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50800">
                    <a:srgbClr val="000000"/>
                  </a:glow>
                  <a:outerShdw blurRad="50800" algn="tl" rotWithShape="0">
                    <a:srgbClr val="000000"/>
                  </a:outerShdw>
                </a:effectLst>
                <a:uLnTx/>
                <a:uFillTx/>
                <a:latin typeface="Calibri" panose="020F0502020204030204" pitchFamily="34" charset="0"/>
                <a:ea typeface="+mj-ea"/>
                <a:cs typeface="+mj-cs"/>
              </a:rPr>
              <a:t>keep</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508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1B8CC2CF-6780-4346-8E65-668178FB2427}"/>
              </a:ext>
            </a:extLst>
          </p:cNvPr>
          <p:cNvSpPr txBox="1">
            <a:spLocks noChangeArrowheads="1"/>
          </p:cNvSpPr>
          <p:nvPr/>
        </p:nvSpPr>
        <p:spPr bwMode="auto">
          <a:xfrm>
            <a:off x="5250169" y="1994463"/>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50800">
                    <a:srgbClr val="000000"/>
                  </a:glow>
                  <a:outerShdw blurRad="50800" algn="tl" rotWithShape="0">
                    <a:srgbClr val="000000"/>
                  </a:outerShdw>
                </a:effectLst>
                <a:uLnTx/>
                <a:uFillTx/>
                <a:latin typeface="Calibri" panose="020F0502020204030204" pitchFamily="34" charset="0"/>
                <a:ea typeface="+mj-ea"/>
                <a:cs typeface="+mj-cs"/>
              </a:rPr>
              <a:t>keep</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508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74" name="Rectangle 2"/>
          <p:cNvSpPr>
            <a:spLocks noGrp="1" noChangeArrowheads="1"/>
          </p:cNvSpPr>
          <p:nvPr>
            <p:ph type="title"/>
          </p:nvPr>
        </p:nvSpPr>
        <p:spPr>
          <a:xfrm>
            <a:off x="1593215" y="835660"/>
            <a:ext cx="5955030" cy="498348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He said,                                    "Go, and tell                      this people: 'Keep          on hearing, but             do not understand;                  Keep on seeing, but          do not perceive.'"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Isaiah 6:9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1BCA6CE8-3821-4EA3-8200-18A7E221558B}"/>
              </a:ext>
            </a:extLst>
          </p:cNvPr>
          <p:cNvSpPr txBox="1">
            <a:spLocks noChangeArrowheads="1"/>
          </p:cNvSpPr>
          <p:nvPr/>
        </p:nvSpPr>
        <p:spPr bwMode="auto">
          <a:xfrm>
            <a:off x="3707466" y="3069125"/>
            <a:ext cx="1243240"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God</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84C196C8-C293-49FC-B8B2-104DAC853ACF}"/>
              </a:ext>
            </a:extLst>
          </p:cNvPr>
          <p:cNvSpPr txBox="1">
            <a:spLocks noChangeArrowheads="1"/>
          </p:cNvSpPr>
          <p:nvPr/>
        </p:nvSpPr>
        <p:spPr bwMode="auto">
          <a:xfrm>
            <a:off x="2103118" y="3316743"/>
            <a:ext cx="479406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do not understand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AFEC2FD1-AED2-490D-A75C-885A52039726}"/>
              </a:ext>
            </a:extLst>
          </p:cNvPr>
          <p:cNvSpPr txBox="1">
            <a:spLocks noChangeArrowheads="1"/>
          </p:cNvSpPr>
          <p:nvPr/>
        </p:nvSpPr>
        <p:spPr bwMode="auto">
          <a:xfrm>
            <a:off x="2258716" y="4653808"/>
            <a:ext cx="410173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do not perceive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CFE6509F-FD92-4189-A743-EC1FE91BBB78}"/>
              </a:ext>
            </a:extLst>
          </p:cNvPr>
          <p:cNvSpPr txBox="1">
            <a:spLocks noChangeArrowheads="1"/>
          </p:cNvSpPr>
          <p:nvPr/>
        </p:nvSpPr>
        <p:spPr bwMode="auto">
          <a:xfrm>
            <a:off x="2931214" y="3133446"/>
            <a:ext cx="30148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not seeing</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4485AB5C-6A15-455A-8FA2-56DE3063427E}"/>
              </a:ext>
            </a:extLst>
          </p:cNvPr>
          <p:cNvSpPr txBox="1">
            <a:spLocks noChangeArrowheads="1"/>
          </p:cNvSpPr>
          <p:nvPr/>
        </p:nvSpPr>
        <p:spPr bwMode="auto">
          <a:xfrm>
            <a:off x="4677952" y="577816"/>
            <a:ext cx="338752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not speaking</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D7C99EFC-296F-4076-BDE6-BC9C9E37CA26}"/>
              </a:ext>
            </a:extLst>
          </p:cNvPr>
          <p:cNvSpPr txBox="1">
            <a:spLocks noChangeArrowheads="1"/>
          </p:cNvSpPr>
          <p:nvPr/>
        </p:nvSpPr>
        <p:spPr bwMode="auto">
          <a:xfrm>
            <a:off x="1219644" y="1093630"/>
            <a:ext cx="30148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not hearing</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F7F43E85-7861-4799-AE0F-CC3BC384A858}"/>
              </a:ext>
            </a:extLst>
          </p:cNvPr>
          <p:cNvSpPr txBox="1">
            <a:spLocks noChangeArrowheads="1"/>
          </p:cNvSpPr>
          <p:nvPr/>
        </p:nvSpPr>
        <p:spPr bwMode="auto">
          <a:xfrm>
            <a:off x="3036598" y="1861352"/>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keep</a:t>
            </a:r>
            <a:endParaRPr kumimoji="0" lang="en-US" altLang="en-US" sz="44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27588208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xit" presetSubtype="0" accel="100000" fill="hold" grpId="0" nodeType="clickEffect">
                                  <p:stCondLst>
                                    <p:cond delay="0"/>
                                  </p:stCondLst>
                                  <p:childTnLst>
                                    <p:anim calcmode="lin" valueType="num">
                                      <p:cBhvr>
                                        <p:cTn id="6" dur="1000"/>
                                        <p:tgtEl>
                                          <p:spTgt spid="7"/>
                                        </p:tgtEl>
                                        <p:attrNameLst>
                                          <p:attrName>ppt_w</p:attrName>
                                        </p:attrNameLst>
                                      </p:cBhvr>
                                      <p:tavLst>
                                        <p:tav tm="0">
                                          <p:val>
                                            <p:strVal val="ppt_w"/>
                                          </p:val>
                                        </p:tav>
                                        <p:tav tm="100000">
                                          <p:val>
                                            <p:strVal val="ppt_w+.3"/>
                                          </p:val>
                                        </p:tav>
                                      </p:tavLst>
                                    </p:anim>
                                    <p:anim calcmode="lin" valueType="num">
                                      <p:cBhvr>
                                        <p:cTn id="7" dur="1000"/>
                                        <p:tgtEl>
                                          <p:spTgt spid="7"/>
                                        </p:tgtEl>
                                        <p:attrNameLst>
                                          <p:attrName>ppt_h</p:attrName>
                                        </p:attrNameLst>
                                      </p:cBhvr>
                                      <p:tavLst>
                                        <p:tav tm="0">
                                          <p:val>
                                            <p:strVal val="ppt_h"/>
                                          </p:val>
                                        </p:tav>
                                        <p:tav tm="100000">
                                          <p:val>
                                            <p:strVal val="ppt_h"/>
                                          </p:val>
                                        </p:tav>
                                      </p:tavLst>
                                    </p:anim>
                                    <p:animEffect transition="out" filter="fade">
                                      <p:cBhvr>
                                        <p:cTn id="8" dur="1000"/>
                                        <p:tgtEl>
                                          <p:spTgt spid="7"/>
                                        </p:tgtEl>
                                      </p:cBhvr>
                                    </p:animEffect>
                                    <p:set>
                                      <p:cBhvr>
                                        <p:cTn id="9" dur="1" fill="hold">
                                          <p:stCondLst>
                                            <p:cond delay="999"/>
                                          </p:stCondLst>
                                        </p:cTn>
                                        <p:tgtEl>
                                          <p:spTgt spid="7"/>
                                        </p:tgtEl>
                                        <p:attrNameLst>
                                          <p:attrName>style.visibility</p:attrName>
                                        </p:attrNameLst>
                                      </p:cBhvr>
                                      <p:to>
                                        <p:strVal val="hidden"/>
                                      </p:to>
                                    </p:set>
                                  </p:childTnLst>
                                </p:cTn>
                              </p:par>
                              <p:par>
                                <p:cTn id="10" presetID="35" presetClass="entr" presetSubtype="0" fill="hold" grpId="0" nodeType="withEffect">
                                  <p:stCondLst>
                                    <p:cond delay="50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500"/>
                                        <p:tgtEl>
                                          <p:spTgt spid="3074"/>
                                        </p:tgtEl>
                                      </p:cBhvr>
                                    </p:animEffect>
                                    <p:anim calcmode="lin" valueType="num">
                                      <p:cBhvr>
                                        <p:cTn id="13" dur="1500" fill="hold"/>
                                        <p:tgtEl>
                                          <p:spTgt spid="3074"/>
                                        </p:tgtEl>
                                        <p:attrNameLst>
                                          <p:attrName>style.rotation</p:attrName>
                                        </p:attrNameLst>
                                      </p:cBhvr>
                                      <p:tavLst>
                                        <p:tav tm="0">
                                          <p:val>
                                            <p:fltVal val="720"/>
                                          </p:val>
                                        </p:tav>
                                        <p:tav tm="100000">
                                          <p:val>
                                            <p:fltVal val="0"/>
                                          </p:val>
                                        </p:tav>
                                      </p:tavLst>
                                    </p:anim>
                                    <p:anim calcmode="lin" valueType="num">
                                      <p:cBhvr>
                                        <p:cTn id="14" dur="1500" fill="hold"/>
                                        <p:tgtEl>
                                          <p:spTgt spid="3074"/>
                                        </p:tgtEl>
                                        <p:attrNameLst>
                                          <p:attrName>ppt_h</p:attrName>
                                        </p:attrNameLst>
                                      </p:cBhvr>
                                      <p:tavLst>
                                        <p:tav tm="0">
                                          <p:val>
                                            <p:fltVal val="0"/>
                                          </p:val>
                                        </p:tav>
                                        <p:tav tm="100000">
                                          <p:val>
                                            <p:strVal val="#ppt_h"/>
                                          </p:val>
                                        </p:tav>
                                      </p:tavLst>
                                    </p:anim>
                                    <p:anim calcmode="lin" valueType="num">
                                      <p:cBhvr>
                                        <p:cTn id="15" dur="1500" fill="hold"/>
                                        <p:tgtEl>
                                          <p:spTgt spid="3074"/>
                                        </p:tgtEl>
                                        <p:attrNameLst>
                                          <p:attrName>ppt_w</p:attrName>
                                        </p:attrNameLst>
                                      </p:cBhvr>
                                      <p:tavLst>
                                        <p:tav tm="0">
                                          <p:val>
                                            <p:fltVal val="0"/>
                                          </p:val>
                                        </p:tav>
                                        <p:tav tm="100000">
                                          <p:val>
                                            <p:strVal val="#ppt_w"/>
                                          </p:val>
                                        </p:tav>
                                      </p:tavLst>
                                    </p:anim>
                                  </p:childTnLst>
                                </p:cTn>
                              </p:par>
                              <p:par>
                                <p:cTn id="16" presetID="42" presetClass="path" presetSubtype="0" accel="50000" decel="50000" fill="hold" grpId="2" nodeType="withEffect">
                                  <p:stCondLst>
                                    <p:cond delay="500"/>
                                  </p:stCondLst>
                                  <p:childTnLst>
                                    <p:animMotion origin="layout" path="M 3.61111E-6 4.81481E-6 L -0.03403 0.07777 " pathEditMode="relative" rAng="0" ptsTypes="AA">
                                      <p:cBhvr>
                                        <p:cTn id="17" dur="1500" spd="-100000" fill="hold"/>
                                        <p:tgtEl>
                                          <p:spTgt spid="3074"/>
                                        </p:tgtEl>
                                        <p:attrNameLst>
                                          <p:attrName>ppt_x</p:attrName>
                                          <p:attrName>ppt_y</p:attrName>
                                        </p:attrNameLst>
                                      </p:cBhvr>
                                      <p:rCtr x="-1701" y="3889"/>
                                    </p:animMotion>
                                  </p:childTnLst>
                                </p:cTn>
                              </p:par>
                            </p:childTnLst>
                          </p:cTn>
                        </p:par>
                        <p:par>
                          <p:cTn id="18" fill="hold">
                            <p:stCondLst>
                              <p:cond delay="2000"/>
                            </p:stCondLst>
                            <p:childTnLst>
                              <p:par>
                                <p:cTn id="19" presetID="10" presetClass="exit" presetSubtype="0" fill="hold" grpId="1" nodeType="afterEffect">
                                  <p:stCondLst>
                                    <p:cond delay="0"/>
                                  </p:stCondLst>
                                  <p:childTnLst>
                                    <p:animEffect transition="out" filter="fade">
                                      <p:cBhvr>
                                        <p:cTn id="20" dur="250"/>
                                        <p:tgtEl>
                                          <p:spTgt spid="3"/>
                                        </p:tgtEl>
                                      </p:cBhvr>
                                    </p:animEffect>
                                    <p:set>
                                      <p:cBhvr>
                                        <p:cTn id="21" dur="1" fill="hold">
                                          <p:stCondLst>
                                            <p:cond delay="249"/>
                                          </p:stCondLst>
                                        </p:cTn>
                                        <p:tgtEl>
                                          <p:spTgt spid="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250"/>
                                        <p:tgtEl>
                                          <p:spTgt spid="6"/>
                                        </p:tgtEl>
                                      </p:cBhvr>
                                    </p:animEffect>
                                    <p:set>
                                      <p:cBhvr>
                                        <p:cTn id="24" dur="1" fill="hold">
                                          <p:stCondLst>
                                            <p:cond delay="249"/>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par>
                                <p:cTn id="30" presetID="18" presetClass="emph" presetSubtype="0" fill="hold" grpId="1" nodeType="withEffect">
                                  <p:stCondLst>
                                    <p:cond delay="0"/>
                                  </p:stCondLst>
                                  <p:childTnLst>
                                    <p:set>
                                      <p:cBhvr override="childStyle">
                                        <p:cTn id="31" dur="500" fill="hold"/>
                                        <p:tgtEl>
                                          <p:spTgt spid="10"/>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par>
                                <p:cTn id="40" presetID="18" presetClass="emph" presetSubtype="0" fill="hold" grpId="1" nodeType="withEffect">
                                  <p:stCondLst>
                                    <p:cond delay="0"/>
                                  </p:stCondLst>
                                  <p:childTnLst>
                                    <p:set>
                                      <p:cBhvr override="childStyle">
                                        <p:cTn id="41" dur="500" fill="hold"/>
                                        <p:tgtEl>
                                          <p:spTgt spid="11"/>
                                        </p:tgtEl>
                                        <p:attrNameLst>
                                          <p:attrName>style.textDecorationUnderline</p:attrName>
                                        </p:attrNameLst>
                                      </p:cBhvr>
                                      <p:to>
                                        <p:strVal val="true"/>
                                      </p:to>
                                    </p:set>
                                  </p:childTnLst>
                                </p:cTn>
                              </p:par>
                              <p:par>
                                <p:cTn id="42" presetID="22" presetClass="entr" presetSubtype="8"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250"/>
                                        <p:tgtEl>
                                          <p:spTgt spid="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250"/>
                                        <p:tgtEl>
                                          <p:spTgt spid="6"/>
                                        </p:tgtEl>
                                      </p:cBhvr>
                                    </p:animEffect>
                                  </p:childTnLst>
                                </p:cTn>
                              </p:par>
                              <p:par>
                                <p:cTn id="53" presetID="42" presetClass="path" presetSubtype="0" accel="50000" decel="50000" fill="hold" grpId="2" nodeType="withEffect">
                                  <p:stCondLst>
                                    <p:cond delay="0"/>
                                  </p:stCondLst>
                                  <p:childTnLst>
                                    <p:animMotion origin="layout" path="M 1.38889E-6 2.96296E-6 L 0.10781 -0.31343 " pathEditMode="relative" rAng="0" ptsTypes="AA">
                                      <p:cBhvr>
                                        <p:cTn id="54" dur="2000" fill="hold"/>
                                        <p:tgtEl>
                                          <p:spTgt spid="3"/>
                                        </p:tgtEl>
                                        <p:attrNameLst>
                                          <p:attrName>ppt_x</p:attrName>
                                          <p:attrName>ppt_y</p:attrName>
                                        </p:attrNameLst>
                                      </p:cBhvr>
                                      <p:rCtr x="5382" y="-15671"/>
                                    </p:animMotion>
                                  </p:childTnLst>
                                </p:cTn>
                              </p:par>
                              <p:par>
                                <p:cTn id="55" presetID="42" presetClass="path" presetSubtype="0" accel="50000" decel="50000" fill="hold" grpId="2" nodeType="withEffect">
                                  <p:stCondLst>
                                    <p:cond delay="0"/>
                                  </p:stCondLst>
                                  <p:childTnLst>
                                    <p:animMotion origin="layout" path="M 5E-6 -4.07407E-6 L -0.24219 -0.01921 " pathEditMode="relative" rAng="0" ptsTypes="AA">
                                      <p:cBhvr>
                                        <p:cTn id="56" dur="2000" fill="hold"/>
                                        <p:tgtEl>
                                          <p:spTgt spid="6"/>
                                        </p:tgtEl>
                                        <p:attrNameLst>
                                          <p:attrName>ppt_x</p:attrName>
                                          <p:attrName>ppt_y</p:attrName>
                                        </p:attrNameLst>
                                      </p:cBhvr>
                                      <p:rCtr x="-12118" y="-972"/>
                                    </p:animMotion>
                                  </p:childTnLst>
                                </p:cTn>
                              </p:par>
                              <p:par>
                                <p:cTn id="57" presetID="10" presetClass="exit" presetSubtype="0" fill="hold" grpId="1" nodeType="withEffect">
                                  <p:stCondLst>
                                    <p:cond delay="0"/>
                                  </p:stCondLst>
                                  <p:childTnLst>
                                    <p:animEffect transition="out" filter="fade">
                                      <p:cBhvr>
                                        <p:cTn id="58" dur="1250"/>
                                        <p:tgtEl>
                                          <p:spTgt spid="3074"/>
                                        </p:tgtEl>
                                      </p:cBhvr>
                                    </p:animEffect>
                                    <p:set>
                                      <p:cBhvr>
                                        <p:cTn id="59" dur="1" fill="hold">
                                          <p:stCondLst>
                                            <p:cond delay="1249"/>
                                          </p:stCondLst>
                                        </p:cTn>
                                        <p:tgtEl>
                                          <p:spTgt spid="3074"/>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8"/>
                                        </p:tgtEl>
                                      </p:cBhvr>
                                    </p:animEffect>
                                    <p:set>
                                      <p:cBhvr>
                                        <p:cTn id="62" dur="1" fill="hold">
                                          <p:stCondLst>
                                            <p:cond delay="499"/>
                                          </p:stCondLst>
                                        </p:cTn>
                                        <p:tgtEl>
                                          <p:spTgt spid="8"/>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grpId="0" nodeType="clickEffect">
                                  <p:stCondLst>
                                    <p:cond delay="0"/>
                                  </p:stCondLst>
                                  <p:childTnLst>
                                    <p:set>
                                      <p:cBhvr>
                                        <p:cTn id="75" dur="1" fill="hold">
                                          <p:stCondLst>
                                            <p:cond delay="0"/>
                                          </p:stCondLst>
                                        </p:cTn>
                                        <p:tgtEl>
                                          <p:spTgt spid="12"/>
                                        </p:tgtEl>
                                        <p:attrNameLst>
                                          <p:attrName>style.visibility</p:attrName>
                                        </p:attrNameLst>
                                      </p:cBhvr>
                                      <p:to>
                                        <p:strVal val="visible"/>
                                      </p:to>
                                    </p:set>
                                    <p:anim calcmode="lin" valueType="num">
                                      <p:cBhvr>
                                        <p:cTn id="76" dur="1500" fill="hold"/>
                                        <p:tgtEl>
                                          <p:spTgt spid="12"/>
                                        </p:tgtEl>
                                        <p:attrNameLst>
                                          <p:attrName>ppt_w</p:attrName>
                                        </p:attrNameLst>
                                      </p:cBhvr>
                                      <p:tavLst>
                                        <p:tav tm="0">
                                          <p:val>
                                            <p:fltVal val="0"/>
                                          </p:val>
                                        </p:tav>
                                        <p:tav tm="100000">
                                          <p:val>
                                            <p:strVal val="#ppt_w"/>
                                          </p:val>
                                        </p:tav>
                                      </p:tavLst>
                                    </p:anim>
                                    <p:anim calcmode="lin" valueType="num">
                                      <p:cBhvr>
                                        <p:cTn id="77" dur="1500" fill="hold"/>
                                        <p:tgtEl>
                                          <p:spTgt spid="12"/>
                                        </p:tgtEl>
                                        <p:attrNameLst>
                                          <p:attrName>ppt_h</p:attrName>
                                        </p:attrNameLst>
                                      </p:cBhvr>
                                      <p:tavLst>
                                        <p:tav tm="0">
                                          <p:val>
                                            <p:fltVal val="0"/>
                                          </p:val>
                                        </p:tav>
                                        <p:tav tm="100000">
                                          <p:val>
                                            <p:strVal val="#ppt_h"/>
                                          </p:val>
                                        </p:tav>
                                      </p:tavLst>
                                    </p:anim>
                                  </p:childTnLst>
                                </p:cTn>
                              </p:par>
                              <p:par>
                                <p:cTn id="78" presetID="23" presetClass="entr" presetSubtype="16" fill="hold" grpId="0" nodeType="withEffect">
                                  <p:stCondLst>
                                    <p:cond delay="0"/>
                                  </p:stCondLst>
                                  <p:childTnLst>
                                    <p:set>
                                      <p:cBhvr>
                                        <p:cTn id="79" dur="1" fill="hold">
                                          <p:stCondLst>
                                            <p:cond delay="0"/>
                                          </p:stCondLst>
                                        </p:cTn>
                                        <p:tgtEl>
                                          <p:spTgt spid="13"/>
                                        </p:tgtEl>
                                        <p:attrNameLst>
                                          <p:attrName>style.visibility</p:attrName>
                                        </p:attrNameLst>
                                      </p:cBhvr>
                                      <p:to>
                                        <p:strVal val="visible"/>
                                      </p:to>
                                    </p:set>
                                    <p:anim calcmode="lin" valueType="num">
                                      <p:cBhvr>
                                        <p:cTn id="80" dur="1500" fill="hold"/>
                                        <p:tgtEl>
                                          <p:spTgt spid="13"/>
                                        </p:tgtEl>
                                        <p:attrNameLst>
                                          <p:attrName>ppt_w</p:attrName>
                                        </p:attrNameLst>
                                      </p:cBhvr>
                                      <p:tavLst>
                                        <p:tav tm="0">
                                          <p:val>
                                            <p:fltVal val="0"/>
                                          </p:val>
                                        </p:tav>
                                        <p:tav tm="100000">
                                          <p:val>
                                            <p:strVal val="#ppt_w"/>
                                          </p:val>
                                        </p:tav>
                                      </p:tavLst>
                                    </p:anim>
                                    <p:anim calcmode="lin" valueType="num">
                                      <p:cBhvr>
                                        <p:cTn id="81" dur="1500" fill="hold"/>
                                        <p:tgtEl>
                                          <p:spTgt spid="13"/>
                                        </p:tgtEl>
                                        <p:attrNameLst>
                                          <p:attrName>ppt_h</p:attrName>
                                        </p:attrNameLst>
                                      </p:cBhvr>
                                      <p:tavLst>
                                        <p:tav tm="0">
                                          <p:val>
                                            <p:fltVal val="0"/>
                                          </p:val>
                                        </p:tav>
                                        <p:tav tm="100000">
                                          <p:val>
                                            <p:strVal val="#ppt_h"/>
                                          </p:val>
                                        </p:tav>
                                      </p:tavLst>
                                    </p:anim>
                                  </p:childTnLst>
                                </p:cTn>
                              </p:par>
                              <p:par>
                                <p:cTn id="82" presetID="23" presetClass="entr" presetSubtype="16" fill="hold" grpId="0" nodeType="withEffect">
                                  <p:stCondLst>
                                    <p:cond delay="0"/>
                                  </p:stCondLst>
                                  <p:childTnLst>
                                    <p:set>
                                      <p:cBhvr>
                                        <p:cTn id="83" dur="1" fill="hold">
                                          <p:stCondLst>
                                            <p:cond delay="0"/>
                                          </p:stCondLst>
                                        </p:cTn>
                                        <p:tgtEl>
                                          <p:spTgt spid="14"/>
                                        </p:tgtEl>
                                        <p:attrNameLst>
                                          <p:attrName>style.visibility</p:attrName>
                                        </p:attrNameLst>
                                      </p:cBhvr>
                                      <p:to>
                                        <p:strVal val="visible"/>
                                      </p:to>
                                    </p:set>
                                    <p:anim calcmode="lin" valueType="num">
                                      <p:cBhvr>
                                        <p:cTn id="84" dur="1500" fill="hold"/>
                                        <p:tgtEl>
                                          <p:spTgt spid="14"/>
                                        </p:tgtEl>
                                        <p:attrNameLst>
                                          <p:attrName>ppt_w</p:attrName>
                                        </p:attrNameLst>
                                      </p:cBhvr>
                                      <p:tavLst>
                                        <p:tav tm="0">
                                          <p:val>
                                            <p:fltVal val="0"/>
                                          </p:val>
                                        </p:tav>
                                        <p:tav tm="100000">
                                          <p:val>
                                            <p:strVal val="#ppt_w"/>
                                          </p:val>
                                        </p:tav>
                                      </p:tavLst>
                                    </p:anim>
                                    <p:anim calcmode="lin" valueType="num">
                                      <p:cBhvr>
                                        <p:cTn id="85" dur="1500" fill="hold"/>
                                        <p:tgtEl>
                                          <p:spTgt spid="14"/>
                                        </p:tgtEl>
                                        <p:attrNameLst>
                                          <p:attrName>ppt_h</p:attrName>
                                        </p:attrNameLst>
                                      </p:cBhvr>
                                      <p:tavLst>
                                        <p:tav tm="0">
                                          <p:val>
                                            <p:fltVal val="0"/>
                                          </p:val>
                                        </p:tav>
                                        <p:tav tm="100000">
                                          <p:val>
                                            <p:strVal val="#ppt_h"/>
                                          </p:val>
                                        </p:tav>
                                      </p:tavLst>
                                    </p:anim>
                                  </p:childTnLst>
                                </p:cTn>
                              </p:par>
                              <p:par>
                                <p:cTn id="86" presetID="42" presetClass="path" presetSubtype="0" accel="50000" decel="50000" fill="hold" grpId="2" nodeType="withEffect">
                                  <p:stCondLst>
                                    <p:cond delay="0"/>
                                  </p:stCondLst>
                                  <p:childTnLst>
                                    <p:animMotion origin="layout" path="M 3.33333E-6 -7.40741E-7 L -0.05851 -0.18935 " pathEditMode="relative" rAng="0" ptsTypes="AA">
                                      <p:cBhvr>
                                        <p:cTn id="87" dur="1500" spd="-100000" fill="hold"/>
                                        <p:tgtEl>
                                          <p:spTgt spid="12"/>
                                        </p:tgtEl>
                                        <p:attrNameLst>
                                          <p:attrName>ppt_x</p:attrName>
                                          <p:attrName>ppt_y</p:attrName>
                                        </p:attrNameLst>
                                      </p:cBhvr>
                                      <p:rCtr x="-2934" y="-9468"/>
                                    </p:animMotion>
                                  </p:childTnLst>
                                </p:cTn>
                              </p:par>
                              <p:par>
                                <p:cTn id="88" presetID="42" presetClass="path" presetSubtype="0" accel="50000" decel="50000" fill="hold" grpId="2" nodeType="withEffect">
                                  <p:stCondLst>
                                    <p:cond delay="0"/>
                                  </p:stCondLst>
                                  <p:childTnLst>
                                    <p:animMotion origin="layout" path="M 5E-6 4.44444E-6 L -0.27119 0.1868 " pathEditMode="relative" rAng="0" ptsTypes="AA">
                                      <p:cBhvr>
                                        <p:cTn id="89" dur="1500" spd="-100000" fill="hold"/>
                                        <p:tgtEl>
                                          <p:spTgt spid="13"/>
                                        </p:tgtEl>
                                        <p:attrNameLst>
                                          <p:attrName>ppt_x</p:attrName>
                                          <p:attrName>ppt_y</p:attrName>
                                        </p:attrNameLst>
                                      </p:cBhvr>
                                      <p:rCtr x="-13559" y="9329"/>
                                    </p:animMotion>
                                  </p:childTnLst>
                                </p:cTn>
                              </p:par>
                              <p:par>
                                <p:cTn id="90" presetID="42" presetClass="path" presetSubtype="0" accel="50000" decel="50000" fill="hold" grpId="2" nodeType="withEffect">
                                  <p:stCondLst>
                                    <p:cond delay="0"/>
                                  </p:stCondLst>
                                  <p:childTnLst>
                                    <p:animMotion origin="layout" path="M -2.77778E-7 2.96296E-6 L 0.13004 0.1081 " pathEditMode="relative" rAng="0" ptsTypes="AA">
                                      <p:cBhvr>
                                        <p:cTn id="91" dur="1500" spd="-100000" fill="hold"/>
                                        <p:tgtEl>
                                          <p:spTgt spid="14"/>
                                        </p:tgtEl>
                                        <p:attrNameLst>
                                          <p:attrName>ppt_x</p:attrName>
                                          <p:attrName>ppt_y</p:attrName>
                                        </p:attrNameLst>
                                      </p:cBhvr>
                                      <p:rCtr x="6493" y="5394"/>
                                    </p:animMotion>
                                  </p:childTnLst>
                                </p:cTn>
                              </p:par>
                            </p:childTnLst>
                          </p:cTn>
                        </p:par>
                      </p:childTnLst>
                    </p:cTn>
                  </p:par>
                  <p:par>
                    <p:cTn id="92" fill="hold">
                      <p:stCondLst>
                        <p:cond delay="indefinite"/>
                      </p:stCondLst>
                      <p:childTnLst>
                        <p:par>
                          <p:cTn id="93" fill="hold">
                            <p:stCondLst>
                              <p:cond delay="0"/>
                            </p:stCondLst>
                            <p:childTnLst>
                              <p:par>
                                <p:cTn id="94" presetID="23" presetClass="exit" presetSubtype="32" fill="hold" grpId="1" nodeType="clickEffect">
                                  <p:stCondLst>
                                    <p:cond delay="0"/>
                                  </p:stCondLst>
                                  <p:childTnLst>
                                    <p:anim calcmode="lin" valueType="num">
                                      <p:cBhvr>
                                        <p:cTn id="95" dur="1000"/>
                                        <p:tgtEl>
                                          <p:spTgt spid="12"/>
                                        </p:tgtEl>
                                        <p:attrNameLst>
                                          <p:attrName>ppt_w</p:attrName>
                                        </p:attrNameLst>
                                      </p:cBhvr>
                                      <p:tavLst>
                                        <p:tav tm="0">
                                          <p:val>
                                            <p:strVal val="ppt_w"/>
                                          </p:val>
                                        </p:tav>
                                        <p:tav tm="100000">
                                          <p:val>
                                            <p:fltVal val="0"/>
                                          </p:val>
                                        </p:tav>
                                      </p:tavLst>
                                    </p:anim>
                                    <p:anim calcmode="lin" valueType="num">
                                      <p:cBhvr>
                                        <p:cTn id="96" dur="1000"/>
                                        <p:tgtEl>
                                          <p:spTgt spid="12"/>
                                        </p:tgtEl>
                                        <p:attrNameLst>
                                          <p:attrName>ppt_h</p:attrName>
                                        </p:attrNameLst>
                                      </p:cBhvr>
                                      <p:tavLst>
                                        <p:tav tm="0">
                                          <p:val>
                                            <p:strVal val="ppt_h"/>
                                          </p:val>
                                        </p:tav>
                                        <p:tav tm="100000">
                                          <p:val>
                                            <p:fltVal val="0"/>
                                          </p:val>
                                        </p:tav>
                                      </p:tavLst>
                                    </p:anim>
                                    <p:set>
                                      <p:cBhvr>
                                        <p:cTn id="97" dur="1" fill="hold">
                                          <p:stCondLst>
                                            <p:cond delay="999"/>
                                          </p:stCondLst>
                                        </p:cTn>
                                        <p:tgtEl>
                                          <p:spTgt spid="12"/>
                                        </p:tgtEl>
                                        <p:attrNameLst>
                                          <p:attrName>style.visibility</p:attrName>
                                        </p:attrNameLst>
                                      </p:cBhvr>
                                      <p:to>
                                        <p:strVal val="hidden"/>
                                      </p:to>
                                    </p:set>
                                  </p:childTnLst>
                                </p:cTn>
                              </p:par>
                              <p:par>
                                <p:cTn id="98" presetID="23" presetClass="exit" presetSubtype="32" fill="hold" grpId="1" nodeType="withEffect">
                                  <p:stCondLst>
                                    <p:cond delay="0"/>
                                  </p:stCondLst>
                                  <p:childTnLst>
                                    <p:anim calcmode="lin" valueType="num">
                                      <p:cBhvr>
                                        <p:cTn id="99" dur="1000"/>
                                        <p:tgtEl>
                                          <p:spTgt spid="13"/>
                                        </p:tgtEl>
                                        <p:attrNameLst>
                                          <p:attrName>ppt_w</p:attrName>
                                        </p:attrNameLst>
                                      </p:cBhvr>
                                      <p:tavLst>
                                        <p:tav tm="0">
                                          <p:val>
                                            <p:strVal val="ppt_w"/>
                                          </p:val>
                                        </p:tav>
                                        <p:tav tm="100000">
                                          <p:val>
                                            <p:fltVal val="0"/>
                                          </p:val>
                                        </p:tav>
                                      </p:tavLst>
                                    </p:anim>
                                    <p:anim calcmode="lin" valueType="num">
                                      <p:cBhvr>
                                        <p:cTn id="100" dur="1000"/>
                                        <p:tgtEl>
                                          <p:spTgt spid="13"/>
                                        </p:tgtEl>
                                        <p:attrNameLst>
                                          <p:attrName>ppt_h</p:attrName>
                                        </p:attrNameLst>
                                      </p:cBhvr>
                                      <p:tavLst>
                                        <p:tav tm="0">
                                          <p:val>
                                            <p:strVal val="ppt_h"/>
                                          </p:val>
                                        </p:tav>
                                        <p:tav tm="100000">
                                          <p:val>
                                            <p:fltVal val="0"/>
                                          </p:val>
                                        </p:tav>
                                      </p:tavLst>
                                    </p:anim>
                                    <p:set>
                                      <p:cBhvr>
                                        <p:cTn id="101" dur="1" fill="hold">
                                          <p:stCondLst>
                                            <p:cond delay="999"/>
                                          </p:stCondLst>
                                        </p:cTn>
                                        <p:tgtEl>
                                          <p:spTgt spid="13"/>
                                        </p:tgtEl>
                                        <p:attrNameLst>
                                          <p:attrName>style.visibility</p:attrName>
                                        </p:attrNameLst>
                                      </p:cBhvr>
                                      <p:to>
                                        <p:strVal val="hidden"/>
                                      </p:to>
                                    </p:set>
                                  </p:childTnLst>
                                </p:cTn>
                              </p:par>
                              <p:par>
                                <p:cTn id="102" presetID="23" presetClass="exit" presetSubtype="32" fill="hold" grpId="1" nodeType="withEffect">
                                  <p:stCondLst>
                                    <p:cond delay="0"/>
                                  </p:stCondLst>
                                  <p:childTnLst>
                                    <p:anim calcmode="lin" valueType="num">
                                      <p:cBhvr>
                                        <p:cTn id="103" dur="1000"/>
                                        <p:tgtEl>
                                          <p:spTgt spid="14"/>
                                        </p:tgtEl>
                                        <p:attrNameLst>
                                          <p:attrName>ppt_w</p:attrName>
                                        </p:attrNameLst>
                                      </p:cBhvr>
                                      <p:tavLst>
                                        <p:tav tm="0">
                                          <p:val>
                                            <p:strVal val="ppt_w"/>
                                          </p:val>
                                        </p:tav>
                                        <p:tav tm="100000">
                                          <p:val>
                                            <p:fltVal val="0"/>
                                          </p:val>
                                        </p:tav>
                                      </p:tavLst>
                                    </p:anim>
                                    <p:anim calcmode="lin" valueType="num">
                                      <p:cBhvr>
                                        <p:cTn id="104" dur="1000"/>
                                        <p:tgtEl>
                                          <p:spTgt spid="14"/>
                                        </p:tgtEl>
                                        <p:attrNameLst>
                                          <p:attrName>ppt_h</p:attrName>
                                        </p:attrNameLst>
                                      </p:cBhvr>
                                      <p:tavLst>
                                        <p:tav tm="0">
                                          <p:val>
                                            <p:strVal val="ppt_h"/>
                                          </p:val>
                                        </p:tav>
                                        <p:tav tm="100000">
                                          <p:val>
                                            <p:fltVal val="0"/>
                                          </p:val>
                                        </p:tav>
                                      </p:tavLst>
                                    </p:anim>
                                    <p:set>
                                      <p:cBhvr>
                                        <p:cTn id="105" dur="1" fill="hold">
                                          <p:stCondLst>
                                            <p:cond delay="999"/>
                                          </p:stCondLst>
                                        </p:cTn>
                                        <p:tgtEl>
                                          <p:spTgt spid="14"/>
                                        </p:tgtEl>
                                        <p:attrNameLst>
                                          <p:attrName>style.visibility</p:attrName>
                                        </p:attrNameLst>
                                      </p:cBhvr>
                                      <p:to>
                                        <p:strVal val="hidden"/>
                                      </p:to>
                                    </p:set>
                                  </p:childTnLst>
                                </p:cTn>
                              </p:par>
                              <p:par>
                                <p:cTn id="106" presetID="42" presetClass="path" presetSubtype="0" accel="50000" decel="50000" fill="hold" grpId="3" nodeType="withEffect">
                                  <p:stCondLst>
                                    <p:cond delay="0"/>
                                  </p:stCondLst>
                                  <p:childTnLst>
                                    <p:animMotion origin="layout" path="M 3.33333E-6 -7.40741E-7 L -0.05816 -0.18843 " pathEditMode="relative" rAng="0" ptsTypes="AA">
                                      <p:cBhvr>
                                        <p:cTn id="107" dur="1000" fill="hold"/>
                                        <p:tgtEl>
                                          <p:spTgt spid="12"/>
                                        </p:tgtEl>
                                        <p:attrNameLst>
                                          <p:attrName>ppt_x</p:attrName>
                                          <p:attrName>ppt_y</p:attrName>
                                        </p:attrNameLst>
                                      </p:cBhvr>
                                      <p:rCtr x="-2917" y="-9421"/>
                                    </p:animMotion>
                                  </p:childTnLst>
                                </p:cTn>
                              </p:par>
                              <p:par>
                                <p:cTn id="108" presetID="42" presetClass="path" presetSubtype="0" accel="50000" decel="50000" fill="hold" grpId="3" nodeType="withEffect">
                                  <p:stCondLst>
                                    <p:cond delay="0"/>
                                  </p:stCondLst>
                                  <p:childTnLst>
                                    <p:animMotion origin="layout" path="M 5E-6 4.44444E-6 L -0.26928 0.18518 " pathEditMode="relative" rAng="0" ptsTypes="AA">
                                      <p:cBhvr>
                                        <p:cTn id="109" dur="1000" fill="hold"/>
                                        <p:tgtEl>
                                          <p:spTgt spid="13"/>
                                        </p:tgtEl>
                                        <p:attrNameLst>
                                          <p:attrName>ppt_x</p:attrName>
                                          <p:attrName>ppt_y</p:attrName>
                                        </p:attrNameLst>
                                      </p:cBhvr>
                                      <p:rCtr x="-13472" y="9259"/>
                                    </p:animMotion>
                                  </p:childTnLst>
                                </p:cTn>
                              </p:par>
                              <p:par>
                                <p:cTn id="110" presetID="42" presetClass="path" presetSubtype="0" accel="50000" decel="50000" fill="hold" grpId="3" nodeType="withEffect">
                                  <p:stCondLst>
                                    <p:cond delay="0"/>
                                  </p:stCondLst>
                                  <p:childTnLst>
                                    <p:animMotion origin="layout" path="M -2.77778E-7 2.96296E-6 L 0.12899 0.11018 " pathEditMode="relative" rAng="0" ptsTypes="AA">
                                      <p:cBhvr>
                                        <p:cTn id="111" dur="1000" fill="hold"/>
                                        <p:tgtEl>
                                          <p:spTgt spid="14"/>
                                        </p:tgtEl>
                                        <p:attrNameLst>
                                          <p:attrName>ppt_x</p:attrName>
                                          <p:attrName>ppt_y</p:attrName>
                                        </p:attrNameLst>
                                      </p:cBhvr>
                                      <p:rCtr x="6441" y="55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1" grpId="0"/>
      <p:bldP spid="11" grpId="1"/>
      <p:bldP spid="11" grpId="2"/>
      <p:bldP spid="3" grpId="0"/>
      <p:bldP spid="3" grpId="1"/>
      <p:bldP spid="3" grpId="2"/>
      <p:bldP spid="6" grpId="0"/>
      <p:bldP spid="6" grpId="1"/>
      <p:bldP spid="6" grpId="2"/>
      <p:bldP spid="3074" grpId="0"/>
      <p:bldP spid="3074" grpId="1"/>
      <p:bldP spid="3074" grpId="2"/>
      <p:bldP spid="7" grpId="0"/>
      <p:bldP spid="8" grpId="0"/>
      <p:bldP spid="8" grpId="1"/>
      <p:bldP spid="9" grpId="0"/>
      <p:bldP spid="9" grpId="1"/>
      <p:bldP spid="12" grpId="0"/>
      <p:bldP spid="12" grpId="1"/>
      <p:bldP spid="12" grpId="2"/>
      <p:bldP spid="12" grpId="3"/>
      <p:bldP spid="13" grpId="0"/>
      <p:bldP spid="13" grpId="1"/>
      <p:bldP spid="13" grpId="2"/>
      <p:bldP spid="13" grpId="3"/>
      <p:bldP spid="14" grpId="0"/>
      <p:bldP spid="14" grpId="1"/>
      <p:bldP spid="14" grpId="2"/>
      <p:bldP spid="14" grpId="3"/>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A93B97-0377-4558-AAB4-4622D1C8C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E8447ABA-2F50-4CB6-BC44-DF80B84085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0A12DD96-F48F-47BD-B853-10DC1CB7DE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FB100B4A-949F-4E18-9905-556CDB2A9992}"/>
              </a:ext>
            </a:extLst>
          </p:cNvPr>
          <p:cNvPicPr>
            <a:picLocks noChangeAspect="1"/>
          </p:cNvPicPr>
          <p:nvPr/>
        </p:nvPicPr>
        <p:blipFill rotWithShape="1">
          <a:blip r:embed="rId6">
            <a:extLst>
              <a:ext uri="{28A0092B-C50C-407E-A947-70E740481C1C}">
                <a14:useLocalDpi xmlns:a14="http://schemas.microsoft.com/office/drawing/2010/main" val="0"/>
              </a:ext>
            </a:extLst>
          </a:blip>
          <a:srcRect l="16667" r="16667"/>
          <a:stretch/>
        </p:blipFill>
        <p:spPr>
          <a:xfrm>
            <a:off x="-1" y="0"/>
            <a:ext cx="9144001" cy="6858000"/>
          </a:xfrm>
          <a:prstGeom prst="rect">
            <a:avLst/>
          </a:prstGeom>
        </p:spPr>
      </p:pic>
      <p:pic>
        <p:nvPicPr>
          <p:cNvPr id="6" name="Picture 5">
            <a:extLst>
              <a:ext uri="{FF2B5EF4-FFF2-40B4-BE49-F238E27FC236}">
                <a16:creationId xmlns:a16="http://schemas.microsoft.com/office/drawing/2014/main" id="{F6133908-54BF-46FC-AB2D-235C52D53F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E8BF92CC-1FA1-4FDB-B0ED-764B0846EA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B225D104-A061-49E6-A594-82CB9AE67D35}"/>
              </a:ext>
            </a:extLst>
          </p:cNvPr>
          <p:cNvPicPr>
            <a:picLocks noChangeAspect="1"/>
          </p:cNvPicPr>
          <p:nvPr/>
        </p:nvPicPr>
        <p:blipFill rotWithShape="1">
          <a:blip r:embed="rId9">
            <a:extLst>
              <a:ext uri="{28A0092B-C50C-407E-A947-70E740481C1C}">
                <a14:useLocalDpi xmlns:a14="http://schemas.microsoft.com/office/drawing/2010/main" val="0"/>
              </a:ext>
            </a:extLst>
          </a:blip>
          <a:srcRect l="20518"/>
          <a:stretch/>
        </p:blipFill>
        <p:spPr>
          <a:xfrm>
            <a:off x="0" y="0"/>
            <a:ext cx="9144001" cy="6858000"/>
          </a:xfrm>
          <a:prstGeom prst="rect">
            <a:avLst/>
          </a:prstGeom>
        </p:spPr>
      </p:pic>
      <p:pic>
        <p:nvPicPr>
          <p:cNvPr id="9" name="Picture 8">
            <a:extLst>
              <a:ext uri="{FF2B5EF4-FFF2-40B4-BE49-F238E27FC236}">
                <a16:creationId xmlns:a16="http://schemas.microsoft.com/office/drawing/2014/main" id="{5C8A5703-43C1-4CEE-8058-BA6C4608A874}"/>
              </a:ext>
            </a:extLst>
          </p:cNvPr>
          <p:cNvPicPr>
            <a:picLocks noChangeAspect="1"/>
          </p:cNvPicPr>
          <p:nvPr/>
        </p:nvPicPr>
        <p:blipFill rotWithShape="1">
          <a:blip r:embed="rId10">
            <a:extLst>
              <a:ext uri="{28A0092B-C50C-407E-A947-70E740481C1C}">
                <a14:useLocalDpi xmlns:a14="http://schemas.microsoft.com/office/drawing/2010/main" val="0"/>
              </a:ext>
            </a:extLst>
          </a:blip>
          <a:srcRect l="15303" r="9911"/>
          <a:stretch/>
        </p:blipFill>
        <p:spPr>
          <a:xfrm>
            <a:off x="-1" y="0"/>
            <a:ext cx="9144001" cy="6858000"/>
          </a:xfrm>
          <a:prstGeom prst="rect">
            <a:avLst/>
          </a:prstGeom>
        </p:spPr>
      </p:pic>
      <p:pic>
        <p:nvPicPr>
          <p:cNvPr id="10" name="Picture 9">
            <a:extLst>
              <a:ext uri="{FF2B5EF4-FFF2-40B4-BE49-F238E27FC236}">
                <a16:creationId xmlns:a16="http://schemas.microsoft.com/office/drawing/2014/main" id="{EB35E31B-3933-4784-8478-FF7EE2DCBF7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11" name="Picture 10">
            <a:extLst>
              <a:ext uri="{FF2B5EF4-FFF2-40B4-BE49-F238E27FC236}">
                <a16:creationId xmlns:a16="http://schemas.microsoft.com/office/drawing/2014/main" id="{73EE628B-A208-40B2-A98E-50326FB58D9C}"/>
              </a:ext>
            </a:extLst>
          </p:cNvPr>
          <p:cNvPicPr>
            <a:picLocks noChangeAspect="1"/>
          </p:cNvPicPr>
          <p:nvPr/>
        </p:nvPicPr>
        <p:blipFill rotWithShape="1">
          <a:blip r:embed="rId12">
            <a:extLst>
              <a:ext uri="{28A0092B-C50C-407E-A947-70E740481C1C}">
                <a14:useLocalDpi xmlns:a14="http://schemas.microsoft.com/office/drawing/2010/main" val="0"/>
              </a:ext>
            </a:extLst>
          </a:blip>
          <a:srcRect t="3620" b="15855"/>
          <a:stretch/>
        </p:blipFill>
        <p:spPr>
          <a:xfrm>
            <a:off x="0" y="0"/>
            <a:ext cx="9144001" cy="6858000"/>
          </a:xfrm>
          <a:prstGeom prst="rect">
            <a:avLst/>
          </a:prstGeom>
        </p:spPr>
      </p:pic>
      <p:pic>
        <p:nvPicPr>
          <p:cNvPr id="12" name="Picture 11">
            <a:extLst>
              <a:ext uri="{FF2B5EF4-FFF2-40B4-BE49-F238E27FC236}">
                <a16:creationId xmlns:a16="http://schemas.microsoft.com/office/drawing/2014/main" id="{9016B538-973F-4E6B-9298-3DAF8847B0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a:extLst>
              <a:ext uri="{FF2B5EF4-FFF2-40B4-BE49-F238E27FC236}">
                <a16:creationId xmlns:a16="http://schemas.microsoft.com/office/drawing/2014/main" id="{00751687-A134-425E-9A5C-AC667D9E4BC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13">
            <a:extLst>
              <a:ext uri="{FF2B5EF4-FFF2-40B4-BE49-F238E27FC236}">
                <a16:creationId xmlns:a16="http://schemas.microsoft.com/office/drawing/2014/main" id="{42CF0F1C-A182-45D2-8BAC-B0C817B502B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15" name="Picture 14">
            <a:extLst>
              <a:ext uri="{FF2B5EF4-FFF2-40B4-BE49-F238E27FC236}">
                <a16:creationId xmlns:a16="http://schemas.microsoft.com/office/drawing/2014/main" id="{18CF28B8-A167-4B80-BFA4-09B19DB693B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15">
            <a:extLst>
              <a:ext uri="{FF2B5EF4-FFF2-40B4-BE49-F238E27FC236}">
                <a16:creationId xmlns:a16="http://schemas.microsoft.com/office/drawing/2014/main" id="{4A90B34C-D06C-46E5-9112-CCF22F8D9F4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16">
            <a:extLst>
              <a:ext uri="{FF2B5EF4-FFF2-40B4-BE49-F238E27FC236}">
                <a16:creationId xmlns:a16="http://schemas.microsoft.com/office/drawing/2014/main" id="{B9978B60-98AF-477B-8742-425333C95BB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a:extLst>
              <a:ext uri="{FF2B5EF4-FFF2-40B4-BE49-F238E27FC236}">
                <a16:creationId xmlns:a16="http://schemas.microsoft.com/office/drawing/2014/main" id="{78AB587C-A951-4892-91E9-6483B3CDD01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9" name="Rectangle 2">
            <a:extLst>
              <a:ext uri="{FF2B5EF4-FFF2-40B4-BE49-F238E27FC236}">
                <a16:creationId xmlns:a16="http://schemas.microsoft.com/office/drawing/2014/main" id="{9D9A656E-C5C9-41FE-BE04-8475BBCD43BE}"/>
              </a:ext>
            </a:extLst>
          </p:cNvPr>
          <p:cNvSpPr>
            <a:spLocks noGrp="1" noChangeArrowheads="1"/>
          </p:cNvSpPr>
          <p:nvPr>
            <p:ph type="title"/>
          </p:nvPr>
        </p:nvSpPr>
        <p:spPr>
          <a:xfrm>
            <a:off x="457200" y="1735015"/>
            <a:ext cx="82296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will keep him in perfect peace, Whose mind is stayed on You, Because he trusts in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Isaiah 26:3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20" name="Rectangle 2">
            <a:extLst>
              <a:ext uri="{FF2B5EF4-FFF2-40B4-BE49-F238E27FC236}">
                <a16:creationId xmlns:a16="http://schemas.microsoft.com/office/drawing/2014/main" id="{FE1187B3-BC24-423C-86A5-6DCD146E90D6}"/>
              </a:ext>
            </a:extLst>
          </p:cNvPr>
          <p:cNvSpPr txBox="1">
            <a:spLocks noChangeArrowheads="1"/>
          </p:cNvSpPr>
          <p:nvPr/>
        </p:nvSpPr>
        <p:spPr bwMode="auto">
          <a:xfrm>
            <a:off x="3036598" y="1861352"/>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C5906AB4-1413-4014-BF76-A7089D8CCCE3}"/>
              </a:ext>
            </a:extLst>
          </p:cNvPr>
          <p:cNvSpPr txBox="1">
            <a:spLocks noChangeArrowheads="1"/>
          </p:cNvSpPr>
          <p:nvPr/>
        </p:nvSpPr>
        <p:spPr bwMode="auto">
          <a:xfrm>
            <a:off x="457199" y="2246970"/>
            <a:ext cx="8229600" cy="2364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perfect peace: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mind is stayed on You</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Because he trusts in You</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3" name="Arrow: Bent-Up 9">
            <a:extLst>
              <a:ext uri="{FF2B5EF4-FFF2-40B4-BE49-F238E27FC236}">
                <a16:creationId xmlns:a16="http://schemas.microsoft.com/office/drawing/2014/main" id="{7EDC1F14-61EB-4F1F-92B5-1FE2F8E61313}"/>
              </a:ext>
            </a:extLst>
          </p:cNvPr>
          <p:cNvSpPr/>
          <p:nvPr/>
        </p:nvSpPr>
        <p:spPr>
          <a:xfrm rot="5400000">
            <a:off x="1478412" y="3254297"/>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Bent-Up 9">
            <a:extLst>
              <a:ext uri="{FF2B5EF4-FFF2-40B4-BE49-F238E27FC236}">
                <a16:creationId xmlns:a16="http://schemas.microsoft.com/office/drawing/2014/main" id="{8F9B76C5-4B29-4C76-89EC-856F3CDE56C1}"/>
              </a:ext>
            </a:extLst>
          </p:cNvPr>
          <p:cNvSpPr/>
          <p:nvPr/>
        </p:nvSpPr>
        <p:spPr>
          <a:xfrm rot="5400000">
            <a:off x="2421543" y="3881405"/>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
            <a:extLst>
              <a:ext uri="{FF2B5EF4-FFF2-40B4-BE49-F238E27FC236}">
                <a16:creationId xmlns:a16="http://schemas.microsoft.com/office/drawing/2014/main" id="{62E97FE1-6E64-4035-9BEC-76E17FE3B0DB}"/>
              </a:ext>
            </a:extLst>
          </p:cNvPr>
          <p:cNvSpPr txBox="1">
            <a:spLocks noChangeArrowheads="1"/>
          </p:cNvSpPr>
          <p:nvPr/>
        </p:nvSpPr>
        <p:spPr bwMode="auto">
          <a:xfrm>
            <a:off x="5372412" y="1854196"/>
            <a:ext cx="2648568" cy="73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in perfect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6" name="Rectangle 2">
            <a:extLst>
              <a:ext uri="{FF2B5EF4-FFF2-40B4-BE49-F238E27FC236}">
                <a16:creationId xmlns:a16="http://schemas.microsoft.com/office/drawing/2014/main" id="{DE6F0457-4CDA-4845-825E-570BF3A3F76F}"/>
              </a:ext>
            </a:extLst>
          </p:cNvPr>
          <p:cNvSpPr txBox="1">
            <a:spLocks noChangeArrowheads="1"/>
          </p:cNvSpPr>
          <p:nvPr/>
        </p:nvSpPr>
        <p:spPr bwMode="auto">
          <a:xfrm>
            <a:off x="695057" y="2526406"/>
            <a:ext cx="1678412" cy="73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peace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7" name="Rectangle 2">
            <a:extLst>
              <a:ext uri="{FF2B5EF4-FFF2-40B4-BE49-F238E27FC236}">
                <a16:creationId xmlns:a16="http://schemas.microsoft.com/office/drawing/2014/main" id="{CA8DFD6F-1A0F-438E-85A3-38C6FD394AAB}"/>
              </a:ext>
            </a:extLst>
          </p:cNvPr>
          <p:cNvSpPr txBox="1">
            <a:spLocks noChangeArrowheads="1"/>
          </p:cNvSpPr>
          <p:nvPr/>
        </p:nvSpPr>
        <p:spPr bwMode="auto">
          <a:xfrm>
            <a:off x="4063052" y="2523270"/>
            <a:ext cx="4404732" cy="73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mind is stayed on</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8" name="Rectangle 2">
            <a:extLst>
              <a:ext uri="{FF2B5EF4-FFF2-40B4-BE49-F238E27FC236}">
                <a16:creationId xmlns:a16="http://schemas.microsoft.com/office/drawing/2014/main" id="{20585205-3062-48E7-9FAF-07F609312969}"/>
              </a:ext>
            </a:extLst>
          </p:cNvPr>
          <p:cNvSpPr txBox="1">
            <a:spLocks noChangeArrowheads="1"/>
          </p:cNvSpPr>
          <p:nvPr/>
        </p:nvSpPr>
        <p:spPr bwMode="auto">
          <a:xfrm>
            <a:off x="956412" y="3197106"/>
            <a:ext cx="1154305" cy="73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You</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9" name="Rectangle 2">
            <a:extLst>
              <a:ext uri="{FF2B5EF4-FFF2-40B4-BE49-F238E27FC236}">
                <a16:creationId xmlns:a16="http://schemas.microsoft.com/office/drawing/2014/main" id="{DF5852EE-77CB-4216-B525-795D0C420C9B}"/>
              </a:ext>
            </a:extLst>
          </p:cNvPr>
          <p:cNvSpPr txBox="1">
            <a:spLocks noChangeArrowheads="1"/>
          </p:cNvSpPr>
          <p:nvPr/>
        </p:nvSpPr>
        <p:spPr bwMode="auto">
          <a:xfrm>
            <a:off x="2050104" y="3195479"/>
            <a:ext cx="6060841" cy="73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Because he trusts in You</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pic>
        <p:nvPicPr>
          <p:cNvPr id="30" name="SpotlightShape1_rendered">
            <a:extLst>
              <a:ext uri="{FF2B5EF4-FFF2-40B4-BE49-F238E27FC236}">
                <a16:creationId xmlns:a16="http://schemas.microsoft.com/office/drawing/2014/main" id="{F47B9537-CD9A-431A-A260-17E3D61A4C1D}"/>
              </a:ext>
            </a:extLst>
          </p:cNvPr>
          <p:cNvPicPr>
            <a:picLocks/>
          </p:cNvPicPr>
          <p:nvPr/>
        </p:nvPicPr>
        <p:blipFill>
          <a:blip r:embed="rId20">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705807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8)">
                                      <p:cBhvr>
                                        <p:cTn id="7" dur="750"/>
                                        <p:tgtEl>
                                          <p:spTgt spid="19"/>
                                        </p:tgtEl>
                                      </p:cBhvr>
                                    </p:animEffect>
                                  </p:childTnLst>
                                </p:cTn>
                              </p:par>
                            </p:childTnLst>
                          </p:cTn>
                        </p:par>
                        <p:par>
                          <p:cTn id="8" fill="hold">
                            <p:stCondLst>
                              <p:cond delay="750"/>
                            </p:stCondLst>
                            <p:childTnLst>
                              <p:par>
                                <p:cTn id="9" presetID="10" presetClass="exit" presetSubtype="0" fill="hold" grpId="0" nodeType="afterEffect">
                                  <p:stCondLst>
                                    <p:cond delay="0"/>
                                  </p:stCondLst>
                                  <p:childTnLst>
                                    <p:animEffect transition="out" filter="fade">
                                      <p:cBhvr>
                                        <p:cTn id="10" dur="250"/>
                                        <p:tgtEl>
                                          <p:spTgt spid="20"/>
                                        </p:tgtEl>
                                      </p:cBhvr>
                                    </p:animEffect>
                                    <p:set>
                                      <p:cBhvr>
                                        <p:cTn id="11" dur="1" fill="hold">
                                          <p:stCondLst>
                                            <p:cond delay="249"/>
                                          </p:stCondLst>
                                        </p:cTn>
                                        <p:tgtEl>
                                          <p:spTgt spid="2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25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25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5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250"/>
                                        <p:tgtEl>
                                          <p:spTgt spid="29"/>
                                        </p:tgtEl>
                                      </p:cBhvr>
                                    </p:animEffect>
                                  </p:childTnLst>
                                </p:cTn>
                              </p:par>
                              <p:par>
                                <p:cTn id="29" presetID="42" presetClass="path" presetSubtype="0" accel="50000" decel="50000" fill="hold" grpId="1" nodeType="withEffect">
                                  <p:stCondLst>
                                    <p:cond delay="0"/>
                                  </p:stCondLst>
                                  <p:childTnLst>
                                    <p:animMotion origin="layout" path="M -1.66667E-6 -1.11111E-6 L -0.55121 0.07847 " pathEditMode="relative" rAng="0" ptsTypes="AA">
                                      <p:cBhvr>
                                        <p:cTn id="30" dur="2000" fill="hold"/>
                                        <p:tgtEl>
                                          <p:spTgt spid="25"/>
                                        </p:tgtEl>
                                        <p:attrNameLst>
                                          <p:attrName>ppt_x</p:attrName>
                                          <p:attrName>ppt_y</p:attrName>
                                        </p:attrNameLst>
                                      </p:cBhvr>
                                      <p:rCtr x="-27569" y="3912"/>
                                    </p:animMotion>
                                  </p:childTnLst>
                                </p:cTn>
                              </p:par>
                              <p:par>
                                <p:cTn id="31" presetID="42" presetClass="path" presetSubtype="0" accel="50000" decel="50000" fill="hold" grpId="1" nodeType="withEffect">
                                  <p:stCondLst>
                                    <p:cond delay="0"/>
                                  </p:stCondLst>
                                  <p:childTnLst>
                                    <p:animMotion origin="layout" path="M 1.66667E-6 2.22222E-6 L 0.22448 -0.01945 " pathEditMode="relative" rAng="0" ptsTypes="AA">
                                      <p:cBhvr>
                                        <p:cTn id="32" dur="2000" fill="hold"/>
                                        <p:tgtEl>
                                          <p:spTgt spid="26"/>
                                        </p:tgtEl>
                                        <p:attrNameLst>
                                          <p:attrName>ppt_x</p:attrName>
                                          <p:attrName>ppt_y</p:attrName>
                                        </p:attrNameLst>
                                      </p:cBhvr>
                                      <p:rCtr x="11215" y="-972"/>
                                    </p:animMotion>
                                  </p:childTnLst>
                                </p:cTn>
                              </p:par>
                              <p:par>
                                <p:cTn id="33" presetID="42" presetClass="path" presetSubtype="0" accel="50000" decel="50000" fill="hold" grpId="1" nodeType="withEffect">
                                  <p:stCondLst>
                                    <p:cond delay="0"/>
                                  </p:stCondLst>
                                  <p:childTnLst>
                                    <p:animMotion origin="layout" path="M 5.55556E-7 -4.81481E-6 L -0.24705 0.07894 " pathEditMode="relative" rAng="0" ptsTypes="AA">
                                      <p:cBhvr>
                                        <p:cTn id="34" dur="2000" fill="hold"/>
                                        <p:tgtEl>
                                          <p:spTgt spid="27"/>
                                        </p:tgtEl>
                                        <p:attrNameLst>
                                          <p:attrName>ppt_x</p:attrName>
                                          <p:attrName>ppt_y</p:attrName>
                                        </p:attrNameLst>
                                      </p:cBhvr>
                                      <p:rCtr x="-12361" y="3935"/>
                                    </p:animMotion>
                                  </p:childTnLst>
                                </p:cTn>
                              </p:par>
                              <p:par>
                                <p:cTn id="35" presetID="42" presetClass="path" presetSubtype="0" accel="50000" decel="50000" fill="hold" grpId="1" nodeType="withEffect">
                                  <p:stCondLst>
                                    <p:cond delay="0"/>
                                  </p:stCondLst>
                                  <p:childTnLst>
                                    <p:animMotion origin="layout" path="M 1.66667E-6 -4.44444E-6 L 0.55538 -0.01944 " pathEditMode="relative" rAng="0" ptsTypes="AA">
                                      <p:cBhvr>
                                        <p:cTn id="36" dur="2000" fill="hold"/>
                                        <p:tgtEl>
                                          <p:spTgt spid="28"/>
                                        </p:tgtEl>
                                        <p:attrNameLst>
                                          <p:attrName>ppt_x</p:attrName>
                                          <p:attrName>ppt_y</p:attrName>
                                        </p:attrNameLst>
                                      </p:cBhvr>
                                      <p:rCtr x="27760" y="-972"/>
                                    </p:animMotion>
                                  </p:childTnLst>
                                </p:cTn>
                              </p:par>
                              <p:par>
                                <p:cTn id="37" presetID="42" presetClass="path" presetSubtype="0" accel="50000" decel="50000" fill="hold" grpId="1" nodeType="withEffect">
                                  <p:stCondLst>
                                    <p:cond delay="0"/>
                                  </p:stCondLst>
                                  <p:childTnLst>
                                    <p:animMotion origin="layout" path="M 4.44444E-6 -2.96296E-6 L 0.06892 0.07871 " pathEditMode="relative" rAng="0" ptsTypes="AA">
                                      <p:cBhvr>
                                        <p:cTn id="38" dur="2000" fill="hold"/>
                                        <p:tgtEl>
                                          <p:spTgt spid="29"/>
                                        </p:tgtEl>
                                        <p:attrNameLst>
                                          <p:attrName>ppt_x</p:attrName>
                                          <p:attrName>ppt_y</p:attrName>
                                        </p:attrNameLst>
                                      </p:cBhvr>
                                      <p:rCtr x="3438" y="3935"/>
                                    </p:animMotion>
                                  </p:childTnLst>
                                </p:cTn>
                              </p:par>
                              <p:par>
                                <p:cTn id="39" presetID="10" presetClass="exit" presetSubtype="0" fill="hold" grpId="1" nodeType="withEffect">
                                  <p:stCondLst>
                                    <p:cond delay="0"/>
                                  </p:stCondLst>
                                  <p:childTnLst>
                                    <p:animEffect transition="out" filter="fade">
                                      <p:cBhvr>
                                        <p:cTn id="40" dur="1250"/>
                                        <p:tgtEl>
                                          <p:spTgt spid="19"/>
                                        </p:tgtEl>
                                      </p:cBhvr>
                                    </p:animEffect>
                                    <p:set>
                                      <p:cBhvr>
                                        <p:cTn id="41" dur="1" fill="hold">
                                          <p:stCondLst>
                                            <p:cond delay="1249"/>
                                          </p:stCondLst>
                                        </p:cTn>
                                        <p:tgtEl>
                                          <p:spTgt spid="19"/>
                                        </p:tgtEl>
                                        <p:attrNameLst>
                                          <p:attrName>style.visibility</p:attrName>
                                        </p:attrNameLst>
                                      </p:cBhvr>
                                      <p:to>
                                        <p:strVal val="hidden"/>
                                      </p:to>
                                    </p:set>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250"/>
                                        <p:tgtEl>
                                          <p:spTgt spid="22"/>
                                        </p:tgtEl>
                                      </p:cBhvr>
                                    </p:animEffect>
                                  </p:childTnLst>
                                </p:cTn>
                              </p:par>
                              <p:par>
                                <p:cTn id="46" presetID="10" presetClass="exit" presetSubtype="0" fill="hold" grpId="2" nodeType="with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26"/>
                                        </p:tgtEl>
                                      </p:cBhvr>
                                    </p:animEffect>
                                    <p:set>
                                      <p:cBhvr>
                                        <p:cTn id="51" dur="1" fill="hold">
                                          <p:stCondLst>
                                            <p:cond delay="499"/>
                                          </p:stCondLst>
                                        </p:cTn>
                                        <p:tgtEl>
                                          <p:spTgt spid="26"/>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29"/>
                                        </p:tgtEl>
                                      </p:cBhvr>
                                    </p:animEffect>
                                    <p:set>
                                      <p:cBhvr>
                                        <p:cTn id="60" dur="1" fill="hold">
                                          <p:stCondLst>
                                            <p:cond delay="499"/>
                                          </p:stCondLst>
                                        </p:cTn>
                                        <p:tgtEl>
                                          <p:spTgt spid="29"/>
                                        </p:tgtEl>
                                        <p:attrNameLst>
                                          <p:attrName>style.visibility</p:attrName>
                                        </p:attrNameLst>
                                      </p:cBhvr>
                                      <p:to>
                                        <p:strVal val="hidden"/>
                                      </p:to>
                                    </p:set>
                                  </p:childTnLst>
                                </p:cTn>
                              </p:par>
                              <p:par>
                                <p:cTn id="61" presetID="22" presetClass="entr" presetSubtype="8" fill="hold" grpId="0" nodeType="withEffect">
                                  <p:stCondLst>
                                    <p:cond delay="250"/>
                                  </p:stCondLst>
                                  <p:childTnLst>
                                    <p:set>
                                      <p:cBhvr>
                                        <p:cTn id="62" dur="1" fill="hold">
                                          <p:stCondLst>
                                            <p:cond delay="0"/>
                                          </p:stCondLst>
                                        </p:cTn>
                                        <p:tgtEl>
                                          <p:spTgt spid="23"/>
                                        </p:tgtEl>
                                        <p:attrNameLst>
                                          <p:attrName>style.visibility</p:attrName>
                                        </p:attrNameLst>
                                      </p:cBhvr>
                                      <p:to>
                                        <p:strVal val="visible"/>
                                      </p:to>
                                    </p:set>
                                    <p:animEffect transition="in" filter="wipe(left)">
                                      <p:cBhvr>
                                        <p:cTn id="63" dur="500"/>
                                        <p:tgtEl>
                                          <p:spTgt spid="23"/>
                                        </p:tgtEl>
                                      </p:cBhvr>
                                    </p:animEffect>
                                  </p:childTnLst>
                                </p:cTn>
                              </p:par>
                              <p:par>
                                <p:cTn id="64" presetID="22" presetClass="entr" presetSubtype="8" fill="hold" grpId="0" nodeType="withEffect">
                                  <p:stCondLst>
                                    <p:cond delay="500"/>
                                  </p:stCondLst>
                                  <p:childTnLst>
                                    <p:set>
                                      <p:cBhvr>
                                        <p:cTn id="65" dur="1" fill="hold">
                                          <p:stCondLst>
                                            <p:cond delay="0"/>
                                          </p:stCondLst>
                                        </p:cTn>
                                        <p:tgtEl>
                                          <p:spTgt spid="24"/>
                                        </p:tgtEl>
                                        <p:attrNameLst>
                                          <p:attrName>style.visibility</p:attrName>
                                        </p:attrNameLst>
                                      </p:cBhvr>
                                      <p:to>
                                        <p:strVal val="visible"/>
                                      </p:to>
                                    </p:set>
                                    <p:animEffect transition="in" filter="wipe(left)">
                                      <p:cBhvr>
                                        <p:cTn id="66" dur="5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P spid="22" grpId="0"/>
      <p:bldP spid="23" grpId="0" animBg="1"/>
      <p:bldP spid="24" grpId="0" animBg="1"/>
      <p:bldP spid="25" grpId="0"/>
      <p:bldP spid="25" grpId="1"/>
      <p:bldP spid="25" grpId="2"/>
      <p:bldP spid="26" grpId="0"/>
      <p:bldP spid="26" grpId="1"/>
      <p:bldP spid="26" grpId="2"/>
      <p:bldP spid="27" grpId="0"/>
      <p:bldP spid="27" grpId="1"/>
      <p:bldP spid="27" grpId="2"/>
      <p:bldP spid="28" grpId="0"/>
      <p:bldP spid="28" grpId="1"/>
      <p:bldP spid="28" grpId="2"/>
      <p:bldP spid="29" grpId="0"/>
      <p:bldP spid="29" grpId="1"/>
      <p:bldP spid="29"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1117EB-0F75-4219-95E1-08918E50C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249905" cy="1732547"/>
          </a:xfrm>
          <a:prstGeom prst="rect">
            <a:avLst/>
          </a:prstGeom>
        </p:spPr>
      </p:pic>
      <p:pic>
        <p:nvPicPr>
          <p:cNvPr id="3" name="Picture 2">
            <a:extLst>
              <a:ext uri="{FF2B5EF4-FFF2-40B4-BE49-F238E27FC236}">
                <a16:creationId xmlns:a16="http://schemas.microsoft.com/office/drawing/2014/main" id="{670C84BE-8C1F-4FCA-8BC5-3C2B098180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5969" y="0"/>
            <a:ext cx="2298032" cy="1723524"/>
          </a:xfrm>
          <a:prstGeom prst="rect">
            <a:avLst/>
          </a:prstGeom>
        </p:spPr>
      </p:pic>
      <p:pic>
        <p:nvPicPr>
          <p:cNvPr id="4" name="Picture 3">
            <a:extLst>
              <a:ext uri="{FF2B5EF4-FFF2-40B4-BE49-F238E27FC236}">
                <a16:creationId xmlns:a16="http://schemas.microsoft.com/office/drawing/2014/main" id="{BD3B486B-73D6-453B-B019-CC3B5B45D5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9905" y="0"/>
            <a:ext cx="2310064" cy="1732548"/>
          </a:xfrm>
          <a:prstGeom prst="rect">
            <a:avLst/>
          </a:prstGeom>
        </p:spPr>
      </p:pic>
      <p:pic>
        <p:nvPicPr>
          <p:cNvPr id="5" name="Picture 4">
            <a:extLst>
              <a:ext uri="{FF2B5EF4-FFF2-40B4-BE49-F238E27FC236}">
                <a16:creationId xmlns:a16="http://schemas.microsoft.com/office/drawing/2014/main" id="{7D4DAC83-A7F1-488B-8CBB-001C888084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667" r="16667"/>
          <a:stretch/>
        </p:blipFill>
        <p:spPr>
          <a:xfrm>
            <a:off x="-1" y="1732548"/>
            <a:ext cx="2277979" cy="1708484"/>
          </a:xfrm>
          <a:prstGeom prst="rect">
            <a:avLst/>
          </a:prstGeom>
        </p:spPr>
      </p:pic>
      <p:pic>
        <p:nvPicPr>
          <p:cNvPr id="6" name="Picture 5">
            <a:extLst>
              <a:ext uri="{FF2B5EF4-FFF2-40B4-BE49-F238E27FC236}">
                <a16:creationId xmlns:a16="http://schemas.microsoft.com/office/drawing/2014/main" id="{53828042-0340-460E-8B3B-AF21CA988A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7936" y="0"/>
            <a:ext cx="2310063" cy="1732547"/>
          </a:xfrm>
          <a:prstGeom prst="rect">
            <a:avLst/>
          </a:prstGeom>
        </p:spPr>
      </p:pic>
      <p:pic>
        <p:nvPicPr>
          <p:cNvPr id="7" name="Picture 6">
            <a:extLst>
              <a:ext uri="{FF2B5EF4-FFF2-40B4-BE49-F238E27FC236}">
                <a16:creationId xmlns:a16="http://schemas.microsoft.com/office/drawing/2014/main" id="{82B16E38-119E-4E17-8A53-BED6D5F89C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4032" y="1708484"/>
            <a:ext cx="2276349" cy="1691942"/>
          </a:xfrm>
          <a:prstGeom prst="rect">
            <a:avLst/>
          </a:prstGeom>
        </p:spPr>
      </p:pic>
      <p:pic>
        <p:nvPicPr>
          <p:cNvPr id="8" name="Picture 7">
            <a:extLst>
              <a:ext uri="{FF2B5EF4-FFF2-40B4-BE49-F238E27FC236}">
                <a16:creationId xmlns:a16="http://schemas.microsoft.com/office/drawing/2014/main" id="{702FBEC8-0359-402A-BF9D-48E95524A45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518"/>
          <a:stretch/>
        </p:blipFill>
        <p:spPr>
          <a:xfrm>
            <a:off x="6849979" y="1696454"/>
            <a:ext cx="2294021" cy="1701590"/>
          </a:xfrm>
          <a:prstGeom prst="rect">
            <a:avLst/>
          </a:prstGeom>
        </p:spPr>
      </p:pic>
      <p:pic>
        <p:nvPicPr>
          <p:cNvPr id="9" name="Picture 8">
            <a:extLst>
              <a:ext uri="{FF2B5EF4-FFF2-40B4-BE49-F238E27FC236}">
                <a16:creationId xmlns:a16="http://schemas.microsoft.com/office/drawing/2014/main" id="{3A5D873B-B5BD-4CA9-BE6B-E7412DB7AB7B}"/>
              </a:ext>
            </a:extLst>
          </p:cNvPr>
          <p:cNvPicPr>
            <a:picLocks noChangeAspect="1"/>
          </p:cNvPicPr>
          <p:nvPr/>
        </p:nvPicPr>
        <p:blipFill rotWithShape="1">
          <a:blip r:embed="rId9">
            <a:extLst>
              <a:ext uri="{28A0092B-C50C-407E-A947-70E740481C1C}">
                <a14:useLocalDpi xmlns:a14="http://schemas.microsoft.com/office/drawing/2010/main" val="0"/>
              </a:ext>
            </a:extLst>
          </a:blip>
          <a:srcRect l="15303" r="9911"/>
          <a:stretch/>
        </p:blipFill>
        <p:spPr>
          <a:xfrm>
            <a:off x="2278856" y="1708484"/>
            <a:ext cx="2317207" cy="1689560"/>
          </a:xfrm>
          <a:prstGeom prst="rect">
            <a:avLst/>
          </a:prstGeom>
        </p:spPr>
      </p:pic>
      <p:pic>
        <p:nvPicPr>
          <p:cNvPr id="10" name="Picture 9">
            <a:extLst>
              <a:ext uri="{FF2B5EF4-FFF2-40B4-BE49-F238E27FC236}">
                <a16:creationId xmlns:a16="http://schemas.microsoft.com/office/drawing/2014/main" id="{C611189D-9C20-4624-8D98-AABCE27E2D1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15199" y="5486400"/>
            <a:ext cx="1828801" cy="1371600"/>
          </a:xfrm>
          <a:prstGeom prst="rect">
            <a:avLst/>
          </a:prstGeom>
        </p:spPr>
      </p:pic>
      <p:pic>
        <p:nvPicPr>
          <p:cNvPr id="11" name="Picture 10">
            <a:extLst>
              <a:ext uri="{FF2B5EF4-FFF2-40B4-BE49-F238E27FC236}">
                <a16:creationId xmlns:a16="http://schemas.microsoft.com/office/drawing/2014/main" id="{69385BB3-28F8-40AA-B653-B0A8C32249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15855"/>
          <a:stretch/>
        </p:blipFill>
        <p:spPr>
          <a:xfrm>
            <a:off x="1" y="3421444"/>
            <a:ext cx="1371600" cy="2052924"/>
          </a:xfrm>
          <a:prstGeom prst="rect">
            <a:avLst/>
          </a:prstGeom>
        </p:spPr>
      </p:pic>
      <p:pic>
        <p:nvPicPr>
          <p:cNvPr id="12" name="Picture 11">
            <a:extLst>
              <a:ext uri="{FF2B5EF4-FFF2-40B4-BE49-F238E27FC236}">
                <a16:creationId xmlns:a16="http://schemas.microsoft.com/office/drawing/2014/main" id="{DB8106B5-F4E5-4E75-B278-948A7DBD0AA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43527" y="3392905"/>
            <a:ext cx="2807368" cy="2105526"/>
          </a:xfrm>
          <a:prstGeom prst="rect">
            <a:avLst/>
          </a:prstGeom>
        </p:spPr>
      </p:pic>
      <p:pic>
        <p:nvPicPr>
          <p:cNvPr id="13" name="Picture 12">
            <a:extLst>
              <a:ext uri="{FF2B5EF4-FFF2-40B4-BE49-F238E27FC236}">
                <a16:creationId xmlns:a16="http://schemas.microsoft.com/office/drawing/2014/main" id="{AF6A5D0A-08D0-4DB3-AA77-E4DBD58A1243}"/>
              </a:ext>
            </a:extLst>
          </p:cNvPr>
          <p:cNvPicPr>
            <a:picLocks noChangeAspect="1"/>
          </p:cNvPicPr>
          <p:nvPr/>
        </p:nvPicPr>
        <p:blipFill rotWithShape="1">
          <a:blip r:embed="rId13">
            <a:extLst>
              <a:ext uri="{28A0092B-C50C-407E-A947-70E740481C1C}">
                <a14:useLocalDpi xmlns:a14="http://schemas.microsoft.com/office/drawing/2010/main" val="0"/>
              </a:ext>
            </a:extLst>
          </a:blip>
          <a:srcRect l="19798"/>
          <a:stretch/>
        </p:blipFill>
        <p:spPr>
          <a:xfrm>
            <a:off x="6918157" y="3388519"/>
            <a:ext cx="2225843" cy="2109913"/>
          </a:xfrm>
          <a:prstGeom prst="rect">
            <a:avLst/>
          </a:prstGeom>
        </p:spPr>
      </p:pic>
      <p:pic>
        <p:nvPicPr>
          <p:cNvPr id="14" name="Picture 13">
            <a:extLst>
              <a:ext uri="{FF2B5EF4-FFF2-40B4-BE49-F238E27FC236}">
                <a16:creationId xmlns:a16="http://schemas.microsoft.com/office/drawing/2014/main" id="{AF74B432-541F-4A72-B4E2-8ADF1609DD1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38864" y="3390900"/>
            <a:ext cx="2779295" cy="2101517"/>
          </a:xfrm>
          <a:prstGeom prst="rect">
            <a:avLst/>
          </a:prstGeom>
        </p:spPr>
      </p:pic>
      <p:pic>
        <p:nvPicPr>
          <p:cNvPr id="15" name="Picture 14">
            <a:extLst>
              <a:ext uri="{FF2B5EF4-FFF2-40B4-BE49-F238E27FC236}">
                <a16:creationId xmlns:a16="http://schemas.microsoft.com/office/drawing/2014/main" id="{C259E341-7E3E-4993-B378-0DA13799E88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86400" y="5486401"/>
            <a:ext cx="1828800" cy="1371600"/>
          </a:xfrm>
          <a:prstGeom prst="rect">
            <a:avLst/>
          </a:prstGeom>
        </p:spPr>
      </p:pic>
      <p:pic>
        <p:nvPicPr>
          <p:cNvPr id="16" name="Picture 15">
            <a:extLst>
              <a:ext uri="{FF2B5EF4-FFF2-40B4-BE49-F238E27FC236}">
                <a16:creationId xmlns:a16="http://schemas.microsoft.com/office/drawing/2014/main" id="{F45FE8EA-18A8-4468-8F3A-9E3EB5B334F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69632" y="5486400"/>
            <a:ext cx="1828799" cy="1371600"/>
          </a:xfrm>
          <a:prstGeom prst="rect">
            <a:avLst/>
          </a:prstGeom>
        </p:spPr>
      </p:pic>
      <p:pic>
        <p:nvPicPr>
          <p:cNvPr id="17" name="Picture 16">
            <a:extLst>
              <a:ext uri="{FF2B5EF4-FFF2-40B4-BE49-F238E27FC236}">
                <a16:creationId xmlns:a16="http://schemas.microsoft.com/office/drawing/2014/main" id="{92166FFF-1844-44CB-9E8C-52F6E58DF74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 y="5468354"/>
            <a:ext cx="1852862" cy="1389646"/>
          </a:xfrm>
          <a:prstGeom prst="rect">
            <a:avLst/>
          </a:prstGeom>
        </p:spPr>
      </p:pic>
      <p:pic>
        <p:nvPicPr>
          <p:cNvPr id="18" name="Picture 17">
            <a:extLst>
              <a:ext uri="{FF2B5EF4-FFF2-40B4-BE49-F238E27FC236}">
                <a16:creationId xmlns:a16="http://schemas.microsoft.com/office/drawing/2014/main" id="{F735ADF0-C991-404D-9269-FB150C5DF04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840832" y="5486401"/>
            <a:ext cx="1828800" cy="1371600"/>
          </a:xfrm>
          <a:prstGeom prst="rect">
            <a:avLst/>
          </a:prstGeom>
        </p:spPr>
      </p:pic>
    </p:spTree>
    <p:extLst>
      <p:ext uri="{BB962C8B-B14F-4D97-AF65-F5344CB8AC3E}">
        <p14:creationId xmlns:p14="http://schemas.microsoft.com/office/powerpoint/2010/main" val="3590103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78121C-7D24-41D1-BD40-D5AAA3EF5E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4"/>
          <p:cNvSpPr>
            <a:spLocks noChangeArrowheads="1"/>
          </p:cNvSpPr>
          <p:nvPr/>
        </p:nvSpPr>
        <p:spPr bwMode="auto">
          <a:xfrm>
            <a:off x="1525575" y="686785"/>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99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rPr>
              <a:t>KEEP</a:t>
            </a:r>
          </a:p>
        </p:txBody>
      </p:sp>
      <p:sp>
        <p:nvSpPr>
          <p:cNvPr id="5" name="Rectangle 12"/>
          <p:cNvSpPr>
            <a:spLocks noChangeArrowheads="1"/>
          </p:cNvSpPr>
          <p:nvPr/>
        </p:nvSpPr>
        <p:spPr bwMode="auto">
          <a:xfrm>
            <a:off x="609600" y="4053417"/>
            <a:ext cx="303301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6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rPr>
              <a:t>Ron</a:t>
            </a:r>
            <a:r>
              <a:rPr lang="en-US" altLang="en-US" sz="3200" b="1" spc="50" dirty="0">
                <a:ln w="11430"/>
                <a:gradFill>
                  <a:gsLst>
                    <a:gs pos="25000">
                      <a:schemeClr val="accent2">
                        <a:satMod val="155000"/>
                      </a:schemeClr>
                    </a:gs>
                    <a:gs pos="100000">
                      <a:schemeClr val="accent2">
                        <a:shade val="45000"/>
                        <a:satMod val="165000"/>
                      </a:schemeClr>
                    </a:gs>
                  </a:gsLst>
                  <a:lin ang="5400000"/>
                </a:gra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6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rPr>
              <a:t>Bert</a:t>
            </a:r>
          </a:p>
        </p:txBody>
      </p:sp>
      <p:sp>
        <p:nvSpPr>
          <p:cNvPr id="6" name="Rectangle 12"/>
          <p:cNvSpPr>
            <a:spLocks noChangeArrowheads="1"/>
          </p:cNvSpPr>
          <p:nvPr/>
        </p:nvSpPr>
        <p:spPr bwMode="auto">
          <a:xfrm>
            <a:off x="2985125" y="4898829"/>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rPr>
              <a:t>February 16,</a:t>
            </a:r>
            <a:r>
              <a:rPr lang="en-US" altLang="en-US" sz="2400" b="1" spc="50" dirty="0">
                <a:ln w="11430"/>
                <a:gradFill>
                  <a:gsLst>
                    <a:gs pos="25000">
                      <a:schemeClr val="accent2">
                        <a:satMod val="155000"/>
                      </a:schemeClr>
                    </a:gs>
                    <a:gs pos="100000">
                      <a:schemeClr val="accent2">
                        <a:shade val="45000"/>
                        <a:satMod val="165000"/>
                      </a:schemeClr>
                    </a:gs>
                  </a:gsLst>
                  <a:lin ang="5400000"/>
                </a:gra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8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chemeClr val="tx1">
                      <a:alpha val="80000"/>
                    </a:schemeClr>
                  </a:glow>
                  <a:outerShdw blurRad="76200" dist="50800" dir="5400000" algn="tl" rotWithShape="0">
                    <a:srgbClr val="000000">
                      <a:alpha val="65000"/>
                    </a:srgbClr>
                  </a:outerShdw>
                </a:effectLst>
                <a:latin typeface="Calibri" panose="020F0502020204030204" pitchFamily="34" charset="0"/>
              </a:rPr>
              <a:t>2020</a:t>
            </a: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39" presetClass="entr" presetSubtype="0" accel="10000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0" presetClass="exit" presetSubtype="0" fill="hold" grpId="1" nodeType="clickEffect">
                                  <p:stCondLst>
                                    <p:cond delay="0"/>
                                  </p:stCondLst>
                                  <p:childTnLst>
                                    <p:set>
                                      <p:cBhvr>
                                        <p:cTn id="27" dur="1" fill="hold">
                                          <p:stCondLst>
                                            <p:cond delay="999"/>
                                          </p:stCondLst>
                                        </p:cTn>
                                        <p:tgtEl>
                                          <p:spTgt spid="4"/>
                                        </p:tgtEl>
                                        <p:attrNameLst>
                                          <p:attrName>style.visibility</p:attrName>
                                        </p:attrNameLst>
                                      </p:cBhvr>
                                      <p:to>
                                        <p:strVal val="hidden"/>
                                      </p:to>
                                    </p:set>
                                    <p:animEffect transition="out" filter="dissolve">
                                      <p:cBhvr>
                                        <p:cTn id="28" dur="1000">
                                          <p:stCondLst>
                                            <p:cond delay="0"/>
                                          </p:stCondLst>
                                        </p:cTn>
                                        <p:tgtEl>
                                          <p:spTgt spid="4"/>
                                        </p:tgtEl>
                                      </p:cBhvr>
                                    </p:animEffect>
                                    <p:anim to="" calcmode="lin" valueType="num">
                                      <p:cBhvr>
                                        <p:cTn id="29"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0"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1" presetID="42" presetClass="path" presetSubtype="0" accel="50000" decel="50000" fill="hold" grpId="2" nodeType="withEffect">
                                  <p:stCondLst>
                                    <p:cond delay="0"/>
                                  </p:stCondLst>
                                  <p:childTnLst>
                                    <p:animMotion origin="layout" path="M 5.55556E-7 7.40741E-7 L 0.01267 0.22593 " pathEditMode="relative" rAng="0" ptsTypes="AA">
                                      <p:cBhvr>
                                        <p:cTn id="32" dur="1000" fill="hold"/>
                                        <p:tgtEl>
                                          <p:spTgt spid="4"/>
                                        </p:tgtEl>
                                        <p:attrNameLst>
                                          <p:attrName>ppt_x</p:attrName>
                                          <p:attrName>ppt_y</p:attrName>
                                        </p:attrNameLst>
                                      </p:cBhvr>
                                      <p:rCtr x="625" y="11296"/>
                                    </p:animMotion>
                                  </p:childTnLst>
                                </p:cTn>
                              </p:par>
                              <p:par>
                                <p:cTn id="33" presetID="8" presetClass="emph" presetSubtype="0" fill="hold" grpId="3" nodeType="withEffect">
                                  <p:stCondLst>
                                    <p:cond delay="0"/>
                                  </p:stCondLst>
                                  <p:childTnLst>
                                    <p:animRot by="1800000">
                                      <p:cBhvr>
                                        <p:cTn id="34" dur="1000" fill="hold"/>
                                        <p:tgtEl>
                                          <p:spTgt spid="4"/>
                                        </p:tgtEl>
                                        <p:attrNameLst>
                                          <p:attrName>r</p:attrName>
                                        </p:attrNameLst>
                                      </p:cBhvr>
                                    </p:animRot>
                                  </p:childTnLst>
                                </p:cTn>
                              </p:par>
                              <p:par>
                                <p:cTn id="35" presetID="9" presetClass="exit" presetSubtype="0" fill="hold" grpId="1" nodeType="withEffect">
                                  <p:stCondLst>
                                    <p:cond delay="500"/>
                                  </p:stCondLst>
                                  <p:childTnLst>
                                    <p:animEffect transition="out" filter="dissolve">
                                      <p:cBhvr>
                                        <p:cTn id="36" dur="1500"/>
                                        <p:tgtEl>
                                          <p:spTgt spid="5"/>
                                        </p:tgtEl>
                                      </p:cBhvr>
                                    </p:animEffect>
                                    <p:set>
                                      <p:cBhvr>
                                        <p:cTn id="37" dur="1" fill="hold">
                                          <p:stCondLst>
                                            <p:cond delay="1499"/>
                                          </p:stCondLst>
                                        </p:cTn>
                                        <p:tgtEl>
                                          <p:spTgt spid="5"/>
                                        </p:tgtEl>
                                        <p:attrNameLst>
                                          <p:attrName>style.visibility</p:attrName>
                                        </p:attrNameLst>
                                      </p:cBhvr>
                                      <p:to>
                                        <p:strVal val="hidden"/>
                                      </p:to>
                                    </p:set>
                                  </p:childTnLst>
                                </p:cTn>
                              </p:par>
                              <p:par>
                                <p:cTn id="38" presetID="0" presetClass="path" presetSubtype="0" accel="50000" decel="50000" fill="hold" grpId="2" nodeType="withEffect">
                                  <p:stCondLst>
                                    <p:cond delay="500"/>
                                  </p:stCondLst>
                                  <p:childTnLst>
                                    <p:animMotion origin="layout" path="M 3.33333E-6 3.13599E-6 L 3.33333E-6 0.23034 " pathEditMode="relative" rAng="0" ptsTypes="AA">
                                      <p:cBhvr>
                                        <p:cTn id="39" dur="1500" fill="hold"/>
                                        <p:tgtEl>
                                          <p:spTgt spid="5"/>
                                        </p:tgtEl>
                                        <p:attrNameLst>
                                          <p:attrName>ppt_x</p:attrName>
                                          <p:attrName>ppt_y</p:attrName>
                                        </p:attrNameLst>
                                      </p:cBhvr>
                                      <p:rCtr x="0" y="11517"/>
                                    </p:animMotion>
                                  </p:childTnLst>
                                </p:cTn>
                              </p:par>
                              <p:par>
                                <p:cTn id="40" presetID="31" presetClass="exit" presetSubtype="0" fill="hold" grpId="1" nodeType="withEffect">
                                  <p:stCondLst>
                                    <p:cond delay="1250"/>
                                  </p:stCondLst>
                                  <p:childTnLst>
                                    <p:anim calcmode="lin" valueType="num">
                                      <p:cBhvr>
                                        <p:cTn id="41" dur="1000"/>
                                        <p:tgtEl>
                                          <p:spTgt spid="6"/>
                                        </p:tgtEl>
                                        <p:attrNameLst>
                                          <p:attrName>ppt_w</p:attrName>
                                        </p:attrNameLst>
                                      </p:cBhvr>
                                      <p:tavLst>
                                        <p:tav tm="0">
                                          <p:val>
                                            <p:strVal val="ppt_w"/>
                                          </p:val>
                                        </p:tav>
                                        <p:tav tm="100000">
                                          <p:val>
                                            <p:fltVal val="0"/>
                                          </p:val>
                                        </p:tav>
                                      </p:tavLst>
                                    </p:anim>
                                    <p:anim calcmode="lin" valueType="num">
                                      <p:cBhvr>
                                        <p:cTn id="42" dur="1000"/>
                                        <p:tgtEl>
                                          <p:spTgt spid="6"/>
                                        </p:tgtEl>
                                        <p:attrNameLst>
                                          <p:attrName>ppt_h</p:attrName>
                                        </p:attrNameLst>
                                      </p:cBhvr>
                                      <p:tavLst>
                                        <p:tav tm="0">
                                          <p:val>
                                            <p:strVal val="ppt_h"/>
                                          </p:val>
                                        </p:tav>
                                        <p:tav tm="100000">
                                          <p:val>
                                            <p:fltVal val="0"/>
                                          </p:val>
                                        </p:tav>
                                      </p:tavLst>
                                    </p:anim>
                                    <p:anim calcmode="lin" valueType="num">
                                      <p:cBhvr>
                                        <p:cTn id="43" dur="1000"/>
                                        <p:tgtEl>
                                          <p:spTgt spid="6"/>
                                        </p:tgtEl>
                                        <p:attrNameLst>
                                          <p:attrName>style.rotation</p:attrName>
                                        </p:attrNameLst>
                                      </p:cBhvr>
                                      <p:tavLst>
                                        <p:tav tm="0">
                                          <p:val>
                                            <p:fltVal val="0"/>
                                          </p:val>
                                        </p:tav>
                                        <p:tav tm="100000">
                                          <p:val>
                                            <p:fltVal val="90"/>
                                          </p:val>
                                        </p:tav>
                                      </p:tavLst>
                                    </p:anim>
                                    <p:animEffect transition="out" filter="fade">
                                      <p:cBhvr>
                                        <p:cTn id="44" dur="1000"/>
                                        <p:tgtEl>
                                          <p:spTgt spid="6"/>
                                        </p:tgtEl>
                                      </p:cBhvr>
                                    </p:animEffect>
                                    <p:set>
                                      <p:cBhvr>
                                        <p:cTn id="45" dur="1" fill="hold">
                                          <p:stCondLst>
                                            <p:cond delay="999"/>
                                          </p:stCondLst>
                                        </p:cTn>
                                        <p:tgtEl>
                                          <p:spTgt spid="6"/>
                                        </p:tgtEl>
                                        <p:attrNameLst>
                                          <p:attrName>style.visibility</p:attrName>
                                        </p:attrNameLst>
                                      </p:cBhvr>
                                      <p:to>
                                        <p:strVal val="hidden"/>
                                      </p:to>
                                    </p:set>
                                  </p:childTnLst>
                                </p:cTn>
                              </p:par>
                              <p:par>
                                <p:cTn id="46" presetID="42" presetClass="path" presetSubtype="0" accel="50000" decel="50000" fill="hold" grpId="2" nodeType="withEffect">
                                  <p:stCondLst>
                                    <p:cond delay="1250"/>
                                  </p:stCondLst>
                                  <p:childTnLst>
                                    <p:animMotion origin="layout" path="M 4.44444E-6 3.7037E-7 L -0.02379 -0.29745 " pathEditMode="relative" rAng="0" ptsTypes="AA">
                                      <p:cBhvr>
                                        <p:cTn id="47" dur="1000" fill="hold"/>
                                        <p:tgtEl>
                                          <p:spTgt spid="6"/>
                                        </p:tgtEl>
                                        <p:attrNameLst>
                                          <p:attrName>ppt_x</p:attrName>
                                          <p:attrName>ppt_y</p:attrName>
                                        </p:attrNameLst>
                                      </p:cBhvr>
                                      <p:rCtr x="-1198" y="-148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C765FC-81CF-49D5-ADD0-F09A869A2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Mercy and truth come to those keeping His edicts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Keep from speaking deceitfully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Diligently keeping God’s word blesses one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Let not man’s oppressions keep from obeying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Do not keep with evil doers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Understanding keeps a soul from the evil ways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Walk in ways of goodness &amp; keep to righteousness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Keeping God’s commands causes one to live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His rules light the way keeping one from immorality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Times declare what one should keep and or speak</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Fear God and keep His ways for this is man’s all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One can keep to things yet remain oblivious of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Perfect peace comes by trust in God</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1015871">
            <a:off x="397716" y="757089"/>
            <a:ext cx="7953307" cy="4603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scene3d>
            <a:sp3d extrusionH="57150" contourW="38100" prstMaterial="plastic">
              <a:bevelT w="25400" h="55880"/>
              <a:contourClr>
                <a:srgbClr val="F4E9E9"/>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05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alpha val="80000"/>
                    </a:schemeClr>
                  </a:glow>
                  <a:outerShdw blurRad="76200" dist="50800" dir="5400000" algn="tl" rotWithShape="0">
                    <a:srgbClr val="000000">
                      <a:alpha val="65000"/>
                    </a:srgbClr>
                  </a:outerShdw>
                </a:effectLst>
                <a:latin typeface="Calibri" panose="020F0502020204030204" pitchFamily="34" charset="0"/>
              </a:rPr>
              <a:t>Each step reveals the path forward</a:t>
            </a:r>
          </a:p>
        </p:txBody>
      </p:sp>
    </p:spTree>
    <p:extLst>
      <p:ext uri="{BB962C8B-B14F-4D97-AF65-F5344CB8AC3E}">
        <p14:creationId xmlns:p14="http://schemas.microsoft.com/office/powerpoint/2010/main" val="808017095"/>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2.5E-6 3.7037E-6 L 0.01459 0.24583 " pathEditMode="relative" rAng="0" ptsTypes="AA">
                                      <p:cBhvr>
                                        <p:cTn id="189" dur="1750" fill="hold"/>
                                        <p:tgtEl>
                                          <p:spTgt spid="4">
                                            <p:txEl>
                                              <p:pRg st="0" end="0"/>
                                            </p:txEl>
                                          </p:spTgt>
                                        </p:tgtEl>
                                        <p:attrNameLst>
                                          <p:attrName>ppt_x</p:attrName>
                                          <p:attrName>ppt_y</p:attrName>
                                        </p:attrNameLst>
                                      </p:cBhvr>
                                      <p:rCtr x="729" y="12292"/>
                                    </p:animMotion>
                                  </p:childTnLst>
                                </p:cTn>
                              </p:par>
                              <p:par>
                                <p:cTn id="190" presetID="0" presetClass="path" presetSubtype="0" accel="50000" decel="50000" fill="hold" nodeType="withEffect">
                                  <p:stCondLst>
                                    <p:cond delay="0"/>
                                  </p:stCondLst>
                                  <p:childTnLst>
                                    <p:animMotion origin="layout" path="M 2.22222E-6 -2.96296E-6 L 0.175 0.17963 " pathEditMode="relative" rAng="0" ptsTypes="AA">
                                      <p:cBhvr>
                                        <p:cTn id="191" dur="1750" fill="hold"/>
                                        <p:tgtEl>
                                          <p:spTgt spid="4">
                                            <p:txEl>
                                              <p:pRg st="1" end="1"/>
                                            </p:txEl>
                                          </p:spTgt>
                                        </p:tgtEl>
                                        <p:attrNameLst>
                                          <p:attrName>ppt_x</p:attrName>
                                          <p:attrName>ppt_y</p:attrName>
                                        </p:attrNameLst>
                                      </p:cBhvr>
                                      <p:rCtr x="8750" y="8981"/>
                                    </p:animMotion>
                                  </p:childTnLst>
                                </p:cTn>
                              </p:par>
                              <p:par>
                                <p:cTn id="192" presetID="0" presetClass="path" presetSubtype="0" accel="50000" decel="50000" fill="hold" nodeType="withEffect">
                                  <p:stCondLst>
                                    <p:cond delay="0"/>
                                  </p:stCondLst>
                                  <p:childTnLst>
                                    <p:animMotion origin="layout" path="M 5.55556E-7 0.00023 L 0.08021 0.10486 " pathEditMode="relative" rAng="0" ptsTypes="AA">
                                      <p:cBhvr>
                                        <p:cTn id="193" dur="1750" fill="hold"/>
                                        <p:tgtEl>
                                          <p:spTgt spid="4">
                                            <p:txEl>
                                              <p:pRg st="2" end="2"/>
                                            </p:txEl>
                                          </p:spTgt>
                                        </p:tgtEl>
                                        <p:attrNameLst>
                                          <p:attrName>ppt_x</p:attrName>
                                          <p:attrName>ppt_y</p:attrName>
                                        </p:attrNameLst>
                                      </p:cBhvr>
                                      <p:rCtr x="4010" y="5231"/>
                                    </p:animMotion>
                                  </p:childTnLst>
                                </p:cTn>
                              </p:par>
                              <p:par>
                                <p:cTn id="194" presetID="0" presetClass="path" presetSubtype="0" accel="50000" decel="50000" fill="hold" nodeType="withEffect">
                                  <p:stCondLst>
                                    <p:cond delay="0"/>
                                  </p:stCondLst>
                                  <p:childTnLst>
                                    <p:animMotion origin="layout" path="M -4.72222E-6 0.00023 L 0.0106 0.03195 " pathEditMode="relative" rAng="0" ptsTypes="AA">
                                      <p:cBhvr>
                                        <p:cTn id="195" dur="1750" fill="hold"/>
                                        <p:tgtEl>
                                          <p:spTgt spid="4">
                                            <p:txEl>
                                              <p:pRg st="3" end="3"/>
                                            </p:txEl>
                                          </p:spTgt>
                                        </p:tgtEl>
                                        <p:attrNameLst>
                                          <p:attrName>ppt_x</p:attrName>
                                          <p:attrName>ppt_y</p:attrName>
                                        </p:attrNameLst>
                                      </p:cBhvr>
                                      <p:rCtr x="521" y="1574"/>
                                    </p:animMotion>
                                  </p:childTnLst>
                                </p:cTn>
                              </p:par>
                              <p:par>
                                <p:cTn id="196" presetID="0" presetClass="path" presetSubtype="0" accel="50000" decel="50000" fill="hold" nodeType="withEffect">
                                  <p:stCondLst>
                                    <p:cond delay="0"/>
                                  </p:stCondLst>
                                  <p:childTnLst>
                                    <p:animMotion origin="layout" path="M -2.77778E-7 0.00069 L 0.20365 -0.04074 " pathEditMode="relative" rAng="0" ptsTypes="AA">
                                      <p:cBhvr>
                                        <p:cTn id="197" dur="1750" fill="hold"/>
                                        <p:tgtEl>
                                          <p:spTgt spid="4">
                                            <p:txEl>
                                              <p:pRg st="4" end="4"/>
                                            </p:txEl>
                                          </p:spTgt>
                                        </p:tgtEl>
                                        <p:attrNameLst>
                                          <p:attrName>ppt_x</p:attrName>
                                          <p:attrName>ppt_y</p:attrName>
                                        </p:attrNameLst>
                                      </p:cBhvr>
                                      <p:rCtr x="10174" y="-2083"/>
                                    </p:animMotion>
                                  </p:childTnLst>
                                </p:cTn>
                              </p:par>
                              <p:par>
                                <p:cTn id="198" presetID="0" presetClass="path" presetSubtype="0" accel="50000" decel="50000" fill="hold" nodeType="withEffect">
                                  <p:stCondLst>
                                    <p:cond delay="0"/>
                                  </p:stCondLst>
                                  <p:childTnLst>
                                    <p:animMotion origin="layout" path="M 8.33333E-7 0.00046 L 0.04045 -0.11366 " pathEditMode="relative" rAng="0" ptsTypes="AA">
                                      <p:cBhvr>
                                        <p:cTn id="199" dur="1750" fill="hold"/>
                                        <p:tgtEl>
                                          <p:spTgt spid="4">
                                            <p:txEl>
                                              <p:pRg st="5" end="5"/>
                                            </p:txEl>
                                          </p:spTgt>
                                        </p:tgtEl>
                                        <p:attrNameLst>
                                          <p:attrName>ppt_x</p:attrName>
                                          <p:attrName>ppt_y</p:attrName>
                                        </p:attrNameLst>
                                      </p:cBhvr>
                                      <p:rCtr x="2014" y="-5718"/>
                                    </p:animMotion>
                                  </p:childTnLst>
                                </p:cTn>
                              </p:par>
                              <p:par>
                                <p:cTn id="200" presetID="0" presetClass="path" presetSubtype="0" accel="50000" decel="50000" fill="hold" nodeType="withEffect">
                                  <p:stCondLst>
                                    <p:cond delay="0"/>
                                  </p:stCondLst>
                                  <p:childTnLst>
                                    <p:animMotion origin="layout" path="M 2.77778E-7 0.00046 L 0.00677 -0.18634 " pathEditMode="relative" rAng="0" ptsTypes="AA">
                                      <p:cBhvr>
                                        <p:cTn id="201" dur="1750" fill="hold"/>
                                        <p:tgtEl>
                                          <p:spTgt spid="4">
                                            <p:txEl>
                                              <p:pRg st="6" end="6"/>
                                            </p:txEl>
                                          </p:spTgt>
                                        </p:tgtEl>
                                        <p:attrNameLst>
                                          <p:attrName>ppt_x</p:attrName>
                                          <p:attrName>ppt_y</p:attrName>
                                        </p:attrNameLst>
                                      </p:cBhvr>
                                      <p:rCtr x="330" y="-9352"/>
                                    </p:animMotion>
                                  </p:childTnLst>
                                </p:cTn>
                              </p:par>
                              <p:par>
                                <p:cTn id="202" presetID="0" presetClass="path" presetSubtype="0" accel="50000" decel="50000" fill="hold" nodeType="withEffect">
                                  <p:stCondLst>
                                    <p:cond delay="0"/>
                                  </p:stCondLst>
                                  <p:childTnLst>
                                    <p:animMotion origin="layout" path="M 2.22222E-6 0.00023 L 0.0618 -0.26088 " pathEditMode="relative" rAng="0" ptsTypes="AA">
                                      <p:cBhvr>
                                        <p:cTn id="203" dur="1750" fill="hold"/>
                                        <p:tgtEl>
                                          <p:spTgt spid="4">
                                            <p:txEl>
                                              <p:pRg st="7" end="7"/>
                                            </p:txEl>
                                          </p:spTgt>
                                        </p:tgtEl>
                                        <p:attrNameLst>
                                          <p:attrName>ppt_x</p:attrName>
                                          <p:attrName>ppt_y</p:attrName>
                                        </p:attrNameLst>
                                      </p:cBhvr>
                                      <p:rCtr x="3090" y="-13056"/>
                                    </p:animMotion>
                                  </p:childTnLst>
                                </p:cTn>
                              </p:par>
                              <p:par>
                                <p:cTn id="204" presetID="0" presetClass="path" presetSubtype="0" accel="50000" decel="50000" fill="hold" nodeType="withEffect">
                                  <p:stCondLst>
                                    <p:cond delay="0"/>
                                  </p:stCondLst>
                                  <p:childTnLst>
                                    <p:animMotion origin="layout" path="M -1.66667E-6 0.00069 L -0.00521 -0.33426 " pathEditMode="relative" rAng="0" ptsTypes="AA">
                                      <p:cBhvr>
                                        <p:cTn id="205" dur="1750" fill="hold"/>
                                        <p:tgtEl>
                                          <p:spTgt spid="4">
                                            <p:txEl>
                                              <p:pRg st="8" end="8"/>
                                            </p:txEl>
                                          </p:spTgt>
                                        </p:tgtEl>
                                        <p:attrNameLst>
                                          <p:attrName>ppt_x</p:attrName>
                                          <p:attrName>ppt_y</p:attrName>
                                        </p:attrNameLst>
                                      </p:cBhvr>
                                      <p:rCtr x="-260" y="-16759"/>
                                    </p:animMotion>
                                  </p:childTnLst>
                                </p:cTn>
                              </p:par>
                              <p:par>
                                <p:cTn id="206" presetID="0" presetClass="path" presetSubtype="0" accel="50000" decel="50000" fill="hold" nodeType="withEffect">
                                  <p:stCondLst>
                                    <p:cond delay="0"/>
                                  </p:stCondLst>
                                  <p:childTnLst>
                                    <p:animMotion origin="layout" path="M -3.05556E-6 0.00023 L 0.01164 -0.40741 " pathEditMode="relative" rAng="0" ptsTypes="AA">
                                      <p:cBhvr>
                                        <p:cTn id="207" dur="1750" fill="hold"/>
                                        <p:tgtEl>
                                          <p:spTgt spid="4">
                                            <p:txEl>
                                              <p:pRg st="9" end="9"/>
                                            </p:txEl>
                                          </p:spTgt>
                                        </p:tgtEl>
                                        <p:attrNameLst>
                                          <p:attrName>ppt_x</p:attrName>
                                          <p:attrName>ppt_y</p:attrName>
                                        </p:attrNameLst>
                                      </p:cBhvr>
                                      <p:rCtr x="573" y="-20394"/>
                                    </p:animMotion>
                                  </p:childTnLst>
                                </p:cTn>
                              </p:par>
                              <p:par>
                                <p:cTn id="208" presetID="0" presetClass="path" presetSubtype="0" accel="50000" decel="50000" fill="hold" nodeType="withEffect">
                                  <p:stCondLst>
                                    <p:cond delay="0"/>
                                  </p:stCondLst>
                                  <p:childTnLst>
                                    <p:animMotion origin="layout" path="M 3.33333E-6 0.00023 L 0.03507 -0.48218 " pathEditMode="relative" rAng="0" ptsTypes="AA">
                                      <p:cBhvr>
                                        <p:cTn id="209" dur="1750" fill="hold"/>
                                        <p:tgtEl>
                                          <p:spTgt spid="4">
                                            <p:txEl>
                                              <p:pRg st="10" end="10"/>
                                            </p:txEl>
                                          </p:spTgt>
                                        </p:tgtEl>
                                        <p:attrNameLst>
                                          <p:attrName>ppt_x</p:attrName>
                                          <p:attrName>ppt_y</p:attrName>
                                        </p:attrNameLst>
                                      </p:cBhvr>
                                      <p:rCtr x="1753" y="-24120"/>
                                    </p:animMotion>
                                  </p:childTnLst>
                                </p:cTn>
                              </p:par>
                              <p:par>
                                <p:cTn id="210" presetID="0" presetClass="path" presetSubtype="0" accel="50000" decel="50000" fill="hold" nodeType="withEffect">
                                  <p:stCondLst>
                                    <p:cond delay="0"/>
                                  </p:stCondLst>
                                  <p:childTnLst>
                                    <p:animMotion origin="layout" path="M -3.33333E-6 0.00069 L 0.00105 -0.55463 " pathEditMode="relative" rAng="0" ptsTypes="AA">
                                      <p:cBhvr>
                                        <p:cTn id="211" dur="1750" fill="hold"/>
                                        <p:tgtEl>
                                          <p:spTgt spid="4">
                                            <p:txEl>
                                              <p:pRg st="11" end="11"/>
                                            </p:txEl>
                                          </p:spTgt>
                                        </p:tgtEl>
                                        <p:attrNameLst>
                                          <p:attrName>ppt_x</p:attrName>
                                          <p:attrName>ppt_y</p:attrName>
                                        </p:attrNameLst>
                                      </p:cBhvr>
                                      <p:rCtr x="52" y="-27778"/>
                                    </p:animMotion>
                                  </p:childTnLst>
                                </p:cTn>
                              </p:par>
                              <p:par>
                                <p:cTn id="212" presetID="0" presetClass="path" presetSubtype="0" accel="50000" decel="50000" fill="hold" nodeType="withEffect">
                                  <p:stCondLst>
                                    <p:cond delay="0"/>
                                  </p:stCondLst>
                                  <p:childTnLst>
                                    <p:animMotion origin="layout" path="M -5.55556E-7 0.00046 L 0.13125 -0.62755 " pathEditMode="relative" rAng="0" ptsTypes="AA">
                                      <p:cBhvr>
                                        <p:cTn id="213" dur="1750" fill="hold"/>
                                        <p:tgtEl>
                                          <p:spTgt spid="4">
                                            <p:txEl>
                                              <p:pRg st="12" end="12"/>
                                            </p:txEl>
                                          </p:spTgt>
                                        </p:tgtEl>
                                        <p:attrNameLst>
                                          <p:attrName>ppt_x</p:attrName>
                                          <p:attrName>ppt_y</p:attrName>
                                        </p:attrNameLst>
                                      </p:cBhvr>
                                      <p:rCtr x="6562" y="-3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11899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78121C-7D24-41D1-BD40-D5AAA3EF5E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4"/>
          <p:cNvSpPr>
            <a:spLocks noChangeArrowheads="1"/>
          </p:cNvSpPr>
          <p:nvPr/>
        </p:nvSpPr>
        <p:spPr bwMode="auto">
          <a:xfrm>
            <a:off x="808075" y="467833"/>
            <a:ext cx="7226578" cy="2901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6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rgbClr val="000000">
                      <a:alpha val="80000"/>
                    </a:srgbClr>
                  </a:glow>
                  <a:outerShdw blurRad="76200" dist="50800" dir="5400000" algn="tl" rotWithShape="0">
                    <a:srgbClr val="000000">
                      <a:alpha val="65000"/>
                    </a:srgbClr>
                  </a:outerShdw>
                </a:effectLst>
                <a:uLnTx/>
                <a:uFillTx/>
                <a:latin typeface="Calibri" panose="020F0502020204030204" pitchFamily="34" charset="0"/>
                <a:ea typeface="+mn-ea"/>
                <a:cs typeface="+mn-cs"/>
              </a:rPr>
              <a:t>KEEP 2</a:t>
            </a:r>
          </a:p>
        </p:txBody>
      </p:sp>
      <p:sp>
        <p:nvSpPr>
          <p:cNvPr id="5" name="Rectangle 12"/>
          <p:cNvSpPr>
            <a:spLocks noChangeArrowheads="1"/>
          </p:cNvSpPr>
          <p:nvPr/>
        </p:nvSpPr>
        <p:spPr bwMode="auto">
          <a:xfrm>
            <a:off x="634313" y="3880422"/>
            <a:ext cx="3134497"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rgbClr val="000000">
                      <a:alpha val="80000"/>
                    </a:srgbClr>
                  </a:glow>
                  <a:outerShdw blurRad="76200" dist="50800" dir="5400000" algn="tl" rotWithShape="0">
                    <a:srgbClr val="000000">
                      <a:alpha val="65000"/>
                    </a:srgbClr>
                  </a:outerShdw>
                </a:effectLst>
                <a:uLnTx/>
                <a:uFillTx/>
                <a:latin typeface="Calibri" panose="020F0502020204030204" pitchFamily="34" charset="0"/>
                <a:ea typeface="+mn-ea"/>
                <a:cs typeface="+mn-cs"/>
              </a:rPr>
              <a:t>Ron</a:t>
            </a:r>
            <a:r>
              <a:rPr kumimoji="0" lang="en-US" altLang="en-US" sz="3200" b="1" i="0" u="none" strike="noStrike" kern="1200" cap="none" spc="50" normalizeH="0" baseline="0" noProof="0" dirty="0">
                <a:ln w="11430"/>
                <a:gradFill>
                  <a:gsLst>
                    <a:gs pos="25000">
                      <a:srgbClr val="333399">
                        <a:satMod val="155000"/>
                      </a:srgbClr>
                    </a:gs>
                    <a:gs pos="100000">
                      <a:srgbClr val="333399">
                        <a:shade val="45000"/>
                        <a:satMod val="165000"/>
                      </a:srgbClr>
                    </a:gs>
                  </a:gsLst>
                  <a:lin ang="5400000"/>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 </a:t>
            </a:r>
            <a:r>
              <a:rPr kumimoji="0" lang="en-US" altLang="en-US" sz="60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rgbClr val="000000">
                      <a:alpha val="80000"/>
                    </a:srgbClr>
                  </a:glow>
                  <a:outerShdw blurRad="76200" dist="50800" dir="5400000" algn="tl" rotWithShape="0">
                    <a:srgbClr val="000000">
                      <a:alpha val="65000"/>
                    </a:srgbClr>
                  </a:outerShdw>
                </a:effectLst>
                <a:uLnTx/>
                <a:uFillTx/>
                <a:latin typeface="Calibri" panose="020F0502020204030204" pitchFamily="34" charset="0"/>
                <a:ea typeface="+mn-ea"/>
                <a:cs typeface="+mn-cs"/>
              </a:rPr>
              <a:t>Bert</a:t>
            </a:r>
          </a:p>
        </p:txBody>
      </p:sp>
      <p:sp>
        <p:nvSpPr>
          <p:cNvPr id="6" name="Rectangle 12"/>
          <p:cNvSpPr>
            <a:spLocks noChangeArrowheads="1"/>
          </p:cNvSpPr>
          <p:nvPr/>
        </p:nvSpPr>
        <p:spPr bwMode="auto">
          <a:xfrm>
            <a:off x="3479800" y="4928809"/>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rgbClr val="000000">
                      <a:alpha val="80000"/>
                    </a:srgbClr>
                  </a:glow>
                  <a:outerShdw blurRad="76200" dist="50800" dir="5400000" algn="tl" rotWithShape="0">
                    <a:srgbClr val="000000">
                      <a:alpha val="65000"/>
                    </a:srgbClr>
                  </a:outerShdw>
                </a:effectLst>
                <a:uLnTx/>
                <a:uFillTx/>
                <a:latin typeface="Calibri" panose="020F0502020204030204" pitchFamily="34" charset="0"/>
                <a:ea typeface="+mn-ea"/>
                <a:cs typeface="+mn-cs"/>
              </a:rPr>
              <a:t>February 16,</a:t>
            </a:r>
            <a:r>
              <a:rPr kumimoji="0" lang="en-US" altLang="en-US" sz="2400" b="1" i="0" u="none" strike="noStrike" kern="1200" cap="none" spc="50" normalizeH="0" baseline="0" noProof="0" dirty="0">
                <a:ln w="11430"/>
                <a:gradFill>
                  <a:gsLst>
                    <a:gs pos="25000">
                      <a:srgbClr val="333399">
                        <a:satMod val="155000"/>
                      </a:srgbClr>
                    </a:gs>
                    <a:gs pos="100000">
                      <a:srgbClr val="333399">
                        <a:shade val="45000"/>
                        <a:satMod val="165000"/>
                      </a:srgbClr>
                    </a:gs>
                  </a:gsLst>
                  <a:lin ang="5400000"/>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 </a:t>
            </a:r>
            <a:r>
              <a:rPr kumimoji="0" lang="en-US" altLang="en-US" sz="48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rgbClr val="000000">
                      <a:alpha val="80000"/>
                    </a:srgbClr>
                  </a:glow>
                  <a:outerShdw blurRad="76200" dist="50800" dir="5400000" algn="tl" rotWithShape="0">
                    <a:srgbClr val="000000">
                      <a:alpha val="65000"/>
                    </a:srgbClr>
                  </a:outerShdw>
                </a:effectLst>
                <a:uLnTx/>
                <a:uFillTx/>
                <a:latin typeface="Calibri" panose="020F0502020204030204" pitchFamily="34" charset="0"/>
                <a:ea typeface="+mn-ea"/>
                <a:cs typeface="+mn-cs"/>
              </a:rPr>
              <a:t>2020</a:t>
            </a:r>
          </a:p>
        </p:txBody>
      </p:sp>
    </p:spTree>
    <p:extLst>
      <p:ext uri="{BB962C8B-B14F-4D97-AF65-F5344CB8AC3E}">
        <p14:creationId xmlns:p14="http://schemas.microsoft.com/office/powerpoint/2010/main" val="163499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39" presetClass="entr" presetSubtype="0" accel="10000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0" presetClass="exit" presetSubtype="0" fill="hold" grpId="1" nodeType="clickEffect">
                                  <p:stCondLst>
                                    <p:cond delay="0"/>
                                  </p:stCondLst>
                                  <p:childTnLst>
                                    <p:set>
                                      <p:cBhvr>
                                        <p:cTn id="27" dur="1" fill="hold">
                                          <p:stCondLst>
                                            <p:cond delay="999"/>
                                          </p:stCondLst>
                                        </p:cTn>
                                        <p:tgtEl>
                                          <p:spTgt spid="4"/>
                                        </p:tgtEl>
                                        <p:attrNameLst>
                                          <p:attrName>style.visibility</p:attrName>
                                        </p:attrNameLst>
                                      </p:cBhvr>
                                      <p:to>
                                        <p:strVal val="hidden"/>
                                      </p:to>
                                    </p:set>
                                    <p:animEffect transition="out" filter="dissolve">
                                      <p:cBhvr>
                                        <p:cTn id="28" dur="1000">
                                          <p:stCondLst>
                                            <p:cond delay="0"/>
                                          </p:stCondLst>
                                        </p:cTn>
                                        <p:tgtEl>
                                          <p:spTgt spid="4"/>
                                        </p:tgtEl>
                                      </p:cBhvr>
                                    </p:animEffect>
                                    <p:anim to="" calcmode="lin" valueType="num">
                                      <p:cBhvr>
                                        <p:cTn id="29"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0"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1" presetID="42" presetClass="path" presetSubtype="0" accel="50000" decel="50000" fill="hold" grpId="2" nodeType="withEffect">
                                  <p:stCondLst>
                                    <p:cond delay="0"/>
                                  </p:stCondLst>
                                  <p:childTnLst>
                                    <p:animMotion origin="layout" path="M 3.05556E-6 -1.11111E-6 L 0.05139 0.26435 " pathEditMode="relative" rAng="0" ptsTypes="AA">
                                      <p:cBhvr>
                                        <p:cTn id="32" dur="1000" fill="hold"/>
                                        <p:tgtEl>
                                          <p:spTgt spid="4"/>
                                        </p:tgtEl>
                                        <p:attrNameLst>
                                          <p:attrName>ppt_x</p:attrName>
                                          <p:attrName>ppt_y</p:attrName>
                                        </p:attrNameLst>
                                      </p:cBhvr>
                                      <p:rCtr x="2569" y="13218"/>
                                    </p:animMotion>
                                  </p:childTnLst>
                                </p:cTn>
                              </p:par>
                              <p:par>
                                <p:cTn id="33" presetID="8" presetClass="emph" presetSubtype="0" fill="hold" grpId="3" nodeType="withEffect">
                                  <p:stCondLst>
                                    <p:cond delay="0"/>
                                  </p:stCondLst>
                                  <p:childTnLst>
                                    <p:animRot by="1800000">
                                      <p:cBhvr>
                                        <p:cTn id="34" dur="1000" fill="hold"/>
                                        <p:tgtEl>
                                          <p:spTgt spid="4"/>
                                        </p:tgtEl>
                                        <p:attrNameLst>
                                          <p:attrName>r</p:attrName>
                                        </p:attrNameLst>
                                      </p:cBhvr>
                                    </p:animRot>
                                  </p:childTnLst>
                                </p:cTn>
                              </p:par>
                              <p:par>
                                <p:cTn id="35" presetID="9" presetClass="exit" presetSubtype="0" fill="hold" grpId="1" nodeType="withEffect">
                                  <p:stCondLst>
                                    <p:cond delay="500"/>
                                  </p:stCondLst>
                                  <p:childTnLst>
                                    <p:animEffect transition="out" filter="dissolve">
                                      <p:cBhvr>
                                        <p:cTn id="36" dur="1500"/>
                                        <p:tgtEl>
                                          <p:spTgt spid="5"/>
                                        </p:tgtEl>
                                      </p:cBhvr>
                                    </p:animEffect>
                                    <p:set>
                                      <p:cBhvr>
                                        <p:cTn id="37" dur="1" fill="hold">
                                          <p:stCondLst>
                                            <p:cond delay="1499"/>
                                          </p:stCondLst>
                                        </p:cTn>
                                        <p:tgtEl>
                                          <p:spTgt spid="5"/>
                                        </p:tgtEl>
                                        <p:attrNameLst>
                                          <p:attrName>style.visibility</p:attrName>
                                        </p:attrNameLst>
                                      </p:cBhvr>
                                      <p:to>
                                        <p:strVal val="hidden"/>
                                      </p:to>
                                    </p:set>
                                  </p:childTnLst>
                                </p:cTn>
                              </p:par>
                              <p:par>
                                <p:cTn id="38" presetID="0" presetClass="path" presetSubtype="0" accel="50000" decel="50000" fill="hold" grpId="2" nodeType="withEffect">
                                  <p:stCondLst>
                                    <p:cond delay="500"/>
                                  </p:stCondLst>
                                  <p:childTnLst>
                                    <p:animMotion origin="layout" path="M 1.38889E-6 1.48148E-6 L 1.38889E-6 0.23032 " pathEditMode="relative" rAng="0" ptsTypes="AA">
                                      <p:cBhvr>
                                        <p:cTn id="39" dur="1500" fill="hold"/>
                                        <p:tgtEl>
                                          <p:spTgt spid="5"/>
                                        </p:tgtEl>
                                        <p:attrNameLst>
                                          <p:attrName>ppt_x</p:attrName>
                                          <p:attrName>ppt_y</p:attrName>
                                        </p:attrNameLst>
                                      </p:cBhvr>
                                      <p:rCtr x="0" y="11505"/>
                                    </p:animMotion>
                                  </p:childTnLst>
                                </p:cTn>
                              </p:par>
                              <p:par>
                                <p:cTn id="40" presetID="31" presetClass="exit" presetSubtype="0" fill="hold" grpId="1" nodeType="withEffect">
                                  <p:stCondLst>
                                    <p:cond delay="1250"/>
                                  </p:stCondLst>
                                  <p:childTnLst>
                                    <p:anim calcmode="lin" valueType="num">
                                      <p:cBhvr>
                                        <p:cTn id="41" dur="1000"/>
                                        <p:tgtEl>
                                          <p:spTgt spid="6"/>
                                        </p:tgtEl>
                                        <p:attrNameLst>
                                          <p:attrName>ppt_w</p:attrName>
                                        </p:attrNameLst>
                                      </p:cBhvr>
                                      <p:tavLst>
                                        <p:tav tm="0">
                                          <p:val>
                                            <p:strVal val="ppt_w"/>
                                          </p:val>
                                        </p:tav>
                                        <p:tav tm="100000">
                                          <p:val>
                                            <p:fltVal val="0"/>
                                          </p:val>
                                        </p:tav>
                                      </p:tavLst>
                                    </p:anim>
                                    <p:anim calcmode="lin" valueType="num">
                                      <p:cBhvr>
                                        <p:cTn id="42" dur="1000"/>
                                        <p:tgtEl>
                                          <p:spTgt spid="6"/>
                                        </p:tgtEl>
                                        <p:attrNameLst>
                                          <p:attrName>ppt_h</p:attrName>
                                        </p:attrNameLst>
                                      </p:cBhvr>
                                      <p:tavLst>
                                        <p:tav tm="0">
                                          <p:val>
                                            <p:strVal val="ppt_h"/>
                                          </p:val>
                                        </p:tav>
                                        <p:tav tm="100000">
                                          <p:val>
                                            <p:fltVal val="0"/>
                                          </p:val>
                                        </p:tav>
                                      </p:tavLst>
                                    </p:anim>
                                    <p:anim calcmode="lin" valueType="num">
                                      <p:cBhvr>
                                        <p:cTn id="43" dur="1000"/>
                                        <p:tgtEl>
                                          <p:spTgt spid="6"/>
                                        </p:tgtEl>
                                        <p:attrNameLst>
                                          <p:attrName>style.rotation</p:attrName>
                                        </p:attrNameLst>
                                      </p:cBhvr>
                                      <p:tavLst>
                                        <p:tav tm="0">
                                          <p:val>
                                            <p:fltVal val="0"/>
                                          </p:val>
                                        </p:tav>
                                        <p:tav tm="100000">
                                          <p:val>
                                            <p:fltVal val="90"/>
                                          </p:val>
                                        </p:tav>
                                      </p:tavLst>
                                    </p:anim>
                                    <p:animEffect transition="out" filter="fade">
                                      <p:cBhvr>
                                        <p:cTn id="44" dur="1000"/>
                                        <p:tgtEl>
                                          <p:spTgt spid="6"/>
                                        </p:tgtEl>
                                      </p:cBhvr>
                                    </p:animEffect>
                                    <p:set>
                                      <p:cBhvr>
                                        <p:cTn id="45" dur="1" fill="hold">
                                          <p:stCondLst>
                                            <p:cond delay="999"/>
                                          </p:stCondLst>
                                        </p:cTn>
                                        <p:tgtEl>
                                          <p:spTgt spid="6"/>
                                        </p:tgtEl>
                                        <p:attrNameLst>
                                          <p:attrName>style.visibility</p:attrName>
                                        </p:attrNameLst>
                                      </p:cBhvr>
                                      <p:to>
                                        <p:strVal val="hidden"/>
                                      </p:to>
                                    </p:set>
                                  </p:childTnLst>
                                </p:cTn>
                              </p:par>
                              <p:par>
                                <p:cTn id="46" presetID="42" presetClass="path" presetSubtype="0" accel="50000" decel="50000" fill="hold" grpId="2" nodeType="withEffect">
                                  <p:stCondLst>
                                    <p:cond delay="1250"/>
                                  </p:stCondLst>
                                  <p:childTnLst>
                                    <p:animMotion origin="layout" path="M -2.22222E-6 2.22222E-6 L -0.06198 -0.29398 " pathEditMode="relative" rAng="0" ptsTypes="AA">
                                      <p:cBhvr>
                                        <p:cTn id="47" dur="1000" fill="hold"/>
                                        <p:tgtEl>
                                          <p:spTgt spid="6"/>
                                        </p:tgtEl>
                                        <p:attrNameLst>
                                          <p:attrName>ppt_x</p:attrName>
                                          <p:attrName>ppt_y</p:attrName>
                                        </p:attrNameLst>
                                      </p:cBhvr>
                                      <p:rCtr x="-3108" y="-14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P spid="5" grpId="1"/>
      <p:bldP spid="5" grpId="2"/>
      <p:bldP spid="6" grpId="0"/>
      <p:bldP spid="6" grpId="1"/>
      <p:bldP spid="6" grpId="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EB6E6E-5B4C-484C-969A-CBD70FCE2550}"/>
              </a:ext>
            </a:extLst>
          </p:cNvPr>
          <p:cNvPicPr>
            <a:picLocks noChangeAspect="1"/>
          </p:cNvPicPr>
          <p:nvPr/>
        </p:nvPicPr>
        <p:blipFill rotWithShape="1">
          <a:blip r:embed="rId3">
            <a:extLst>
              <a:ext uri="{28A0092B-C50C-407E-A947-70E740481C1C}">
                <a14:useLocalDpi xmlns:a14="http://schemas.microsoft.com/office/drawing/2010/main" val="0"/>
              </a:ext>
            </a:extLst>
          </a:blip>
          <a:srcRect l="17362" r="15970"/>
          <a:stretch/>
        </p:blipFill>
        <p:spPr>
          <a:xfrm>
            <a:off x="-1" y="0"/>
            <a:ext cx="9144001" cy="6858000"/>
          </a:xfrm>
          <a:prstGeom prst="rect">
            <a:avLst/>
          </a:prstGeom>
        </p:spPr>
      </p:pic>
      <p:sp>
        <p:nvSpPr>
          <p:cNvPr id="7" name="Title 1">
            <a:extLst>
              <a:ext uri="{FF2B5EF4-FFF2-40B4-BE49-F238E27FC236}">
                <a16:creationId xmlns:a16="http://schemas.microsoft.com/office/drawing/2014/main" id="{187C68E6-BBFB-40AD-A774-A0AB0B05356A}"/>
              </a:ext>
            </a:extLst>
          </p:cNvPr>
          <p:cNvSpPr txBox="1">
            <a:spLocks/>
          </p:cNvSpPr>
          <p:nvPr/>
        </p:nvSpPr>
        <p:spPr>
          <a:xfrm>
            <a:off x="2667534" y="3654171"/>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enter into life</a:t>
            </a:r>
          </a:p>
        </p:txBody>
      </p:sp>
      <p:sp>
        <p:nvSpPr>
          <p:cNvPr id="3074" name="Rectangle 2"/>
          <p:cNvSpPr>
            <a:spLocks noGrp="1" noChangeArrowheads="1"/>
          </p:cNvSpPr>
          <p:nvPr>
            <p:ph type="title"/>
          </p:nvPr>
        </p:nvSpPr>
        <p:spPr>
          <a:xfrm>
            <a:off x="457200" y="1623219"/>
            <a:ext cx="82296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 He said to him, "Why do you call Me good?  No one is good     but One, that is, God. But if you want to enter into life, keep the commandments."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Matthew 19:17</a:t>
            </a:r>
          </a:p>
        </p:txBody>
      </p:sp>
      <p:sp>
        <p:nvSpPr>
          <p:cNvPr id="3" name="Rectangle 2">
            <a:extLst>
              <a:ext uri="{FF2B5EF4-FFF2-40B4-BE49-F238E27FC236}">
                <a16:creationId xmlns:a16="http://schemas.microsoft.com/office/drawing/2014/main" id="{F124022D-AE06-4B7F-A000-858ABC6DB469}"/>
              </a:ext>
            </a:extLst>
          </p:cNvPr>
          <p:cNvSpPr txBox="1">
            <a:spLocks noChangeArrowheads="1"/>
          </p:cNvSpPr>
          <p:nvPr/>
        </p:nvSpPr>
        <p:spPr bwMode="auto">
          <a:xfrm>
            <a:off x="5972526" y="3743108"/>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E844AA2F-FF46-424C-8AF4-344DF3AB0BA9}"/>
              </a:ext>
            </a:extLst>
          </p:cNvPr>
          <p:cNvSpPr txBox="1">
            <a:spLocks noChangeArrowheads="1"/>
          </p:cNvSpPr>
          <p:nvPr/>
        </p:nvSpPr>
        <p:spPr bwMode="auto">
          <a:xfrm>
            <a:off x="717504" y="4413262"/>
            <a:ext cx="412032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commandments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E9C6E645-8633-49AA-BC63-02125F9B4676}"/>
              </a:ext>
            </a:extLst>
          </p:cNvPr>
          <p:cNvSpPr txBox="1">
            <a:spLocks noChangeArrowheads="1"/>
          </p:cNvSpPr>
          <p:nvPr/>
        </p:nvSpPr>
        <p:spPr bwMode="auto">
          <a:xfrm>
            <a:off x="2618904" y="3721320"/>
            <a:ext cx="353098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enter into life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578D8923-003D-4697-90C3-A5B2D51798C0}"/>
              </a:ext>
            </a:extLst>
          </p:cNvPr>
          <p:cNvSpPr txBox="1">
            <a:spLocks noChangeArrowheads="1"/>
          </p:cNvSpPr>
          <p:nvPr/>
        </p:nvSpPr>
        <p:spPr bwMode="auto">
          <a:xfrm>
            <a:off x="4746614" y="3407785"/>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Rectangle 9">
            <a:extLst>
              <a:ext uri="{FF2B5EF4-FFF2-40B4-BE49-F238E27FC236}">
                <a16:creationId xmlns:a16="http://schemas.microsoft.com/office/drawing/2014/main" id="{66DD59B8-9E2C-4D4A-ACC2-CCF99E670DB4}"/>
              </a:ext>
            </a:extLst>
          </p:cNvPr>
          <p:cNvSpPr>
            <a:spLocks noChangeArrowheads="1"/>
          </p:cNvSpPr>
          <p:nvPr/>
        </p:nvSpPr>
        <p:spPr bwMode="auto">
          <a:xfrm>
            <a:off x="4597341" y="3071034"/>
            <a:ext cx="1304469"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contourW="127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spc="50" dirty="0">
                <a:ln w="11430">
                  <a:no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50800">
                    <a:schemeClr val="bg1"/>
                  </a:glow>
                  <a:outerShdw blurRad="76200" dist="50800" dir="5400000" algn="tl" rotWithShape="0">
                    <a:srgbClr val="000000">
                      <a:alpha val="65000"/>
                    </a:srgbClr>
                  </a:outerShdw>
                </a:effectLst>
                <a:latin typeface="Calibri" panose="020F0502020204030204" pitchFamily="34" charset="0"/>
              </a:rPr>
              <a:t>God</a:t>
            </a:r>
          </a:p>
        </p:txBody>
      </p:sp>
    </p:spTree>
    <p:extLst>
      <p:ext uri="{BB962C8B-B14F-4D97-AF65-F5344CB8AC3E}">
        <p14:creationId xmlns:p14="http://schemas.microsoft.com/office/powerpoint/2010/main" val="4146230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grpId="0" nodeType="click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stCondLst>
                                            <p:cond delay="0"/>
                                          </p:stCondLst>
                                        </p:cTn>
                                        <p:tgtEl>
                                          <p:spTgt spid="9"/>
                                        </p:tgtEl>
                                      </p:cBhvr>
                                    </p:animEffect>
                                    <p:anim to="" calcmode="lin" valueType="num">
                                      <p:cBhvr>
                                        <p:cTn id="16"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18" fill="hold">
                            <p:stCondLst>
                              <p:cond delay="600"/>
                            </p:stCondLst>
                            <p:childTnLst>
                              <p:par>
                                <p:cTn id="19" presetID="26" presetClass="emph" presetSubtype="0" fill="hold" grpId="1" nodeType="afterEffect">
                                  <p:stCondLst>
                                    <p:cond delay="0"/>
                                  </p:stCondLst>
                                  <p:iterate type="lt">
                                    <p:tmPct val="0"/>
                                  </p:iterate>
                                  <p:childTnLst>
                                    <p:animEffect transition="out" filter="fade">
                                      <p:cBhvr>
                                        <p:cTn id="20" dur="500" tmFilter="0, 0; .2, .5; .8, .5; 1, 0"/>
                                        <p:tgtEl>
                                          <p:spTgt spid="9"/>
                                        </p:tgtEl>
                                      </p:cBhvr>
                                    </p:animEffect>
                                    <p:animScale>
                                      <p:cBhvr>
                                        <p:cTn id="21" dur="250" autoRev="1" fill="hold"/>
                                        <p:tgtEl>
                                          <p:spTgt spid="9"/>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18" presetClass="emph" presetSubtype="0" fill="hold" grpId="1" nodeType="withEffect">
                                  <p:stCondLst>
                                    <p:cond delay="0"/>
                                  </p:stCondLst>
                                  <p:childTnLst>
                                    <p:set>
                                      <p:cBhvr override="childStyle">
                                        <p:cTn id="28" dur="500" fill="hold"/>
                                        <p:tgtEl>
                                          <p:spTgt spid="7"/>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250"/>
                                        <p:tgtEl>
                                          <p:spTgt spid="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50"/>
                                        <p:tgtEl>
                                          <p:spTgt spid="6"/>
                                        </p:tgtEl>
                                      </p:cBhvr>
                                    </p:animEffect>
                                  </p:childTnLst>
                                </p:cTn>
                              </p:par>
                              <p:par>
                                <p:cTn id="40" presetID="42" presetClass="path" presetSubtype="0" accel="50000" decel="50000" fill="hold" grpId="2" nodeType="withEffect">
                                  <p:stCondLst>
                                    <p:cond delay="0"/>
                                  </p:stCondLst>
                                  <p:childTnLst>
                                    <p:animMotion origin="layout" path="M 1.94444E-6 3.33333E-6 L -0.1342 -0.04815 " pathEditMode="relative" rAng="0" ptsTypes="AA">
                                      <p:cBhvr>
                                        <p:cTn id="41" dur="2000" fill="hold"/>
                                        <p:tgtEl>
                                          <p:spTgt spid="3"/>
                                        </p:tgtEl>
                                        <p:attrNameLst>
                                          <p:attrName>ppt_x</p:attrName>
                                          <p:attrName>ppt_y</p:attrName>
                                        </p:attrNameLst>
                                      </p:cBhvr>
                                      <p:rCtr x="-6719" y="-2407"/>
                                    </p:animMotion>
                                  </p:childTnLst>
                                </p:cTn>
                              </p:par>
                              <p:par>
                                <p:cTn id="42" presetID="10" presetClass="exit" presetSubtype="0" fill="hold" grpId="1" nodeType="withEffect">
                                  <p:stCondLst>
                                    <p:cond delay="0"/>
                                  </p:stCondLst>
                                  <p:childTnLst>
                                    <p:animEffect transition="out" filter="fade">
                                      <p:cBhvr>
                                        <p:cTn id="43" dur="1250"/>
                                        <p:tgtEl>
                                          <p:spTgt spid="3074"/>
                                        </p:tgtEl>
                                      </p:cBhvr>
                                    </p:animEffect>
                                    <p:set>
                                      <p:cBhvr>
                                        <p:cTn id="44" dur="1" fill="hold">
                                          <p:stCondLst>
                                            <p:cond delay="1249"/>
                                          </p:stCondLst>
                                        </p:cTn>
                                        <p:tgtEl>
                                          <p:spTgt spid="3074"/>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par>
                                <p:cTn id="51" presetID="10" presetClass="exit" presetSubtype="0" fill="hold" grpId="2" nodeType="withEffect">
                                  <p:stCondLst>
                                    <p:cond delay="0"/>
                                  </p:stCondLst>
                                  <p:iterate type="lt">
                                    <p:tmPct val="0"/>
                                  </p:iterate>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10" presetClass="exit" presetSubtype="0" fill="hold" grpId="1" nodeType="withEffect">
                                  <p:stCondLst>
                                    <p:cond delay="1750"/>
                                  </p:stCondLst>
                                  <p:childTnLst>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par>
                                <p:cTn id="57" presetID="6" presetClass="emph" presetSubtype="0" fill="hold" grpId="2" nodeType="withEffect">
                                  <p:stCondLst>
                                    <p:cond delay="250"/>
                                  </p:stCondLst>
                                  <p:childTnLst>
                                    <p:animScale>
                                      <p:cBhvr>
                                        <p:cTn id="58" dur="2000" fill="hold"/>
                                        <p:tgtEl>
                                          <p:spTgt spid="6"/>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3" grpId="0"/>
      <p:bldP spid="3" grpId="2"/>
      <p:bldP spid="6" grpId="0"/>
      <p:bldP spid="6" grpId="1"/>
      <p:bldP spid="6" grpId="2"/>
      <p:bldP spid="8" grpId="0"/>
      <p:bldP spid="8" grpId="1"/>
      <p:bldP spid="9" grpId="0"/>
      <p:bldP spid="9" grpId="1"/>
      <p:bldP spid="9"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D82258-6764-4070-B415-60CC7BB08CBE}"/>
              </a:ext>
            </a:extLst>
          </p:cNvPr>
          <p:cNvPicPr>
            <a:picLocks noChangeAspect="1"/>
          </p:cNvPicPr>
          <p:nvPr/>
        </p:nvPicPr>
        <p:blipFill rotWithShape="1">
          <a:blip r:embed="rId3">
            <a:extLst>
              <a:ext uri="{28A0092B-C50C-407E-A947-70E740481C1C}">
                <a14:useLocalDpi xmlns:a14="http://schemas.microsoft.com/office/drawing/2010/main" val="0"/>
              </a:ext>
            </a:extLst>
          </a:blip>
          <a:srcRect l="5136" r="11531"/>
          <a:stretch/>
        </p:blipFill>
        <p:spPr>
          <a:xfrm>
            <a:off x="0" y="0"/>
            <a:ext cx="9144000" cy="6858000"/>
          </a:xfrm>
          <a:prstGeom prst="rect">
            <a:avLst/>
          </a:prstGeom>
        </p:spPr>
      </p:pic>
      <p:sp>
        <p:nvSpPr>
          <p:cNvPr id="3074" name="Rectangle 2"/>
          <p:cNvSpPr>
            <a:spLocks noGrp="1" noChangeArrowheads="1"/>
          </p:cNvSpPr>
          <p:nvPr>
            <p:ph type="title"/>
          </p:nvPr>
        </p:nvSpPr>
        <p:spPr>
          <a:xfrm>
            <a:off x="457200" y="1851819"/>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said to them, "All too well you reject the commandment of God, that you may keep your tradition."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Mark 7:9 </a:t>
            </a:r>
          </a:p>
        </p:txBody>
      </p:sp>
      <p:sp>
        <p:nvSpPr>
          <p:cNvPr id="3" name="Rectangle 2">
            <a:extLst>
              <a:ext uri="{FF2B5EF4-FFF2-40B4-BE49-F238E27FC236}">
                <a16:creationId xmlns:a16="http://schemas.microsoft.com/office/drawing/2014/main" id="{8BB417F9-2D64-4427-85ED-42F59111F690}"/>
              </a:ext>
            </a:extLst>
          </p:cNvPr>
          <p:cNvSpPr txBox="1">
            <a:spLocks noChangeArrowheads="1"/>
          </p:cNvSpPr>
          <p:nvPr/>
        </p:nvSpPr>
        <p:spPr bwMode="auto">
          <a:xfrm>
            <a:off x="4746614" y="3407785"/>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 name="Rectangle 1">
            <a:extLst>
              <a:ext uri="{FF2B5EF4-FFF2-40B4-BE49-F238E27FC236}">
                <a16:creationId xmlns:a16="http://schemas.microsoft.com/office/drawing/2014/main" id="{7696191C-E405-44A3-A082-99C60550328B}"/>
              </a:ext>
            </a:extLst>
          </p:cNvPr>
          <p:cNvSpPr/>
          <p:nvPr/>
        </p:nvSpPr>
        <p:spPr>
          <a:xfrm>
            <a:off x="3079561" y="3121744"/>
            <a:ext cx="5210827" cy="45719"/>
          </a:xfrm>
          <a:prstGeom prst="rect">
            <a:avLst/>
          </a:prstGeom>
          <a:solidFill>
            <a:srgbClr val="FF00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hidden="1">
            <a:extLst>
              <a:ext uri="{FF2B5EF4-FFF2-40B4-BE49-F238E27FC236}">
                <a16:creationId xmlns:a16="http://schemas.microsoft.com/office/drawing/2014/main" id="{A14C2F4A-BF2F-440D-8DF1-2E306F6E7552}"/>
              </a:ext>
            </a:extLst>
          </p:cNvPr>
          <p:cNvSpPr txBox="1">
            <a:spLocks noChangeArrowheads="1"/>
          </p:cNvSpPr>
          <p:nvPr/>
        </p:nvSpPr>
        <p:spPr bwMode="auto">
          <a:xfrm>
            <a:off x="5638069" y="3743540"/>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12">
            <a:extLst>
              <a:ext uri="{FF2B5EF4-FFF2-40B4-BE49-F238E27FC236}">
                <a16:creationId xmlns:a16="http://schemas.microsoft.com/office/drawing/2014/main" id="{7F96A44F-3F25-48D5-AD73-399E03169D00}"/>
              </a:ext>
            </a:extLst>
          </p:cNvPr>
          <p:cNvSpPr>
            <a:spLocks noChangeArrowheads="1"/>
          </p:cNvSpPr>
          <p:nvPr/>
        </p:nvSpPr>
        <p:spPr bwMode="auto">
          <a:xfrm>
            <a:off x="535259" y="2614671"/>
            <a:ext cx="1678057"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ln>
                  <a:solidFill>
                    <a:schemeClr val="bg1"/>
                  </a:solidFill>
                </a:ln>
                <a:effectLst>
                  <a:glow rad="63500">
                    <a:srgbClr val="C00000"/>
                  </a:glow>
                </a:effectLst>
                <a:latin typeface="Calibri" panose="020F0502020204030204" pitchFamily="34" charset="0"/>
              </a:rPr>
              <a:t>reject</a:t>
            </a:r>
            <a:endParaRPr lang="en-US" altLang="en-US" sz="4400" b="1" i="1" dirty="0">
              <a:ln>
                <a:solidFill>
                  <a:schemeClr val="bg1"/>
                </a:solidFill>
              </a:ln>
              <a:effectLst>
                <a:glow rad="63500">
                  <a:srgbClr val="C00000"/>
                </a:glow>
              </a:effectLst>
              <a:latin typeface="Calibri" panose="020F0502020204030204" pitchFamily="34" charset="0"/>
            </a:endParaRPr>
          </a:p>
        </p:txBody>
      </p:sp>
      <p:sp>
        <p:nvSpPr>
          <p:cNvPr id="8" name="Rectangle 2">
            <a:extLst>
              <a:ext uri="{FF2B5EF4-FFF2-40B4-BE49-F238E27FC236}">
                <a16:creationId xmlns:a16="http://schemas.microsoft.com/office/drawing/2014/main" id="{2C202EF9-6BE3-4A60-B5EC-2EB846871679}"/>
              </a:ext>
            </a:extLst>
          </p:cNvPr>
          <p:cNvSpPr txBox="1">
            <a:spLocks noChangeArrowheads="1"/>
          </p:cNvSpPr>
          <p:nvPr/>
        </p:nvSpPr>
        <p:spPr bwMode="auto">
          <a:xfrm>
            <a:off x="2163871" y="4066783"/>
            <a:ext cx="2307921" cy="73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custom</a:t>
            </a:r>
            <a:endParaRPr lang="en-US" altLang="en-US"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73C8DF0A-14B0-4C7E-B283-2ED4DD54D797}"/>
              </a:ext>
            </a:extLst>
          </p:cNvPr>
          <p:cNvSpPr txBox="1">
            <a:spLocks noChangeArrowheads="1"/>
          </p:cNvSpPr>
          <p:nvPr/>
        </p:nvSpPr>
        <p:spPr bwMode="auto">
          <a:xfrm>
            <a:off x="2163871" y="4066784"/>
            <a:ext cx="2307921" cy="73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practice</a:t>
            </a:r>
            <a:endParaRPr lang="en-US" altLang="en-US"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D9F793F7-3197-47A5-8B8A-ECFC1CD7C880}"/>
              </a:ext>
            </a:extLst>
          </p:cNvPr>
          <p:cNvSpPr txBox="1">
            <a:spLocks noChangeArrowheads="1"/>
          </p:cNvSpPr>
          <p:nvPr/>
        </p:nvSpPr>
        <p:spPr bwMode="auto">
          <a:xfrm>
            <a:off x="2376815" y="4066784"/>
            <a:ext cx="1856984" cy="73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habit</a:t>
            </a:r>
            <a:endParaRPr lang="en-US" altLang="en-US"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C29301DC-5475-40DD-9A37-97B6E969060F}"/>
              </a:ext>
            </a:extLst>
          </p:cNvPr>
          <p:cNvSpPr txBox="1">
            <a:spLocks noChangeArrowheads="1"/>
          </p:cNvSpPr>
          <p:nvPr/>
        </p:nvSpPr>
        <p:spPr bwMode="auto">
          <a:xfrm>
            <a:off x="2414392" y="4079310"/>
            <a:ext cx="1819405" cy="73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belief</a:t>
            </a:r>
            <a:endParaRPr lang="en-US" altLang="en-US"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86833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00955 0.06991 " pathEditMode="relative" rAng="0" ptsTypes="AA">
                                      <p:cBhvr>
                                        <p:cTn id="10" dur="750" spd="-100000" fill="hold"/>
                                        <p:tgtEl>
                                          <p:spTgt spid="3074"/>
                                        </p:tgtEl>
                                        <p:attrNameLst>
                                          <p:attrName>ppt_x</p:attrName>
                                          <p:attrName>ppt_y</p:attrName>
                                        </p:attrNameLst>
                                      </p:cBhvr>
                                      <p:rCtr x="469" y="3495"/>
                                    </p:animMotion>
                                  </p:childTnLst>
                                </p:cTn>
                              </p:par>
                            </p:childTnLst>
                          </p:cTn>
                        </p:par>
                        <p:par>
                          <p:cTn id="11" fill="hold">
                            <p:stCondLst>
                              <p:cond delay="750"/>
                            </p:stCondLst>
                            <p:childTnLst>
                              <p:par>
                                <p:cTn id="12" presetID="10" presetClass="exit" presetSubtype="0" fill="hold" grpId="1" nodeType="afterEffect">
                                  <p:stCondLst>
                                    <p:cond delay="0"/>
                                  </p:stCondLst>
                                  <p:childTnLst>
                                    <p:animEffect transition="out" filter="fade">
                                      <p:cBhvr>
                                        <p:cTn id="13" dur="250"/>
                                        <p:tgtEl>
                                          <p:spTgt spid="3"/>
                                        </p:tgtEl>
                                      </p:cBhvr>
                                    </p:animEffect>
                                    <p:set>
                                      <p:cBhvr>
                                        <p:cTn id="14" dur="1" fill="hold">
                                          <p:stCondLst>
                                            <p:cond delay="24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50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750"/>
                                        <p:tgtEl>
                                          <p:spTgt spid="2"/>
                                        </p:tgtEl>
                                      </p:cBhvr>
                                    </p:animEffect>
                                  </p:childTnLst>
                                </p:cTn>
                              </p:par>
                              <p:par>
                                <p:cTn id="20" presetID="39" presetClass="entr" presetSubtype="0" accel="10000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3"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4"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grpId="0" nodeType="click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childTnLst>
                                </p:cTn>
                              </p:par>
                              <p:par>
                                <p:cTn id="38" presetID="23" presetClass="exit" presetSubtype="32" fill="hold" grpId="2" nodeType="withEffect">
                                  <p:stCondLst>
                                    <p:cond delay="0"/>
                                  </p:stCondLst>
                                  <p:childTnLst>
                                    <p:anim calcmode="lin" valueType="num">
                                      <p:cBhvr>
                                        <p:cTn id="39" dur="500"/>
                                        <p:tgtEl>
                                          <p:spTgt spid="8"/>
                                        </p:tgtEl>
                                        <p:attrNameLst>
                                          <p:attrName>ppt_w</p:attrName>
                                        </p:attrNameLst>
                                      </p:cBhvr>
                                      <p:tavLst>
                                        <p:tav tm="0">
                                          <p:val>
                                            <p:strVal val="ppt_w"/>
                                          </p:val>
                                        </p:tav>
                                        <p:tav tm="100000">
                                          <p:val>
                                            <p:fltVal val="0"/>
                                          </p:val>
                                        </p:tav>
                                      </p:tavLst>
                                    </p:anim>
                                    <p:anim calcmode="lin" valueType="num">
                                      <p:cBhvr>
                                        <p:cTn id="40" dur="500"/>
                                        <p:tgtEl>
                                          <p:spTgt spid="8"/>
                                        </p:tgtEl>
                                        <p:attrNameLst>
                                          <p:attrName>ppt_h</p:attrName>
                                        </p:attrNameLst>
                                      </p:cBhvr>
                                      <p:tavLst>
                                        <p:tav tm="0">
                                          <p:val>
                                            <p:strVal val="ppt_h"/>
                                          </p:val>
                                        </p:tav>
                                        <p:tav tm="100000">
                                          <p:val>
                                            <p:fltVal val="0"/>
                                          </p:val>
                                        </p:tav>
                                      </p:tavLst>
                                    </p:anim>
                                    <p:set>
                                      <p:cBhvr>
                                        <p:cTn id="41" dur="1" fill="hold">
                                          <p:stCondLst>
                                            <p:cond delay="499"/>
                                          </p:stCondLst>
                                        </p:cTn>
                                        <p:tgtEl>
                                          <p:spTgt spid="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grpId="0" nodeType="clickEffect">
                                  <p:stCondLst>
                                    <p:cond delay="25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childTnLst>
                                </p:cTn>
                              </p:par>
                              <p:par>
                                <p:cTn id="48" presetID="23" presetClass="exit" presetSubtype="32" fill="hold" grpId="1" nodeType="withEffect">
                                  <p:stCondLst>
                                    <p:cond delay="0"/>
                                  </p:stCondLst>
                                  <p:childTnLst>
                                    <p:anim calcmode="lin" valueType="num">
                                      <p:cBhvr>
                                        <p:cTn id="49" dur="500"/>
                                        <p:tgtEl>
                                          <p:spTgt spid="9"/>
                                        </p:tgtEl>
                                        <p:attrNameLst>
                                          <p:attrName>ppt_w</p:attrName>
                                        </p:attrNameLst>
                                      </p:cBhvr>
                                      <p:tavLst>
                                        <p:tav tm="0">
                                          <p:val>
                                            <p:strVal val="ppt_w"/>
                                          </p:val>
                                        </p:tav>
                                        <p:tav tm="100000">
                                          <p:val>
                                            <p:fltVal val="0"/>
                                          </p:val>
                                        </p:tav>
                                      </p:tavLst>
                                    </p:anim>
                                    <p:anim calcmode="lin" valueType="num">
                                      <p:cBhvr>
                                        <p:cTn id="50" dur="500"/>
                                        <p:tgtEl>
                                          <p:spTgt spid="9"/>
                                        </p:tgtEl>
                                        <p:attrNameLst>
                                          <p:attrName>ppt_h</p:attrName>
                                        </p:attrNameLst>
                                      </p:cBhvr>
                                      <p:tavLst>
                                        <p:tav tm="0">
                                          <p:val>
                                            <p:strVal val="ppt_h"/>
                                          </p:val>
                                        </p:tav>
                                        <p:tav tm="100000">
                                          <p:val>
                                            <p:fltVal val="0"/>
                                          </p:val>
                                        </p:tav>
                                      </p:tavLst>
                                    </p:anim>
                                    <p:set>
                                      <p:cBhvr>
                                        <p:cTn id="51" dur="1" fill="hold">
                                          <p:stCondLst>
                                            <p:cond delay="499"/>
                                          </p:stCondLst>
                                        </p:cTn>
                                        <p:tgtEl>
                                          <p:spTgt spid="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grpId="0" nodeType="clickEffect">
                                  <p:stCondLst>
                                    <p:cond delay="250"/>
                                  </p:stCondLst>
                                  <p:childTnLst>
                                    <p:set>
                                      <p:cBhvr>
                                        <p:cTn id="55" dur="1" fill="hold">
                                          <p:stCondLst>
                                            <p:cond delay="0"/>
                                          </p:stCondLst>
                                        </p:cTn>
                                        <p:tgtEl>
                                          <p:spTgt spid="11"/>
                                        </p:tgtEl>
                                        <p:attrNameLst>
                                          <p:attrName>style.visibility</p:attrName>
                                        </p:attrNameLst>
                                      </p:cBhvr>
                                      <p:to>
                                        <p:strVal val="visible"/>
                                      </p:to>
                                    </p:set>
                                    <p:anim calcmode="lin" valueType="num">
                                      <p:cBhvr>
                                        <p:cTn id="56" dur="500" fill="hold"/>
                                        <p:tgtEl>
                                          <p:spTgt spid="11"/>
                                        </p:tgtEl>
                                        <p:attrNameLst>
                                          <p:attrName>ppt_w</p:attrName>
                                        </p:attrNameLst>
                                      </p:cBhvr>
                                      <p:tavLst>
                                        <p:tav tm="0">
                                          <p:val>
                                            <p:fltVal val="0"/>
                                          </p:val>
                                        </p:tav>
                                        <p:tav tm="100000">
                                          <p:val>
                                            <p:strVal val="#ppt_w"/>
                                          </p:val>
                                        </p:tav>
                                      </p:tavLst>
                                    </p:anim>
                                    <p:anim calcmode="lin" valueType="num">
                                      <p:cBhvr>
                                        <p:cTn id="57" dur="500" fill="hold"/>
                                        <p:tgtEl>
                                          <p:spTgt spid="11"/>
                                        </p:tgtEl>
                                        <p:attrNameLst>
                                          <p:attrName>ppt_h</p:attrName>
                                        </p:attrNameLst>
                                      </p:cBhvr>
                                      <p:tavLst>
                                        <p:tav tm="0">
                                          <p:val>
                                            <p:fltVal val="0"/>
                                          </p:val>
                                        </p:tav>
                                        <p:tav tm="100000">
                                          <p:val>
                                            <p:strVal val="#ppt_h"/>
                                          </p:val>
                                        </p:tav>
                                      </p:tavLst>
                                    </p:anim>
                                  </p:childTnLst>
                                </p:cTn>
                              </p:par>
                              <p:par>
                                <p:cTn id="58" presetID="23" presetClass="exit" presetSubtype="32" fill="hold" grpId="1" nodeType="withEffect">
                                  <p:stCondLst>
                                    <p:cond delay="0"/>
                                  </p:stCondLst>
                                  <p:childTnLst>
                                    <p:anim calcmode="lin" valueType="num">
                                      <p:cBhvr>
                                        <p:cTn id="59" dur="500"/>
                                        <p:tgtEl>
                                          <p:spTgt spid="10"/>
                                        </p:tgtEl>
                                        <p:attrNameLst>
                                          <p:attrName>ppt_w</p:attrName>
                                        </p:attrNameLst>
                                      </p:cBhvr>
                                      <p:tavLst>
                                        <p:tav tm="0">
                                          <p:val>
                                            <p:strVal val="ppt_w"/>
                                          </p:val>
                                        </p:tav>
                                        <p:tav tm="100000">
                                          <p:val>
                                            <p:fltVal val="0"/>
                                          </p:val>
                                        </p:tav>
                                      </p:tavLst>
                                    </p:anim>
                                    <p:anim calcmode="lin" valueType="num">
                                      <p:cBhvr>
                                        <p:cTn id="60" dur="500"/>
                                        <p:tgtEl>
                                          <p:spTgt spid="10"/>
                                        </p:tgtEl>
                                        <p:attrNameLst>
                                          <p:attrName>ppt_h</p:attrName>
                                        </p:attrNameLst>
                                      </p:cBhvr>
                                      <p:tavLst>
                                        <p:tav tm="0">
                                          <p:val>
                                            <p:strVal val="ppt_h"/>
                                          </p:val>
                                        </p:tav>
                                        <p:tav tm="100000">
                                          <p:val>
                                            <p:fltVal val="0"/>
                                          </p:val>
                                        </p:tav>
                                      </p:tavLst>
                                    </p:anim>
                                    <p:set>
                                      <p:cBhvr>
                                        <p:cTn id="61" dur="1" fill="hold">
                                          <p:stCondLst>
                                            <p:cond delay="499"/>
                                          </p:stCondLst>
                                        </p:cTn>
                                        <p:tgtEl>
                                          <p:spTgt spid="10"/>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250"/>
                                        <p:tgtEl>
                                          <p:spTgt spid="3"/>
                                        </p:tgtEl>
                                      </p:cBhvr>
                                    </p:animEffect>
                                  </p:childTnLst>
                                </p:cTn>
                              </p:par>
                              <p:par>
                                <p:cTn id="67" presetID="42" presetClass="path" presetSubtype="0" accel="50000" decel="50000" fill="hold" grpId="2" nodeType="withEffect">
                                  <p:stCondLst>
                                    <p:cond delay="0"/>
                                  </p:stCondLst>
                                  <p:childTnLst>
                                    <p:animMotion origin="layout" path="M -2.77778E-7 -4.07407E-6 L 0.09722 0.04931 " pathEditMode="relative" rAng="0" ptsTypes="AA">
                                      <p:cBhvr>
                                        <p:cTn id="68" dur="2000" fill="hold"/>
                                        <p:tgtEl>
                                          <p:spTgt spid="3"/>
                                        </p:tgtEl>
                                        <p:attrNameLst>
                                          <p:attrName>ppt_x</p:attrName>
                                          <p:attrName>ppt_y</p:attrName>
                                        </p:attrNameLst>
                                      </p:cBhvr>
                                      <p:rCtr x="4861" y="2454"/>
                                    </p:animMotion>
                                  </p:childTnLst>
                                </p:cTn>
                              </p:par>
                              <p:par>
                                <p:cTn id="69" presetID="10" presetClass="exit" presetSubtype="0" fill="hold" grpId="1" nodeType="withEffect">
                                  <p:stCondLst>
                                    <p:cond delay="0"/>
                                  </p:stCondLst>
                                  <p:childTnLst>
                                    <p:animEffect transition="out" filter="fade">
                                      <p:cBhvr>
                                        <p:cTn id="70" dur="1250"/>
                                        <p:tgtEl>
                                          <p:spTgt spid="3074"/>
                                        </p:tgtEl>
                                      </p:cBhvr>
                                    </p:animEffect>
                                    <p:set>
                                      <p:cBhvr>
                                        <p:cTn id="71" dur="1" fill="hold">
                                          <p:stCondLst>
                                            <p:cond delay="1249"/>
                                          </p:stCondLst>
                                        </p:cTn>
                                        <p:tgtEl>
                                          <p:spTgt spid="3074"/>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1250"/>
                                        <p:tgtEl>
                                          <p:spTgt spid="7"/>
                                        </p:tgtEl>
                                      </p:cBhvr>
                                    </p:animEffect>
                                    <p:set>
                                      <p:cBhvr>
                                        <p:cTn id="74" dur="1" fill="hold">
                                          <p:stCondLst>
                                            <p:cond delay="1249"/>
                                          </p:stCondLst>
                                        </p:cTn>
                                        <p:tgtEl>
                                          <p:spTgt spid="7"/>
                                        </p:tgtEl>
                                        <p:attrNameLst>
                                          <p:attrName>style.visibility</p:attrName>
                                        </p:attrNameLst>
                                      </p:cBhvr>
                                      <p:to>
                                        <p:strVal val="hidden"/>
                                      </p:to>
                                    </p:set>
                                  </p:childTnLst>
                                </p:cTn>
                              </p:par>
                              <p:par>
                                <p:cTn id="75" presetID="42" presetClass="path" presetSubtype="0" accel="50000" decel="50000" fill="hold" grpId="2" nodeType="withEffect">
                                  <p:stCondLst>
                                    <p:cond delay="0"/>
                                  </p:stCondLst>
                                  <p:childTnLst>
                                    <p:animMotion origin="layout" path="M -3.61111E-6 -4.44444E-6 L 0.21285 0.19584 " pathEditMode="relative" rAng="0" ptsTypes="AA">
                                      <p:cBhvr>
                                        <p:cTn id="76" dur="1250" fill="hold"/>
                                        <p:tgtEl>
                                          <p:spTgt spid="7"/>
                                        </p:tgtEl>
                                        <p:attrNameLst>
                                          <p:attrName>ppt_x</p:attrName>
                                          <p:attrName>ppt_y</p:attrName>
                                        </p:attrNameLst>
                                      </p:cBhvr>
                                      <p:rCtr x="10642" y="9792"/>
                                    </p:animMotion>
                                  </p:childTnLst>
                                </p:cTn>
                              </p:par>
                              <p:par>
                                <p:cTn id="77" presetID="16" presetClass="exit" presetSubtype="21" fill="hold" grpId="1" nodeType="withEffect">
                                  <p:stCondLst>
                                    <p:cond delay="0"/>
                                  </p:stCondLst>
                                  <p:childTnLst>
                                    <p:animEffect transition="out" filter="barn(inVertical)">
                                      <p:cBhvr>
                                        <p:cTn id="78" dur="500"/>
                                        <p:tgtEl>
                                          <p:spTgt spid="2"/>
                                        </p:tgtEl>
                                      </p:cBhvr>
                                    </p:animEffect>
                                    <p:set>
                                      <p:cBhvr>
                                        <p:cTn id="79" dur="1" fill="hold">
                                          <p:stCondLst>
                                            <p:cond delay="499"/>
                                          </p:stCondLst>
                                        </p:cTn>
                                        <p:tgtEl>
                                          <p:spTgt spid="2"/>
                                        </p:tgtEl>
                                        <p:attrNameLst>
                                          <p:attrName>style.visibility</p:attrName>
                                        </p:attrNameLst>
                                      </p:cBhvr>
                                      <p:to>
                                        <p:strVal val="hidden"/>
                                      </p:to>
                                    </p:set>
                                  </p:childTnLst>
                                </p:cTn>
                              </p:par>
                              <p:par>
                                <p:cTn id="80" presetID="23" presetClass="exit" presetSubtype="32" fill="hold" grpId="1" nodeType="withEffect">
                                  <p:stCondLst>
                                    <p:cond delay="500"/>
                                  </p:stCondLst>
                                  <p:childTnLst>
                                    <p:anim calcmode="lin" valueType="num">
                                      <p:cBhvr>
                                        <p:cTn id="81" dur="750"/>
                                        <p:tgtEl>
                                          <p:spTgt spid="11"/>
                                        </p:tgtEl>
                                        <p:attrNameLst>
                                          <p:attrName>ppt_w</p:attrName>
                                        </p:attrNameLst>
                                      </p:cBhvr>
                                      <p:tavLst>
                                        <p:tav tm="0">
                                          <p:val>
                                            <p:strVal val="ppt_w"/>
                                          </p:val>
                                        </p:tav>
                                        <p:tav tm="100000">
                                          <p:val>
                                            <p:fltVal val="0"/>
                                          </p:val>
                                        </p:tav>
                                      </p:tavLst>
                                    </p:anim>
                                    <p:anim calcmode="lin" valueType="num">
                                      <p:cBhvr>
                                        <p:cTn id="82" dur="750"/>
                                        <p:tgtEl>
                                          <p:spTgt spid="11"/>
                                        </p:tgtEl>
                                        <p:attrNameLst>
                                          <p:attrName>ppt_h</p:attrName>
                                        </p:attrNameLst>
                                      </p:cBhvr>
                                      <p:tavLst>
                                        <p:tav tm="0">
                                          <p:val>
                                            <p:strVal val="ppt_h"/>
                                          </p:val>
                                        </p:tav>
                                        <p:tav tm="100000">
                                          <p:val>
                                            <p:fltVal val="0"/>
                                          </p:val>
                                        </p:tav>
                                      </p:tavLst>
                                    </p:anim>
                                    <p:set>
                                      <p:cBhvr>
                                        <p:cTn id="83" dur="1" fill="hold">
                                          <p:stCondLst>
                                            <p:cond delay="74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3" grpId="0"/>
      <p:bldP spid="3" grpId="1"/>
      <p:bldP spid="3" grpId="2"/>
      <p:bldP spid="2" grpId="0" animBg="1"/>
      <p:bldP spid="2" grpId="1" animBg="1"/>
      <p:bldP spid="7" grpId="0"/>
      <p:bldP spid="7" grpId="1"/>
      <p:bldP spid="7" grpId="2"/>
      <p:bldP spid="8" grpId="0"/>
      <p:bldP spid="8" grpId="2"/>
      <p:bldP spid="9" grpId="0"/>
      <p:bldP spid="9" grpId="1"/>
      <p:bldP spid="10" grpId="0"/>
      <p:bldP spid="10" grpId="1"/>
      <p:bldP spid="11" grpId="0"/>
      <p:bldP spid="11"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6A8D72-9BE5-4051-820F-C3AFFC8FE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7DB79EEC-101E-44EF-9EA4-E423259E5D3C}"/>
              </a:ext>
            </a:extLst>
          </p:cNvPr>
          <p:cNvSpPr txBox="1">
            <a:spLocks/>
          </p:cNvSpPr>
          <p:nvPr/>
        </p:nvSpPr>
        <p:spPr>
          <a:xfrm>
            <a:off x="2562688" y="3071258"/>
            <a:ext cx="4105922" cy="7465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8" name="Title 1">
            <a:extLst>
              <a:ext uri="{FF2B5EF4-FFF2-40B4-BE49-F238E27FC236}">
                <a16:creationId xmlns:a16="http://schemas.microsoft.com/office/drawing/2014/main" id="{4A065353-D2D4-47FE-A8EC-984FBCB4C28C}"/>
              </a:ext>
            </a:extLst>
          </p:cNvPr>
          <p:cNvSpPr txBox="1">
            <a:spLocks/>
          </p:cNvSpPr>
          <p:nvPr/>
        </p:nvSpPr>
        <p:spPr>
          <a:xfrm>
            <a:off x="5734538" y="3761950"/>
            <a:ext cx="1931573" cy="7215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381000" y="1699419"/>
            <a:ext cx="8382000" cy="3459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the ones that fell on the   good ground are those who, having heard the word with a noble and good heart, keep it and bear fruit with patience."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8:15 </a:t>
            </a:r>
          </a:p>
        </p:txBody>
      </p:sp>
      <p:sp>
        <p:nvSpPr>
          <p:cNvPr id="3" name="!!Keep">
            <a:extLst>
              <a:ext uri="{FF2B5EF4-FFF2-40B4-BE49-F238E27FC236}">
                <a16:creationId xmlns:a16="http://schemas.microsoft.com/office/drawing/2014/main" id="{C9C54F8D-F836-4C77-B857-4712EB836075}"/>
              </a:ext>
            </a:extLst>
          </p:cNvPr>
          <p:cNvSpPr txBox="1">
            <a:spLocks noChangeArrowheads="1"/>
          </p:cNvSpPr>
          <p:nvPr/>
        </p:nvSpPr>
        <p:spPr bwMode="auto">
          <a:xfrm>
            <a:off x="5642831" y="3743540"/>
            <a:ext cx="212047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 it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525C792B-B2F2-49E5-A1E3-04932E25BF96}"/>
              </a:ext>
            </a:extLst>
          </p:cNvPr>
          <p:cNvSpPr txBox="1">
            <a:spLocks noChangeArrowheads="1"/>
          </p:cNvSpPr>
          <p:nvPr/>
        </p:nvSpPr>
        <p:spPr bwMode="auto">
          <a:xfrm>
            <a:off x="5743758" y="3743722"/>
            <a:ext cx="1461354"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A73F6789-DCA6-40ED-8C7C-D8450BB0101C}"/>
              </a:ext>
            </a:extLst>
          </p:cNvPr>
          <p:cNvSpPr txBox="1">
            <a:spLocks noChangeArrowheads="1"/>
          </p:cNvSpPr>
          <p:nvPr/>
        </p:nvSpPr>
        <p:spPr bwMode="auto">
          <a:xfrm>
            <a:off x="2562162" y="3049202"/>
            <a:ext cx="411479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heard the word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32408D43-7540-4CB0-8BD5-FF13D6E869CB}"/>
              </a:ext>
            </a:extLst>
          </p:cNvPr>
          <p:cNvSpPr txBox="1">
            <a:spLocks noChangeArrowheads="1"/>
          </p:cNvSpPr>
          <p:nvPr/>
        </p:nvSpPr>
        <p:spPr bwMode="auto">
          <a:xfrm>
            <a:off x="5718795" y="3723161"/>
            <a:ext cx="197708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keep it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Fruit">
            <a:extLst>
              <a:ext uri="{FF2B5EF4-FFF2-40B4-BE49-F238E27FC236}">
                <a16:creationId xmlns:a16="http://schemas.microsoft.com/office/drawing/2014/main" id="{D5F0E0B6-8A85-491E-BB91-FEF2C6737B51}"/>
              </a:ext>
            </a:extLst>
          </p:cNvPr>
          <p:cNvSpPr txBox="1">
            <a:spLocks noChangeArrowheads="1"/>
          </p:cNvSpPr>
          <p:nvPr/>
        </p:nvSpPr>
        <p:spPr bwMode="auto">
          <a:xfrm>
            <a:off x="279400" y="4409162"/>
            <a:ext cx="2700229" cy="73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gradFill>
                  <a:gsLst>
                    <a:gs pos="47000">
                      <a:srgbClr val="FF0000"/>
                    </a:gs>
                    <a:gs pos="74000">
                      <a:schemeClr val="accent1">
                        <a:lumMod val="45000"/>
                        <a:lumOff val="55000"/>
                      </a:schemeClr>
                    </a:gs>
                    <a:gs pos="83000">
                      <a:schemeClr val="accent1">
                        <a:lumMod val="45000"/>
                        <a:lumOff val="55000"/>
                      </a:schemeClr>
                    </a:gs>
                    <a:gs pos="100000">
                      <a:srgbClr val="FFFF00"/>
                    </a:gs>
                  </a:gsLst>
                  <a:lin ang="5400000" scaled="1"/>
                </a:gradFill>
                <a:effectLst>
                  <a:glow rad="76200">
                    <a:schemeClr val="tx1"/>
                  </a:glow>
                  <a:outerShdw blurRad="50800" algn="tl" rotWithShape="0">
                    <a:srgbClr val="000000"/>
                  </a:outerShdw>
                </a:effectLst>
                <a:latin typeface="Calibri" panose="020F0502020204030204" pitchFamily="34" charset="0"/>
              </a:rPr>
              <a:t>bear fruit</a:t>
            </a:r>
            <a:endParaRPr lang="en-US" altLang="en-US" b="1" i="1" kern="0" dirty="0">
              <a:ln w="17780" cmpd="sng">
                <a:solidFill>
                  <a:srgbClr val="FFFFFF"/>
                </a:solidFill>
                <a:prstDash val="solid"/>
                <a:miter lim="800000"/>
              </a:ln>
              <a:gradFill>
                <a:gsLst>
                  <a:gs pos="47000">
                    <a:srgbClr val="FF0000"/>
                  </a:gs>
                  <a:gs pos="74000">
                    <a:schemeClr val="accent1">
                      <a:lumMod val="45000"/>
                      <a:lumOff val="55000"/>
                    </a:schemeClr>
                  </a:gs>
                  <a:gs pos="83000">
                    <a:schemeClr val="accent1">
                      <a:lumMod val="45000"/>
                      <a:lumOff val="55000"/>
                    </a:schemeClr>
                  </a:gs>
                  <a:gs pos="100000">
                    <a:srgbClr val="FFFF00"/>
                  </a:gs>
                </a:gsLst>
                <a:lin ang="5400000" scaled="1"/>
              </a:gra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4218993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9"/>
                                        </p:tgtEl>
                                      </p:cBhvr>
                                    </p:animEffect>
                                    <p:set>
                                      <p:cBhvr>
                                        <p:cTn id="14" dur="1" fill="hold">
                                          <p:stCondLst>
                                            <p:cond delay="249"/>
                                          </p:stCondLst>
                                        </p:cTn>
                                        <p:tgtEl>
                                          <p:spTgt spid="9"/>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5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18" presetClass="emph" presetSubtype="0" fill="hold" grpId="1" nodeType="withEffect">
                                  <p:stCondLst>
                                    <p:cond delay="0"/>
                                  </p:stCondLst>
                                  <p:childTnLst>
                                    <p:set>
                                      <p:cBhvr override="childStyle">
                                        <p:cTn id="24" dur="500" fill="hold"/>
                                        <p:tgtEl>
                                          <p:spTgt spid="7"/>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par>
                                <p:cTn id="33" presetID="18" presetClass="emph" presetSubtype="0" fill="hold" grpId="1" nodeType="withEffect">
                                  <p:stCondLst>
                                    <p:cond delay="0"/>
                                  </p:stCondLst>
                                  <p:childTnLst>
                                    <p:set>
                                      <p:cBhvr override="childStyle">
                                        <p:cTn id="34" dur="500" fill="hold"/>
                                        <p:tgtEl>
                                          <p:spTgt spid="8"/>
                                        </p:tgtEl>
                                        <p:attrNameLst>
                                          <p:attrName>style.textDecorationUnderline</p:attrName>
                                        </p:attrNameLst>
                                      </p:cBhvr>
                                      <p:to>
                                        <p:strVal val="true"/>
                                      </p:to>
                                    </p:set>
                                  </p:childTnLst>
                                </p:cTn>
                              </p:par>
                              <p:par>
                                <p:cTn id="35" presetID="22" presetClass="entr" presetSubtype="8"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8"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heel(8)">
                                      <p:cBhvr>
                                        <p:cTn id="4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3074" grpId="0"/>
      <p:bldP spid="3" grpId="0"/>
      <p:bldP spid="9" grpId="1"/>
      <p:bldP spid="11"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6A8D72-9BE5-4051-820F-C3AFFC8FE70F}"/>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Keep">
            <a:extLst>
              <a:ext uri="{FF2B5EF4-FFF2-40B4-BE49-F238E27FC236}">
                <a16:creationId xmlns:a16="http://schemas.microsoft.com/office/drawing/2014/main" id="{3A028363-FA75-4CDC-A868-5E6FAAF7DC1E}"/>
              </a:ext>
            </a:extLst>
          </p:cNvPr>
          <p:cNvSpPr txBox="1">
            <a:spLocks noChangeArrowheads="1"/>
          </p:cNvSpPr>
          <p:nvPr/>
        </p:nvSpPr>
        <p:spPr bwMode="auto">
          <a:xfrm>
            <a:off x="5734830" y="3438308"/>
            <a:ext cx="2180155"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latin typeface="Calibri" panose="020F0502020204030204" pitchFamily="34" charset="0"/>
              </a:rPr>
              <a:t>keep it</a:t>
            </a:r>
          </a:p>
        </p:txBody>
      </p:sp>
      <p:sp>
        <p:nvSpPr>
          <p:cNvPr id="15" name="!!Fruit">
            <a:extLst>
              <a:ext uri="{FF2B5EF4-FFF2-40B4-BE49-F238E27FC236}">
                <a16:creationId xmlns:a16="http://schemas.microsoft.com/office/drawing/2014/main" id="{F518FA26-74F2-49DC-A29E-3EF21D42C705}"/>
              </a:ext>
            </a:extLst>
          </p:cNvPr>
          <p:cNvSpPr/>
          <p:nvPr/>
        </p:nvSpPr>
        <p:spPr>
          <a:xfrm>
            <a:off x="3134076" y="1673538"/>
            <a:ext cx="2845193" cy="3637583"/>
          </a:xfrm>
          <a:custGeom>
            <a:avLst/>
            <a:gdLst>
              <a:gd name="connsiteX0" fmla="*/ 420736 w 2866616"/>
              <a:gd name="connsiteY0" fmla="*/ 1739043 h 3657600"/>
              <a:gd name="connsiteX1" fmla="*/ 291710 w 2866616"/>
              <a:gd name="connsiteY1" fmla="*/ 1817581 h 3657600"/>
              <a:gd name="connsiteX2" fmla="*/ 179514 w 2866616"/>
              <a:gd name="connsiteY2" fmla="*/ 1997095 h 3657600"/>
              <a:gd name="connsiteX3" fmla="*/ 22439 w 2866616"/>
              <a:gd name="connsiteY3" fmla="*/ 2333684 h 3657600"/>
              <a:gd name="connsiteX4" fmla="*/ 0 w 2866616"/>
              <a:gd name="connsiteY4" fmla="*/ 2675883 h 3657600"/>
              <a:gd name="connsiteX5" fmla="*/ 95367 w 2866616"/>
              <a:gd name="connsiteY5" fmla="*/ 3096619 h 3657600"/>
              <a:gd name="connsiteX6" fmla="*/ 280491 w 2866616"/>
              <a:gd name="connsiteY6" fmla="*/ 3371500 h 3657600"/>
              <a:gd name="connsiteX7" fmla="*/ 538542 w 2866616"/>
              <a:gd name="connsiteY7" fmla="*/ 3595892 h 3657600"/>
              <a:gd name="connsiteX8" fmla="*/ 790984 w 2866616"/>
              <a:gd name="connsiteY8" fmla="*/ 3657600 h 3657600"/>
              <a:gd name="connsiteX9" fmla="*/ 1032206 w 2866616"/>
              <a:gd name="connsiteY9" fmla="*/ 3573453 h 3657600"/>
              <a:gd name="connsiteX10" fmla="*/ 1290258 w 2866616"/>
              <a:gd name="connsiteY10" fmla="*/ 3371500 h 3657600"/>
              <a:gd name="connsiteX11" fmla="*/ 1380015 w 2866616"/>
              <a:gd name="connsiteY11" fmla="*/ 3236864 h 3657600"/>
              <a:gd name="connsiteX12" fmla="*/ 1436113 w 2866616"/>
              <a:gd name="connsiteY12" fmla="*/ 3079789 h 3657600"/>
              <a:gd name="connsiteX13" fmla="*/ 1593188 w 2866616"/>
              <a:gd name="connsiteY13" fmla="*/ 3360280 h 3657600"/>
              <a:gd name="connsiteX14" fmla="*/ 1817580 w 2866616"/>
              <a:gd name="connsiteY14" fmla="*/ 3528575 h 3657600"/>
              <a:gd name="connsiteX15" fmla="*/ 2126120 w 2866616"/>
              <a:gd name="connsiteY15" fmla="*/ 3579063 h 3657600"/>
              <a:gd name="connsiteX16" fmla="*/ 2300024 w 2866616"/>
              <a:gd name="connsiteY16" fmla="*/ 3534184 h 3657600"/>
              <a:gd name="connsiteX17" fmla="*/ 2406611 w 2866616"/>
              <a:gd name="connsiteY17" fmla="*/ 3427598 h 3657600"/>
              <a:gd name="connsiteX18" fmla="*/ 2457099 w 2866616"/>
              <a:gd name="connsiteY18" fmla="*/ 3371500 h 3657600"/>
              <a:gd name="connsiteX19" fmla="*/ 2546856 w 2866616"/>
              <a:gd name="connsiteY19" fmla="*/ 3292962 h 3657600"/>
              <a:gd name="connsiteX20" fmla="*/ 2619784 w 2866616"/>
              <a:gd name="connsiteY20" fmla="*/ 3147107 h 3657600"/>
              <a:gd name="connsiteX21" fmla="*/ 2687102 w 2866616"/>
              <a:gd name="connsiteY21" fmla="*/ 3074179 h 3657600"/>
              <a:gd name="connsiteX22" fmla="*/ 2737590 w 2866616"/>
              <a:gd name="connsiteY22" fmla="*/ 2894665 h 3657600"/>
              <a:gd name="connsiteX23" fmla="*/ 2782469 w 2866616"/>
              <a:gd name="connsiteY23" fmla="*/ 2855397 h 3657600"/>
              <a:gd name="connsiteX24" fmla="*/ 2844177 w 2866616"/>
              <a:gd name="connsiteY24" fmla="*/ 2743200 h 3657600"/>
              <a:gd name="connsiteX25" fmla="*/ 2866616 w 2866616"/>
              <a:gd name="connsiteY25" fmla="*/ 2501978 h 3657600"/>
              <a:gd name="connsiteX26" fmla="*/ 2838567 w 2866616"/>
              <a:gd name="connsiteY26" fmla="*/ 2271976 h 3657600"/>
              <a:gd name="connsiteX27" fmla="*/ 2664662 w 2866616"/>
              <a:gd name="connsiteY27" fmla="*/ 1957826 h 3657600"/>
              <a:gd name="connsiteX28" fmla="*/ 2541246 w 2866616"/>
              <a:gd name="connsiteY28" fmla="*/ 1767092 h 3657600"/>
              <a:gd name="connsiteX29" fmla="*/ 2361732 w 2866616"/>
              <a:gd name="connsiteY29" fmla="*/ 1587578 h 3657600"/>
              <a:gd name="connsiteX30" fmla="*/ 2210267 w 2866616"/>
              <a:gd name="connsiteY30" fmla="*/ 1548310 h 3657600"/>
              <a:gd name="connsiteX31" fmla="*/ 2098071 w 2866616"/>
              <a:gd name="connsiteY31" fmla="*/ 1559529 h 3657600"/>
              <a:gd name="connsiteX32" fmla="*/ 2030753 w 2866616"/>
              <a:gd name="connsiteY32" fmla="*/ 1593188 h 3657600"/>
              <a:gd name="connsiteX33" fmla="*/ 1845629 w 2866616"/>
              <a:gd name="connsiteY33" fmla="*/ 1862459 h 3657600"/>
              <a:gd name="connsiteX34" fmla="*/ 1632456 w 2866616"/>
              <a:gd name="connsiteY34" fmla="*/ 2098072 h 3657600"/>
              <a:gd name="connsiteX35" fmla="*/ 1492211 w 2866616"/>
              <a:gd name="connsiteY35" fmla="*/ 2232707 h 3657600"/>
              <a:gd name="connsiteX36" fmla="*/ 1391234 w 2866616"/>
              <a:gd name="connsiteY36" fmla="*/ 2356123 h 3657600"/>
              <a:gd name="connsiteX37" fmla="*/ 1357575 w 2866616"/>
              <a:gd name="connsiteY37" fmla="*/ 2176609 h 3657600"/>
              <a:gd name="connsiteX38" fmla="*/ 1509040 w 2866616"/>
              <a:gd name="connsiteY38" fmla="*/ 2047583 h 3657600"/>
              <a:gd name="connsiteX39" fmla="*/ 1716604 w 2866616"/>
              <a:gd name="connsiteY39" fmla="*/ 1896118 h 3657600"/>
              <a:gd name="connsiteX40" fmla="*/ 1834410 w 2866616"/>
              <a:gd name="connsiteY40" fmla="*/ 1739043 h 3657600"/>
              <a:gd name="connsiteX41" fmla="*/ 1940996 w 2866616"/>
              <a:gd name="connsiteY41" fmla="*/ 1503431 h 3657600"/>
              <a:gd name="connsiteX42" fmla="*/ 1985875 w 2866616"/>
              <a:gd name="connsiteY42" fmla="*/ 1301478 h 3657600"/>
              <a:gd name="connsiteX43" fmla="*/ 1991485 w 2866616"/>
              <a:gd name="connsiteY43" fmla="*/ 1032206 h 3657600"/>
              <a:gd name="connsiteX44" fmla="*/ 1879288 w 2866616"/>
              <a:gd name="connsiteY44" fmla="*/ 712447 h 3657600"/>
              <a:gd name="connsiteX45" fmla="*/ 1783921 w 2866616"/>
              <a:gd name="connsiteY45" fmla="*/ 431956 h 3657600"/>
              <a:gd name="connsiteX46" fmla="*/ 1626846 w 2866616"/>
              <a:gd name="connsiteY46" fmla="*/ 269272 h 3657600"/>
              <a:gd name="connsiteX47" fmla="*/ 1380015 w 2866616"/>
              <a:gd name="connsiteY47" fmla="*/ 106587 h 3657600"/>
              <a:gd name="connsiteX48" fmla="*/ 1189281 w 2866616"/>
              <a:gd name="connsiteY48" fmla="*/ 0 h 3657600"/>
              <a:gd name="connsiteX49" fmla="*/ 1015377 w 2866616"/>
              <a:gd name="connsiteY49" fmla="*/ 16830 h 3657600"/>
              <a:gd name="connsiteX50" fmla="*/ 847082 w 2866616"/>
              <a:gd name="connsiteY50" fmla="*/ 33659 h 3657600"/>
              <a:gd name="connsiteX51" fmla="*/ 695617 w 2866616"/>
              <a:gd name="connsiteY51" fmla="*/ 162685 h 3657600"/>
              <a:gd name="connsiteX52" fmla="*/ 605860 w 2866616"/>
              <a:gd name="connsiteY52" fmla="*/ 319760 h 3657600"/>
              <a:gd name="connsiteX53" fmla="*/ 521713 w 2866616"/>
              <a:gd name="connsiteY53" fmla="*/ 504884 h 3657600"/>
              <a:gd name="connsiteX54" fmla="*/ 426346 w 2866616"/>
              <a:gd name="connsiteY54" fmla="*/ 589031 h 3657600"/>
              <a:gd name="connsiteX55" fmla="*/ 359028 w 2866616"/>
              <a:gd name="connsiteY55" fmla="*/ 807814 h 3657600"/>
              <a:gd name="connsiteX56" fmla="*/ 336589 w 2866616"/>
              <a:gd name="connsiteY56" fmla="*/ 970498 h 3657600"/>
              <a:gd name="connsiteX57" fmla="*/ 302930 w 2866616"/>
              <a:gd name="connsiteY57" fmla="*/ 1256599 h 3657600"/>
              <a:gd name="connsiteX58" fmla="*/ 330979 w 2866616"/>
              <a:gd name="connsiteY58" fmla="*/ 1480992 h 3657600"/>
              <a:gd name="connsiteX59" fmla="*/ 336589 w 2866616"/>
              <a:gd name="connsiteY59" fmla="*/ 1531480 h 3657600"/>
              <a:gd name="connsiteX60" fmla="*/ 353418 w 2866616"/>
              <a:gd name="connsiteY60" fmla="*/ 1643676 h 3657600"/>
              <a:gd name="connsiteX61" fmla="*/ 420736 w 2866616"/>
              <a:gd name="connsiteY61" fmla="*/ 1739043 h 3657600"/>
              <a:gd name="connsiteX0" fmla="*/ 420736 w 2866616"/>
              <a:gd name="connsiteY0" fmla="*/ 1739043 h 3657600"/>
              <a:gd name="connsiteX1" fmla="*/ 291710 w 2866616"/>
              <a:gd name="connsiteY1" fmla="*/ 1817581 h 3657600"/>
              <a:gd name="connsiteX2" fmla="*/ 179514 w 2866616"/>
              <a:gd name="connsiteY2" fmla="*/ 1997095 h 3657600"/>
              <a:gd name="connsiteX3" fmla="*/ 22439 w 2866616"/>
              <a:gd name="connsiteY3" fmla="*/ 2333684 h 3657600"/>
              <a:gd name="connsiteX4" fmla="*/ 0 w 2866616"/>
              <a:gd name="connsiteY4" fmla="*/ 2675883 h 3657600"/>
              <a:gd name="connsiteX5" fmla="*/ 95367 w 2866616"/>
              <a:gd name="connsiteY5" fmla="*/ 3096619 h 3657600"/>
              <a:gd name="connsiteX6" fmla="*/ 280491 w 2866616"/>
              <a:gd name="connsiteY6" fmla="*/ 3371500 h 3657600"/>
              <a:gd name="connsiteX7" fmla="*/ 538542 w 2866616"/>
              <a:gd name="connsiteY7" fmla="*/ 3595892 h 3657600"/>
              <a:gd name="connsiteX8" fmla="*/ 790984 w 2866616"/>
              <a:gd name="connsiteY8" fmla="*/ 3657600 h 3657600"/>
              <a:gd name="connsiteX9" fmla="*/ 1032206 w 2866616"/>
              <a:gd name="connsiteY9" fmla="*/ 3573453 h 3657600"/>
              <a:gd name="connsiteX10" fmla="*/ 1290258 w 2866616"/>
              <a:gd name="connsiteY10" fmla="*/ 3371500 h 3657600"/>
              <a:gd name="connsiteX11" fmla="*/ 1380015 w 2866616"/>
              <a:gd name="connsiteY11" fmla="*/ 3236864 h 3657600"/>
              <a:gd name="connsiteX12" fmla="*/ 1436113 w 2866616"/>
              <a:gd name="connsiteY12" fmla="*/ 3079789 h 3657600"/>
              <a:gd name="connsiteX13" fmla="*/ 1593188 w 2866616"/>
              <a:gd name="connsiteY13" fmla="*/ 3360280 h 3657600"/>
              <a:gd name="connsiteX14" fmla="*/ 1817580 w 2866616"/>
              <a:gd name="connsiteY14" fmla="*/ 3528575 h 3657600"/>
              <a:gd name="connsiteX15" fmla="*/ 2126120 w 2866616"/>
              <a:gd name="connsiteY15" fmla="*/ 3579063 h 3657600"/>
              <a:gd name="connsiteX16" fmla="*/ 2300024 w 2866616"/>
              <a:gd name="connsiteY16" fmla="*/ 3534184 h 3657600"/>
              <a:gd name="connsiteX17" fmla="*/ 2406611 w 2866616"/>
              <a:gd name="connsiteY17" fmla="*/ 3427598 h 3657600"/>
              <a:gd name="connsiteX18" fmla="*/ 2457099 w 2866616"/>
              <a:gd name="connsiteY18" fmla="*/ 3371500 h 3657600"/>
              <a:gd name="connsiteX19" fmla="*/ 2546856 w 2866616"/>
              <a:gd name="connsiteY19" fmla="*/ 3292962 h 3657600"/>
              <a:gd name="connsiteX20" fmla="*/ 2619784 w 2866616"/>
              <a:gd name="connsiteY20" fmla="*/ 3147107 h 3657600"/>
              <a:gd name="connsiteX21" fmla="*/ 2687102 w 2866616"/>
              <a:gd name="connsiteY21" fmla="*/ 3074179 h 3657600"/>
              <a:gd name="connsiteX22" fmla="*/ 2737590 w 2866616"/>
              <a:gd name="connsiteY22" fmla="*/ 2894665 h 3657600"/>
              <a:gd name="connsiteX23" fmla="*/ 2782469 w 2866616"/>
              <a:gd name="connsiteY23" fmla="*/ 2855397 h 3657600"/>
              <a:gd name="connsiteX24" fmla="*/ 2844177 w 2866616"/>
              <a:gd name="connsiteY24" fmla="*/ 2743200 h 3657600"/>
              <a:gd name="connsiteX25" fmla="*/ 2866616 w 2866616"/>
              <a:gd name="connsiteY25" fmla="*/ 2501978 h 3657600"/>
              <a:gd name="connsiteX26" fmla="*/ 2838567 w 2866616"/>
              <a:gd name="connsiteY26" fmla="*/ 2271976 h 3657600"/>
              <a:gd name="connsiteX27" fmla="*/ 2664662 w 2866616"/>
              <a:gd name="connsiteY27" fmla="*/ 1957826 h 3657600"/>
              <a:gd name="connsiteX28" fmla="*/ 2541246 w 2866616"/>
              <a:gd name="connsiteY28" fmla="*/ 1767092 h 3657600"/>
              <a:gd name="connsiteX29" fmla="*/ 2361732 w 2866616"/>
              <a:gd name="connsiteY29" fmla="*/ 1587578 h 3657600"/>
              <a:gd name="connsiteX30" fmla="*/ 2210267 w 2866616"/>
              <a:gd name="connsiteY30" fmla="*/ 1548310 h 3657600"/>
              <a:gd name="connsiteX31" fmla="*/ 2098071 w 2866616"/>
              <a:gd name="connsiteY31" fmla="*/ 1559529 h 3657600"/>
              <a:gd name="connsiteX32" fmla="*/ 2030753 w 2866616"/>
              <a:gd name="connsiteY32" fmla="*/ 1593188 h 3657600"/>
              <a:gd name="connsiteX33" fmla="*/ 1845629 w 2866616"/>
              <a:gd name="connsiteY33" fmla="*/ 1862459 h 3657600"/>
              <a:gd name="connsiteX34" fmla="*/ 1606262 w 2866616"/>
              <a:gd name="connsiteY34" fmla="*/ 2081404 h 3657600"/>
              <a:gd name="connsiteX35" fmla="*/ 1492211 w 2866616"/>
              <a:gd name="connsiteY35" fmla="*/ 2232707 h 3657600"/>
              <a:gd name="connsiteX36" fmla="*/ 1391234 w 2866616"/>
              <a:gd name="connsiteY36" fmla="*/ 2356123 h 3657600"/>
              <a:gd name="connsiteX37" fmla="*/ 1357575 w 2866616"/>
              <a:gd name="connsiteY37" fmla="*/ 2176609 h 3657600"/>
              <a:gd name="connsiteX38" fmla="*/ 1509040 w 2866616"/>
              <a:gd name="connsiteY38" fmla="*/ 2047583 h 3657600"/>
              <a:gd name="connsiteX39" fmla="*/ 1716604 w 2866616"/>
              <a:gd name="connsiteY39" fmla="*/ 1896118 h 3657600"/>
              <a:gd name="connsiteX40" fmla="*/ 1834410 w 2866616"/>
              <a:gd name="connsiteY40" fmla="*/ 1739043 h 3657600"/>
              <a:gd name="connsiteX41" fmla="*/ 1940996 w 2866616"/>
              <a:gd name="connsiteY41" fmla="*/ 1503431 h 3657600"/>
              <a:gd name="connsiteX42" fmla="*/ 1985875 w 2866616"/>
              <a:gd name="connsiteY42" fmla="*/ 1301478 h 3657600"/>
              <a:gd name="connsiteX43" fmla="*/ 1991485 w 2866616"/>
              <a:gd name="connsiteY43" fmla="*/ 1032206 h 3657600"/>
              <a:gd name="connsiteX44" fmla="*/ 1879288 w 2866616"/>
              <a:gd name="connsiteY44" fmla="*/ 712447 h 3657600"/>
              <a:gd name="connsiteX45" fmla="*/ 1783921 w 2866616"/>
              <a:gd name="connsiteY45" fmla="*/ 431956 h 3657600"/>
              <a:gd name="connsiteX46" fmla="*/ 1626846 w 2866616"/>
              <a:gd name="connsiteY46" fmla="*/ 269272 h 3657600"/>
              <a:gd name="connsiteX47" fmla="*/ 1380015 w 2866616"/>
              <a:gd name="connsiteY47" fmla="*/ 106587 h 3657600"/>
              <a:gd name="connsiteX48" fmla="*/ 1189281 w 2866616"/>
              <a:gd name="connsiteY48" fmla="*/ 0 h 3657600"/>
              <a:gd name="connsiteX49" fmla="*/ 1015377 w 2866616"/>
              <a:gd name="connsiteY49" fmla="*/ 16830 h 3657600"/>
              <a:gd name="connsiteX50" fmla="*/ 847082 w 2866616"/>
              <a:gd name="connsiteY50" fmla="*/ 33659 h 3657600"/>
              <a:gd name="connsiteX51" fmla="*/ 695617 w 2866616"/>
              <a:gd name="connsiteY51" fmla="*/ 162685 h 3657600"/>
              <a:gd name="connsiteX52" fmla="*/ 605860 w 2866616"/>
              <a:gd name="connsiteY52" fmla="*/ 319760 h 3657600"/>
              <a:gd name="connsiteX53" fmla="*/ 521713 w 2866616"/>
              <a:gd name="connsiteY53" fmla="*/ 504884 h 3657600"/>
              <a:gd name="connsiteX54" fmla="*/ 426346 w 2866616"/>
              <a:gd name="connsiteY54" fmla="*/ 589031 h 3657600"/>
              <a:gd name="connsiteX55" fmla="*/ 359028 w 2866616"/>
              <a:gd name="connsiteY55" fmla="*/ 807814 h 3657600"/>
              <a:gd name="connsiteX56" fmla="*/ 336589 w 2866616"/>
              <a:gd name="connsiteY56" fmla="*/ 970498 h 3657600"/>
              <a:gd name="connsiteX57" fmla="*/ 302930 w 2866616"/>
              <a:gd name="connsiteY57" fmla="*/ 1256599 h 3657600"/>
              <a:gd name="connsiteX58" fmla="*/ 330979 w 2866616"/>
              <a:gd name="connsiteY58" fmla="*/ 1480992 h 3657600"/>
              <a:gd name="connsiteX59" fmla="*/ 336589 w 2866616"/>
              <a:gd name="connsiteY59" fmla="*/ 1531480 h 3657600"/>
              <a:gd name="connsiteX60" fmla="*/ 353418 w 2866616"/>
              <a:gd name="connsiteY60" fmla="*/ 1643676 h 3657600"/>
              <a:gd name="connsiteX61" fmla="*/ 420736 w 2866616"/>
              <a:gd name="connsiteY61" fmla="*/ 1739043 h 3657600"/>
              <a:gd name="connsiteX0" fmla="*/ 420736 w 2866616"/>
              <a:gd name="connsiteY0" fmla="*/ 1739043 h 3657600"/>
              <a:gd name="connsiteX1" fmla="*/ 291710 w 2866616"/>
              <a:gd name="connsiteY1" fmla="*/ 1817581 h 3657600"/>
              <a:gd name="connsiteX2" fmla="*/ 179514 w 2866616"/>
              <a:gd name="connsiteY2" fmla="*/ 1997095 h 3657600"/>
              <a:gd name="connsiteX3" fmla="*/ 22439 w 2866616"/>
              <a:gd name="connsiteY3" fmla="*/ 2333684 h 3657600"/>
              <a:gd name="connsiteX4" fmla="*/ 0 w 2866616"/>
              <a:gd name="connsiteY4" fmla="*/ 2675883 h 3657600"/>
              <a:gd name="connsiteX5" fmla="*/ 95367 w 2866616"/>
              <a:gd name="connsiteY5" fmla="*/ 3096619 h 3657600"/>
              <a:gd name="connsiteX6" fmla="*/ 280491 w 2866616"/>
              <a:gd name="connsiteY6" fmla="*/ 3371500 h 3657600"/>
              <a:gd name="connsiteX7" fmla="*/ 538542 w 2866616"/>
              <a:gd name="connsiteY7" fmla="*/ 3595892 h 3657600"/>
              <a:gd name="connsiteX8" fmla="*/ 790984 w 2866616"/>
              <a:gd name="connsiteY8" fmla="*/ 3657600 h 3657600"/>
              <a:gd name="connsiteX9" fmla="*/ 1032206 w 2866616"/>
              <a:gd name="connsiteY9" fmla="*/ 3573453 h 3657600"/>
              <a:gd name="connsiteX10" fmla="*/ 1290258 w 2866616"/>
              <a:gd name="connsiteY10" fmla="*/ 3371500 h 3657600"/>
              <a:gd name="connsiteX11" fmla="*/ 1380015 w 2866616"/>
              <a:gd name="connsiteY11" fmla="*/ 3236864 h 3657600"/>
              <a:gd name="connsiteX12" fmla="*/ 1436113 w 2866616"/>
              <a:gd name="connsiteY12" fmla="*/ 3079789 h 3657600"/>
              <a:gd name="connsiteX13" fmla="*/ 1593188 w 2866616"/>
              <a:gd name="connsiteY13" fmla="*/ 3360280 h 3657600"/>
              <a:gd name="connsiteX14" fmla="*/ 1817580 w 2866616"/>
              <a:gd name="connsiteY14" fmla="*/ 3528575 h 3657600"/>
              <a:gd name="connsiteX15" fmla="*/ 2126120 w 2866616"/>
              <a:gd name="connsiteY15" fmla="*/ 3579063 h 3657600"/>
              <a:gd name="connsiteX16" fmla="*/ 2300024 w 2866616"/>
              <a:gd name="connsiteY16" fmla="*/ 3534184 h 3657600"/>
              <a:gd name="connsiteX17" fmla="*/ 2406611 w 2866616"/>
              <a:gd name="connsiteY17" fmla="*/ 3427598 h 3657600"/>
              <a:gd name="connsiteX18" fmla="*/ 2457099 w 2866616"/>
              <a:gd name="connsiteY18" fmla="*/ 3371500 h 3657600"/>
              <a:gd name="connsiteX19" fmla="*/ 2546856 w 2866616"/>
              <a:gd name="connsiteY19" fmla="*/ 3292962 h 3657600"/>
              <a:gd name="connsiteX20" fmla="*/ 2619784 w 2866616"/>
              <a:gd name="connsiteY20" fmla="*/ 3147107 h 3657600"/>
              <a:gd name="connsiteX21" fmla="*/ 2687102 w 2866616"/>
              <a:gd name="connsiteY21" fmla="*/ 3074179 h 3657600"/>
              <a:gd name="connsiteX22" fmla="*/ 2737590 w 2866616"/>
              <a:gd name="connsiteY22" fmla="*/ 2894665 h 3657600"/>
              <a:gd name="connsiteX23" fmla="*/ 2782469 w 2866616"/>
              <a:gd name="connsiteY23" fmla="*/ 2855397 h 3657600"/>
              <a:gd name="connsiteX24" fmla="*/ 2844177 w 2866616"/>
              <a:gd name="connsiteY24" fmla="*/ 2743200 h 3657600"/>
              <a:gd name="connsiteX25" fmla="*/ 2866616 w 2866616"/>
              <a:gd name="connsiteY25" fmla="*/ 2501978 h 3657600"/>
              <a:gd name="connsiteX26" fmla="*/ 2838567 w 2866616"/>
              <a:gd name="connsiteY26" fmla="*/ 2271976 h 3657600"/>
              <a:gd name="connsiteX27" fmla="*/ 2664662 w 2866616"/>
              <a:gd name="connsiteY27" fmla="*/ 1957826 h 3657600"/>
              <a:gd name="connsiteX28" fmla="*/ 2541246 w 2866616"/>
              <a:gd name="connsiteY28" fmla="*/ 1767092 h 3657600"/>
              <a:gd name="connsiteX29" fmla="*/ 2361732 w 2866616"/>
              <a:gd name="connsiteY29" fmla="*/ 1587578 h 3657600"/>
              <a:gd name="connsiteX30" fmla="*/ 2210267 w 2866616"/>
              <a:gd name="connsiteY30" fmla="*/ 1548310 h 3657600"/>
              <a:gd name="connsiteX31" fmla="*/ 2098071 w 2866616"/>
              <a:gd name="connsiteY31" fmla="*/ 1559529 h 3657600"/>
              <a:gd name="connsiteX32" fmla="*/ 2030753 w 2866616"/>
              <a:gd name="connsiteY32" fmla="*/ 1593188 h 3657600"/>
              <a:gd name="connsiteX33" fmla="*/ 1817054 w 2866616"/>
              <a:gd name="connsiteY33" fmla="*/ 1843409 h 3657600"/>
              <a:gd name="connsiteX34" fmla="*/ 1606262 w 2866616"/>
              <a:gd name="connsiteY34" fmla="*/ 2081404 h 3657600"/>
              <a:gd name="connsiteX35" fmla="*/ 1492211 w 2866616"/>
              <a:gd name="connsiteY35" fmla="*/ 2232707 h 3657600"/>
              <a:gd name="connsiteX36" fmla="*/ 1391234 w 2866616"/>
              <a:gd name="connsiteY36" fmla="*/ 2356123 h 3657600"/>
              <a:gd name="connsiteX37" fmla="*/ 1357575 w 2866616"/>
              <a:gd name="connsiteY37" fmla="*/ 2176609 h 3657600"/>
              <a:gd name="connsiteX38" fmla="*/ 1509040 w 2866616"/>
              <a:gd name="connsiteY38" fmla="*/ 2047583 h 3657600"/>
              <a:gd name="connsiteX39" fmla="*/ 1716604 w 2866616"/>
              <a:gd name="connsiteY39" fmla="*/ 1896118 h 3657600"/>
              <a:gd name="connsiteX40" fmla="*/ 1834410 w 2866616"/>
              <a:gd name="connsiteY40" fmla="*/ 1739043 h 3657600"/>
              <a:gd name="connsiteX41" fmla="*/ 1940996 w 2866616"/>
              <a:gd name="connsiteY41" fmla="*/ 1503431 h 3657600"/>
              <a:gd name="connsiteX42" fmla="*/ 1985875 w 2866616"/>
              <a:gd name="connsiteY42" fmla="*/ 1301478 h 3657600"/>
              <a:gd name="connsiteX43" fmla="*/ 1991485 w 2866616"/>
              <a:gd name="connsiteY43" fmla="*/ 1032206 h 3657600"/>
              <a:gd name="connsiteX44" fmla="*/ 1879288 w 2866616"/>
              <a:gd name="connsiteY44" fmla="*/ 712447 h 3657600"/>
              <a:gd name="connsiteX45" fmla="*/ 1783921 w 2866616"/>
              <a:gd name="connsiteY45" fmla="*/ 431956 h 3657600"/>
              <a:gd name="connsiteX46" fmla="*/ 1626846 w 2866616"/>
              <a:gd name="connsiteY46" fmla="*/ 269272 h 3657600"/>
              <a:gd name="connsiteX47" fmla="*/ 1380015 w 2866616"/>
              <a:gd name="connsiteY47" fmla="*/ 106587 h 3657600"/>
              <a:gd name="connsiteX48" fmla="*/ 1189281 w 2866616"/>
              <a:gd name="connsiteY48" fmla="*/ 0 h 3657600"/>
              <a:gd name="connsiteX49" fmla="*/ 1015377 w 2866616"/>
              <a:gd name="connsiteY49" fmla="*/ 16830 h 3657600"/>
              <a:gd name="connsiteX50" fmla="*/ 847082 w 2866616"/>
              <a:gd name="connsiteY50" fmla="*/ 33659 h 3657600"/>
              <a:gd name="connsiteX51" fmla="*/ 695617 w 2866616"/>
              <a:gd name="connsiteY51" fmla="*/ 162685 h 3657600"/>
              <a:gd name="connsiteX52" fmla="*/ 605860 w 2866616"/>
              <a:gd name="connsiteY52" fmla="*/ 319760 h 3657600"/>
              <a:gd name="connsiteX53" fmla="*/ 521713 w 2866616"/>
              <a:gd name="connsiteY53" fmla="*/ 504884 h 3657600"/>
              <a:gd name="connsiteX54" fmla="*/ 426346 w 2866616"/>
              <a:gd name="connsiteY54" fmla="*/ 589031 h 3657600"/>
              <a:gd name="connsiteX55" fmla="*/ 359028 w 2866616"/>
              <a:gd name="connsiteY55" fmla="*/ 807814 h 3657600"/>
              <a:gd name="connsiteX56" fmla="*/ 336589 w 2866616"/>
              <a:gd name="connsiteY56" fmla="*/ 970498 h 3657600"/>
              <a:gd name="connsiteX57" fmla="*/ 302930 w 2866616"/>
              <a:gd name="connsiteY57" fmla="*/ 1256599 h 3657600"/>
              <a:gd name="connsiteX58" fmla="*/ 330979 w 2866616"/>
              <a:gd name="connsiteY58" fmla="*/ 1480992 h 3657600"/>
              <a:gd name="connsiteX59" fmla="*/ 336589 w 2866616"/>
              <a:gd name="connsiteY59" fmla="*/ 1531480 h 3657600"/>
              <a:gd name="connsiteX60" fmla="*/ 353418 w 2866616"/>
              <a:gd name="connsiteY60" fmla="*/ 1643676 h 3657600"/>
              <a:gd name="connsiteX61" fmla="*/ 420736 w 2866616"/>
              <a:gd name="connsiteY61" fmla="*/ 1739043 h 3657600"/>
              <a:gd name="connsiteX0" fmla="*/ 420736 w 2866616"/>
              <a:gd name="connsiteY0" fmla="*/ 1739043 h 3657600"/>
              <a:gd name="connsiteX1" fmla="*/ 291710 w 2866616"/>
              <a:gd name="connsiteY1" fmla="*/ 1817581 h 3657600"/>
              <a:gd name="connsiteX2" fmla="*/ 179514 w 2866616"/>
              <a:gd name="connsiteY2" fmla="*/ 1997095 h 3657600"/>
              <a:gd name="connsiteX3" fmla="*/ 22439 w 2866616"/>
              <a:gd name="connsiteY3" fmla="*/ 2333684 h 3657600"/>
              <a:gd name="connsiteX4" fmla="*/ 0 w 2866616"/>
              <a:gd name="connsiteY4" fmla="*/ 2675883 h 3657600"/>
              <a:gd name="connsiteX5" fmla="*/ 95367 w 2866616"/>
              <a:gd name="connsiteY5" fmla="*/ 3096619 h 3657600"/>
              <a:gd name="connsiteX6" fmla="*/ 280491 w 2866616"/>
              <a:gd name="connsiteY6" fmla="*/ 3371500 h 3657600"/>
              <a:gd name="connsiteX7" fmla="*/ 538542 w 2866616"/>
              <a:gd name="connsiteY7" fmla="*/ 3595892 h 3657600"/>
              <a:gd name="connsiteX8" fmla="*/ 790984 w 2866616"/>
              <a:gd name="connsiteY8" fmla="*/ 3657600 h 3657600"/>
              <a:gd name="connsiteX9" fmla="*/ 1032206 w 2866616"/>
              <a:gd name="connsiteY9" fmla="*/ 3573453 h 3657600"/>
              <a:gd name="connsiteX10" fmla="*/ 1290258 w 2866616"/>
              <a:gd name="connsiteY10" fmla="*/ 3371500 h 3657600"/>
              <a:gd name="connsiteX11" fmla="*/ 1380015 w 2866616"/>
              <a:gd name="connsiteY11" fmla="*/ 3236864 h 3657600"/>
              <a:gd name="connsiteX12" fmla="*/ 1436113 w 2866616"/>
              <a:gd name="connsiteY12" fmla="*/ 3079789 h 3657600"/>
              <a:gd name="connsiteX13" fmla="*/ 1593188 w 2866616"/>
              <a:gd name="connsiteY13" fmla="*/ 3360280 h 3657600"/>
              <a:gd name="connsiteX14" fmla="*/ 1817580 w 2866616"/>
              <a:gd name="connsiteY14" fmla="*/ 3528575 h 3657600"/>
              <a:gd name="connsiteX15" fmla="*/ 2126120 w 2866616"/>
              <a:gd name="connsiteY15" fmla="*/ 3579063 h 3657600"/>
              <a:gd name="connsiteX16" fmla="*/ 2300024 w 2866616"/>
              <a:gd name="connsiteY16" fmla="*/ 3534184 h 3657600"/>
              <a:gd name="connsiteX17" fmla="*/ 2406611 w 2866616"/>
              <a:gd name="connsiteY17" fmla="*/ 3427598 h 3657600"/>
              <a:gd name="connsiteX18" fmla="*/ 2457099 w 2866616"/>
              <a:gd name="connsiteY18" fmla="*/ 3371500 h 3657600"/>
              <a:gd name="connsiteX19" fmla="*/ 2546856 w 2866616"/>
              <a:gd name="connsiteY19" fmla="*/ 3292962 h 3657600"/>
              <a:gd name="connsiteX20" fmla="*/ 2619784 w 2866616"/>
              <a:gd name="connsiteY20" fmla="*/ 3147107 h 3657600"/>
              <a:gd name="connsiteX21" fmla="*/ 2687102 w 2866616"/>
              <a:gd name="connsiteY21" fmla="*/ 3074179 h 3657600"/>
              <a:gd name="connsiteX22" fmla="*/ 2737590 w 2866616"/>
              <a:gd name="connsiteY22" fmla="*/ 2894665 h 3657600"/>
              <a:gd name="connsiteX23" fmla="*/ 2782469 w 2866616"/>
              <a:gd name="connsiteY23" fmla="*/ 2855397 h 3657600"/>
              <a:gd name="connsiteX24" fmla="*/ 2844177 w 2866616"/>
              <a:gd name="connsiteY24" fmla="*/ 2743200 h 3657600"/>
              <a:gd name="connsiteX25" fmla="*/ 2866616 w 2866616"/>
              <a:gd name="connsiteY25" fmla="*/ 2501978 h 3657600"/>
              <a:gd name="connsiteX26" fmla="*/ 2838567 w 2866616"/>
              <a:gd name="connsiteY26" fmla="*/ 2271976 h 3657600"/>
              <a:gd name="connsiteX27" fmla="*/ 2664662 w 2866616"/>
              <a:gd name="connsiteY27" fmla="*/ 1957826 h 3657600"/>
              <a:gd name="connsiteX28" fmla="*/ 2541246 w 2866616"/>
              <a:gd name="connsiteY28" fmla="*/ 1767092 h 3657600"/>
              <a:gd name="connsiteX29" fmla="*/ 2361732 w 2866616"/>
              <a:gd name="connsiteY29" fmla="*/ 1587578 h 3657600"/>
              <a:gd name="connsiteX30" fmla="*/ 2210267 w 2866616"/>
              <a:gd name="connsiteY30" fmla="*/ 1548310 h 3657600"/>
              <a:gd name="connsiteX31" fmla="*/ 2098071 w 2866616"/>
              <a:gd name="connsiteY31" fmla="*/ 1559529 h 3657600"/>
              <a:gd name="connsiteX32" fmla="*/ 2030753 w 2866616"/>
              <a:gd name="connsiteY32" fmla="*/ 1593188 h 3657600"/>
              <a:gd name="connsiteX33" fmla="*/ 1817054 w 2866616"/>
              <a:gd name="connsiteY33" fmla="*/ 1843409 h 3657600"/>
              <a:gd name="connsiteX34" fmla="*/ 1606262 w 2866616"/>
              <a:gd name="connsiteY34" fmla="*/ 2081404 h 3657600"/>
              <a:gd name="connsiteX35" fmla="*/ 1492211 w 2866616"/>
              <a:gd name="connsiteY35" fmla="*/ 2232707 h 3657600"/>
              <a:gd name="connsiteX36" fmla="*/ 1391234 w 2866616"/>
              <a:gd name="connsiteY36" fmla="*/ 2356123 h 3657600"/>
              <a:gd name="connsiteX37" fmla="*/ 1357575 w 2866616"/>
              <a:gd name="connsiteY37" fmla="*/ 2176609 h 3657600"/>
              <a:gd name="connsiteX38" fmla="*/ 1509040 w 2866616"/>
              <a:gd name="connsiteY38" fmla="*/ 2047583 h 3657600"/>
              <a:gd name="connsiteX39" fmla="*/ 1716604 w 2866616"/>
              <a:gd name="connsiteY39" fmla="*/ 1896118 h 3657600"/>
              <a:gd name="connsiteX40" fmla="*/ 1834410 w 2866616"/>
              <a:gd name="connsiteY40" fmla="*/ 1739043 h 3657600"/>
              <a:gd name="connsiteX41" fmla="*/ 1940996 w 2866616"/>
              <a:gd name="connsiteY41" fmla="*/ 1503431 h 3657600"/>
              <a:gd name="connsiteX42" fmla="*/ 1985875 w 2866616"/>
              <a:gd name="connsiteY42" fmla="*/ 1301478 h 3657600"/>
              <a:gd name="connsiteX43" fmla="*/ 1991485 w 2866616"/>
              <a:gd name="connsiteY43" fmla="*/ 1032206 h 3657600"/>
              <a:gd name="connsiteX44" fmla="*/ 1879288 w 2866616"/>
              <a:gd name="connsiteY44" fmla="*/ 712447 h 3657600"/>
              <a:gd name="connsiteX45" fmla="*/ 1783921 w 2866616"/>
              <a:gd name="connsiteY45" fmla="*/ 431956 h 3657600"/>
              <a:gd name="connsiteX46" fmla="*/ 1626846 w 2866616"/>
              <a:gd name="connsiteY46" fmla="*/ 269272 h 3657600"/>
              <a:gd name="connsiteX47" fmla="*/ 1380015 w 2866616"/>
              <a:gd name="connsiteY47" fmla="*/ 106587 h 3657600"/>
              <a:gd name="connsiteX48" fmla="*/ 1189281 w 2866616"/>
              <a:gd name="connsiteY48" fmla="*/ 0 h 3657600"/>
              <a:gd name="connsiteX49" fmla="*/ 1015377 w 2866616"/>
              <a:gd name="connsiteY49" fmla="*/ 16830 h 3657600"/>
              <a:gd name="connsiteX50" fmla="*/ 847082 w 2866616"/>
              <a:gd name="connsiteY50" fmla="*/ 33659 h 3657600"/>
              <a:gd name="connsiteX51" fmla="*/ 695617 w 2866616"/>
              <a:gd name="connsiteY51" fmla="*/ 162685 h 3657600"/>
              <a:gd name="connsiteX52" fmla="*/ 605860 w 2866616"/>
              <a:gd name="connsiteY52" fmla="*/ 319760 h 3657600"/>
              <a:gd name="connsiteX53" fmla="*/ 521713 w 2866616"/>
              <a:gd name="connsiteY53" fmla="*/ 504884 h 3657600"/>
              <a:gd name="connsiteX54" fmla="*/ 426346 w 2866616"/>
              <a:gd name="connsiteY54" fmla="*/ 589031 h 3657600"/>
              <a:gd name="connsiteX55" fmla="*/ 359028 w 2866616"/>
              <a:gd name="connsiteY55" fmla="*/ 807814 h 3657600"/>
              <a:gd name="connsiteX56" fmla="*/ 336589 w 2866616"/>
              <a:gd name="connsiteY56" fmla="*/ 970498 h 3657600"/>
              <a:gd name="connsiteX57" fmla="*/ 302930 w 2866616"/>
              <a:gd name="connsiteY57" fmla="*/ 1256599 h 3657600"/>
              <a:gd name="connsiteX58" fmla="*/ 330979 w 2866616"/>
              <a:gd name="connsiteY58" fmla="*/ 1480992 h 3657600"/>
              <a:gd name="connsiteX59" fmla="*/ 336589 w 2866616"/>
              <a:gd name="connsiteY59" fmla="*/ 1531480 h 3657600"/>
              <a:gd name="connsiteX60" fmla="*/ 353418 w 2866616"/>
              <a:gd name="connsiteY60" fmla="*/ 1643676 h 3657600"/>
              <a:gd name="connsiteX61" fmla="*/ 420736 w 2866616"/>
              <a:gd name="connsiteY61" fmla="*/ 1739043 h 3657600"/>
              <a:gd name="connsiteX0" fmla="*/ 420736 w 2866616"/>
              <a:gd name="connsiteY0" fmla="*/ 1739043 h 3657600"/>
              <a:gd name="connsiteX1" fmla="*/ 291710 w 2866616"/>
              <a:gd name="connsiteY1" fmla="*/ 1817581 h 3657600"/>
              <a:gd name="connsiteX2" fmla="*/ 179514 w 2866616"/>
              <a:gd name="connsiteY2" fmla="*/ 1997095 h 3657600"/>
              <a:gd name="connsiteX3" fmla="*/ 22439 w 2866616"/>
              <a:gd name="connsiteY3" fmla="*/ 2333684 h 3657600"/>
              <a:gd name="connsiteX4" fmla="*/ 0 w 2866616"/>
              <a:gd name="connsiteY4" fmla="*/ 2675883 h 3657600"/>
              <a:gd name="connsiteX5" fmla="*/ 95367 w 2866616"/>
              <a:gd name="connsiteY5" fmla="*/ 3096619 h 3657600"/>
              <a:gd name="connsiteX6" fmla="*/ 280491 w 2866616"/>
              <a:gd name="connsiteY6" fmla="*/ 3371500 h 3657600"/>
              <a:gd name="connsiteX7" fmla="*/ 538542 w 2866616"/>
              <a:gd name="connsiteY7" fmla="*/ 3595892 h 3657600"/>
              <a:gd name="connsiteX8" fmla="*/ 790984 w 2866616"/>
              <a:gd name="connsiteY8" fmla="*/ 3657600 h 3657600"/>
              <a:gd name="connsiteX9" fmla="*/ 1032206 w 2866616"/>
              <a:gd name="connsiteY9" fmla="*/ 3573453 h 3657600"/>
              <a:gd name="connsiteX10" fmla="*/ 1290258 w 2866616"/>
              <a:gd name="connsiteY10" fmla="*/ 3371500 h 3657600"/>
              <a:gd name="connsiteX11" fmla="*/ 1380015 w 2866616"/>
              <a:gd name="connsiteY11" fmla="*/ 3236864 h 3657600"/>
              <a:gd name="connsiteX12" fmla="*/ 1436113 w 2866616"/>
              <a:gd name="connsiteY12" fmla="*/ 3079789 h 3657600"/>
              <a:gd name="connsiteX13" fmla="*/ 1593188 w 2866616"/>
              <a:gd name="connsiteY13" fmla="*/ 3360280 h 3657600"/>
              <a:gd name="connsiteX14" fmla="*/ 1817580 w 2866616"/>
              <a:gd name="connsiteY14" fmla="*/ 3528575 h 3657600"/>
              <a:gd name="connsiteX15" fmla="*/ 2126120 w 2866616"/>
              <a:gd name="connsiteY15" fmla="*/ 3579063 h 3657600"/>
              <a:gd name="connsiteX16" fmla="*/ 2300024 w 2866616"/>
              <a:gd name="connsiteY16" fmla="*/ 3534184 h 3657600"/>
              <a:gd name="connsiteX17" fmla="*/ 2406611 w 2866616"/>
              <a:gd name="connsiteY17" fmla="*/ 3427598 h 3657600"/>
              <a:gd name="connsiteX18" fmla="*/ 2457099 w 2866616"/>
              <a:gd name="connsiteY18" fmla="*/ 3371500 h 3657600"/>
              <a:gd name="connsiteX19" fmla="*/ 2546856 w 2866616"/>
              <a:gd name="connsiteY19" fmla="*/ 3292962 h 3657600"/>
              <a:gd name="connsiteX20" fmla="*/ 2619784 w 2866616"/>
              <a:gd name="connsiteY20" fmla="*/ 3147107 h 3657600"/>
              <a:gd name="connsiteX21" fmla="*/ 2687102 w 2866616"/>
              <a:gd name="connsiteY21" fmla="*/ 3074179 h 3657600"/>
              <a:gd name="connsiteX22" fmla="*/ 2737590 w 2866616"/>
              <a:gd name="connsiteY22" fmla="*/ 2894665 h 3657600"/>
              <a:gd name="connsiteX23" fmla="*/ 2782469 w 2866616"/>
              <a:gd name="connsiteY23" fmla="*/ 2855397 h 3657600"/>
              <a:gd name="connsiteX24" fmla="*/ 2844177 w 2866616"/>
              <a:gd name="connsiteY24" fmla="*/ 2743200 h 3657600"/>
              <a:gd name="connsiteX25" fmla="*/ 2866616 w 2866616"/>
              <a:gd name="connsiteY25" fmla="*/ 2501978 h 3657600"/>
              <a:gd name="connsiteX26" fmla="*/ 2838567 w 2866616"/>
              <a:gd name="connsiteY26" fmla="*/ 2271976 h 3657600"/>
              <a:gd name="connsiteX27" fmla="*/ 2664662 w 2866616"/>
              <a:gd name="connsiteY27" fmla="*/ 1957826 h 3657600"/>
              <a:gd name="connsiteX28" fmla="*/ 2541246 w 2866616"/>
              <a:gd name="connsiteY28" fmla="*/ 1767092 h 3657600"/>
              <a:gd name="connsiteX29" fmla="*/ 2361732 w 2866616"/>
              <a:gd name="connsiteY29" fmla="*/ 1587578 h 3657600"/>
              <a:gd name="connsiteX30" fmla="*/ 2210267 w 2866616"/>
              <a:gd name="connsiteY30" fmla="*/ 1548310 h 3657600"/>
              <a:gd name="connsiteX31" fmla="*/ 2098071 w 2866616"/>
              <a:gd name="connsiteY31" fmla="*/ 1559529 h 3657600"/>
              <a:gd name="connsiteX32" fmla="*/ 1947410 w 2866616"/>
              <a:gd name="connsiteY32" fmla="*/ 1640813 h 3657600"/>
              <a:gd name="connsiteX33" fmla="*/ 1817054 w 2866616"/>
              <a:gd name="connsiteY33" fmla="*/ 1843409 h 3657600"/>
              <a:gd name="connsiteX34" fmla="*/ 1606262 w 2866616"/>
              <a:gd name="connsiteY34" fmla="*/ 2081404 h 3657600"/>
              <a:gd name="connsiteX35" fmla="*/ 1492211 w 2866616"/>
              <a:gd name="connsiteY35" fmla="*/ 2232707 h 3657600"/>
              <a:gd name="connsiteX36" fmla="*/ 1391234 w 2866616"/>
              <a:gd name="connsiteY36" fmla="*/ 2356123 h 3657600"/>
              <a:gd name="connsiteX37" fmla="*/ 1357575 w 2866616"/>
              <a:gd name="connsiteY37" fmla="*/ 2176609 h 3657600"/>
              <a:gd name="connsiteX38" fmla="*/ 1509040 w 2866616"/>
              <a:gd name="connsiteY38" fmla="*/ 2047583 h 3657600"/>
              <a:gd name="connsiteX39" fmla="*/ 1716604 w 2866616"/>
              <a:gd name="connsiteY39" fmla="*/ 1896118 h 3657600"/>
              <a:gd name="connsiteX40" fmla="*/ 1834410 w 2866616"/>
              <a:gd name="connsiteY40" fmla="*/ 1739043 h 3657600"/>
              <a:gd name="connsiteX41" fmla="*/ 1940996 w 2866616"/>
              <a:gd name="connsiteY41" fmla="*/ 1503431 h 3657600"/>
              <a:gd name="connsiteX42" fmla="*/ 1985875 w 2866616"/>
              <a:gd name="connsiteY42" fmla="*/ 1301478 h 3657600"/>
              <a:gd name="connsiteX43" fmla="*/ 1991485 w 2866616"/>
              <a:gd name="connsiteY43" fmla="*/ 1032206 h 3657600"/>
              <a:gd name="connsiteX44" fmla="*/ 1879288 w 2866616"/>
              <a:gd name="connsiteY44" fmla="*/ 712447 h 3657600"/>
              <a:gd name="connsiteX45" fmla="*/ 1783921 w 2866616"/>
              <a:gd name="connsiteY45" fmla="*/ 431956 h 3657600"/>
              <a:gd name="connsiteX46" fmla="*/ 1626846 w 2866616"/>
              <a:gd name="connsiteY46" fmla="*/ 269272 h 3657600"/>
              <a:gd name="connsiteX47" fmla="*/ 1380015 w 2866616"/>
              <a:gd name="connsiteY47" fmla="*/ 106587 h 3657600"/>
              <a:gd name="connsiteX48" fmla="*/ 1189281 w 2866616"/>
              <a:gd name="connsiteY48" fmla="*/ 0 h 3657600"/>
              <a:gd name="connsiteX49" fmla="*/ 1015377 w 2866616"/>
              <a:gd name="connsiteY49" fmla="*/ 16830 h 3657600"/>
              <a:gd name="connsiteX50" fmla="*/ 847082 w 2866616"/>
              <a:gd name="connsiteY50" fmla="*/ 33659 h 3657600"/>
              <a:gd name="connsiteX51" fmla="*/ 695617 w 2866616"/>
              <a:gd name="connsiteY51" fmla="*/ 162685 h 3657600"/>
              <a:gd name="connsiteX52" fmla="*/ 605860 w 2866616"/>
              <a:gd name="connsiteY52" fmla="*/ 319760 h 3657600"/>
              <a:gd name="connsiteX53" fmla="*/ 521713 w 2866616"/>
              <a:gd name="connsiteY53" fmla="*/ 504884 h 3657600"/>
              <a:gd name="connsiteX54" fmla="*/ 426346 w 2866616"/>
              <a:gd name="connsiteY54" fmla="*/ 589031 h 3657600"/>
              <a:gd name="connsiteX55" fmla="*/ 359028 w 2866616"/>
              <a:gd name="connsiteY55" fmla="*/ 807814 h 3657600"/>
              <a:gd name="connsiteX56" fmla="*/ 336589 w 2866616"/>
              <a:gd name="connsiteY56" fmla="*/ 970498 h 3657600"/>
              <a:gd name="connsiteX57" fmla="*/ 302930 w 2866616"/>
              <a:gd name="connsiteY57" fmla="*/ 1256599 h 3657600"/>
              <a:gd name="connsiteX58" fmla="*/ 330979 w 2866616"/>
              <a:gd name="connsiteY58" fmla="*/ 1480992 h 3657600"/>
              <a:gd name="connsiteX59" fmla="*/ 336589 w 2866616"/>
              <a:gd name="connsiteY59" fmla="*/ 1531480 h 3657600"/>
              <a:gd name="connsiteX60" fmla="*/ 353418 w 2866616"/>
              <a:gd name="connsiteY60" fmla="*/ 1643676 h 3657600"/>
              <a:gd name="connsiteX61" fmla="*/ 420736 w 2866616"/>
              <a:gd name="connsiteY61" fmla="*/ 1739043 h 3657600"/>
              <a:gd name="connsiteX0" fmla="*/ 420736 w 2866616"/>
              <a:gd name="connsiteY0" fmla="*/ 1739043 h 3657600"/>
              <a:gd name="connsiteX1" fmla="*/ 291710 w 2866616"/>
              <a:gd name="connsiteY1" fmla="*/ 1817581 h 3657600"/>
              <a:gd name="connsiteX2" fmla="*/ 179514 w 2866616"/>
              <a:gd name="connsiteY2" fmla="*/ 1997095 h 3657600"/>
              <a:gd name="connsiteX3" fmla="*/ 22439 w 2866616"/>
              <a:gd name="connsiteY3" fmla="*/ 2333684 h 3657600"/>
              <a:gd name="connsiteX4" fmla="*/ 0 w 2866616"/>
              <a:gd name="connsiteY4" fmla="*/ 2675883 h 3657600"/>
              <a:gd name="connsiteX5" fmla="*/ 95367 w 2866616"/>
              <a:gd name="connsiteY5" fmla="*/ 3096619 h 3657600"/>
              <a:gd name="connsiteX6" fmla="*/ 280491 w 2866616"/>
              <a:gd name="connsiteY6" fmla="*/ 3371500 h 3657600"/>
              <a:gd name="connsiteX7" fmla="*/ 538542 w 2866616"/>
              <a:gd name="connsiteY7" fmla="*/ 3595892 h 3657600"/>
              <a:gd name="connsiteX8" fmla="*/ 790984 w 2866616"/>
              <a:gd name="connsiteY8" fmla="*/ 3657600 h 3657600"/>
              <a:gd name="connsiteX9" fmla="*/ 1032206 w 2866616"/>
              <a:gd name="connsiteY9" fmla="*/ 3573453 h 3657600"/>
              <a:gd name="connsiteX10" fmla="*/ 1290258 w 2866616"/>
              <a:gd name="connsiteY10" fmla="*/ 3371500 h 3657600"/>
              <a:gd name="connsiteX11" fmla="*/ 1380015 w 2866616"/>
              <a:gd name="connsiteY11" fmla="*/ 3236864 h 3657600"/>
              <a:gd name="connsiteX12" fmla="*/ 1436113 w 2866616"/>
              <a:gd name="connsiteY12" fmla="*/ 3079789 h 3657600"/>
              <a:gd name="connsiteX13" fmla="*/ 1593188 w 2866616"/>
              <a:gd name="connsiteY13" fmla="*/ 3360280 h 3657600"/>
              <a:gd name="connsiteX14" fmla="*/ 1817580 w 2866616"/>
              <a:gd name="connsiteY14" fmla="*/ 3528575 h 3657600"/>
              <a:gd name="connsiteX15" fmla="*/ 2126120 w 2866616"/>
              <a:gd name="connsiteY15" fmla="*/ 3579063 h 3657600"/>
              <a:gd name="connsiteX16" fmla="*/ 2300024 w 2866616"/>
              <a:gd name="connsiteY16" fmla="*/ 3534184 h 3657600"/>
              <a:gd name="connsiteX17" fmla="*/ 2406611 w 2866616"/>
              <a:gd name="connsiteY17" fmla="*/ 3427598 h 3657600"/>
              <a:gd name="connsiteX18" fmla="*/ 2457099 w 2866616"/>
              <a:gd name="connsiteY18" fmla="*/ 3371500 h 3657600"/>
              <a:gd name="connsiteX19" fmla="*/ 2546856 w 2866616"/>
              <a:gd name="connsiteY19" fmla="*/ 3292962 h 3657600"/>
              <a:gd name="connsiteX20" fmla="*/ 2619784 w 2866616"/>
              <a:gd name="connsiteY20" fmla="*/ 3147107 h 3657600"/>
              <a:gd name="connsiteX21" fmla="*/ 2687102 w 2866616"/>
              <a:gd name="connsiteY21" fmla="*/ 3074179 h 3657600"/>
              <a:gd name="connsiteX22" fmla="*/ 2737590 w 2866616"/>
              <a:gd name="connsiteY22" fmla="*/ 2894665 h 3657600"/>
              <a:gd name="connsiteX23" fmla="*/ 2782469 w 2866616"/>
              <a:gd name="connsiteY23" fmla="*/ 2855397 h 3657600"/>
              <a:gd name="connsiteX24" fmla="*/ 2844177 w 2866616"/>
              <a:gd name="connsiteY24" fmla="*/ 2743200 h 3657600"/>
              <a:gd name="connsiteX25" fmla="*/ 2866616 w 2866616"/>
              <a:gd name="connsiteY25" fmla="*/ 2501978 h 3657600"/>
              <a:gd name="connsiteX26" fmla="*/ 2838567 w 2866616"/>
              <a:gd name="connsiteY26" fmla="*/ 2271976 h 3657600"/>
              <a:gd name="connsiteX27" fmla="*/ 2664662 w 2866616"/>
              <a:gd name="connsiteY27" fmla="*/ 1957826 h 3657600"/>
              <a:gd name="connsiteX28" fmla="*/ 2541246 w 2866616"/>
              <a:gd name="connsiteY28" fmla="*/ 1767092 h 3657600"/>
              <a:gd name="connsiteX29" fmla="*/ 2361732 w 2866616"/>
              <a:gd name="connsiteY29" fmla="*/ 1587578 h 3657600"/>
              <a:gd name="connsiteX30" fmla="*/ 2210267 w 2866616"/>
              <a:gd name="connsiteY30" fmla="*/ 1548310 h 3657600"/>
              <a:gd name="connsiteX31" fmla="*/ 2076640 w 2866616"/>
              <a:gd name="connsiteY31" fmla="*/ 1559529 h 3657600"/>
              <a:gd name="connsiteX32" fmla="*/ 1947410 w 2866616"/>
              <a:gd name="connsiteY32" fmla="*/ 1640813 h 3657600"/>
              <a:gd name="connsiteX33" fmla="*/ 1817054 w 2866616"/>
              <a:gd name="connsiteY33" fmla="*/ 1843409 h 3657600"/>
              <a:gd name="connsiteX34" fmla="*/ 1606262 w 2866616"/>
              <a:gd name="connsiteY34" fmla="*/ 2081404 h 3657600"/>
              <a:gd name="connsiteX35" fmla="*/ 1492211 w 2866616"/>
              <a:gd name="connsiteY35" fmla="*/ 2232707 h 3657600"/>
              <a:gd name="connsiteX36" fmla="*/ 1391234 w 2866616"/>
              <a:gd name="connsiteY36" fmla="*/ 2356123 h 3657600"/>
              <a:gd name="connsiteX37" fmla="*/ 1357575 w 2866616"/>
              <a:gd name="connsiteY37" fmla="*/ 2176609 h 3657600"/>
              <a:gd name="connsiteX38" fmla="*/ 1509040 w 2866616"/>
              <a:gd name="connsiteY38" fmla="*/ 2047583 h 3657600"/>
              <a:gd name="connsiteX39" fmla="*/ 1716604 w 2866616"/>
              <a:gd name="connsiteY39" fmla="*/ 1896118 h 3657600"/>
              <a:gd name="connsiteX40" fmla="*/ 1834410 w 2866616"/>
              <a:gd name="connsiteY40" fmla="*/ 1739043 h 3657600"/>
              <a:gd name="connsiteX41" fmla="*/ 1940996 w 2866616"/>
              <a:gd name="connsiteY41" fmla="*/ 1503431 h 3657600"/>
              <a:gd name="connsiteX42" fmla="*/ 1985875 w 2866616"/>
              <a:gd name="connsiteY42" fmla="*/ 1301478 h 3657600"/>
              <a:gd name="connsiteX43" fmla="*/ 1991485 w 2866616"/>
              <a:gd name="connsiteY43" fmla="*/ 1032206 h 3657600"/>
              <a:gd name="connsiteX44" fmla="*/ 1879288 w 2866616"/>
              <a:gd name="connsiteY44" fmla="*/ 712447 h 3657600"/>
              <a:gd name="connsiteX45" fmla="*/ 1783921 w 2866616"/>
              <a:gd name="connsiteY45" fmla="*/ 431956 h 3657600"/>
              <a:gd name="connsiteX46" fmla="*/ 1626846 w 2866616"/>
              <a:gd name="connsiteY46" fmla="*/ 269272 h 3657600"/>
              <a:gd name="connsiteX47" fmla="*/ 1380015 w 2866616"/>
              <a:gd name="connsiteY47" fmla="*/ 106587 h 3657600"/>
              <a:gd name="connsiteX48" fmla="*/ 1189281 w 2866616"/>
              <a:gd name="connsiteY48" fmla="*/ 0 h 3657600"/>
              <a:gd name="connsiteX49" fmla="*/ 1015377 w 2866616"/>
              <a:gd name="connsiteY49" fmla="*/ 16830 h 3657600"/>
              <a:gd name="connsiteX50" fmla="*/ 847082 w 2866616"/>
              <a:gd name="connsiteY50" fmla="*/ 33659 h 3657600"/>
              <a:gd name="connsiteX51" fmla="*/ 695617 w 2866616"/>
              <a:gd name="connsiteY51" fmla="*/ 162685 h 3657600"/>
              <a:gd name="connsiteX52" fmla="*/ 605860 w 2866616"/>
              <a:gd name="connsiteY52" fmla="*/ 319760 h 3657600"/>
              <a:gd name="connsiteX53" fmla="*/ 521713 w 2866616"/>
              <a:gd name="connsiteY53" fmla="*/ 504884 h 3657600"/>
              <a:gd name="connsiteX54" fmla="*/ 426346 w 2866616"/>
              <a:gd name="connsiteY54" fmla="*/ 589031 h 3657600"/>
              <a:gd name="connsiteX55" fmla="*/ 359028 w 2866616"/>
              <a:gd name="connsiteY55" fmla="*/ 807814 h 3657600"/>
              <a:gd name="connsiteX56" fmla="*/ 336589 w 2866616"/>
              <a:gd name="connsiteY56" fmla="*/ 970498 h 3657600"/>
              <a:gd name="connsiteX57" fmla="*/ 302930 w 2866616"/>
              <a:gd name="connsiteY57" fmla="*/ 1256599 h 3657600"/>
              <a:gd name="connsiteX58" fmla="*/ 330979 w 2866616"/>
              <a:gd name="connsiteY58" fmla="*/ 1480992 h 3657600"/>
              <a:gd name="connsiteX59" fmla="*/ 336589 w 2866616"/>
              <a:gd name="connsiteY59" fmla="*/ 1531480 h 3657600"/>
              <a:gd name="connsiteX60" fmla="*/ 353418 w 2866616"/>
              <a:gd name="connsiteY60" fmla="*/ 1643676 h 3657600"/>
              <a:gd name="connsiteX61" fmla="*/ 420736 w 2866616"/>
              <a:gd name="connsiteY61" fmla="*/ 1739043 h 3657600"/>
              <a:gd name="connsiteX0" fmla="*/ 420736 w 2866616"/>
              <a:gd name="connsiteY0" fmla="*/ 1739043 h 3657600"/>
              <a:gd name="connsiteX1" fmla="*/ 291710 w 2866616"/>
              <a:gd name="connsiteY1" fmla="*/ 1817581 h 3657600"/>
              <a:gd name="connsiteX2" fmla="*/ 179514 w 2866616"/>
              <a:gd name="connsiteY2" fmla="*/ 1997095 h 3657600"/>
              <a:gd name="connsiteX3" fmla="*/ 22439 w 2866616"/>
              <a:gd name="connsiteY3" fmla="*/ 2333684 h 3657600"/>
              <a:gd name="connsiteX4" fmla="*/ 0 w 2866616"/>
              <a:gd name="connsiteY4" fmla="*/ 2675883 h 3657600"/>
              <a:gd name="connsiteX5" fmla="*/ 95367 w 2866616"/>
              <a:gd name="connsiteY5" fmla="*/ 3096619 h 3657600"/>
              <a:gd name="connsiteX6" fmla="*/ 280491 w 2866616"/>
              <a:gd name="connsiteY6" fmla="*/ 3371500 h 3657600"/>
              <a:gd name="connsiteX7" fmla="*/ 538542 w 2866616"/>
              <a:gd name="connsiteY7" fmla="*/ 3595892 h 3657600"/>
              <a:gd name="connsiteX8" fmla="*/ 790984 w 2866616"/>
              <a:gd name="connsiteY8" fmla="*/ 3657600 h 3657600"/>
              <a:gd name="connsiteX9" fmla="*/ 1032206 w 2866616"/>
              <a:gd name="connsiteY9" fmla="*/ 3573453 h 3657600"/>
              <a:gd name="connsiteX10" fmla="*/ 1290258 w 2866616"/>
              <a:gd name="connsiteY10" fmla="*/ 3371500 h 3657600"/>
              <a:gd name="connsiteX11" fmla="*/ 1380015 w 2866616"/>
              <a:gd name="connsiteY11" fmla="*/ 3236864 h 3657600"/>
              <a:gd name="connsiteX12" fmla="*/ 1436113 w 2866616"/>
              <a:gd name="connsiteY12" fmla="*/ 3079789 h 3657600"/>
              <a:gd name="connsiteX13" fmla="*/ 1593188 w 2866616"/>
              <a:gd name="connsiteY13" fmla="*/ 3360280 h 3657600"/>
              <a:gd name="connsiteX14" fmla="*/ 1817580 w 2866616"/>
              <a:gd name="connsiteY14" fmla="*/ 3528575 h 3657600"/>
              <a:gd name="connsiteX15" fmla="*/ 2126120 w 2866616"/>
              <a:gd name="connsiteY15" fmla="*/ 3579063 h 3657600"/>
              <a:gd name="connsiteX16" fmla="*/ 2300024 w 2866616"/>
              <a:gd name="connsiteY16" fmla="*/ 3534184 h 3657600"/>
              <a:gd name="connsiteX17" fmla="*/ 2406611 w 2866616"/>
              <a:gd name="connsiteY17" fmla="*/ 3427598 h 3657600"/>
              <a:gd name="connsiteX18" fmla="*/ 2457099 w 2866616"/>
              <a:gd name="connsiteY18" fmla="*/ 3371500 h 3657600"/>
              <a:gd name="connsiteX19" fmla="*/ 2546856 w 2866616"/>
              <a:gd name="connsiteY19" fmla="*/ 3292962 h 3657600"/>
              <a:gd name="connsiteX20" fmla="*/ 2619784 w 2866616"/>
              <a:gd name="connsiteY20" fmla="*/ 3147107 h 3657600"/>
              <a:gd name="connsiteX21" fmla="*/ 2687102 w 2866616"/>
              <a:gd name="connsiteY21" fmla="*/ 3074179 h 3657600"/>
              <a:gd name="connsiteX22" fmla="*/ 2737590 w 2866616"/>
              <a:gd name="connsiteY22" fmla="*/ 2894665 h 3657600"/>
              <a:gd name="connsiteX23" fmla="*/ 2782469 w 2866616"/>
              <a:gd name="connsiteY23" fmla="*/ 2855397 h 3657600"/>
              <a:gd name="connsiteX24" fmla="*/ 2844177 w 2866616"/>
              <a:gd name="connsiteY24" fmla="*/ 2743200 h 3657600"/>
              <a:gd name="connsiteX25" fmla="*/ 2866616 w 2866616"/>
              <a:gd name="connsiteY25" fmla="*/ 2501978 h 3657600"/>
              <a:gd name="connsiteX26" fmla="*/ 2838567 w 2866616"/>
              <a:gd name="connsiteY26" fmla="*/ 2271976 h 3657600"/>
              <a:gd name="connsiteX27" fmla="*/ 2664662 w 2866616"/>
              <a:gd name="connsiteY27" fmla="*/ 1957826 h 3657600"/>
              <a:gd name="connsiteX28" fmla="*/ 2541246 w 2866616"/>
              <a:gd name="connsiteY28" fmla="*/ 1767092 h 3657600"/>
              <a:gd name="connsiteX29" fmla="*/ 2368875 w 2866616"/>
              <a:gd name="connsiteY29" fmla="*/ 1606628 h 3657600"/>
              <a:gd name="connsiteX30" fmla="*/ 2210267 w 2866616"/>
              <a:gd name="connsiteY30" fmla="*/ 1548310 h 3657600"/>
              <a:gd name="connsiteX31" fmla="*/ 2076640 w 2866616"/>
              <a:gd name="connsiteY31" fmla="*/ 1559529 h 3657600"/>
              <a:gd name="connsiteX32" fmla="*/ 1947410 w 2866616"/>
              <a:gd name="connsiteY32" fmla="*/ 1640813 h 3657600"/>
              <a:gd name="connsiteX33" fmla="*/ 1817054 w 2866616"/>
              <a:gd name="connsiteY33" fmla="*/ 1843409 h 3657600"/>
              <a:gd name="connsiteX34" fmla="*/ 1606262 w 2866616"/>
              <a:gd name="connsiteY34" fmla="*/ 2081404 h 3657600"/>
              <a:gd name="connsiteX35" fmla="*/ 1492211 w 2866616"/>
              <a:gd name="connsiteY35" fmla="*/ 2232707 h 3657600"/>
              <a:gd name="connsiteX36" fmla="*/ 1391234 w 2866616"/>
              <a:gd name="connsiteY36" fmla="*/ 2356123 h 3657600"/>
              <a:gd name="connsiteX37" fmla="*/ 1357575 w 2866616"/>
              <a:gd name="connsiteY37" fmla="*/ 2176609 h 3657600"/>
              <a:gd name="connsiteX38" fmla="*/ 1509040 w 2866616"/>
              <a:gd name="connsiteY38" fmla="*/ 2047583 h 3657600"/>
              <a:gd name="connsiteX39" fmla="*/ 1716604 w 2866616"/>
              <a:gd name="connsiteY39" fmla="*/ 1896118 h 3657600"/>
              <a:gd name="connsiteX40" fmla="*/ 1834410 w 2866616"/>
              <a:gd name="connsiteY40" fmla="*/ 1739043 h 3657600"/>
              <a:gd name="connsiteX41" fmla="*/ 1940996 w 2866616"/>
              <a:gd name="connsiteY41" fmla="*/ 1503431 h 3657600"/>
              <a:gd name="connsiteX42" fmla="*/ 1985875 w 2866616"/>
              <a:gd name="connsiteY42" fmla="*/ 1301478 h 3657600"/>
              <a:gd name="connsiteX43" fmla="*/ 1991485 w 2866616"/>
              <a:gd name="connsiteY43" fmla="*/ 1032206 h 3657600"/>
              <a:gd name="connsiteX44" fmla="*/ 1879288 w 2866616"/>
              <a:gd name="connsiteY44" fmla="*/ 712447 h 3657600"/>
              <a:gd name="connsiteX45" fmla="*/ 1783921 w 2866616"/>
              <a:gd name="connsiteY45" fmla="*/ 431956 h 3657600"/>
              <a:gd name="connsiteX46" fmla="*/ 1626846 w 2866616"/>
              <a:gd name="connsiteY46" fmla="*/ 269272 h 3657600"/>
              <a:gd name="connsiteX47" fmla="*/ 1380015 w 2866616"/>
              <a:gd name="connsiteY47" fmla="*/ 106587 h 3657600"/>
              <a:gd name="connsiteX48" fmla="*/ 1189281 w 2866616"/>
              <a:gd name="connsiteY48" fmla="*/ 0 h 3657600"/>
              <a:gd name="connsiteX49" fmla="*/ 1015377 w 2866616"/>
              <a:gd name="connsiteY49" fmla="*/ 16830 h 3657600"/>
              <a:gd name="connsiteX50" fmla="*/ 847082 w 2866616"/>
              <a:gd name="connsiteY50" fmla="*/ 33659 h 3657600"/>
              <a:gd name="connsiteX51" fmla="*/ 695617 w 2866616"/>
              <a:gd name="connsiteY51" fmla="*/ 162685 h 3657600"/>
              <a:gd name="connsiteX52" fmla="*/ 605860 w 2866616"/>
              <a:gd name="connsiteY52" fmla="*/ 319760 h 3657600"/>
              <a:gd name="connsiteX53" fmla="*/ 521713 w 2866616"/>
              <a:gd name="connsiteY53" fmla="*/ 504884 h 3657600"/>
              <a:gd name="connsiteX54" fmla="*/ 426346 w 2866616"/>
              <a:gd name="connsiteY54" fmla="*/ 589031 h 3657600"/>
              <a:gd name="connsiteX55" fmla="*/ 359028 w 2866616"/>
              <a:gd name="connsiteY55" fmla="*/ 807814 h 3657600"/>
              <a:gd name="connsiteX56" fmla="*/ 336589 w 2866616"/>
              <a:gd name="connsiteY56" fmla="*/ 970498 h 3657600"/>
              <a:gd name="connsiteX57" fmla="*/ 302930 w 2866616"/>
              <a:gd name="connsiteY57" fmla="*/ 1256599 h 3657600"/>
              <a:gd name="connsiteX58" fmla="*/ 330979 w 2866616"/>
              <a:gd name="connsiteY58" fmla="*/ 1480992 h 3657600"/>
              <a:gd name="connsiteX59" fmla="*/ 336589 w 2866616"/>
              <a:gd name="connsiteY59" fmla="*/ 1531480 h 3657600"/>
              <a:gd name="connsiteX60" fmla="*/ 353418 w 2866616"/>
              <a:gd name="connsiteY60" fmla="*/ 1643676 h 3657600"/>
              <a:gd name="connsiteX61" fmla="*/ 420736 w 2866616"/>
              <a:gd name="connsiteY61" fmla="*/ 1739043 h 3657600"/>
              <a:gd name="connsiteX0" fmla="*/ 420736 w 2866616"/>
              <a:gd name="connsiteY0" fmla="*/ 1739043 h 3657600"/>
              <a:gd name="connsiteX1" fmla="*/ 291710 w 2866616"/>
              <a:gd name="connsiteY1" fmla="*/ 1817581 h 3657600"/>
              <a:gd name="connsiteX2" fmla="*/ 179514 w 2866616"/>
              <a:gd name="connsiteY2" fmla="*/ 1997095 h 3657600"/>
              <a:gd name="connsiteX3" fmla="*/ 22439 w 2866616"/>
              <a:gd name="connsiteY3" fmla="*/ 2333684 h 3657600"/>
              <a:gd name="connsiteX4" fmla="*/ 0 w 2866616"/>
              <a:gd name="connsiteY4" fmla="*/ 2675883 h 3657600"/>
              <a:gd name="connsiteX5" fmla="*/ 95367 w 2866616"/>
              <a:gd name="connsiteY5" fmla="*/ 3096619 h 3657600"/>
              <a:gd name="connsiteX6" fmla="*/ 280491 w 2866616"/>
              <a:gd name="connsiteY6" fmla="*/ 3371500 h 3657600"/>
              <a:gd name="connsiteX7" fmla="*/ 538542 w 2866616"/>
              <a:gd name="connsiteY7" fmla="*/ 3595892 h 3657600"/>
              <a:gd name="connsiteX8" fmla="*/ 790984 w 2866616"/>
              <a:gd name="connsiteY8" fmla="*/ 3657600 h 3657600"/>
              <a:gd name="connsiteX9" fmla="*/ 1032206 w 2866616"/>
              <a:gd name="connsiteY9" fmla="*/ 3573453 h 3657600"/>
              <a:gd name="connsiteX10" fmla="*/ 1290258 w 2866616"/>
              <a:gd name="connsiteY10" fmla="*/ 3371500 h 3657600"/>
              <a:gd name="connsiteX11" fmla="*/ 1380015 w 2866616"/>
              <a:gd name="connsiteY11" fmla="*/ 3236864 h 3657600"/>
              <a:gd name="connsiteX12" fmla="*/ 1436113 w 2866616"/>
              <a:gd name="connsiteY12" fmla="*/ 3079789 h 3657600"/>
              <a:gd name="connsiteX13" fmla="*/ 1593188 w 2866616"/>
              <a:gd name="connsiteY13" fmla="*/ 3360280 h 3657600"/>
              <a:gd name="connsiteX14" fmla="*/ 1817580 w 2866616"/>
              <a:gd name="connsiteY14" fmla="*/ 3528575 h 3657600"/>
              <a:gd name="connsiteX15" fmla="*/ 2126120 w 2866616"/>
              <a:gd name="connsiteY15" fmla="*/ 3579063 h 3657600"/>
              <a:gd name="connsiteX16" fmla="*/ 2300024 w 2866616"/>
              <a:gd name="connsiteY16" fmla="*/ 3534184 h 3657600"/>
              <a:gd name="connsiteX17" fmla="*/ 2406611 w 2866616"/>
              <a:gd name="connsiteY17" fmla="*/ 3427598 h 3657600"/>
              <a:gd name="connsiteX18" fmla="*/ 2457099 w 2866616"/>
              <a:gd name="connsiteY18" fmla="*/ 3371500 h 3657600"/>
              <a:gd name="connsiteX19" fmla="*/ 2546856 w 2866616"/>
              <a:gd name="connsiteY19" fmla="*/ 3292962 h 3657600"/>
              <a:gd name="connsiteX20" fmla="*/ 2619784 w 2866616"/>
              <a:gd name="connsiteY20" fmla="*/ 3147107 h 3657600"/>
              <a:gd name="connsiteX21" fmla="*/ 2687102 w 2866616"/>
              <a:gd name="connsiteY21" fmla="*/ 3074179 h 3657600"/>
              <a:gd name="connsiteX22" fmla="*/ 2737590 w 2866616"/>
              <a:gd name="connsiteY22" fmla="*/ 2894665 h 3657600"/>
              <a:gd name="connsiteX23" fmla="*/ 2782469 w 2866616"/>
              <a:gd name="connsiteY23" fmla="*/ 2855397 h 3657600"/>
              <a:gd name="connsiteX24" fmla="*/ 2844177 w 2866616"/>
              <a:gd name="connsiteY24" fmla="*/ 2743200 h 3657600"/>
              <a:gd name="connsiteX25" fmla="*/ 2866616 w 2866616"/>
              <a:gd name="connsiteY25" fmla="*/ 2501978 h 3657600"/>
              <a:gd name="connsiteX26" fmla="*/ 2838567 w 2866616"/>
              <a:gd name="connsiteY26" fmla="*/ 2271976 h 3657600"/>
              <a:gd name="connsiteX27" fmla="*/ 2664662 w 2866616"/>
              <a:gd name="connsiteY27" fmla="*/ 1957826 h 3657600"/>
              <a:gd name="connsiteX28" fmla="*/ 2541246 w 2866616"/>
              <a:gd name="connsiteY28" fmla="*/ 1767092 h 3657600"/>
              <a:gd name="connsiteX29" fmla="*/ 2368875 w 2866616"/>
              <a:gd name="connsiteY29" fmla="*/ 1606628 h 3657600"/>
              <a:gd name="connsiteX30" fmla="*/ 2210267 w 2866616"/>
              <a:gd name="connsiteY30" fmla="*/ 1548310 h 3657600"/>
              <a:gd name="connsiteX31" fmla="*/ 2076640 w 2866616"/>
              <a:gd name="connsiteY31" fmla="*/ 1559529 h 3657600"/>
              <a:gd name="connsiteX32" fmla="*/ 1947410 w 2866616"/>
              <a:gd name="connsiteY32" fmla="*/ 1640813 h 3657600"/>
              <a:gd name="connsiteX33" fmla="*/ 1817054 w 2866616"/>
              <a:gd name="connsiteY33" fmla="*/ 1843409 h 3657600"/>
              <a:gd name="connsiteX34" fmla="*/ 1606262 w 2866616"/>
              <a:gd name="connsiteY34" fmla="*/ 2081404 h 3657600"/>
              <a:gd name="connsiteX35" fmla="*/ 1492211 w 2866616"/>
              <a:gd name="connsiteY35" fmla="*/ 2232707 h 3657600"/>
              <a:gd name="connsiteX36" fmla="*/ 1391234 w 2866616"/>
              <a:gd name="connsiteY36" fmla="*/ 2356123 h 3657600"/>
              <a:gd name="connsiteX37" fmla="*/ 1357575 w 2866616"/>
              <a:gd name="connsiteY37" fmla="*/ 2176609 h 3657600"/>
              <a:gd name="connsiteX38" fmla="*/ 1509040 w 2866616"/>
              <a:gd name="connsiteY38" fmla="*/ 2047583 h 3657600"/>
              <a:gd name="connsiteX39" fmla="*/ 1716604 w 2866616"/>
              <a:gd name="connsiteY39" fmla="*/ 1896118 h 3657600"/>
              <a:gd name="connsiteX40" fmla="*/ 1834410 w 2866616"/>
              <a:gd name="connsiteY40" fmla="*/ 1739043 h 3657600"/>
              <a:gd name="connsiteX41" fmla="*/ 1960046 w 2866616"/>
              <a:gd name="connsiteY41" fmla="*/ 1501050 h 3657600"/>
              <a:gd name="connsiteX42" fmla="*/ 1985875 w 2866616"/>
              <a:gd name="connsiteY42" fmla="*/ 1301478 h 3657600"/>
              <a:gd name="connsiteX43" fmla="*/ 1991485 w 2866616"/>
              <a:gd name="connsiteY43" fmla="*/ 1032206 h 3657600"/>
              <a:gd name="connsiteX44" fmla="*/ 1879288 w 2866616"/>
              <a:gd name="connsiteY44" fmla="*/ 712447 h 3657600"/>
              <a:gd name="connsiteX45" fmla="*/ 1783921 w 2866616"/>
              <a:gd name="connsiteY45" fmla="*/ 431956 h 3657600"/>
              <a:gd name="connsiteX46" fmla="*/ 1626846 w 2866616"/>
              <a:gd name="connsiteY46" fmla="*/ 269272 h 3657600"/>
              <a:gd name="connsiteX47" fmla="*/ 1380015 w 2866616"/>
              <a:gd name="connsiteY47" fmla="*/ 106587 h 3657600"/>
              <a:gd name="connsiteX48" fmla="*/ 1189281 w 2866616"/>
              <a:gd name="connsiteY48" fmla="*/ 0 h 3657600"/>
              <a:gd name="connsiteX49" fmla="*/ 1015377 w 2866616"/>
              <a:gd name="connsiteY49" fmla="*/ 16830 h 3657600"/>
              <a:gd name="connsiteX50" fmla="*/ 847082 w 2866616"/>
              <a:gd name="connsiteY50" fmla="*/ 33659 h 3657600"/>
              <a:gd name="connsiteX51" fmla="*/ 695617 w 2866616"/>
              <a:gd name="connsiteY51" fmla="*/ 162685 h 3657600"/>
              <a:gd name="connsiteX52" fmla="*/ 605860 w 2866616"/>
              <a:gd name="connsiteY52" fmla="*/ 319760 h 3657600"/>
              <a:gd name="connsiteX53" fmla="*/ 521713 w 2866616"/>
              <a:gd name="connsiteY53" fmla="*/ 504884 h 3657600"/>
              <a:gd name="connsiteX54" fmla="*/ 426346 w 2866616"/>
              <a:gd name="connsiteY54" fmla="*/ 589031 h 3657600"/>
              <a:gd name="connsiteX55" fmla="*/ 359028 w 2866616"/>
              <a:gd name="connsiteY55" fmla="*/ 807814 h 3657600"/>
              <a:gd name="connsiteX56" fmla="*/ 336589 w 2866616"/>
              <a:gd name="connsiteY56" fmla="*/ 970498 h 3657600"/>
              <a:gd name="connsiteX57" fmla="*/ 302930 w 2866616"/>
              <a:gd name="connsiteY57" fmla="*/ 1256599 h 3657600"/>
              <a:gd name="connsiteX58" fmla="*/ 330979 w 2866616"/>
              <a:gd name="connsiteY58" fmla="*/ 1480992 h 3657600"/>
              <a:gd name="connsiteX59" fmla="*/ 336589 w 2866616"/>
              <a:gd name="connsiteY59" fmla="*/ 1531480 h 3657600"/>
              <a:gd name="connsiteX60" fmla="*/ 353418 w 2866616"/>
              <a:gd name="connsiteY60" fmla="*/ 1643676 h 3657600"/>
              <a:gd name="connsiteX61" fmla="*/ 420736 w 2866616"/>
              <a:gd name="connsiteY61" fmla="*/ 1739043 h 3657600"/>
              <a:gd name="connsiteX0" fmla="*/ 420736 w 2866616"/>
              <a:gd name="connsiteY0" fmla="*/ 1739043 h 3657600"/>
              <a:gd name="connsiteX1" fmla="*/ 291710 w 2866616"/>
              <a:gd name="connsiteY1" fmla="*/ 1817581 h 3657600"/>
              <a:gd name="connsiteX2" fmla="*/ 179514 w 2866616"/>
              <a:gd name="connsiteY2" fmla="*/ 1997095 h 3657600"/>
              <a:gd name="connsiteX3" fmla="*/ 22439 w 2866616"/>
              <a:gd name="connsiteY3" fmla="*/ 2333684 h 3657600"/>
              <a:gd name="connsiteX4" fmla="*/ 0 w 2866616"/>
              <a:gd name="connsiteY4" fmla="*/ 2675883 h 3657600"/>
              <a:gd name="connsiteX5" fmla="*/ 95367 w 2866616"/>
              <a:gd name="connsiteY5" fmla="*/ 3096619 h 3657600"/>
              <a:gd name="connsiteX6" fmla="*/ 280491 w 2866616"/>
              <a:gd name="connsiteY6" fmla="*/ 3371500 h 3657600"/>
              <a:gd name="connsiteX7" fmla="*/ 538542 w 2866616"/>
              <a:gd name="connsiteY7" fmla="*/ 3595892 h 3657600"/>
              <a:gd name="connsiteX8" fmla="*/ 790984 w 2866616"/>
              <a:gd name="connsiteY8" fmla="*/ 3657600 h 3657600"/>
              <a:gd name="connsiteX9" fmla="*/ 1032206 w 2866616"/>
              <a:gd name="connsiteY9" fmla="*/ 3573453 h 3657600"/>
              <a:gd name="connsiteX10" fmla="*/ 1290258 w 2866616"/>
              <a:gd name="connsiteY10" fmla="*/ 3371500 h 3657600"/>
              <a:gd name="connsiteX11" fmla="*/ 1380015 w 2866616"/>
              <a:gd name="connsiteY11" fmla="*/ 3236864 h 3657600"/>
              <a:gd name="connsiteX12" fmla="*/ 1436113 w 2866616"/>
              <a:gd name="connsiteY12" fmla="*/ 3079789 h 3657600"/>
              <a:gd name="connsiteX13" fmla="*/ 1593188 w 2866616"/>
              <a:gd name="connsiteY13" fmla="*/ 3360280 h 3657600"/>
              <a:gd name="connsiteX14" fmla="*/ 1817580 w 2866616"/>
              <a:gd name="connsiteY14" fmla="*/ 3528575 h 3657600"/>
              <a:gd name="connsiteX15" fmla="*/ 2126120 w 2866616"/>
              <a:gd name="connsiteY15" fmla="*/ 3579063 h 3657600"/>
              <a:gd name="connsiteX16" fmla="*/ 2300024 w 2866616"/>
              <a:gd name="connsiteY16" fmla="*/ 3534184 h 3657600"/>
              <a:gd name="connsiteX17" fmla="*/ 2406611 w 2866616"/>
              <a:gd name="connsiteY17" fmla="*/ 3427598 h 3657600"/>
              <a:gd name="connsiteX18" fmla="*/ 2457099 w 2866616"/>
              <a:gd name="connsiteY18" fmla="*/ 3371500 h 3657600"/>
              <a:gd name="connsiteX19" fmla="*/ 2546856 w 2866616"/>
              <a:gd name="connsiteY19" fmla="*/ 3292962 h 3657600"/>
              <a:gd name="connsiteX20" fmla="*/ 2619784 w 2866616"/>
              <a:gd name="connsiteY20" fmla="*/ 3147107 h 3657600"/>
              <a:gd name="connsiteX21" fmla="*/ 2687102 w 2866616"/>
              <a:gd name="connsiteY21" fmla="*/ 3074179 h 3657600"/>
              <a:gd name="connsiteX22" fmla="*/ 2737590 w 2866616"/>
              <a:gd name="connsiteY22" fmla="*/ 2894665 h 3657600"/>
              <a:gd name="connsiteX23" fmla="*/ 2782469 w 2866616"/>
              <a:gd name="connsiteY23" fmla="*/ 2855397 h 3657600"/>
              <a:gd name="connsiteX24" fmla="*/ 2844177 w 2866616"/>
              <a:gd name="connsiteY24" fmla="*/ 2743200 h 3657600"/>
              <a:gd name="connsiteX25" fmla="*/ 2866616 w 2866616"/>
              <a:gd name="connsiteY25" fmla="*/ 2501978 h 3657600"/>
              <a:gd name="connsiteX26" fmla="*/ 2838567 w 2866616"/>
              <a:gd name="connsiteY26" fmla="*/ 2271976 h 3657600"/>
              <a:gd name="connsiteX27" fmla="*/ 2664662 w 2866616"/>
              <a:gd name="connsiteY27" fmla="*/ 1957826 h 3657600"/>
              <a:gd name="connsiteX28" fmla="*/ 2541246 w 2866616"/>
              <a:gd name="connsiteY28" fmla="*/ 1767092 h 3657600"/>
              <a:gd name="connsiteX29" fmla="*/ 2368875 w 2866616"/>
              <a:gd name="connsiteY29" fmla="*/ 1606628 h 3657600"/>
              <a:gd name="connsiteX30" fmla="*/ 2210267 w 2866616"/>
              <a:gd name="connsiteY30" fmla="*/ 1548310 h 3657600"/>
              <a:gd name="connsiteX31" fmla="*/ 2076640 w 2866616"/>
              <a:gd name="connsiteY31" fmla="*/ 1559529 h 3657600"/>
              <a:gd name="connsiteX32" fmla="*/ 1947410 w 2866616"/>
              <a:gd name="connsiteY32" fmla="*/ 1640813 h 3657600"/>
              <a:gd name="connsiteX33" fmla="*/ 1817054 w 2866616"/>
              <a:gd name="connsiteY33" fmla="*/ 1843409 h 3657600"/>
              <a:gd name="connsiteX34" fmla="*/ 1606262 w 2866616"/>
              <a:gd name="connsiteY34" fmla="*/ 2081404 h 3657600"/>
              <a:gd name="connsiteX35" fmla="*/ 1492211 w 2866616"/>
              <a:gd name="connsiteY35" fmla="*/ 2232707 h 3657600"/>
              <a:gd name="connsiteX36" fmla="*/ 1391234 w 2866616"/>
              <a:gd name="connsiteY36" fmla="*/ 2356123 h 3657600"/>
              <a:gd name="connsiteX37" fmla="*/ 1357575 w 2866616"/>
              <a:gd name="connsiteY37" fmla="*/ 2176609 h 3657600"/>
              <a:gd name="connsiteX38" fmla="*/ 1509040 w 2866616"/>
              <a:gd name="connsiteY38" fmla="*/ 2047583 h 3657600"/>
              <a:gd name="connsiteX39" fmla="*/ 1716604 w 2866616"/>
              <a:gd name="connsiteY39" fmla="*/ 1896118 h 3657600"/>
              <a:gd name="connsiteX40" fmla="*/ 1853460 w 2866616"/>
              <a:gd name="connsiteY40" fmla="*/ 1734281 h 3657600"/>
              <a:gd name="connsiteX41" fmla="*/ 1960046 w 2866616"/>
              <a:gd name="connsiteY41" fmla="*/ 1501050 h 3657600"/>
              <a:gd name="connsiteX42" fmla="*/ 1985875 w 2866616"/>
              <a:gd name="connsiteY42" fmla="*/ 1301478 h 3657600"/>
              <a:gd name="connsiteX43" fmla="*/ 1991485 w 2866616"/>
              <a:gd name="connsiteY43" fmla="*/ 1032206 h 3657600"/>
              <a:gd name="connsiteX44" fmla="*/ 1879288 w 2866616"/>
              <a:gd name="connsiteY44" fmla="*/ 712447 h 3657600"/>
              <a:gd name="connsiteX45" fmla="*/ 1783921 w 2866616"/>
              <a:gd name="connsiteY45" fmla="*/ 431956 h 3657600"/>
              <a:gd name="connsiteX46" fmla="*/ 1626846 w 2866616"/>
              <a:gd name="connsiteY46" fmla="*/ 269272 h 3657600"/>
              <a:gd name="connsiteX47" fmla="*/ 1380015 w 2866616"/>
              <a:gd name="connsiteY47" fmla="*/ 106587 h 3657600"/>
              <a:gd name="connsiteX48" fmla="*/ 1189281 w 2866616"/>
              <a:gd name="connsiteY48" fmla="*/ 0 h 3657600"/>
              <a:gd name="connsiteX49" fmla="*/ 1015377 w 2866616"/>
              <a:gd name="connsiteY49" fmla="*/ 16830 h 3657600"/>
              <a:gd name="connsiteX50" fmla="*/ 847082 w 2866616"/>
              <a:gd name="connsiteY50" fmla="*/ 33659 h 3657600"/>
              <a:gd name="connsiteX51" fmla="*/ 695617 w 2866616"/>
              <a:gd name="connsiteY51" fmla="*/ 162685 h 3657600"/>
              <a:gd name="connsiteX52" fmla="*/ 605860 w 2866616"/>
              <a:gd name="connsiteY52" fmla="*/ 319760 h 3657600"/>
              <a:gd name="connsiteX53" fmla="*/ 521713 w 2866616"/>
              <a:gd name="connsiteY53" fmla="*/ 504884 h 3657600"/>
              <a:gd name="connsiteX54" fmla="*/ 426346 w 2866616"/>
              <a:gd name="connsiteY54" fmla="*/ 589031 h 3657600"/>
              <a:gd name="connsiteX55" fmla="*/ 359028 w 2866616"/>
              <a:gd name="connsiteY55" fmla="*/ 807814 h 3657600"/>
              <a:gd name="connsiteX56" fmla="*/ 336589 w 2866616"/>
              <a:gd name="connsiteY56" fmla="*/ 970498 h 3657600"/>
              <a:gd name="connsiteX57" fmla="*/ 302930 w 2866616"/>
              <a:gd name="connsiteY57" fmla="*/ 1256599 h 3657600"/>
              <a:gd name="connsiteX58" fmla="*/ 330979 w 2866616"/>
              <a:gd name="connsiteY58" fmla="*/ 1480992 h 3657600"/>
              <a:gd name="connsiteX59" fmla="*/ 336589 w 2866616"/>
              <a:gd name="connsiteY59" fmla="*/ 1531480 h 3657600"/>
              <a:gd name="connsiteX60" fmla="*/ 353418 w 2866616"/>
              <a:gd name="connsiteY60" fmla="*/ 1643676 h 3657600"/>
              <a:gd name="connsiteX61" fmla="*/ 420736 w 2866616"/>
              <a:gd name="connsiteY61" fmla="*/ 1739043 h 3657600"/>
              <a:gd name="connsiteX0" fmla="*/ 420736 w 2866616"/>
              <a:gd name="connsiteY0" fmla="*/ 1739043 h 3657600"/>
              <a:gd name="connsiteX1" fmla="*/ 291710 w 2866616"/>
              <a:gd name="connsiteY1" fmla="*/ 1817581 h 3657600"/>
              <a:gd name="connsiteX2" fmla="*/ 179514 w 2866616"/>
              <a:gd name="connsiteY2" fmla="*/ 1997095 h 3657600"/>
              <a:gd name="connsiteX3" fmla="*/ 22439 w 2866616"/>
              <a:gd name="connsiteY3" fmla="*/ 2333684 h 3657600"/>
              <a:gd name="connsiteX4" fmla="*/ 0 w 2866616"/>
              <a:gd name="connsiteY4" fmla="*/ 2675883 h 3657600"/>
              <a:gd name="connsiteX5" fmla="*/ 95367 w 2866616"/>
              <a:gd name="connsiteY5" fmla="*/ 3096619 h 3657600"/>
              <a:gd name="connsiteX6" fmla="*/ 280491 w 2866616"/>
              <a:gd name="connsiteY6" fmla="*/ 3371500 h 3657600"/>
              <a:gd name="connsiteX7" fmla="*/ 538542 w 2866616"/>
              <a:gd name="connsiteY7" fmla="*/ 3595892 h 3657600"/>
              <a:gd name="connsiteX8" fmla="*/ 790984 w 2866616"/>
              <a:gd name="connsiteY8" fmla="*/ 3657600 h 3657600"/>
              <a:gd name="connsiteX9" fmla="*/ 1032206 w 2866616"/>
              <a:gd name="connsiteY9" fmla="*/ 3573453 h 3657600"/>
              <a:gd name="connsiteX10" fmla="*/ 1290258 w 2866616"/>
              <a:gd name="connsiteY10" fmla="*/ 3371500 h 3657600"/>
              <a:gd name="connsiteX11" fmla="*/ 1380015 w 2866616"/>
              <a:gd name="connsiteY11" fmla="*/ 3236864 h 3657600"/>
              <a:gd name="connsiteX12" fmla="*/ 1436113 w 2866616"/>
              <a:gd name="connsiteY12" fmla="*/ 3079789 h 3657600"/>
              <a:gd name="connsiteX13" fmla="*/ 1593188 w 2866616"/>
              <a:gd name="connsiteY13" fmla="*/ 3360280 h 3657600"/>
              <a:gd name="connsiteX14" fmla="*/ 1817580 w 2866616"/>
              <a:gd name="connsiteY14" fmla="*/ 3528575 h 3657600"/>
              <a:gd name="connsiteX15" fmla="*/ 2126120 w 2866616"/>
              <a:gd name="connsiteY15" fmla="*/ 3579063 h 3657600"/>
              <a:gd name="connsiteX16" fmla="*/ 2300024 w 2866616"/>
              <a:gd name="connsiteY16" fmla="*/ 3534184 h 3657600"/>
              <a:gd name="connsiteX17" fmla="*/ 2406611 w 2866616"/>
              <a:gd name="connsiteY17" fmla="*/ 3427598 h 3657600"/>
              <a:gd name="connsiteX18" fmla="*/ 2457099 w 2866616"/>
              <a:gd name="connsiteY18" fmla="*/ 3371500 h 3657600"/>
              <a:gd name="connsiteX19" fmla="*/ 2546856 w 2866616"/>
              <a:gd name="connsiteY19" fmla="*/ 3292962 h 3657600"/>
              <a:gd name="connsiteX20" fmla="*/ 2619784 w 2866616"/>
              <a:gd name="connsiteY20" fmla="*/ 3147107 h 3657600"/>
              <a:gd name="connsiteX21" fmla="*/ 2687102 w 2866616"/>
              <a:gd name="connsiteY21" fmla="*/ 3074179 h 3657600"/>
              <a:gd name="connsiteX22" fmla="*/ 2737590 w 2866616"/>
              <a:gd name="connsiteY22" fmla="*/ 2894665 h 3657600"/>
              <a:gd name="connsiteX23" fmla="*/ 2782469 w 2866616"/>
              <a:gd name="connsiteY23" fmla="*/ 2855397 h 3657600"/>
              <a:gd name="connsiteX24" fmla="*/ 2844177 w 2866616"/>
              <a:gd name="connsiteY24" fmla="*/ 2743200 h 3657600"/>
              <a:gd name="connsiteX25" fmla="*/ 2866616 w 2866616"/>
              <a:gd name="connsiteY25" fmla="*/ 2501978 h 3657600"/>
              <a:gd name="connsiteX26" fmla="*/ 2838567 w 2866616"/>
              <a:gd name="connsiteY26" fmla="*/ 2271976 h 3657600"/>
              <a:gd name="connsiteX27" fmla="*/ 2664662 w 2866616"/>
              <a:gd name="connsiteY27" fmla="*/ 1957826 h 3657600"/>
              <a:gd name="connsiteX28" fmla="*/ 2541246 w 2866616"/>
              <a:gd name="connsiteY28" fmla="*/ 1767092 h 3657600"/>
              <a:gd name="connsiteX29" fmla="*/ 2368875 w 2866616"/>
              <a:gd name="connsiteY29" fmla="*/ 1606628 h 3657600"/>
              <a:gd name="connsiteX30" fmla="*/ 2210267 w 2866616"/>
              <a:gd name="connsiteY30" fmla="*/ 1548310 h 3657600"/>
              <a:gd name="connsiteX31" fmla="*/ 2076640 w 2866616"/>
              <a:gd name="connsiteY31" fmla="*/ 1559529 h 3657600"/>
              <a:gd name="connsiteX32" fmla="*/ 1947410 w 2866616"/>
              <a:gd name="connsiteY32" fmla="*/ 1640813 h 3657600"/>
              <a:gd name="connsiteX33" fmla="*/ 1817054 w 2866616"/>
              <a:gd name="connsiteY33" fmla="*/ 1843409 h 3657600"/>
              <a:gd name="connsiteX34" fmla="*/ 1606262 w 2866616"/>
              <a:gd name="connsiteY34" fmla="*/ 2081404 h 3657600"/>
              <a:gd name="connsiteX35" fmla="*/ 1492211 w 2866616"/>
              <a:gd name="connsiteY35" fmla="*/ 2232707 h 3657600"/>
              <a:gd name="connsiteX36" fmla="*/ 1391234 w 2866616"/>
              <a:gd name="connsiteY36" fmla="*/ 2356123 h 3657600"/>
              <a:gd name="connsiteX37" fmla="*/ 1357575 w 2866616"/>
              <a:gd name="connsiteY37" fmla="*/ 2176609 h 3657600"/>
              <a:gd name="connsiteX38" fmla="*/ 1509040 w 2866616"/>
              <a:gd name="connsiteY38" fmla="*/ 2047583 h 3657600"/>
              <a:gd name="connsiteX39" fmla="*/ 1716604 w 2866616"/>
              <a:gd name="connsiteY39" fmla="*/ 1896118 h 3657600"/>
              <a:gd name="connsiteX40" fmla="*/ 1853460 w 2866616"/>
              <a:gd name="connsiteY40" fmla="*/ 1734281 h 3657600"/>
              <a:gd name="connsiteX41" fmla="*/ 1960046 w 2866616"/>
              <a:gd name="connsiteY41" fmla="*/ 1501050 h 3657600"/>
              <a:gd name="connsiteX42" fmla="*/ 1985875 w 2866616"/>
              <a:gd name="connsiteY42" fmla="*/ 1301478 h 3657600"/>
              <a:gd name="connsiteX43" fmla="*/ 1991485 w 2866616"/>
              <a:gd name="connsiteY43" fmla="*/ 1032206 h 3657600"/>
              <a:gd name="connsiteX44" fmla="*/ 1879288 w 2866616"/>
              <a:gd name="connsiteY44" fmla="*/ 712447 h 3657600"/>
              <a:gd name="connsiteX45" fmla="*/ 1783921 w 2866616"/>
              <a:gd name="connsiteY45" fmla="*/ 431956 h 3657600"/>
              <a:gd name="connsiteX46" fmla="*/ 1626846 w 2866616"/>
              <a:gd name="connsiteY46" fmla="*/ 269272 h 3657600"/>
              <a:gd name="connsiteX47" fmla="*/ 1380015 w 2866616"/>
              <a:gd name="connsiteY47" fmla="*/ 106587 h 3657600"/>
              <a:gd name="connsiteX48" fmla="*/ 1189281 w 2866616"/>
              <a:gd name="connsiteY48" fmla="*/ 0 h 3657600"/>
              <a:gd name="connsiteX49" fmla="*/ 1015377 w 2866616"/>
              <a:gd name="connsiteY49" fmla="*/ 16830 h 3657600"/>
              <a:gd name="connsiteX50" fmla="*/ 847082 w 2866616"/>
              <a:gd name="connsiteY50" fmla="*/ 33659 h 3657600"/>
              <a:gd name="connsiteX51" fmla="*/ 695617 w 2866616"/>
              <a:gd name="connsiteY51" fmla="*/ 162685 h 3657600"/>
              <a:gd name="connsiteX52" fmla="*/ 605860 w 2866616"/>
              <a:gd name="connsiteY52" fmla="*/ 319760 h 3657600"/>
              <a:gd name="connsiteX53" fmla="*/ 521713 w 2866616"/>
              <a:gd name="connsiteY53" fmla="*/ 504884 h 3657600"/>
              <a:gd name="connsiteX54" fmla="*/ 426346 w 2866616"/>
              <a:gd name="connsiteY54" fmla="*/ 589031 h 3657600"/>
              <a:gd name="connsiteX55" fmla="*/ 359028 w 2866616"/>
              <a:gd name="connsiteY55" fmla="*/ 807814 h 3657600"/>
              <a:gd name="connsiteX56" fmla="*/ 336589 w 2866616"/>
              <a:gd name="connsiteY56" fmla="*/ 970498 h 3657600"/>
              <a:gd name="connsiteX57" fmla="*/ 302930 w 2866616"/>
              <a:gd name="connsiteY57" fmla="*/ 1256599 h 3657600"/>
              <a:gd name="connsiteX58" fmla="*/ 330979 w 2866616"/>
              <a:gd name="connsiteY58" fmla="*/ 1480992 h 3657600"/>
              <a:gd name="connsiteX59" fmla="*/ 336589 w 2866616"/>
              <a:gd name="connsiteY59" fmla="*/ 1531480 h 3657600"/>
              <a:gd name="connsiteX60" fmla="*/ 353418 w 2866616"/>
              <a:gd name="connsiteY60" fmla="*/ 1643676 h 3657600"/>
              <a:gd name="connsiteX61" fmla="*/ 420736 w 2866616"/>
              <a:gd name="connsiteY61" fmla="*/ 1739043 h 3657600"/>
              <a:gd name="connsiteX0" fmla="*/ 420736 w 2866616"/>
              <a:gd name="connsiteY0" fmla="*/ 1739043 h 3657600"/>
              <a:gd name="connsiteX1" fmla="*/ 291710 w 2866616"/>
              <a:gd name="connsiteY1" fmla="*/ 1817581 h 3657600"/>
              <a:gd name="connsiteX2" fmla="*/ 179514 w 2866616"/>
              <a:gd name="connsiteY2" fmla="*/ 1997095 h 3657600"/>
              <a:gd name="connsiteX3" fmla="*/ 22439 w 2866616"/>
              <a:gd name="connsiteY3" fmla="*/ 2333684 h 3657600"/>
              <a:gd name="connsiteX4" fmla="*/ 0 w 2866616"/>
              <a:gd name="connsiteY4" fmla="*/ 2675883 h 3657600"/>
              <a:gd name="connsiteX5" fmla="*/ 95367 w 2866616"/>
              <a:gd name="connsiteY5" fmla="*/ 3096619 h 3657600"/>
              <a:gd name="connsiteX6" fmla="*/ 280491 w 2866616"/>
              <a:gd name="connsiteY6" fmla="*/ 3371500 h 3657600"/>
              <a:gd name="connsiteX7" fmla="*/ 538542 w 2866616"/>
              <a:gd name="connsiteY7" fmla="*/ 3595892 h 3657600"/>
              <a:gd name="connsiteX8" fmla="*/ 790984 w 2866616"/>
              <a:gd name="connsiteY8" fmla="*/ 3657600 h 3657600"/>
              <a:gd name="connsiteX9" fmla="*/ 1032206 w 2866616"/>
              <a:gd name="connsiteY9" fmla="*/ 3573453 h 3657600"/>
              <a:gd name="connsiteX10" fmla="*/ 1290258 w 2866616"/>
              <a:gd name="connsiteY10" fmla="*/ 3371500 h 3657600"/>
              <a:gd name="connsiteX11" fmla="*/ 1380015 w 2866616"/>
              <a:gd name="connsiteY11" fmla="*/ 3236864 h 3657600"/>
              <a:gd name="connsiteX12" fmla="*/ 1436113 w 2866616"/>
              <a:gd name="connsiteY12" fmla="*/ 3079789 h 3657600"/>
              <a:gd name="connsiteX13" fmla="*/ 1593188 w 2866616"/>
              <a:gd name="connsiteY13" fmla="*/ 3360280 h 3657600"/>
              <a:gd name="connsiteX14" fmla="*/ 1817580 w 2866616"/>
              <a:gd name="connsiteY14" fmla="*/ 3528575 h 3657600"/>
              <a:gd name="connsiteX15" fmla="*/ 2126120 w 2866616"/>
              <a:gd name="connsiteY15" fmla="*/ 3579063 h 3657600"/>
              <a:gd name="connsiteX16" fmla="*/ 2300024 w 2866616"/>
              <a:gd name="connsiteY16" fmla="*/ 3534184 h 3657600"/>
              <a:gd name="connsiteX17" fmla="*/ 2406611 w 2866616"/>
              <a:gd name="connsiteY17" fmla="*/ 3427598 h 3657600"/>
              <a:gd name="connsiteX18" fmla="*/ 2457099 w 2866616"/>
              <a:gd name="connsiteY18" fmla="*/ 3371500 h 3657600"/>
              <a:gd name="connsiteX19" fmla="*/ 2546856 w 2866616"/>
              <a:gd name="connsiteY19" fmla="*/ 3292962 h 3657600"/>
              <a:gd name="connsiteX20" fmla="*/ 2619784 w 2866616"/>
              <a:gd name="connsiteY20" fmla="*/ 3147107 h 3657600"/>
              <a:gd name="connsiteX21" fmla="*/ 2687102 w 2866616"/>
              <a:gd name="connsiteY21" fmla="*/ 3074179 h 3657600"/>
              <a:gd name="connsiteX22" fmla="*/ 2737590 w 2866616"/>
              <a:gd name="connsiteY22" fmla="*/ 2894665 h 3657600"/>
              <a:gd name="connsiteX23" fmla="*/ 2782469 w 2866616"/>
              <a:gd name="connsiteY23" fmla="*/ 2855397 h 3657600"/>
              <a:gd name="connsiteX24" fmla="*/ 2844177 w 2866616"/>
              <a:gd name="connsiteY24" fmla="*/ 2743200 h 3657600"/>
              <a:gd name="connsiteX25" fmla="*/ 2866616 w 2866616"/>
              <a:gd name="connsiteY25" fmla="*/ 2501978 h 3657600"/>
              <a:gd name="connsiteX26" fmla="*/ 2838567 w 2866616"/>
              <a:gd name="connsiteY26" fmla="*/ 2271976 h 3657600"/>
              <a:gd name="connsiteX27" fmla="*/ 2664662 w 2866616"/>
              <a:gd name="connsiteY27" fmla="*/ 1957826 h 3657600"/>
              <a:gd name="connsiteX28" fmla="*/ 2541246 w 2866616"/>
              <a:gd name="connsiteY28" fmla="*/ 1767092 h 3657600"/>
              <a:gd name="connsiteX29" fmla="*/ 2368875 w 2866616"/>
              <a:gd name="connsiteY29" fmla="*/ 1606628 h 3657600"/>
              <a:gd name="connsiteX30" fmla="*/ 2210267 w 2866616"/>
              <a:gd name="connsiteY30" fmla="*/ 1548310 h 3657600"/>
              <a:gd name="connsiteX31" fmla="*/ 2076640 w 2866616"/>
              <a:gd name="connsiteY31" fmla="*/ 1559529 h 3657600"/>
              <a:gd name="connsiteX32" fmla="*/ 1947410 w 2866616"/>
              <a:gd name="connsiteY32" fmla="*/ 1640813 h 3657600"/>
              <a:gd name="connsiteX33" fmla="*/ 1817054 w 2866616"/>
              <a:gd name="connsiteY33" fmla="*/ 1843409 h 3657600"/>
              <a:gd name="connsiteX34" fmla="*/ 1606262 w 2866616"/>
              <a:gd name="connsiteY34" fmla="*/ 2081404 h 3657600"/>
              <a:gd name="connsiteX35" fmla="*/ 1492211 w 2866616"/>
              <a:gd name="connsiteY35" fmla="*/ 2232707 h 3657600"/>
              <a:gd name="connsiteX36" fmla="*/ 1391234 w 2866616"/>
              <a:gd name="connsiteY36" fmla="*/ 2356123 h 3657600"/>
              <a:gd name="connsiteX37" fmla="*/ 1357575 w 2866616"/>
              <a:gd name="connsiteY37" fmla="*/ 2176609 h 3657600"/>
              <a:gd name="connsiteX38" fmla="*/ 1509040 w 2866616"/>
              <a:gd name="connsiteY38" fmla="*/ 2047583 h 3657600"/>
              <a:gd name="connsiteX39" fmla="*/ 1728510 w 2866616"/>
              <a:gd name="connsiteY39" fmla="*/ 1905643 h 3657600"/>
              <a:gd name="connsiteX40" fmla="*/ 1853460 w 2866616"/>
              <a:gd name="connsiteY40" fmla="*/ 1734281 h 3657600"/>
              <a:gd name="connsiteX41" fmla="*/ 1960046 w 2866616"/>
              <a:gd name="connsiteY41" fmla="*/ 1501050 h 3657600"/>
              <a:gd name="connsiteX42" fmla="*/ 1985875 w 2866616"/>
              <a:gd name="connsiteY42" fmla="*/ 1301478 h 3657600"/>
              <a:gd name="connsiteX43" fmla="*/ 1991485 w 2866616"/>
              <a:gd name="connsiteY43" fmla="*/ 1032206 h 3657600"/>
              <a:gd name="connsiteX44" fmla="*/ 1879288 w 2866616"/>
              <a:gd name="connsiteY44" fmla="*/ 712447 h 3657600"/>
              <a:gd name="connsiteX45" fmla="*/ 1783921 w 2866616"/>
              <a:gd name="connsiteY45" fmla="*/ 431956 h 3657600"/>
              <a:gd name="connsiteX46" fmla="*/ 1626846 w 2866616"/>
              <a:gd name="connsiteY46" fmla="*/ 269272 h 3657600"/>
              <a:gd name="connsiteX47" fmla="*/ 1380015 w 2866616"/>
              <a:gd name="connsiteY47" fmla="*/ 106587 h 3657600"/>
              <a:gd name="connsiteX48" fmla="*/ 1189281 w 2866616"/>
              <a:gd name="connsiteY48" fmla="*/ 0 h 3657600"/>
              <a:gd name="connsiteX49" fmla="*/ 1015377 w 2866616"/>
              <a:gd name="connsiteY49" fmla="*/ 16830 h 3657600"/>
              <a:gd name="connsiteX50" fmla="*/ 847082 w 2866616"/>
              <a:gd name="connsiteY50" fmla="*/ 33659 h 3657600"/>
              <a:gd name="connsiteX51" fmla="*/ 695617 w 2866616"/>
              <a:gd name="connsiteY51" fmla="*/ 162685 h 3657600"/>
              <a:gd name="connsiteX52" fmla="*/ 605860 w 2866616"/>
              <a:gd name="connsiteY52" fmla="*/ 319760 h 3657600"/>
              <a:gd name="connsiteX53" fmla="*/ 521713 w 2866616"/>
              <a:gd name="connsiteY53" fmla="*/ 504884 h 3657600"/>
              <a:gd name="connsiteX54" fmla="*/ 426346 w 2866616"/>
              <a:gd name="connsiteY54" fmla="*/ 589031 h 3657600"/>
              <a:gd name="connsiteX55" fmla="*/ 359028 w 2866616"/>
              <a:gd name="connsiteY55" fmla="*/ 807814 h 3657600"/>
              <a:gd name="connsiteX56" fmla="*/ 336589 w 2866616"/>
              <a:gd name="connsiteY56" fmla="*/ 970498 h 3657600"/>
              <a:gd name="connsiteX57" fmla="*/ 302930 w 2866616"/>
              <a:gd name="connsiteY57" fmla="*/ 1256599 h 3657600"/>
              <a:gd name="connsiteX58" fmla="*/ 330979 w 2866616"/>
              <a:gd name="connsiteY58" fmla="*/ 1480992 h 3657600"/>
              <a:gd name="connsiteX59" fmla="*/ 336589 w 2866616"/>
              <a:gd name="connsiteY59" fmla="*/ 1531480 h 3657600"/>
              <a:gd name="connsiteX60" fmla="*/ 353418 w 2866616"/>
              <a:gd name="connsiteY60" fmla="*/ 1643676 h 3657600"/>
              <a:gd name="connsiteX61" fmla="*/ 420736 w 2866616"/>
              <a:gd name="connsiteY61" fmla="*/ 1739043 h 3657600"/>
              <a:gd name="connsiteX0" fmla="*/ 420736 w 2866616"/>
              <a:gd name="connsiteY0" fmla="*/ 1739043 h 3657600"/>
              <a:gd name="connsiteX1" fmla="*/ 291710 w 2866616"/>
              <a:gd name="connsiteY1" fmla="*/ 1817581 h 3657600"/>
              <a:gd name="connsiteX2" fmla="*/ 179514 w 2866616"/>
              <a:gd name="connsiteY2" fmla="*/ 1997095 h 3657600"/>
              <a:gd name="connsiteX3" fmla="*/ 22439 w 2866616"/>
              <a:gd name="connsiteY3" fmla="*/ 2333684 h 3657600"/>
              <a:gd name="connsiteX4" fmla="*/ 0 w 2866616"/>
              <a:gd name="connsiteY4" fmla="*/ 2675883 h 3657600"/>
              <a:gd name="connsiteX5" fmla="*/ 95367 w 2866616"/>
              <a:gd name="connsiteY5" fmla="*/ 3096619 h 3657600"/>
              <a:gd name="connsiteX6" fmla="*/ 280491 w 2866616"/>
              <a:gd name="connsiteY6" fmla="*/ 3371500 h 3657600"/>
              <a:gd name="connsiteX7" fmla="*/ 538542 w 2866616"/>
              <a:gd name="connsiteY7" fmla="*/ 3595892 h 3657600"/>
              <a:gd name="connsiteX8" fmla="*/ 790984 w 2866616"/>
              <a:gd name="connsiteY8" fmla="*/ 3657600 h 3657600"/>
              <a:gd name="connsiteX9" fmla="*/ 1032206 w 2866616"/>
              <a:gd name="connsiteY9" fmla="*/ 3573453 h 3657600"/>
              <a:gd name="connsiteX10" fmla="*/ 1290258 w 2866616"/>
              <a:gd name="connsiteY10" fmla="*/ 3371500 h 3657600"/>
              <a:gd name="connsiteX11" fmla="*/ 1380015 w 2866616"/>
              <a:gd name="connsiteY11" fmla="*/ 3236864 h 3657600"/>
              <a:gd name="connsiteX12" fmla="*/ 1436113 w 2866616"/>
              <a:gd name="connsiteY12" fmla="*/ 3079789 h 3657600"/>
              <a:gd name="connsiteX13" fmla="*/ 1593188 w 2866616"/>
              <a:gd name="connsiteY13" fmla="*/ 3360280 h 3657600"/>
              <a:gd name="connsiteX14" fmla="*/ 1817580 w 2866616"/>
              <a:gd name="connsiteY14" fmla="*/ 3528575 h 3657600"/>
              <a:gd name="connsiteX15" fmla="*/ 2126120 w 2866616"/>
              <a:gd name="connsiteY15" fmla="*/ 3579063 h 3657600"/>
              <a:gd name="connsiteX16" fmla="*/ 2300024 w 2866616"/>
              <a:gd name="connsiteY16" fmla="*/ 3534184 h 3657600"/>
              <a:gd name="connsiteX17" fmla="*/ 2406611 w 2866616"/>
              <a:gd name="connsiteY17" fmla="*/ 3427598 h 3657600"/>
              <a:gd name="connsiteX18" fmla="*/ 2457099 w 2866616"/>
              <a:gd name="connsiteY18" fmla="*/ 3371500 h 3657600"/>
              <a:gd name="connsiteX19" fmla="*/ 2546856 w 2866616"/>
              <a:gd name="connsiteY19" fmla="*/ 3292962 h 3657600"/>
              <a:gd name="connsiteX20" fmla="*/ 2619784 w 2866616"/>
              <a:gd name="connsiteY20" fmla="*/ 3147107 h 3657600"/>
              <a:gd name="connsiteX21" fmla="*/ 2687102 w 2866616"/>
              <a:gd name="connsiteY21" fmla="*/ 3074179 h 3657600"/>
              <a:gd name="connsiteX22" fmla="*/ 2737590 w 2866616"/>
              <a:gd name="connsiteY22" fmla="*/ 2894665 h 3657600"/>
              <a:gd name="connsiteX23" fmla="*/ 2782469 w 2866616"/>
              <a:gd name="connsiteY23" fmla="*/ 2855397 h 3657600"/>
              <a:gd name="connsiteX24" fmla="*/ 2844177 w 2866616"/>
              <a:gd name="connsiteY24" fmla="*/ 2743200 h 3657600"/>
              <a:gd name="connsiteX25" fmla="*/ 2866616 w 2866616"/>
              <a:gd name="connsiteY25" fmla="*/ 2501978 h 3657600"/>
              <a:gd name="connsiteX26" fmla="*/ 2838567 w 2866616"/>
              <a:gd name="connsiteY26" fmla="*/ 2271976 h 3657600"/>
              <a:gd name="connsiteX27" fmla="*/ 2664662 w 2866616"/>
              <a:gd name="connsiteY27" fmla="*/ 1957826 h 3657600"/>
              <a:gd name="connsiteX28" fmla="*/ 2541246 w 2866616"/>
              <a:gd name="connsiteY28" fmla="*/ 1767092 h 3657600"/>
              <a:gd name="connsiteX29" fmla="*/ 2368875 w 2866616"/>
              <a:gd name="connsiteY29" fmla="*/ 1606628 h 3657600"/>
              <a:gd name="connsiteX30" fmla="*/ 2210267 w 2866616"/>
              <a:gd name="connsiteY30" fmla="*/ 1548310 h 3657600"/>
              <a:gd name="connsiteX31" fmla="*/ 2076640 w 2866616"/>
              <a:gd name="connsiteY31" fmla="*/ 1559529 h 3657600"/>
              <a:gd name="connsiteX32" fmla="*/ 1947410 w 2866616"/>
              <a:gd name="connsiteY32" fmla="*/ 1640813 h 3657600"/>
              <a:gd name="connsiteX33" fmla="*/ 1817054 w 2866616"/>
              <a:gd name="connsiteY33" fmla="*/ 1843409 h 3657600"/>
              <a:gd name="connsiteX34" fmla="*/ 1606262 w 2866616"/>
              <a:gd name="connsiteY34" fmla="*/ 2081404 h 3657600"/>
              <a:gd name="connsiteX35" fmla="*/ 1492211 w 2866616"/>
              <a:gd name="connsiteY35" fmla="*/ 2232707 h 3657600"/>
              <a:gd name="connsiteX36" fmla="*/ 1391234 w 2866616"/>
              <a:gd name="connsiteY36" fmla="*/ 2356123 h 3657600"/>
              <a:gd name="connsiteX37" fmla="*/ 1357575 w 2866616"/>
              <a:gd name="connsiteY37" fmla="*/ 2176609 h 3657600"/>
              <a:gd name="connsiteX38" fmla="*/ 1537615 w 2866616"/>
              <a:gd name="connsiteY38" fmla="*/ 2076158 h 3657600"/>
              <a:gd name="connsiteX39" fmla="*/ 1728510 w 2866616"/>
              <a:gd name="connsiteY39" fmla="*/ 1905643 h 3657600"/>
              <a:gd name="connsiteX40" fmla="*/ 1853460 w 2866616"/>
              <a:gd name="connsiteY40" fmla="*/ 1734281 h 3657600"/>
              <a:gd name="connsiteX41" fmla="*/ 1960046 w 2866616"/>
              <a:gd name="connsiteY41" fmla="*/ 1501050 h 3657600"/>
              <a:gd name="connsiteX42" fmla="*/ 1985875 w 2866616"/>
              <a:gd name="connsiteY42" fmla="*/ 1301478 h 3657600"/>
              <a:gd name="connsiteX43" fmla="*/ 1991485 w 2866616"/>
              <a:gd name="connsiteY43" fmla="*/ 1032206 h 3657600"/>
              <a:gd name="connsiteX44" fmla="*/ 1879288 w 2866616"/>
              <a:gd name="connsiteY44" fmla="*/ 712447 h 3657600"/>
              <a:gd name="connsiteX45" fmla="*/ 1783921 w 2866616"/>
              <a:gd name="connsiteY45" fmla="*/ 431956 h 3657600"/>
              <a:gd name="connsiteX46" fmla="*/ 1626846 w 2866616"/>
              <a:gd name="connsiteY46" fmla="*/ 269272 h 3657600"/>
              <a:gd name="connsiteX47" fmla="*/ 1380015 w 2866616"/>
              <a:gd name="connsiteY47" fmla="*/ 106587 h 3657600"/>
              <a:gd name="connsiteX48" fmla="*/ 1189281 w 2866616"/>
              <a:gd name="connsiteY48" fmla="*/ 0 h 3657600"/>
              <a:gd name="connsiteX49" fmla="*/ 1015377 w 2866616"/>
              <a:gd name="connsiteY49" fmla="*/ 16830 h 3657600"/>
              <a:gd name="connsiteX50" fmla="*/ 847082 w 2866616"/>
              <a:gd name="connsiteY50" fmla="*/ 33659 h 3657600"/>
              <a:gd name="connsiteX51" fmla="*/ 695617 w 2866616"/>
              <a:gd name="connsiteY51" fmla="*/ 162685 h 3657600"/>
              <a:gd name="connsiteX52" fmla="*/ 605860 w 2866616"/>
              <a:gd name="connsiteY52" fmla="*/ 319760 h 3657600"/>
              <a:gd name="connsiteX53" fmla="*/ 521713 w 2866616"/>
              <a:gd name="connsiteY53" fmla="*/ 504884 h 3657600"/>
              <a:gd name="connsiteX54" fmla="*/ 426346 w 2866616"/>
              <a:gd name="connsiteY54" fmla="*/ 589031 h 3657600"/>
              <a:gd name="connsiteX55" fmla="*/ 359028 w 2866616"/>
              <a:gd name="connsiteY55" fmla="*/ 807814 h 3657600"/>
              <a:gd name="connsiteX56" fmla="*/ 336589 w 2866616"/>
              <a:gd name="connsiteY56" fmla="*/ 970498 h 3657600"/>
              <a:gd name="connsiteX57" fmla="*/ 302930 w 2866616"/>
              <a:gd name="connsiteY57" fmla="*/ 1256599 h 3657600"/>
              <a:gd name="connsiteX58" fmla="*/ 330979 w 2866616"/>
              <a:gd name="connsiteY58" fmla="*/ 1480992 h 3657600"/>
              <a:gd name="connsiteX59" fmla="*/ 336589 w 2866616"/>
              <a:gd name="connsiteY59" fmla="*/ 1531480 h 3657600"/>
              <a:gd name="connsiteX60" fmla="*/ 353418 w 2866616"/>
              <a:gd name="connsiteY60" fmla="*/ 1643676 h 3657600"/>
              <a:gd name="connsiteX61" fmla="*/ 420736 w 2866616"/>
              <a:gd name="connsiteY61" fmla="*/ 1739043 h 3657600"/>
              <a:gd name="connsiteX0" fmla="*/ 420736 w 2866616"/>
              <a:gd name="connsiteY0" fmla="*/ 1739043 h 3657600"/>
              <a:gd name="connsiteX1" fmla="*/ 291710 w 2866616"/>
              <a:gd name="connsiteY1" fmla="*/ 1817581 h 3657600"/>
              <a:gd name="connsiteX2" fmla="*/ 179514 w 2866616"/>
              <a:gd name="connsiteY2" fmla="*/ 1997095 h 3657600"/>
              <a:gd name="connsiteX3" fmla="*/ 22439 w 2866616"/>
              <a:gd name="connsiteY3" fmla="*/ 2333684 h 3657600"/>
              <a:gd name="connsiteX4" fmla="*/ 0 w 2866616"/>
              <a:gd name="connsiteY4" fmla="*/ 2675883 h 3657600"/>
              <a:gd name="connsiteX5" fmla="*/ 95367 w 2866616"/>
              <a:gd name="connsiteY5" fmla="*/ 3096619 h 3657600"/>
              <a:gd name="connsiteX6" fmla="*/ 280491 w 2866616"/>
              <a:gd name="connsiteY6" fmla="*/ 3371500 h 3657600"/>
              <a:gd name="connsiteX7" fmla="*/ 538542 w 2866616"/>
              <a:gd name="connsiteY7" fmla="*/ 3595892 h 3657600"/>
              <a:gd name="connsiteX8" fmla="*/ 790984 w 2866616"/>
              <a:gd name="connsiteY8" fmla="*/ 3657600 h 3657600"/>
              <a:gd name="connsiteX9" fmla="*/ 1032206 w 2866616"/>
              <a:gd name="connsiteY9" fmla="*/ 3573453 h 3657600"/>
              <a:gd name="connsiteX10" fmla="*/ 1290258 w 2866616"/>
              <a:gd name="connsiteY10" fmla="*/ 3371500 h 3657600"/>
              <a:gd name="connsiteX11" fmla="*/ 1380015 w 2866616"/>
              <a:gd name="connsiteY11" fmla="*/ 3236864 h 3657600"/>
              <a:gd name="connsiteX12" fmla="*/ 1436113 w 2866616"/>
              <a:gd name="connsiteY12" fmla="*/ 3079789 h 3657600"/>
              <a:gd name="connsiteX13" fmla="*/ 1593188 w 2866616"/>
              <a:gd name="connsiteY13" fmla="*/ 3360280 h 3657600"/>
              <a:gd name="connsiteX14" fmla="*/ 1817580 w 2866616"/>
              <a:gd name="connsiteY14" fmla="*/ 3528575 h 3657600"/>
              <a:gd name="connsiteX15" fmla="*/ 2126120 w 2866616"/>
              <a:gd name="connsiteY15" fmla="*/ 3579063 h 3657600"/>
              <a:gd name="connsiteX16" fmla="*/ 2300024 w 2866616"/>
              <a:gd name="connsiteY16" fmla="*/ 3534184 h 3657600"/>
              <a:gd name="connsiteX17" fmla="*/ 2406611 w 2866616"/>
              <a:gd name="connsiteY17" fmla="*/ 3427598 h 3657600"/>
              <a:gd name="connsiteX18" fmla="*/ 2457099 w 2866616"/>
              <a:gd name="connsiteY18" fmla="*/ 3371500 h 3657600"/>
              <a:gd name="connsiteX19" fmla="*/ 2546856 w 2866616"/>
              <a:gd name="connsiteY19" fmla="*/ 3292962 h 3657600"/>
              <a:gd name="connsiteX20" fmla="*/ 2619784 w 2866616"/>
              <a:gd name="connsiteY20" fmla="*/ 3147107 h 3657600"/>
              <a:gd name="connsiteX21" fmla="*/ 2687102 w 2866616"/>
              <a:gd name="connsiteY21" fmla="*/ 3074179 h 3657600"/>
              <a:gd name="connsiteX22" fmla="*/ 2737590 w 2866616"/>
              <a:gd name="connsiteY22" fmla="*/ 2894665 h 3657600"/>
              <a:gd name="connsiteX23" fmla="*/ 2782469 w 2866616"/>
              <a:gd name="connsiteY23" fmla="*/ 2855397 h 3657600"/>
              <a:gd name="connsiteX24" fmla="*/ 2844177 w 2866616"/>
              <a:gd name="connsiteY24" fmla="*/ 2743200 h 3657600"/>
              <a:gd name="connsiteX25" fmla="*/ 2866616 w 2866616"/>
              <a:gd name="connsiteY25" fmla="*/ 2501978 h 3657600"/>
              <a:gd name="connsiteX26" fmla="*/ 2838567 w 2866616"/>
              <a:gd name="connsiteY26" fmla="*/ 2271976 h 3657600"/>
              <a:gd name="connsiteX27" fmla="*/ 2664662 w 2866616"/>
              <a:gd name="connsiteY27" fmla="*/ 1957826 h 3657600"/>
              <a:gd name="connsiteX28" fmla="*/ 2541246 w 2866616"/>
              <a:gd name="connsiteY28" fmla="*/ 1767092 h 3657600"/>
              <a:gd name="connsiteX29" fmla="*/ 2368875 w 2866616"/>
              <a:gd name="connsiteY29" fmla="*/ 1606628 h 3657600"/>
              <a:gd name="connsiteX30" fmla="*/ 2210267 w 2866616"/>
              <a:gd name="connsiteY30" fmla="*/ 1548310 h 3657600"/>
              <a:gd name="connsiteX31" fmla="*/ 2076640 w 2866616"/>
              <a:gd name="connsiteY31" fmla="*/ 1559529 h 3657600"/>
              <a:gd name="connsiteX32" fmla="*/ 1947410 w 2866616"/>
              <a:gd name="connsiteY32" fmla="*/ 1640813 h 3657600"/>
              <a:gd name="connsiteX33" fmla="*/ 1817054 w 2866616"/>
              <a:gd name="connsiteY33" fmla="*/ 1843409 h 3657600"/>
              <a:gd name="connsiteX34" fmla="*/ 1606262 w 2866616"/>
              <a:gd name="connsiteY34" fmla="*/ 2081404 h 3657600"/>
              <a:gd name="connsiteX35" fmla="*/ 1492211 w 2866616"/>
              <a:gd name="connsiteY35" fmla="*/ 2232707 h 3657600"/>
              <a:gd name="connsiteX36" fmla="*/ 1391234 w 2866616"/>
              <a:gd name="connsiteY36" fmla="*/ 2356123 h 3657600"/>
              <a:gd name="connsiteX37" fmla="*/ 1357575 w 2866616"/>
              <a:gd name="connsiteY37" fmla="*/ 2176609 h 3657600"/>
              <a:gd name="connsiteX38" fmla="*/ 1537615 w 2866616"/>
              <a:gd name="connsiteY38" fmla="*/ 2076158 h 3657600"/>
              <a:gd name="connsiteX39" fmla="*/ 1728510 w 2866616"/>
              <a:gd name="connsiteY39" fmla="*/ 1905643 h 3657600"/>
              <a:gd name="connsiteX40" fmla="*/ 1853460 w 2866616"/>
              <a:gd name="connsiteY40" fmla="*/ 1734281 h 3657600"/>
              <a:gd name="connsiteX41" fmla="*/ 1960046 w 2866616"/>
              <a:gd name="connsiteY41" fmla="*/ 1501050 h 3657600"/>
              <a:gd name="connsiteX42" fmla="*/ 1985875 w 2866616"/>
              <a:gd name="connsiteY42" fmla="*/ 1301478 h 3657600"/>
              <a:gd name="connsiteX43" fmla="*/ 1991485 w 2866616"/>
              <a:gd name="connsiteY43" fmla="*/ 1032206 h 3657600"/>
              <a:gd name="connsiteX44" fmla="*/ 1879288 w 2866616"/>
              <a:gd name="connsiteY44" fmla="*/ 712447 h 3657600"/>
              <a:gd name="connsiteX45" fmla="*/ 1783921 w 2866616"/>
              <a:gd name="connsiteY45" fmla="*/ 431956 h 3657600"/>
              <a:gd name="connsiteX46" fmla="*/ 1626846 w 2866616"/>
              <a:gd name="connsiteY46" fmla="*/ 269272 h 3657600"/>
              <a:gd name="connsiteX47" fmla="*/ 1380015 w 2866616"/>
              <a:gd name="connsiteY47" fmla="*/ 106587 h 3657600"/>
              <a:gd name="connsiteX48" fmla="*/ 1189281 w 2866616"/>
              <a:gd name="connsiteY48" fmla="*/ 0 h 3657600"/>
              <a:gd name="connsiteX49" fmla="*/ 1015377 w 2866616"/>
              <a:gd name="connsiteY49" fmla="*/ 16830 h 3657600"/>
              <a:gd name="connsiteX50" fmla="*/ 847082 w 2866616"/>
              <a:gd name="connsiteY50" fmla="*/ 33659 h 3657600"/>
              <a:gd name="connsiteX51" fmla="*/ 695617 w 2866616"/>
              <a:gd name="connsiteY51" fmla="*/ 162685 h 3657600"/>
              <a:gd name="connsiteX52" fmla="*/ 605860 w 2866616"/>
              <a:gd name="connsiteY52" fmla="*/ 319760 h 3657600"/>
              <a:gd name="connsiteX53" fmla="*/ 521713 w 2866616"/>
              <a:gd name="connsiteY53" fmla="*/ 504884 h 3657600"/>
              <a:gd name="connsiteX54" fmla="*/ 426346 w 2866616"/>
              <a:gd name="connsiteY54" fmla="*/ 589031 h 3657600"/>
              <a:gd name="connsiteX55" fmla="*/ 359028 w 2866616"/>
              <a:gd name="connsiteY55" fmla="*/ 807814 h 3657600"/>
              <a:gd name="connsiteX56" fmla="*/ 336589 w 2866616"/>
              <a:gd name="connsiteY56" fmla="*/ 970498 h 3657600"/>
              <a:gd name="connsiteX57" fmla="*/ 302930 w 2866616"/>
              <a:gd name="connsiteY57" fmla="*/ 1256599 h 3657600"/>
              <a:gd name="connsiteX58" fmla="*/ 330979 w 2866616"/>
              <a:gd name="connsiteY58" fmla="*/ 1480992 h 3657600"/>
              <a:gd name="connsiteX59" fmla="*/ 336589 w 2866616"/>
              <a:gd name="connsiteY59" fmla="*/ 1531480 h 3657600"/>
              <a:gd name="connsiteX60" fmla="*/ 353418 w 2866616"/>
              <a:gd name="connsiteY60" fmla="*/ 1643676 h 3657600"/>
              <a:gd name="connsiteX61" fmla="*/ 420736 w 2866616"/>
              <a:gd name="connsiteY61" fmla="*/ 1739043 h 3657600"/>
              <a:gd name="connsiteX0" fmla="*/ 420736 w 2866616"/>
              <a:gd name="connsiteY0" fmla="*/ 1739043 h 3657600"/>
              <a:gd name="connsiteX1" fmla="*/ 291710 w 2866616"/>
              <a:gd name="connsiteY1" fmla="*/ 1817581 h 3657600"/>
              <a:gd name="connsiteX2" fmla="*/ 179514 w 2866616"/>
              <a:gd name="connsiteY2" fmla="*/ 1997095 h 3657600"/>
              <a:gd name="connsiteX3" fmla="*/ 22439 w 2866616"/>
              <a:gd name="connsiteY3" fmla="*/ 2333684 h 3657600"/>
              <a:gd name="connsiteX4" fmla="*/ 0 w 2866616"/>
              <a:gd name="connsiteY4" fmla="*/ 2675883 h 3657600"/>
              <a:gd name="connsiteX5" fmla="*/ 95367 w 2866616"/>
              <a:gd name="connsiteY5" fmla="*/ 3096619 h 3657600"/>
              <a:gd name="connsiteX6" fmla="*/ 280491 w 2866616"/>
              <a:gd name="connsiteY6" fmla="*/ 3371500 h 3657600"/>
              <a:gd name="connsiteX7" fmla="*/ 538542 w 2866616"/>
              <a:gd name="connsiteY7" fmla="*/ 3595892 h 3657600"/>
              <a:gd name="connsiteX8" fmla="*/ 790984 w 2866616"/>
              <a:gd name="connsiteY8" fmla="*/ 3657600 h 3657600"/>
              <a:gd name="connsiteX9" fmla="*/ 1032206 w 2866616"/>
              <a:gd name="connsiteY9" fmla="*/ 3573453 h 3657600"/>
              <a:gd name="connsiteX10" fmla="*/ 1290258 w 2866616"/>
              <a:gd name="connsiteY10" fmla="*/ 3371500 h 3657600"/>
              <a:gd name="connsiteX11" fmla="*/ 1380015 w 2866616"/>
              <a:gd name="connsiteY11" fmla="*/ 3236864 h 3657600"/>
              <a:gd name="connsiteX12" fmla="*/ 1436113 w 2866616"/>
              <a:gd name="connsiteY12" fmla="*/ 3079789 h 3657600"/>
              <a:gd name="connsiteX13" fmla="*/ 1593188 w 2866616"/>
              <a:gd name="connsiteY13" fmla="*/ 3360280 h 3657600"/>
              <a:gd name="connsiteX14" fmla="*/ 1817580 w 2866616"/>
              <a:gd name="connsiteY14" fmla="*/ 3528575 h 3657600"/>
              <a:gd name="connsiteX15" fmla="*/ 2126120 w 2866616"/>
              <a:gd name="connsiteY15" fmla="*/ 3579063 h 3657600"/>
              <a:gd name="connsiteX16" fmla="*/ 2300024 w 2866616"/>
              <a:gd name="connsiteY16" fmla="*/ 3534184 h 3657600"/>
              <a:gd name="connsiteX17" fmla="*/ 2406611 w 2866616"/>
              <a:gd name="connsiteY17" fmla="*/ 3427598 h 3657600"/>
              <a:gd name="connsiteX18" fmla="*/ 2457099 w 2866616"/>
              <a:gd name="connsiteY18" fmla="*/ 3371500 h 3657600"/>
              <a:gd name="connsiteX19" fmla="*/ 2546856 w 2866616"/>
              <a:gd name="connsiteY19" fmla="*/ 3292962 h 3657600"/>
              <a:gd name="connsiteX20" fmla="*/ 2619784 w 2866616"/>
              <a:gd name="connsiteY20" fmla="*/ 3147107 h 3657600"/>
              <a:gd name="connsiteX21" fmla="*/ 2687102 w 2866616"/>
              <a:gd name="connsiteY21" fmla="*/ 3074179 h 3657600"/>
              <a:gd name="connsiteX22" fmla="*/ 2737590 w 2866616"/>
              <a:gd name="connsiteY22" fmla="*/ 2894665 h 3657600"/>
              <a:gd name="connsiteX23" fmla="*/ 2782469 w 2866616"/>
              <a:gd name="connsiteY23" fmla="*/ 2855397 h 3657600"/>
              <a:gd name="connsiteX24" fmla="*/ 2844177 w 2866616"/>
              <a:gd name="connsiteY24" fmla="*/ 2743200 h 3657600"/>
              <a:gd name="connsiteX25" fmla="*/ 2866616 w 2866616"/>
              <a:gd name="connsiteY25" fmla="*/ 2501978 h 3657600"/>
              <a:gd name="connsiteX26" fmla="*/ 2838567 w 2866616"/>
              <a:gd name="connsiteY26" fmla="*/ 2271976 h 3657600"/>
              <a:gd name="connsiteX27" fmla="*/ 2664662 w 2866616"/>
              <a:gd name="connsiteY27" fmla="*/ 1957826 h 3657600"/>
              <a:gd name="connsiteX28" fmla="*/ 2541246 w 2866616"/>
              <a:gd name="connsiteY28" fmla="*/ 1767092 h 3657600"/>
              <a:gd name="connsiteX29" fmla="*/ 2368875 w 2866616"/>
              <a:gd name="connsiteY29" fmla="*/ 1606628 h 3657600"/>
              <a:gd name="connsiteX30" fmla="*/ 2210267 w 2866616"/>
              <a:gd name="connsiteY30" fmla="*/ 1548310 h 3657600"/>
              <a:gd name="connsiteX31" fmla="*/ 2076640 w 2866616"/>
              <a:gd name="connsiteY31" fmla="*/ 1559529 h 3657600"/>
              <a:gd name="connsiteX32" fmla="*/ 1947410 w 2866616"/>
              <a:gd name="connsiteY32" fmla="*/ 1640813 h 3657600"/>
              <a:gd name="connsiteX33" fmla="*/ 1817054 w 2866616"/>
              <a:gd name="connsiteY33" fmla="*/ 1843409 h 3657600"/>
              <a:gd name="connsiteX34" fmla="*/ 1606262 w 2866616"/>
              <a:gd name="connsiteY34" fmla="*/ 2081404 h 3657600"/>
              <a:gd name="connsiteX35" fmla="*/ 1492211 w 2866616"/>
              <a:gd name="connsiteY35" fmla="*/ 2232707 h 3657600"/>
              <a:gd name="connsiteX36" fmla="*/ 1398378 w 2866616"/>
              <a:gd name="connsiteY36" fmla="*/ 2339454 h 3657600"/>
              <a:gd name="connsiteX37" fmla="*/ 1357575 w 2866616"/>
              <a:gd name="connsiteY37" fmla="*/ 2176609 h 3657600"/>
              <a:gd name="connsiteX38" fmla="*/ 1537615 w 2866616"/>
              <a:gd name="connsiteY38" fmla="*/ 2076158 h 3657600"/>
              <a:gd name="connsiteX39" fmla="*/ 1728510 w 2866616"/>
              <a:gd name="connsiteY39" fmla="*/ 1905643 h 3657600"/>
              <a:gd name="connsiteX40" fmla="*/ 1853460 w 2866616"/>
              <a:gd name="connsiteY40" fmla="*/ 1734281 h 3657600"/>
              <a:gd name="connsiteX41" fmla="*/ 1960046 w 2866616"/>
              <a:gd name="connsiteY41" fmla="*/ 1501050 h 3657600"/>
              <a:gd name="connsiteX42" fmla="*/ 1985875 w 2866616"/>
              <a:gd name="connsiteY42" fmla="*/ 1301478 h 3657600"/>
              <a:gd name="connsiteX43" fmla="*/ 1991485 w 2866616"/>
              <a:gd name="connsiteY43" fmla="*/ 1032206 h 3657600"/>
              <a:gd name="connsiteX44" fmla="*/ 1879288 w 2866616"/>
              <a:gd name="connsiteY44" fmla="*/ 712447 h 3657600"/>
              <a:gd name="connsiteX45" fmla="*/ 1783921 w 2866616"/>
              <a:gd name="connsiteY45" fmla="*/ 431956 h 3657600"/>
              <a:gd name="connsiteX46" fmla="*/ 1626846 w 2866616"/>
              <a:gd name="connsiteY46" fmla="*/ 269272 h 3657600"/>
              <a:gd name="connsiteX47" fmla="*/ 1380015 w 2866616"/>
              <a:gd name="connsiteY47" fmla="*/ 106587 h 3657600"/>
              <a:gd name="connsiteX48" fmla="*/ 1189281 w 2866616"/>
              <a:gd name="connsiteY48" fmla="*/ 0 h 3657600"/>
              <a:gd name="connsiteX49" fmla="*/ 1015377 w 2866616"/>
              <a:gd name="connsiteY49" fmla="*/ 16830 h 3657600"/>
              <a:gd name="connsiteX50" fmla="*/ 847082 w 2866616"/>
              <a:gd name="connsiteY50" fmla="*/ 33659 h 3657600"/>
              <a:gd name="connsiteX51" fmla="*/ 695617 w 2866616"/>
              <a:gd name="connsiteY51" fmla="*/ 162685 h 3657600"/>
              <a:gd name="connsiteX52" fmla="*/ 605860 w 2866616"/>
              <a:gd name="connsiteY52" fmla="*/ 319760 h 3657600"/>
              <a:gd name="connsiteX53" fmla="*/ 521713 w 2866616"/>
              <a:gd name="connsiteY53" fmla="*/ 504884 h 3657600"/>
              <a:gd name="connsiteX54" fmla="*/ 426346 w 2866616"/>
              <a:gd name="connsiteY54" fmla="*/ 589031 h 3657600"/>
              <a:gd name="connsiteX55" fmla="*/ 359028 w 2866616"/>
              <a:gd name="connsiteY55" fmla="*/ 807814 h 3657600"/>
              <a:gd name="connsiteX56" fmla="*/ 336589 w 2866616"/>
              <a:gd name="connsiteY56" fmla="*/ 970498 h 3657600"/>
              <a:gd name="connsiteX57" fmla="*/ 302930 w 2866616"/>
              <a:gd name="connsiteY57" fmla="*/ 1256599 h 3657600"/>
              <a:gd name="connsiteX58" fmla="*/ 330979 w 2866616"/>
              <a:gd name="connsiteY58" fmla="*/ 1480992 h 3657600"/>
              <a:gd name="connsiteX59" fmla="*/ 336589 w 2866616"/>
              <a:gd name="connsiteY59" fmla="*/ 1531480 h 3657600"/>
              <a:gd name="connsiteX60" fmla="*/ 353418 w 2866616"/>
              <a:gd name="connsiteY60" fmla="*/ 1643676 h 3657600"/>
              <a:gd name="connsiteX61" fmla="*/ 420736 w 2866616"/>
              <a:gd name="connsiteY61" fmla="*/ 1739043 h 3657600"/>
              <a:gd name="connsiteX0" fmla="*/ 420736 w 2866616"/>
              <a:gd name="connsiteY0" fmla="*/ 1739043 h 3657600"/>
              <a:gd name="connsiteX1" fmla="*/ 291710 w 2866616"/>
              <a:gd name="connsiteY1" fmla="*/ 1817581 h 3657600"/>
              <a:gd name="connsiteX2" fmla="*/ 179514 w 2866616"/>
              <a:gd name="connsiteY2" fmla="*/ 1997095 h 3657600"/>
              <a:gd name="connsiteX3" fmla="*/ 22439 w 2866616"/>
              <a:gd name="connsiteY3" fmla="*/ 2333684 h 3657600"/>
              <a:gd name="connsiteX4" fmla="*/ 0 w 2866616"/>
              <a:gd name="connsiteY4" fmla="*/ 2675883 h 3657600"/>
              <a:gd name="connsiteX5" fmla="*/ 95367 w 2866616"/>
              <a:gd name="connsiteY5" fmla="*/ 3096619 h 3657600"/>
              <a:gd name="connsiteX6" fmla="*/ 280491 w 2866616"/>
              <a:gd name="connsiteY6" fmla="*/ 3371500 h 3657600"/>
              <a:gd name="connsiteX7" fmla="*/ 538542 w 2866616"/>
              <a:gd name="connsiteY7" fmla="*/ 3595892 h 3657600"/>
              <a:gd name="connsiteX8" fmla="*/ 790984 w 2866616"/>
              <a:gd name="connsiteY8" fmla="*/ 3657600 h 3657600"/>
              <a:gd name="connsiteX9" fmla="*/ 1032206 w 2866616"/>
              <a:gd name="connsiteY9" fmla="*/ 3573453 h 3657600"/>
              <a:gd name="connsiteX10" fmla="*/ 1290258 w 2866616"/>
              <a:gd name="connsiteY10" fmla="*/ 3371500 h 3657600"/>
              <a:gd name="connsiteX11" fmla="*/ 1380015 w 2866616"/>
              <a:gd name="connsiteY11" fmla="*/ 3236864 h 3657600"/>
              <a:gd name="connsiteX12" fmla="*/ 1436113 w 2866616"/>
              <a:gd name="connsiteY12" fmla="*/ 3079789 h 3657600"/>
              <a:gd name="connsiteX13" fmla="*/ 1593188 w 2866616"/>
              <a:gd name="connsiteY13" fmla="*/ 3360280 h 3657600"/>
              <a:gd name="connsiteX14" fmla="*/ 1817580 w 2866616"/>
              <a:gd name="connsiteY14" fmla="*/ 3528575 h 3657600"/>
              <a:gd name="connsiteX15" fmla="*/ 2126120 w 2866616"/>
              <a:gd name="connsiteY15" fmla="*/ 3579063 h 3657600"/>
              <a:gd name="connsiteX16" fmla="*/ 2300024 w 2866616"/>
              <a:gd name="connsiteY16" fmla="*/ 3534184 h 3657600"/>
              <a:gd name="connsiteX17" fmla="*/ 2406611 w 2866616"/>
              <a:gd name="connsiteY17" fmla="*/ 3427598 h 3657600"/>
              <a:gd name="connsiteX18" fmla="*/ 2457099 w 2866616"/>
              <a:gd name="connsiteY18" fmla="*/ 3371500 h 3657600"/>
              <a:gd name="connsiteX19" fmla="*/ 2546856 w 2866616"/>
              <a:gd name="connsiteY19" fmla="*/ 3292962 h 3657600"/>
              <a:gd name="connsiteX20" fmla="*/ 2619784 w 2866616"/>
              <a:gd name="connsiteY20" fmla="*/ 3147107 h 3657600"/>
              <a:gd name="connsiteX21" fmla="*/ 2687102 w 2866616"/>
              <a:gd name="connsiteY21" fmla="*/ 3074179 h 3657600"/>
              <a:gd name="connsiteX22" fmla="*/ 2737590 w 2866616"/>
              <a:gd name="connsiteY22" fmla="*/ 2894665 h 3657600"/>
              <a:gd name="connsiteX23" fmla="*/ 2782469 w 2866616"/>
              <a:gd name="connsiteY23" fmla="*/ 2855397 h 3657600"/>
              <a:gd name="connsiteX24" fmla="*/ 2844177 w 2866616"/>
              <a:gd name="connsiteY24" fmla="*/ 2743200 h 3657600"/>
              <a:gd name="connsiteX25" fmla="*/ 2866616 w 2866616"/>
              <a:gd name="connsiteY25" fmla="*/ 2501978 h 3657600"/>
              <a:gd name="connsiteX26" fmla="*/ 2838567 w 2866616"/>
              <a:gd name="connsiteY26" fmla="*/ 2271976 h 3657600"/>
              <a:gd name="connsiteX27" fmla="*/ 2664662 w 2866616"/>
              <a:gd name="connsiteY27" fmla="*/ 1957826 h 3657600"/>
              <a:gd name="connsiteX28" fmla="*/ 2541246 w 2866616"/>
              <a:gd name="connsiteY28" fmla="*/ 1767092 h 3657600"/>
              <a:gd name="connsiteX29" fmla="*/ 2368875 w 2866616"/>
              <a:gd name="connsiteY29" fmla="*/ 1606628 h 3657600"/>
              <a:gd name="connsiteX30" fmla="*/ 2210267 w 2866616"/>
              <a:gd name="connsiteY30" fmla="*/ 1548310 h 3657600"/>
              <a:gd name="connsiteX31" fmla="*/ 2076640 w 2866616"/>
              <a:gd name="connsiteY31" fmla="*/ 1559529 h 3657600"/>
              <a:gd name="connsiteX32" fmla="*/ 1947410 w 2866616"/>
              <a:gd name="connsiteY32" fmla="*/ 1640813 h 3657600"/>
              <a:gd name="connsiteX33" fmla="*/ 1817054 w 2866616"/>
              <a:gd name="connsiteY33" fmla="*/ 1843409 h 3657600"/>
              <a:gd name="connsiteX34" fmla="*/ 1606262 w 2866616"/>
              <a:gd name="connsiteY34" fmla="*/ 2081404 h 3657600"/>
              <a:gd name="connsiteX35" fmla="*/ 1492211 w 2866616"/>
              <a:gd name="connsiteY35" fmla="*/ 2232707 h 3657600"/>
              <a:gd name="connsiteX36" fmla="*/ 1398378 w 2866616"/>
              <a:gd name="connsiteY36" fmla="*/ 2339454 h 3657600"/>
              <a:gd name="connsiteX37" fmla="*/ 1357575 w 2866616"/>
              <a:gd name="connsiteY37" fmla="*/ 2176609 h 3657600"/>
              <a:gd name="connsiteX38" fmla="*/ 1537615 w 2866616"/>
              <a:gd name="connsiteY38" fmla="*/ 2076158 h 3657600"/>
              <a:gd name="connsiteX39" fmla="*/ 1728510 w 2866616"/>
              <a:gd name="connsiteY39" fmla="*/ 1905643 h 3657600"/>
              <a:gd name="connsiteX40" fmla="*/ 1853460 w 2866616"/>
              <a:gd name="connsiteY40" fmla="*/ 1734281 h 3657600"/>
              <a:gd name="connsiteX41" fmla="*/ 1960046 w 2866616"/>
              <a:gd name="connsiteY41" fmla="*/ 1501050 h 3657600"/>
              <a:gd name="connsiteX42" fmla="*/ 1985875 w 2866616"/>
              <a:gd name="connsiteY42" fmla="*/ 1301478 h 3657600"/>
              <a:gd name="connsiteX43" fmla="*/ 1991485 w 2866616"/>
              <a:gd name="connsiteY43" fmla="*/ 1032206 h 3657600"/>
              <a:gd name="connsiteX44" fmla="*/ 1879288 w 2866616"/>
              <a:gd name="connsiteY44" fmla="*/ 712447 h 3657600"/>
              <a:gd name="connsiteX45" fmla="*/ 1783921 w 2866616"/>
              <a:gd name="connsiteY45" fmla="*/ 431956 h 3657600"/>
              <a:gd name="connsiteX46" fmla="*/ 1626846 w 2866616"/>
              <a:gd name="connsiteY46" fmla="*/ 269272 h 3657600"/>
              <a:gd name="connsiteX47" fmla="*/ 1380015 w 2866616"/>
              <a:gd name="connsiteY47" fmla="*/ 106587 h 3657600"/>
              <a:gd name="connsiteX48" fmla="*/ 1189281 w 2866616"/>
              <a:gd name="connsiteY48" fmla="*/ 0 h 3657600"/>
              <a:gd name="connsiteX49" fmla="*/ 1015377 w 2866616"/>
              <a:gd name="connsiteY49" fmla="*/ 16830 h 3657600"/>
              <a:gd name="connsiteX50" fmla="*/ 847082 w 2866616"/>
              <a:gd name="connsiteY50" fmla="*/ 33659 h 3657600"/>
              <a:gd name="connsiteX51" fmla="*/ 695617 w 2866616"/>
              <a:gd name="connsiteY51" fmla="*/ 162685 h 3657600"/>
              <a:gd name="connsiteX52" fmla="*/ 605860 w 2866616"/>
              <a:gd name="connsiteY52" fmla="*/ 319760 h 3657600"/>
              <a:gd name="connsiteX53" fmla="*/ 521713 w 2866616"/>
              <a:gd name="connsiteY53" fmla="*/ 504884 h 3657600"/>
              <a:gd name="connsiteX54" fmla="*/ 426346 w 2866616"/>
              <a:gd name="connsiteY54" fmla="*/ 589031 h 3657600"/>
              <a:gd name="connsiteX55" fmla="*/ 359028 w 2866616"/>
              <a:gd name="connsiteY55" fmla="*/ 807814 h 3657600"/>
              <a:gd name="connsiteX56" fmla="*/ 336589 w 2866616"/>
              <a:gd name="connsiteY56" fmla="*/ 970498 h 3657600"/>
              <a:gd name="connsiteX57" fmla="*/ 302930 w 2866616"/>
              <a:gd name="connsiteY57" fmla="*/ 1256599 h 3657600"/>
              <a:gd name="connsiteX58" fmla="*/ 330979 w 2866616"/>
              <a:gd name="connsiteY58" fmla="*/ 1480992 h 3657600"/>
              <a:gd name="connsiteX59" fmla="*/ 336589 w 2866616"/>
              <a:gd name="connsiteY59" fmla="*/ 1531480 h 3657600"/>
              <a:gd name="connsiteX60" fmla="*/ 353418 w 2866616"/>
              <a:gd name="connsiteY60" fmla="*/ 1643676 h 3657600"/>
              <a:gd name="connsiteX61" fmla="*/ 420736 w 2866616"/>
              <a:gd name="connsiteY61" fmla="*/ 1739043 h 3657600"/>
              <a:gd name="connsiteX0" fmla="*/ 420736 w 2866616"/>
              <a:gd name="connsiteY0" fmla="*/ 1739043 h 3657600"/>
              <a:gd name="connsiteX1" fmla="*/ 291710 w 2866616"/>
              <a:gd name="connsiteY1" fmla="*/ 1817581 h 3657600"/>
              <a:gd name="connsiteX2" fmla="*/ 179514 w 2866616"/>
              <a:gd name="connsiteY2" fmla="*/ 1997095 h 3657600"/>
              <a:gd name="connsiteX3" fmla="*/ 22439 w 2866616"/>
              <a:gd name="connsiteY3" fmla="*/ 2333684 h 3657600"/>
              <a:gd name="connsiteX4" fmla="*/ 0 w 2866616"/>
              <a:gd name="connsiteY4" fmla="*/ 2675883 h 3657600"/>
              <a:gd name="connsiteX5" fmla="*/ 95367 w 2866616"/>
              <a:gd name="connsiteY5" fmla="*/ 3096619 h 3657600"/>
              <a:gd name="connsiteX6" fmla="*/ 280491 w 2866616"/>
              <a:gd name="connsiteY6" fmla="*/ 3371500 h 3657600"/>
              <a:gd name="connsiteX7" fmla="*/ 538542 w 2866616"/>
              <a:gd name="connsiteY7" fmla="*/ 3595892 h 3657600"/>
              <a:gd name="connsiteX8" fmla="*/ 790984 w 2866616"/>
              <a:gd name="connsiteY8" fmla="*/ 3657600 h 3657600"/>
              <a:gd name="connsiteX9" fmla="*/ 1032206 w 2866616"/>
              <a:gd name="connsiteY9" fmla="*/ 3573453 h 3657600"/>
              <a:gd name="connsiteX10" fmla="*/ 1290258 w 2866616"/>
              <a:gd name="connsiteY10" fmla="*/ 3371500 h 3657600"/>
              <a:gd name="connsiteX11" fmla="*/ 1380015 w 2866616"/>
              <a:gd name="connsiteY11" fmla="*/ 3236864 h 3657600"/>
              <a:gd name="connsiteX12" fmla="*/ 1436113 w 2866616"/>
              <a:gd name="connsiteY12" fmla="*/ 3079789 h 3657600"/>
              <a:gd name="connsiteX13" fmla="*/ 1593188 w 2866616"/>
              <a:gd name="connsiteY13" fmla="*/ 3360280 h 3657600"/>
              <a:gd name="connsiteX14" fmla="*/ 1817580 w 2866616"/>
              <a:gd name="connsiteY14" fmla="*/ 3528575 h 3657600"/>
              <a:gd name="connsiteX15" fmla="*/ 2126120 w 2866616"/>
              <a:gd name="connsiteY15" fmla="*/ 3579063 h 3657600"/>
              <a:gd name="connsiteX16" fmla="*/ 2300024 w 2866616"/>
              <a:gd name="connsiteY16" fmla="*/ 3534184 h 3657600"/>
              <a:gd name="connsiteX17" fmla="*/ 2406611 w 2866616"/>
              <a:gd name="connsiteY17" fmla="*/ 3427598 h 3657600"/>
              <a:gd name="connsiteX18" fmla="*/ 2457099 w 2866616"/>
              <a:gd name="connsiteY18" fmla="*/ 3371500 h 3657600"/>
              <a:gd name="connsiteX19" fmla="*/ 2546856 w 2866616"/>
              <a:gd name="connsiteY19" fmla="*/ 3292962 h 3657600"/>
              <a:gd name="connsiteX20" fmla="*/ 2619784 w 2866616"/>
              <a:gd name="connsiteY20" fmla="*/ 3147107 h 3657600"/>
              <a:gd name="connsiteX21" fmla="*/ 2687102 w 2866616"/>
              <a:gd name="connsiteY21" fmla="*/ 3074179 h 3657600"/>
              <a:gd name="connsiteX22" fmla="*/ 2737590 w 2866616"/>
              <a:gd name="connsiteY22" fmla="*/ 2894665 h 3657600"/>
              <a:gd name="connsiteX23" fmla="*/ 2782469 w 2866616"/>
              <a:gd name="connsiteY23" fmla="*/ 2855397 h 3657600"/>
              <a:gd name="connsiteX24" fmla="*/ 2844177 w 2866616"/>
              <a:gd name="connsiteY24" fmla="*/ 2743200 h 3657600"/>
              <a:gd name="connsiteX25" fmla="*/ 2866616 w 2866616"/>
              <a:gd name="connsiteY25" fmla="*/ 2501978 h 3657600"/>
              <a:gd name="connsiteX26" fmla="*/ 2838567 w 2866616"/>
              <a:gd name="connsiteY26" fmla="*/ 2271976 h 3657600"/>
              <a:gd name="connsiteX27" fmla="*/ 2664662 w 2866616"/>
              <a:gd name="connsiteY27" fmla="*/ 1957826 h 3657600"/>
              <a:gd name="connsiteX28" fmla="*/ 2541246 w 2866616"/>
              <a:gd name="connsiteY28" fmla="*/ 1767092 h 3657600"/>
              <a:gd name="connsiteX29" fmla="*/ 2368875 w 2866616"/>
              <a:gd name="connsiteY29" fmla="*/ 1606628 h 3657600"/>
              <a:gd name="connsiteX30" fmla="*/ 2210267 w 2866616"/>
              <a:gd name="connsiteY30" fmla="*/ 1548310 h 3657600"/>
              <a:gd name="connsiteX31" fmla="*/ 2076640 w 2866616"/>
              <a:gd name="connsiteY31" fmla="*/ 1559529 h 3657600"/>
              <a:gd name="connsiteX32" fmla="*/ 1947410 w 2866616"/>
              <a:gd name="connsiteY32" fmla="*/ 1640813 h 3657600"/>
              <a:gd name="connsiteX33" fmla="*/ 1817054 w 2866616"/>
              <a:gd name="connsiteY33" fmla="*/ 1843409 h 3657600"/>
              <a:gd name="connsiteX34" fmla="*/ 1606262 w 2866616"/>
              <a:gd name="connsiteY34" fmla="*/ 2081404 h 3657600"/>
              <a:gd name="connsiteX35" fmla="*/ 1492211 w 2866616"/>
              <a:gd name="connsiteY35" fmla="*/ 2232707 h 3657600"/>
              <a:gd name="connsiteX36" fmla="*/ 1398378 w 2866616"/>
              <a:gd name="connsiteY36" fmla="*/ 2339454 h 3657600"/>
              <a:gd name="connsiteX37" fmla="*/ 1357575 w 2866616"/>
              <a:gd name="connsiteY37" fmla="*/ 2176609 h 3657600"/>
              <a:gd name="connsiteX38" fmla="*/ 1537615 w 2866616"/>
              <a:gd name="connsiteY38" fmla="*/ 2076158 h 3657600"/>
              <a:gd name="connsiteX39" fmla="*/ 1728510 w 2866616"/>
              <a:gd name="connsiteY39" fmla="*/ 1905643 h 3657600"/>
              <a:gd name="connsiteX40" fmla="*/ 1853460 w 2866616"/>
              <a:gd name="connsiteY40" fmla="*/ 1734281 h 3657600"/>
              <a:gd name="connsiteX41" fmla="*/ 1960046 w 2866616"/>
              <a:gd name="connsiteY41" fmla="*/ 1501050 h 3657600"/>
              <a:gd name="connsiteX42" fmla="*/ 1985875 w 2866616"/>
              <a:gd name="connsiteY42" fmla="*/ 1301478 h 3657600"/>
              <a:gd name="connsiteX43" fmla="*/ 1979579 w 2866616"/>
              <a:gd name="connsiteY43" fmla="*/ 1034588 h 3657600"/>
              <a:gd name="connsiteX44" fmla="*/ 1879288 w 2866616"/>
              <a:gd name="connsiteY44" fmla="*/ 712447 h 3657600"/>
              <a:gd name="connsiteX45" fmla="*/ 1783921 w 2866616"/>
              <a:gd name="connsiteY45" fmla="*/ 431956 h 3657600"/>
              <a:gd name="connsiteX46" fmla="*/ 1626846 w 2866616"/>
              <a:gd name="connsiteY46" fmla="*/ 269272 h 3657600"/>
              <a:gd name="connsiteX47" fmla="*/ 1380015 w 2866616"/>
              <a:gd name="connsiteY47" fmla="*/ 106587 h 3657600"/>
              <a:gd name="connsiteX48" fmla="*/ 1189281 w 2866616"/>
              <a:gd name="connsiteY48" fmla="*/ 0 h 3657600"/>
              <a:gd name="connsiteX49" fmla="*/ 1015377 w 2866616"/>
              <a:gd name="connsiteY49" fmla="*/ 16830 h 3657600"/>
              <a:gd name="connsiteX50" fmla="*/ 847082 w 2866616"/>
              <a:gd name="connsiteY50" fmla="*/ 33659 h 3657600"/>
              <a:gd name="connsiteX51" fmla="*/ 695617 w 2866616"/>
              <a:gd name="connsiteY51" fmla="*/ 162685 h 3657600"/>
              <a:gd name="connsiteX52" fmla="*/ 605860 w 2866616"/>
              <a:gd name="connsiteY52" fmla="*/ 319760 h 3657600"/>
              <a:gd name="connsiteX53" fmla="*/ 521713 w 2866616"/>
              <a:gd name="connsiteY53" fmla="*/ 504884 h 3657600"/>
              <a:gd name="connsiteX54" fmla="*/ 426346 w 2866616"/>
              <a:gd name="connsiteY54" fmla="*/ 589031 h 3657600"/>
              <a:gd name="connsiteX55" fmla="*/ 359028 w 2866616"/>
              <a:gd name="connsiteY55" fmla="*/ 807814 h 3657600"/>
              <a:gd name="connsiteX56" fmla="*/ 336589 w 2866616"/>
              <a:gd name="connsiteY56" fmla="*/ 970498 h 3657600"/>
              <a:gd name="connsiteX57" fmla="*/ 302930 w 2866616"/>
              <a:gd name="connsiteY57" fmla="*/ 1256599 h 3657600"/>
              <a:gd name="connsiteX58" fmla="*/ 330979 w 2866616"/>
              <a:gd name="connsiteY58" fmla="*/ 1480992 h 3657600"/>
              <a:gd name="connsiteX59" fmla="*/ 336589 w 2866616"/>
              <a:gd name="connsiteY59" fmla="*/ 1531480 h 3657600"/>
              <a:gd name="connsiteX60" fmla="*/ 353418 w 2866616"/>
              <a:gd name="connsiteY60" fmla="*/ 1643676 h 3657600"/>
              <a:gd name="connsiteX61" fmla="*/ 420736 w 2866616"/>
              <a:gd name="connsiteY61" fmla="*/ 1739043 h 3657600"/>
              <a:gd name="connsiteX0" fmla="*/ 420736 w 2866616"/>
              <a:gd name="connsiteY0" fmla="*/ 1739043 h 3657600"/>
              <a:gd name="connsiteX1" fmla="*/ 291710 w 2866616"/>
              <a:gd name="connsiteY1" fmla="*/ 1817581 h 3657600"/>
              <a:gd name="connsiteX2" fmla="*/ 179514 w 2866616"/>
              <a:gd name="connsiteY2" fmla="*/ 1997095 h 3657600"/>
              <a:gd name="connsiteX3" fmla="*/ 22439 w 2866616"/>
              <a:gd name="connsiteY3" fmla="*/ 2333684 h 3657600"/>
              <a:gd name="connsiteX4" fmla="*/ 0 w 2866616"/>
              <a:gd name="connsiteY4" fmla="*/ 2675883 h 3657600"/>
              <a:gd name="connsiteX5" fmla="*/ 95367 w 2866616"/>
              <a:gd name="connsiteY5" fmla="*/ 3096619 h 3657600"/>
              <a:gd name="connsiteX6" fmla="*/ 280491 w 2866616"/>
              <a:gd name="connsiteY6" fmla="*/ 3371500 h 3657600"/>
              <a:gd name="connsiteX7" fmla="*/ 538542 w 2866616"/>
              <a:gd name="connsiteY7" fmla="*/ 3595892 h 3657600"/>
              <a:gd name="connsiteX8" fmla="*/ 790984 w 2866616"/>
              <a:gd name="connsiteY8" fmla="*/ 3657600 h 3657600"/>
              <a:gd name="connsiteX9" fmla="*/ 1032206 w 2866616"/>
              <a:gd name="connsiteY9" fmla="*/ 3573453 h 3657600"/>
              <a:gd name="connsiteX10" fmla="*/ 1290258 w 2866616"/>
              <a:gd name="connsiteY10" fmla="*/ 3371500 h 3657600"/>
              <a:gd name="connsiteX11" fmla="*/ 1380015 w 2866616"/>
              <a:gd name="connsiteY11" fmla="*/ 3236864 h 3657600"/>
              <a:gd name="connsiteX12" fmla="*/ 1436113 w 2866616"/>
              <a:gd name="connsiteY12" fmla="*/ 3079789 h 3657600"/>
              <a:gd name="connsiteX13" fmla="*/ 1593188 w 2866616"/>
              <a:gd name="connsiteY13" fmla="*/ 3360280 h 3657600"/>
              <a:gd name="connsiteX14" fmla="*/ 1817580 w 2866616"/>
              <a:gd name="connsiteY14" fmla="*/ 3528575 h 3657600"/>
              <a:gd name="connsiteX15" fmla="*/ 2126120 w 2866616"/>
              <a:gd name="connsiteY15" fmla="*/ 3579063 h 3657600"/>
              <a:gd name="connsiteX16" fmla="*/ 2300024 w 2866616"/>
              <a:gd name="connsiteY16" fmla="*/ 3534184 h 3657600"/>
              <a:gd name="connsiteX17" fmla="*/ 2406611 w 2866616"/>
              <a:gd name="connsiteY17" fmla="*/ 3427598 h 3657600"/>
              <a:gd name="connsiteX18" fmla="*/ 2457099 w 2866616"/>
              <a:gd name="connsiteY18" fmla="*/ 3371500 h 3657600"/>
              <a:gd name="connsiteX19" fmla="*/ 2546856 w 2866616"/>
              <a:gd name="connsiteY19" fmla="*/ 3292962 h 3657600"/>
              <a:gd name="connsiteX20" fmla="*/ 2619784 w 2866616"/>
              <a:gd name="connsiteY20" fmla="*/ 3147107 h 3657600"/>
              <a:gd name="connsiteX21" fmla="*/ 2687102 w 2866616"/>
              <a:gd name="connsiteY21" fmla="*/ 3074179 h 3657600"/>
              <a:gd name="connsiteX22" fmla="*/ 2737590 w 2866616"/>
              <a:gd name="connsiteY22" fmla="*/ 2894665 h 3657600"/>
              <a:gd name="connsiteX23" fmla="*/ 2782469 w 2866616"/>
              <a:gd name="connsiteY23" fmla="*/ 2855397 h 3657600"/>
              <a:gd name="connsiteX24" fmla="*/ 2844177 w 2866616"/>
              <a:gd name="connsiteY24" fmla="*/ 2743200 h 3657600"/>
              <a:gd name="connsiteX25" fmla="*/ 2866616 w 2866616"/>
              <a:gd name="connsiteY25" fmla="*/ 2501978 h 3657600"/>
              <a:gd name="connsiteX26" fmla="*/ 2838567 w 2866616"/>
              <a:gd name="connsiteY26" fmla="*/ 2271976 h 3657600"/>
              <a:gd name="connsiteX27" fmla="*/ 2664662 w 2866616"/>
              <a:gd name="connsiteY27" fmla="*/ 1957826 h 3657600"/>
              <a:gd name="connsiteX28" fmla="*/ 2541246 w 2866616"/>
              <a:gd name="connsiteY28" fmla="*/ 1767092 h 3657600"/>
              <a:gd name="connsiteX29" fmla="*/ 2368875 w 2866616"/>
              <a:gd name="connsiteY29" fmla="*/ 1606628 h 3657600"/>
              <a:gd name="connsiteX30" fmla="*/ 2210267 w 2866616"/>
              <a:gd name="connsiteY30" fmla="*/ 1548310 h 3657600"/>
              <a:gd name="connsiteX31" fmla="*/ 2076640 w 2866616"/>
              <a:gd name="connsiteY31" fmla="*/ 1559529 h 3657600"/>
              <a:gd name="connsiteX32" fmla="*/ 1947410 w 2866616"/>
              <a:gd name="connsiteY32" fmla="*/ 1640813 h 3657600"/>
              <a:gd name="connsiteX33" fmla="*/ 1817054 w 2866616"/>
              <a:gd name="connsiteY33" fmla="*/ 1843409 h 3657600"/>
              <a:gd name="connsiteX34" fmla="*/ 1606262 w 2866616"/>
              <a:gd name="connsiteY34" fmla="*/ 2081404 h 3657600"/>
              <a:gd name="connsiteX35" fmla="*/ 1492211 w 2866616"/>
              <a:gd name="connsiteY35" fmla="*/ 2232707 h 3657600"/>
              <a:gd name="connsiteX36" fmla="*/ 1398378 w 2866616"/>
              <a:gd name="connsiteY36" fmla="*/ 2339454 h 3657600"/>
              <a:gd name="connsiteX37" fmla="*/ 1357575 w 2866616"/>
              <a:gd name="connsiteY37" fmla="*/ 2176609 h 3657600"/>
              <a:gd name="connsiteX38" fmla="*/ 1537615 w 2866616"/>
              <a:gd name="connsiteY38" fmla="*/ 2076158 h 3657600"/>
              <a:gd name="connsiteX39" fmla="*/ 1728510 w 2866616"/>
              <a:gd name="connsiteY39" fmla="*/ 1905643 h 3657600"/>
              <a:gd name="connsiteX40" fmla="*/ 1853460 w 2866616"/>
              <a:gd name="connsiteY40" fmla="*/ 1734281 h 3657600"/>
              <a:gd name="connsiteX41" fmla="*/ 1960046 w 2866616"/>
              <a:gd name="connsiteY41" fmla="*/ 1501050 h 3657600"/>
              <a:gd name="connsiteX42" fmla="*/ 1985875 w 2866616"/>
              <a:gd name="connsiteY42" fmla="*/ 1301478 h 3657600"/>
              <a:gd name="connsiteX43" fmla="*/ 1979579 w 2866616"/>
              <a:gd name="connsiteY43" fmla="*/ 1034588 h 3657600"/>
              <a:gd name="connsiteX44" fmla="*/ 1886432 w 2866616"/>
              <a:gd name="connsiteY44" fmla="*/ 710065 h 3657600"/>
              <a:gd name="connsiteX45" fmla="*/ 1783921 w 2866616"/>
              <a:gd name="connsiteY45" fmla="*/ 431956 h 3657600"/>
              <a:gd name="connsiteX46" fmla="*/ 1626846 w 2866616"/>
              <a:gd name="connsiteY46" fmla="*/ 269272 h 3657600"/>
              <a:gd name="connsiteX47" fmla="*/ 1380015 w 2866616"/>
              <a:gd name="connsiteY47" fmla="*/ 106587 h 3657600"/>
              <a:gd name="connsiteX48" fmla="*/ 1189281 w 2866616"/>
              <a:gd name="connsiteY48" fmla="*/ 0 h 3657600"/>
              <a:gd name="connsiteX49" fmla="*/ 1015377 w 2866616"/>
              <a:gd name="connsiteY49" fmla="*/ 16830 h 3657600"/>
              <a:gd name="connsiteX50" fmla="*/ 847082 w 2866616"/>
              <a:gd name="connsiteY50" fmla="*/ 33659 h 3657600"/>
              <a:gd name="connsiteX51" fmla="*/ 695617 w 2866616"/>
              <a:gd name="connsiteY51" fmla="*/ 162685 h 3657600"/>
              <a:gd name="connsiteX52" fmla="*/ 605860 w 2866616"/>
              <a:gd name="connsiteY52" fmla="*/ 319760 h 3657600"/>
              <a:gd name="connsiteX53" fmla="*/ 521713 w 2866616"/>
              <a:gd name="connsiteY53" fmla="*/ 504884 h 3657600"/>
              <a:gd name="connsiteX54" fmla="*/ 426346 w 2866616"/>
              <a:gd name="connsiteY54" fmla="*/ 589031 h 3657600"/>
              <a:gd name="connsiteX55" fmla="*/ 359028 w 2866616"/>
              <a:gd name="connsiteY55" fmla="*/ 807814 h 3657600"/>
              <a:gd name="connsiteX56" fmla="*/ 336589 w 2866616"/>
              <a:gd name="connsiteY56" fmla="*/ 970498 h 3657600"/>
              <a:gd name="connsiteX57" fmla="*/ 302930 w 2866616"/>
              <a:gd name="connsiteY57" fmla="*/ 1256599 h 3657600"/>
              <a:gd name="connsiteX58" fmla="*/ 330979 w 2866616"/>
              <a:gd name="connsiteY58" fmla="*/ 1480992 h 3657600"/>
              <a:gd name="connsiteX59" fmla="*/ 336589 w 2866616"/>
              <a:gd name="connsiteY59" fmla="*/ 1531480 h 3657600"/>
              <a:gd name="connsiteX60" fmla="*/ 353418 w 2866616"/>
              <a:gd name="connsiteY60" fmla="*/ 1643676 h 3657600"/>
              <a:gd name="connsiteX61" fmla="*/ 420736 w 2866616"/>
              <a:gd name="connsiteY61" fmla="*/ 1739043 h 3657600"/>
              <a:gd name="connsiteX0" fmla="*/ 420736 w 2866616"/>
              <a:gd name="connsiteY0" fmla="*/ 1739043 h 3657600"/>
              <a:gd name="connsiteX1" fmla="*/ 291710 w 2866616"/>
              <a:gd name="connsiteY1" fmla="*/ 1817581 h 3657600"/>
              <a:gd name="connsiteX2" fmla="*/ 179514 w 2866616"/>
              <a:gd name="connsiteY2" fmla="*/ 1997095 h 3657600"/>
              <a:gd name="connsiteX3" fmla="*/ 22439 w 2866616"/>
              <a:gd name="connsiteY3" fmla="*/ 2333684 h 3657600"/>
              <a:gd name="connsiteX4" fmla="*/ 0 w 2866616"/>
              <a:gd name="connsiteY4" fmla="*/ 2675883 h 3657600"/>
              <a:gd name="connsiteX5" fmla="*/ 95367 w 2866616"/>
              <a:gd name="connsiteY5" fmla="*/ 3096619 h 3657600"/>
              <a:gd name="connsiteX6" fmla="*/ 280491 w 2866616"/>
              <a:gd name="connsiteY6" fmla="*/ 3371500 h 3657600"/>
              <a:gd name="connsiteX7" fmla="*/ 538542 w 2866616"/>
              <a:gd name="connsiteY7" fmla="*/ 3595892 h 3657600"/>
              <a:gd name="connsiteX8" fmla="*/ 790984 w 2866616"/>
              <a:gd name="connsiteY8" fmla="*/ 3657600 h 3657600"/>
              <a:gd name="connsiteX9" fmla="*/ 1032206 w 2866616"/>
              <a:gd name="connsiteY9" fmla="*/ 3573453 h 3657600"/>
              <a:gd name="connsiteX10" fmla="*/ 1290258 w 2866616"/>
              <a:gd name="connsiteY10" fmla="*/ 3371500 h 3657600"/>
              <a:gd name="connsiteX11" fmla="*/ 1380015 w 2866616"/>
              <a:gd name="connsiteY11" fmla="*/ 3236864 h 3657600"/>
              <a:gd name="connsiteX12" fmla="*/ 1436113 w 2866616"/>
              <a:gd name="connsiteY12" fmla="*/ 3079789 h 3657600"/>
              <a:gd name="connsiteX13" fmla="*/ 1593188 w 2866616"/>
              <a:gd name="connsiteY13" fmla="*/ 3360280 h 3657600"/>
              <a:gd name="connsiteX14" fmla="*/ 1817580 w 2866616"/>
              <a:gd name="connsiteY14" fmla="*/ 3528575 h 3657600"/>
              <a:gd name="connsiteX15" fmla="*/ 2126120 w 2866616"/>
              <a:gd name="connsiteY15" fmla="*/ 3579063 h 3657600"/>
              <a:gd name="connsiteX16" fmla="*/ 2300024 w 2866616"/>
              <a:gd name="connsiteY16" fmla="*/ 3534184 h 3657600"/>
              <a:gd name="connsiteX17" fmla="*/ 2406611 w 2866616"/>
              <a:gd name="connsiteY17" fmla="*/ 3427598 h 3657600"/>
              <a:gd name="connsiteX18" fmla="*/ 2457099 w 2866616"/>
              <a:gd name="connsiteY18" fmla="*/ 3371500 h 3657600"/>
              <a:gd name="connsiteX19" fmla="*/ 2546856 w 2866616"/>
              <a:gd name="connsiteY19" fmla="*/ 3292962 h 3657600"/>
              <a:gd name="connsiteX20" fmla="*/ 2619784 w 2866616"/>
              <a:gd name="connsiteY20" fmla="*/ 3147107 h 3657600"/>
              <a:gd name="connsiteX21" fmla="*/ 2687102 w 2866616"/>
              <a:gd name="connsiteY21" fmla="*/ 3074179 h 3657600"/>
              <a:gd name="connsiteX22" fmla="*/ 2737590 w 2866616"/>
              <a:gd name="connsiteY22" fmla="*/ 2894665 h 3657600"/>
              <a:gd name="connsiteX23" fmla="*/ 2782469 w 2866616"/>
              <a:gd name="connsiteY23" fmla="*/ 2855397 h 3657600"/>
              <a:gd name="connsiteX24" fmla="*/ 2844177 w 2866616"/>
              <a:gd name="connsiteY24" fmla="*/ 2743200 h 3657600"/>
              <a:gd name="connsiteX25" fmla="*/ 2866616 w 2866616"/>
              <a:gd name="connsiteY25" fmla="*/ 2501978 h 3657600"/>
              <a:gd name="connsiteX26" fmla="*/ 2838567 w 2866616"/>
              <a:gd name="connsiteY26" fmla="*/ 2271976 h 3657600"/>
              <a:gd name="connsiteX27" fmla="*/ 2664662 w 2866616"/>
              <a:gd name="connsiteY27" fmla="*/ 1957826 h 3657600"/>
              <a:gd name="connsiteX28" fmla="*/ 2541246 w 2866616"/>
              <a:gd name="connsiteY28" fmla="*/ 1767092 h 3657600"/>
              <a:gd name="connsiteX29" fmla="*/ 2368875 w 2866616"/>
              <a:gd name="connsiteY29" fmla="*/ 1606628 h 3657600"/>
              <a:gd name="connsiteX30" fmla="*/ 2210267 w 2866616"/>
              <a:gd name="connsiteY30" fmla="*/ 1548310 h 3657600"/>
              <a:gd name="connsiteX31" fmla="*/ 2076640 w 2866616"/>
              <a:gd name="connsiteY31" fmla="*/ 1559529 h 3657600"/>
              <a:gd name="connsiteX32" fmla="*/ 1947410 w 2866616"/>
              <a:gd name="connsiteY32" fmla="*/ 1640813 h 3657600"/>
              <a:gd name="connsiteX33" fmla="*/ 1817054 w 2866616"/>
              <a:gd name="connsiteY33" fmla="*/ 1843409 h 3657600"/>
              <a:gd name="connsiteX34" fmla="*/ 1606262 w 2866616"/>
              <a:gd name="connsiteY34" fmla="*/ 2081404 h 3657600"/>
              <a:gd name="connsiteX35" fmla="*/ 1492211 w 2866616"/>
              <a:gd name="connsiteY35" fmla="*/ 2232707 h 3657600"/>
              <a:gd name="connsiteX36" fmla="*/ 1398378 w 2866616"/>
              <a:gd name="connsiteY36" fmla="*/ 2339454 h 3657600"/>
              <a:gd name="connsiteX37" fmla="*/ 1357575 w 2866616"/>
              <a:gd name="connsiteY37" fmla="*/ 2176609 h 3657600"/>
              <a:gd name="connsiteX38" fmla="*/ 1537615 w 2866616"/>
              <a:gd name="connsiteY38" fmla="*/ 2076158 h 3657600"/>
              <a:gd name="connsiteX39" fmla="*/ 1728510 w 2866616"/>
              <a:gd name="connsiteY39" fmla="*/ 1905643 h 3657600"/>
              <a:gd name="connsiteX40" fmla="*/ 1853460 w 2866616"/>
              <a:gd name="connsiteY40" fmla="*/ 1734281 h 3657600"/>
              <a:gd name="connsiteX41" fmla="*/ 1960046 w 2866616"/>
              <a:gd name="connsiteY41" fmla="*/ 1501050 h 3657600"/>
              <a:gd name="connsiteX42" fmla="*/ 1985875 w 2866616"/>
              <a:gd name="connsiteY42" fmla="*/ 1301478 h 3657600"/>
              <a:gd name="connsiteX43" fmla="*/ 1979579 w 2866616"/>
              <a:gd name="connsiteY43" fmla="*/ 1034588 h 3657600"/>
              <a:gd name="connsiteX44" fmla="*/ 1886432 w 2866616"/>
              <a:gd name="connsiteY44" fmla="*/ 710065 h 3657600"/>
              <a:gd name="connsiteX45" fmla="*/ 1783921 w 2866616"/>
              <a:gd name="connsiteY45" fmla="*/ 431956 h 3657600"/>
              <a:gd name="connsiteX46" fmla="*/ 1626846 w 2866616"/>
              <a:gd name="connsiteY46" fmla="*/ 269272 h 3657600"/>
              <a:gd name="connsiteX47" fmla="*/ 1380015 w 2866616"/>
              <a:gd name="connsiteY47" fmla="*/ 106587 h 3657600"/>
              <a:gd name="connsiteX48" fmla="*/ 1189281 w 2866616"/>
              <a:gd name="connsiteY48" fmla="*/ 0 h 3657600"/>
              <a:gd name="connsiteX49" fmla="*/ 1015377 w 2866616"/>
              <a:gd name="connsiteY49" fmla="*/ 16830 h 3657600"/>
              <a:gd name="connsiteX50" fmla="*/ 847082 w 2866616"/>
              <a:gd name="connsiteY50" fmla="*/ 33659 h 3657600"/>
              <a:gd name="connsiteX51" fmla="*/ 695617 w 2866616"/>
              <a:gd name="connsiteY51" fmla="*/ 162685 h 3657600"/>
              <a:gd name="connsiteX52" fmla="*/ 605860 w 2866616"/>
              <a:gd name="connsiteY52" fmla="*/ 319760 h 3657600"/>
              <a:gd name="connsiteX53" fmla="*/ 521713 w 2866616"/>
              <a:gd name="connsiteY53" fmla="*/ 504884 h 3657600"/>
              <a:gd name="connsiteX54" fmla="*/ 426346 w 2866616"/>
              <a:gd name="connsiteY54" fmla="*/ 589031 h 3657600"/>
              <a:gd name="connsiteX55" fmla="*/ 359028 w 2866616"/>
              <a:gd name="connsiteY55" fmla="*/ 807814 h 3657600"/>
              <a:gd name="connsiteX56" fmla="*/ 336589 w 2866616"/>
              <a:gd name="connsiteY56" fmla="*/ 970498 h 3657600"/>
              <a:gd name="connsiteX57" fmla="*/ 302930 w 2866616"/>
              <a:gd name="connsiteY57" fmla="*/ 1256599 h 3657600"/>
              <a:gd name="connsiteX58" fmla="*/ 330979 w 2866616"/>
              <a:gd name="connsiteY58" fmla="*/ 1480992 h 3657600"/>
              <a:gd name="connsiteX59" fmla="*/ 336589 w 2866616"/>
              <a:gd name="connsiteY59" fmla="*/ 1531480 h 3657600"/>
              <a:gd name="connsiteX60" fmla="*/ 353418 w 2866616"/>
              <a:gd name="connsiteY60" fmla="*/ 1643676 h 3657600"/>
              <a:gd name="connsiteX61" fmla="*/ 420736 w 2866616"/>
              <a:gd name="connsiteY61" fmla="*/ 1739043 h 3657600"/>
              <a:gd name="connsiteX0" fmla="*/ 420736 w 2866616"/>
              <a:gd name="connsiteY0" fmla="*/ 1739043 h 3657600"/>
              <a:gd name="connsiteX1" fmla="*/ 291710 w 2866616"/>
              <a:gd name="connsiteY1" fmla="*/ 1817581 h 3657600"/>
              <a:gd name="connsiteX2" fmla="*/ 179514 w 2866616"/>
              <a:gd name="connsiteY2" fmla="*/ 1997095 h 3657600"/>
              <a:gd name="connsiteX3" fmla="*/ 22439 w 2866616"/>
              <a:gd name="connsiteY3" fmla="*/ 2333684 h 3657600"/>
              <a:gd name="connsiteX4" fmla="*/ 0 w 2866616"/>
              <a:gd name="connsiteY4" fmla="*/ 2675883 h 3657600"/>
              <a:gd name="connsiteX5" fmla="*/ 95367 w 2866616"/>
              <a:gd name="connsiteY5" fmla="*/ 3096619 h 3657600"/>
              <a:gd name="connsiteX6" fmla="*/ 280491 w 2866616"/>
              <a:gd name="connsiteY6" fmla="*/ 3371500 h 3657600"/>
              <a:gd name="connsiteX7" fmla="*/ 538542 w 2866616"/>
              <a:gd name="connsiteY7" fmla="*/ 3595892 h 3657600"/>
              <a:gd name="connsiteX8" fmla="*/ 790984 w 2866616"/>
              <a:gd name="connsiteY8" fmla="*/ 3657600 h 3657600"/>
              <a:gd name="connsiteX9" fmla="*/ 1032206 w 2866616"/>
              <a:gd name="connsiteY9" fmla="*/ 3573453 h 3657600"/>
              <a:gd name="connsiteX10" fmla="*/ 1290258 w 2866616"/>
              <a:gd name="connsiteY10" fmla="*/ 3371500 h 3657600"/>
              <a:gd name="connsiteX11" fmla="*/ 1380015 w 2866616"/>
              <a:gd name="connsiteY11" fmla="*/ 3236864 h 3657600"/>
              <a:gd name="connsiteX12" fmla="*/ 1436113 w 2866616"/>
              <a:gd name="connsiteY12" fmla="*/ 3079789 h 3657600"/>
              <a:gd name="connsiteX13" fmla="*/ 1593188 w 2866616"/>
              <a:gd name="connsiteY13" fmla="*/ 3360280 h 3657600"/>
              <a:gd name="connsiteX14" fmla="*/ 1817580 w 2866616"/>
              <a:gd name="connsiteY14" fmla="*/ 3528575 h 3657600"/>
              <a:gd name="connsiteX15" fmla="*/ 2126120 w 2866616"/>
              <a:gd name="connsiteY15" fmla="*/ 3579063 h 3657600"/>
              <a:gd name="connsiteX16" fmla="*/ 2300024 w 2866616"/>
              <a:gd name="connsiteY16" fmla="*/ 3534184 h 3657600"/>
              <a:gd name="connsiteX17" fmla="*/ 2406611 w 2866616"/>
              <a:gd name="connsiteY17" fmla="*/ 3427598 h 3657600"/>
              <a:gd name="connsiteX18" fmla="*/ 2457099 w 2866616"/>
              <a:gd name="connsiteY18" fmla="*/ 3371500 h 3657600"/>
              <a:gd name="connsiteX19" fmla="*/ 2546856 w 2866616"/>
              <a:gd name="connsiteY19" fmla="*/ 3292962 h 3657600"/>
              <a:gd name="connsiteX20" fmla="*/ 2619784 w 2866616"/>
              <a:gd name="connsiteY20" fmla="*/ 3147107 h 3657600"/>
              <a:gd name="connsiteX21" fmla="*/ 2687102 w 2866616"/>
              <a:gd name="connsiteY21" fmla="*/ 3074179 h 3657600"/>
              <a:gd name="connsiteX22" fmla="*/ 2737590 w 2866616"/>
              <a:gd name="connsiteY22" fmla="*/ 2894665 h 3657600"/>
              <a:gd name="connsiteX23" fmla="*/ 2782469 w 2866616"/>
              <a:gd name="connsiteY23" fmla="*/ 2855397 h 3657600"/>
              <a:gd name="connsiteX24" fmla="*/ 2844177 w 2866616"/>
              <a:gd name="connsiteY24" fmla="*/ 2743200 h 3657600"/>
              <a:gd name="connsiteX25" fmla="*/ 2866616 w 2866616"/>
              <a:gd name="connsiteY25" fmla="*/ 2501978 h 3657600"/>
              <a:gd name="connsiteX26" fmla="*/ 2838567 w 2866616"/>
              <a:gd name="connsiteY26" fmla="*/ 2271976 h 3657600"/>
              <a:gd name="connsiteX27" fmla="*/ 2664662 w 2866616"/>
              <a:gd name="connsiteY27" fmla="*/ 1957826 h 3657600"/>
              <a:gd name="connsiteX28" fmla="*/ 2541246 w 2866616"/>
              <a:gd name="connsiteY28" fmla="*/ 1767092 h 3657600"/>
              <a:gd name="connsiteX29" fmla="*/ 2368875 w 2866616"/>
              <a:gd name="connsiteY29" fmla="*/ 1606628 h 3657600"/>
              <a:gd name="connsiteX30" fmla="*/ 2210267 w 2866616"/>
              <a:gd name="connsiteY30" fmla="*/ 1548310 h 3657600"/>
              <a:gd name="connsiteX31" fmla="*/ 2076640 w 2866616"/>
              <a:gd name="connsiteY31" fmla="*/ 1559529 h 3657600"/>
              <a:gd name="connsiteX32" fmla="*/ 1947410 w 2866616"/>
              <a:gd name="connsiteY32" fmla="*/ 1640813 h 3657600"/>
              <a:gd name="connsiteX33" fmla="*/ 1817054 w 2866616"/>
              <a:gd name="connsiteY33" fmla="*/ 1843409 h 3657600"/>
              <a:gd name="connsiteX34" fmla="*/ 1606262 w 2866616"/>
              <a:gd name="connsiteY34" fmla="*/ 2081404 h 3657600"/>
              <a:gd name="connsiteX35" fmla="*/ 1492211 w 2866616"/>
              <a:gd name="connsiteY35" fmla="*/ 2232707 h 3657600"/>
              <a:gd name="connsiteX36" fmla="*/ 1398378 w 2866616"/>
              <a:gd name="connsiteY36" fmla="*/ 2339454 h 3657600"/>
              <a:gd name="connsiteX37" fmla="*/ 1357575 w 2866616"/>
              <a:gd name="connsiteY37" fmla="*/ 2176609 h 3657600"/>
              <a:gd name="connsiteX38" fmla="*/ 1537615 w 2866616"/>
              <a:gd name="connsiteY38" fmla="*/ 2076158 h 3657600"/>
              <a:gd name="connsiteX39" fmla="*/ 1728510 w 2866616"/>
              <a:gd name="connsiteY39" fmla="*/ 1905643 h 3657600"/>
              <a:gd name="connsiteX40" fmla="*/ 1853460 w 2866616"/>
              <a:gd name="connsiteY40" fmla="*/ 1734281 h 3657600"/>
              <a:gd name="connsiteX41" fmla="*/ 1960046 w 2866616"/>
              <a:gd name="connsiteY41" fmla="*/ 1501050 h 3657600"/>
              <a:gd name="connsiteX42" fmla="*/ 1985875 w 2866616"/>
              <a:gd name="connsiteY42" fmla="*/ 1301478 h 3657600"/>
              <a:gd name="connsiteX43" fmla="*/ 1979579 w 2866616"/>
              <a:gd name="connsiteY43" fmla="*/ 1034588 h 3657600"/>
              <a:gd name="connsiteX44" fmla="*/ 1886432 w 2866616"/>
              <a:gd name="connsiteY44" fmla="*/ 710065 h 3657600"/>
              <a:gd name="connsiteX45" fmla="*/ 1764871 w 2866616"/>
              <a:gd name="connsiteY45" fmla="*/ 441481 h 3657600"/>
              <a:gd name="connsiteX46" fmla="*/ 1626846 w 2866616"/>
              <a:gd name="connsiteY46" fmla="*/ 269272 h 3657600"/>
              <a:gd name="connsiteX47" fmla="*/ 1380015 w 2866616"/>
              <a:gd name="connsiteY47" fmla="*/ 106587 h 3657600"/>
              <a:gd name="connsiteX48" fmla="*/ 1189281 w 2866616"/>
              <a:gd name="connsiteY48" fmla="*/ 0 h 3657600"/>
              <a:gd name="connsiteX49" fmla="*/ 1015377 w 2866616"/>
              <a:gd name="connsiteY49" fmla="*/ 16830 h 3657600"/>
              <a:gd name="connsiteX50" fmla="*/ 847082 w 2866616"/>
              <a:gd name="connsiteY50" fmla="*/ 33659 h 3657600"/>
              <a:gd name="connsiteX51" fmla="*/ 695617 w 2866616"/>
              <a:gd name="connsiteY51" fmla="*/ 162685 h 3657600"/>
              <a:gd name="connsiteX52" fmla="*/ 605860 w 2866616"/>
              <a:gd name="connsiteY52" fmla="*/ 319760 h 3657600"/>
              <a:gd name="connsiteX53" fmla="*/ 521713 w 2866616"/>
              <a:gd name="connsiteY53" fmla="*/ 504884 h 3657600"/>
              <a:gd name="connsiteX54" fmla="*/ 426346 w 2866616"/>
              <a:gd name="connsiteY54" fmla="*/ 589031 h 3657600"/>
              <a:gd name="connsiteX55" fmla="*/ 359028 w 2866616"/>
              <a:gd name="connsiteY55" fmla="*/ 807814 h 3657600"/>
              <a:gd name="connsiteX56" fmla="*/ 336589 w 2866616"/>
              <a:gd name="connsiteY56" fmla="*/ 970498 h 3657600"/>
              <a:gd name="connsiteX57" fmla="*/ 302930 w 2866616"/>
              <a:gd name="connsiteY57" fmla="*/ 1256599 h 3657600"/>
              <a:gd name="connsiteX58" fmla="*/ 330979 w 2866616"/>
              <a:gd name="connsiteY58" fmla="*/ 1480992 h 3657600"/>
              <a:gd name="connsiteX59" fmla="*/ 336589 w 2866616"/>
              <a:gd name="connsiteY59" fmla="*/ 1531480 h 3657600"/>
              <a:gd name="connsiteX60" fmla="*/ 353418 w 2866616"/>
              <a:gd name="connsiteY60" fmla="*/ 1643676 h 3657600"/>
              <a:gd name="connsiteX61" fmla="*/ 420736 w 2866616"/>
              <a:gd name="connsiteY61" fmla="*/ 1739043 h 3657600"/>
              <a:gd name="connsiteX0" fmla="*/ 420736 w 2866616"/>
              <a:gd name="connsiteY0" fmla="*/ 1739043 h 3657600"/>
              <a:gd name="connsiteX1" fmla="*/ 291710 w 2866616"/>
              <a:gd name="connsiteY1" fmla="*/ 1817581 h 3657600"/>
              <a:gd name="connsiteX2" fmla="*/ 179514 w 2866616"/>
              <a:gd name="connsiteY2" fmla="*/ 1997095 h 3657600"/>
              <a:gd name="connsiteX3" fmla="*/ 22439 w 2866616"/>
              <a:gd name="connsiteY3" fmla="*/ 2333684 h 3657600"/>
              <a:gd name="connsiteX4" fmla="*/ 0 w 2866616"/>
              <a:gd name="connsiteY4" fmla="*/ 2675883 h 3657600"/>
              <a:gd name="connsiteX5" fmla="*/ 95367 w 2866616"/>
              <a:gd name="connsiteY5" fmla="*/ 3096619 h 3657600"/>
              <a:gd name="connsiteX6" fmla="*/ 280491 w 2866616"/>
              <a:gd name="connsiteY6" fmla="*/ 3371500 h 3657600"/>
              <a:gd name="connsiteX7" fmla="*/ 538542 w 2866616"/>
              <a:gd name="connsiteY7" fmla="*/ 3595892 h 3657600"/>
              <a:gd name="connsiteX8" fmla="*/ 790984 w 2866616"/>
              <a:gd name="connsiteY8" fmla="*/ 3657600 h 3657600"/>
              <a:gd name="connsiteX9" fmla="*/ 1032206 w 2866616"/>
              <a:gd name="connsiteY9" fmla="*/ 3573453 h 3657600"/>
              <a:gd name="connsiteX10" fmla="*/ 1290258 w 2866616"/>
              <a:gd name="connsiteY10" fmla="*/ 3371500 h 3657600"/>
              <a:gd name="connsiteX11" fmla="*/ 1380015 w 2866616"/>
              <a:gd name="connsiteY11" fmla="*/ 3236864 h 3657600"/>
              <a:gd name="connsiteX12" fmla="*/ 1436113 w 2866616"/>
              <a:gd name="connsiteY12" fmla="*/ 3079789 h 3657600"/>
              <a:gd name="connsiteX13" fmla="*/ 1593188 w 2866616"/>
              <a:gd name="connsiteY13" fmla="*/ 3360280 h 3657600"/>
              <a:gd name="connsiteX14" fmla="*/ 1817580 w 2866616"/>
              <a:gd name="connsiteY14" fmla="*/ 3528575 h 3657600"/>
              <a:gd name="connsiteX15" fmla="*/ 2126120 w 2866616"/>
              <a:gd name="connsiteY15" fmla="*/ 3579063 h 3657600"/>
              <a:gd name="connsiteX16" fmla="*/ 2300024 w 2866616"/>
              <a:gd name="connsiteY16" fmla="*/ 3534184 h 3657600"/>
              <a:gd name="connsiteX17" fmla="*/ 2406611 w 2866616"/>
              <a:gd name="connsiteY17" fmla="*/ 3427598 h 3657600"/>
              <a:gd name="connsiteX18" fmla="*/ 2457099 w 2866616"/>
              <a:gd name="connsiteY18" fmla="*/ 3371500 h 3657600"/>
              <a:gd name="connsiteX19" fmla="*/ 2546856 w 2866616"/>
              <a:gd name="connsiteY19" fmla="*/ 3292962 h 3657600"/>
              <a:gd name="connsiteX20" fmla="*/ 2619784 w 2866616"/>
              <a:gd name="connsiteY20" fmla="*/ 3147107 h 3657600"/>
              <a:gd name="connsiteX21" fmla="*/ 2687102 w 2866616"/>
              <a:gd name="connsiteY21" fmla="*/ 3074179 h 3657600"/>
              <a:gd name="connsiteX22" fmla="*/ 2737590 w 2866616"/>
              <a:gd name="connsiteY22" fmla="*/ 2894665 h 3657600"/>
              <a:gd name="connsiteX23" fmla="*/ 2782469 w 2866616"/>
              <a:gd name="connsiteY23" fmla="*/ 2855397 h 3657600"/>
              <a:gd name="connsiteX24" fmla="*/ 2844177 w 2866616"/>
              <a:gd name="connsiteY24" fmla="*/ 2743200 h 3657600"/>
              <a:gd name="connsiteX25" fmla="*/ 2866616 w 2866616"/>
              <a:gd name="connsiteY25" fmla="*/ 2501978 h 3657600"/>
              <a:gd name="connsiteX26" fmla="*/ 2838567 w 2866616"/>
              <a:gd name="connsiteY26" fmla="*/ 2271976 h 3657600"/>
              <a:gd name="connsiteX27" fmla="*/ 2664662 w 2866616"/>
              <a:gd name="connsiteY27" fmla="*/ 1957826 h 3657600"/>
              <a:gd name="connsiteX28" fmla="*/ 2541246 w 2866616"/>
              <a:gd name="connsiteY28" fmla="*/ 1767092 h 3657600"/>
              <a:gd name="connsiteX29" fmla="*/ 2368875 w 2866616"/>
              <a:gd name="connsiteY29" fmla="*/ 1606628 h 3657600"/>
              <a:gd name="connsiteX30" fmla="*/ 2210267 w 2866616"/>
              <a:gd name="connsiteY30" fmla="*/ 1548310 h 3657600"/>
              <a:gd name="connsiteX31" fmla="*/ 2076640 w 2866616"/>
              <a:gd name="connsiteY31" fmla="*/ 1559529 h 3657600"/>
              <a:gd name="connsiteX32" fmla="*/ 1947410 w 2866616"/>
              <a:gd name="connsiteY32" fmla="*/ 1640813 h 3657600"/>
              <a:gd name="connsiteX33" fmla="*/ 1817054 w 2866616"/>
              <a:gd name="connsiteY33" fmla="*/ 1843409 h 3657600"/>
              <a:gd name="connsiteX34" fmla="*/ 1606262 w 2866616"/>
              <a:gd name="connsiteY34" fmla="*/ 2081404 h 3657600"/>
              <a:gd name="connsiteX35" fmla="*/ 1492211 w 2866616"/>
              <a:gd name="connsiteY35" fmla="*/ 2232707 h 3657600"/>
              <a:gd name="connsiteX36" fmla="*/ 1398378 w 2866616"/>
              <a:gd name="connsiteY36" fmla="*/ 2339454 h 3657600"/>
              <a:gd name="connsiteX37" fmla="*/ 1357575 w 2866616"/>
              <a:gd name="connsiteY37" fmla="*/ 2176609 h 3657600"/>
              <a:gd name="connsiteX38" fmla="*/ 1537615 w 2866616"/>
              <a:gd name="connsiteY38" fmla="*/ 2076158 h 3657600"/>
              <a:gd name="connsiteX39" fmla="*/ 1728510 w 2866616"/>
              <a:gd name="connsiteY39" fmla="*/ 1905643 h 3657600"/>
              <a:gd name="connsiteX40" fmla="*/ 1853460 w 2866616"/>
              <a:gd name="connsiteY40" fmla="*/ 1734281 h 3657600"/>
              <a:gd name="connsiteX41" fmla="*/ 1960046 w 2866616"/>
              <a:gd name="connsiteY41" fmla="*/ 1501050 h 3657600"/>
              <a:gd name="connsiteX42" fmla="*/ 1985875 w 2866616"/>
              <a:gd name="connsiteY42" fmla="*/ 1301478 h 3657600"/>
              <a:gd name="connsiteX43" fmla="*/ 1979579 w 2866616"/>
              <a:gd name="connsiteY43" fmla="*/ 1034588 h 3657600"/>
              <a:gd name="connsiteX44" fmla="*/ 1886432 w 2866616"/>
              <a:gd name="connsiteY44" fmla="*/ 710065 h 3657600"/>
              <a:gd name="connsiteX45" fmla="*/ 1764871 w 2866616"/>
              <a:gd name="connsiteY45" fmla="*/ 441481 h 3657600"/>
              <a:gd name="connsiteX46" fmla="*/ 1626846 w 2866616"/>
              <a:gd name="connsiteY46" fmla="*/ 269272 h 3657600"/>
              <a:gd name="connsiteX47" fmla="*/ 1380015 w 2866616"/>
              <a:gd name="connsiteY47" fmla="*/ 106587 h 3657600"/>
              <a:gd name="connsiteX48" fmla="*/ 1189281 w 2866616"/>
              <a:gd name="connsiteY48" fmla="*/ 0 h 3657600"/>
              <a:gd name="connsiteX49" fmla="*/ 1015377 w 2866616"/>
              <a:gd name="connsiteY49" fmla="*/ 16830 h 3657600"/>
              <a:gd name="connsiteX50" fmla="*/ 847082 w 2866616"/>
              <a:gd name="connsiteY50" fmla="*/ 33659 h 3657600"/>
              <a:gd name="connsiteX51" fmla="*/ 695617 w 2866616"/>
              <a:gd name="connsiteY51" fmla="*/ 162685 h 3657600"/>
              <a:gd name="connsiteX52" fmla="*/ 605860 w 2866616"/>
              <a:gd name="connsiteY52" fmla="*/ 319760 h 3657600"/>
              <a:gd name="connsiteX53" fmla="*/ 521713 w 2866616"/>
              <a:gd name="connsiteY53" fmla="*/ 504884 h 3657600"/>
              <a:gd name="connsiteX54" fmla="*/ 426346 w 2866616"/>
              <a:gd name="connsiteY54" fmla="*/ 589031 h 3657600"/>
              <a:gd name="connsiteX55" fmla="*/ 359028 w 2866616"/>
              <a:gd name="connsiteY55" fmla="*/ 807814 h 3657600"/>
              <a:gd name="connsiteX56" fmla="*/ 336589 w 2866616"/>
              <a:gd name="connsiteY56" fmla="*/ 970498 h 3657600"/>
              <a:gd name="connsiteX57" fmla="*/ 302930 w 2866616"/>
              <a:gd name="connsiteY57" fmla="*/ 1256599 h 3657600"/>
              <a:gd name="connsiteX58" fmla="*/ 330979 w 2866616"/>
              <a:gd name="connsiteY58" fmla="*/ 1480992 h 3657600"/>
              <a:gd name="connsiteX59" fmla="*/ 336589 w 2866616"/>
              <a:gd name="connsiteY59" fmla="*/ 1531480 h 3657600"/>
              <a:gd name="connsiteX60" fmla="*/ 353418 w 2866616"/>
              <a:gd name="connsiteY60" fmla="*/ 1643676 h 3657600"/>
              <a:gd name="connsiteX61" fmla="*/ 420736 w 2866616"/>
              <a:gd name="connsiteY61" fmla="*/ 1739043 h 3657600"/>
              <a:gd name="connsiteX0" fmla="*/ 420736 w 2866616"/>
              <a:gd name="connsiteY0" fmla="*/ 1739043 h 3657600"/>
              <a:gd name="connsiteX1" fmla="*/ 291710 w 2866616"/>
              <a:gd name="connsiteY1" fmla="*/ 1817581 h 3657600"/>
              <a:gd name="connsiteX2" fmla="*/ 179514 w 2866616"/>
              <a:gd name="connsiteY2" fmla="*/ 1997095 h 3657600"/>
              <a:gd name="connsiteX3" fmla="*/ 22439 w 2866616"/>
              <a:gd name="connsiteY3" fmla="*/ 2333684 h 3657600"/>
              <a:gd name="connsiteX4" fmla="*/ 0 w 2866616"/>
              <a:gd name="connsiteY4" fmla="*/ 2675883 h 3657600"/>
              <a:gd name="connsiteX5" fmla="*/ 95367 w 2866616"/>
              <a:gd name="connsiteY5" fmla="*/ 3096619 h 3657600"/>
              <a:gd name="connsiteX6" fmla="*/ 280491 w 2866616"/>
              <a:gd name="connsiteY6" fmla="*/ 3371500 h 3657600"/>
              <a:gd name="connsiteX7" fmla="*/ 538542 w 2866616"/>
              <a:gd name="connsiteY7" fmla="*/ 3595892 h 3657600"/>
              <a:gd name="connsiteX8" fmla="*/ 790984 w 2866616"/>
              <a:gd name="connsiteY8" fmla="*/ 3657600 h 3657600"/>
              <a:gd name="connsiteX9" fmla="*/ 1032206 w 2866616"/>
              <a:gd name="connsiteY9" fmla="*/ 3573453 h 3657600"/>
              <a:gd name="connsiteX10" fmla="*/ 1290258 w 2866616"/>
              <a:gd name="connsiteY10" fmla="*/ 3371500 h 3657600"/>
              <a:gd name="connsiteX11" fmla="*/ 1380015 w 2866616"/>
              <a:gd name="connsiteY11" fmla="*/ 3236864 h 3657600"/>
              <a:gd name="connsiteX12" fmla="*/ 1436113 w 2866616"/>
              <a:gd name="connsiteY12" fmla="*/ 3079789 h 3657600"/>
              <a:gd name="connsiteX13" fmla="*/ 1593188 w 2866616"/>
              <a:gd name="connsiteY13" fmla="*/ 3360280 h 3657600"/>
              <a:gd name="connsiteX14" fmla="*/ 1817580 w 2866616"/>
              <a:gd name="connsiteY14" fmla="*/ 3528575 h 3657600"/>
              <a:gd name="connsiteX15" fmla="*/ 2126120 w 2866616"/>
              <a:gd name="connsiteY15" fmla="*/ 3579063 h 3657600"/>
              <a:gd name="connsiteX16" fmla="*/ 2300024 w 2866616"/>
              <a:gd name="connsiteY16" fmla="*/ 3534184 h 3657600"/>
              <a:gd name="connsiteX17" fmla="*/ 2406611 w 2866616"/>
              <a:gd name="connsiteY17" fmla="*/ 3427598 h 3657600"/>
              <a:gd name="connsiteX18" fmla="*/ 2457099 w 2866616"/>
              <a:gd name="connsiteY18" fmla="*/ 3371500 h 3657600"/>
              <a:gd name="connsiteX19" fmla="*/ 2546856 w 2866616"/>
              <a:gd name="connsiteY19" fmla="*/ 3292962 h 3657600"/>
              <a:gd name="connsiteX20" fmla="*/ 2619784 w 2866616"/>
              <a:gd name="connsiteY20" fmla="*/ 3147107 h 3657600"/>
              <a:gd name="connsiteX21" fmla="*/ 2687102 w 2866616"/>
              <a:gd name="connsiteY21" fmla="*/ 3074179 h 3657600"/>
              <a:gd name="connsiteX22" fmla="*/ 2737590 w 2866616"/>
              <a:gd name="connsiteY22" fmla="*/ 2894665 h 3657600"/>
              <a:gd name="connsiteX23" fmla="*/ 2782469 w 2866616"/>
              <a:gd name="connsiteY23" fmla="*/ 2855397 h 3657600"/>
              <a:gd name="connsiteX24" fmla="*/ 2844177 w 2866616"/>
              <a:gd name="connsiteY24" fmla="*/ 2743200 h 3657600"/>
              <a:gd name="connsiteX25" fmla="*/ 2866616 w 2866616"/>
              <a:gd name="connsiteY25" fmla="*/ 2501978 h 3657600"/>
              <a:gd name="connsiteX26" fmla="*/ 2838567 w 2866616"/>
              <a:gd name="connsiteY26" fmla="*/ 2271976 h 3657600"/>
              <a:gd name="connsiteX27" fmla="*/ 2664662 w 2866616"/>
              <a:gd name="connsiteY27" fmla="*/ 1957826 h 3657600"/>
              <a:gd name="connsiteX28" fmla="*/ 2541246 w 2866616"/>
              <a:gd name="connsiteY28" fmla="*/ 1767092 h 3657600"/>
              <a:gd name="connsiteX29" fmla="*/ 2368875 w 2866616"/>
              <a:gd name="connsiteY29" fmla="*/ 1606628 h 3657600"/>
              <a:gd name="connsiteX30" fmla="*/ 2210267 w 2866616"/>
              <a:gd name="connsiteY30" fmla="*/ 1548310 h 3657600"/>
              <a:gd name="connsiteX31" fmla="*/ 2076640 w 2866616"/>
              <a:gd name="connsiteY31" fmla="*/ 1559529 h 3657600"/>
              <a:gd name="connsiteX32" fmla="*/ 1947410 w 2866616"/>
              <a:gd name="connsiteY32" fmla="*/ 1640813 h 3657600"/>
              <a:gd name="connsiteX33" fmla="*/ 1817054 w 2866616"/>
              <a:gd name="connsiteY33" fmla="*/ 1843409 h 3657600"/>
              <a:gd name="connsiteX34" fmla="*/ 1606262 w 2866616"/>
              <a:gd name="connsiteY34" fmla="*/ 2081404 h 3657600"/>
              <a:gd name="connsiteX35" fmla="*/ 1492211 w 2866616"/>
              <a:gd name="connsiteY35" fmla="*/ 2232707 h 3657600"/>
              <a:gd name="connsiteX36" fmla="*/ 1398378 w 2866616"/>
              <a:gd name="connsiteY36" fmla="*/ 2339454 h 3657600"/>
              <a:gd name="connsiteX37" fmla="*/ 1357575 w 2866616"/>
              <a:gd name="connsiteY37" fmla="*/ 2176609 h 3657600"/>
              <a:gd name="connsiteX38" fmla="*/ 1537615 w 2866616"/>
              <a:gd name="connsiteY38" fmla="*/ 2076158 h 3657600"/>
              <a:gd name="connsiteX39" fmla="*/ 1728510 w 2866616"/>
              <a:gd name="connsiteY39" fmla="*/ 1905643 h 3657600"/>
              <a:gd name="connsiteX40" fmla="*/ 1853460 w 2866616"/>
              <a:gd name="connsiteY40" fmla="*/ 1734281 h 3657600"/>
              <a:gd name="connsiteX41" fmla="*/ 1960046 w 2866616"/>
              <a:gd name="connsiteY41" fmla="*/ 1501050 h 3657600"/>
              <a:gd name="connsiteX42" fmla="*/ 1985875 w 2866616"/>
              <a:gd name="connsiteY42" fmla="*/ 1301478 h 3657600"/>
              <a:gd name="connsiteX43" fmla="*/ 1979579 w 2866616"/>
              <a:gd name="connsiteY43" fmla="*/ 1034588 h 3657600"/>
              <a:gd name="connsiteX44" fmla="*/ 1886432 w 2866616"/>
              <a:gd name="connsiteY44" fmla="*/ 710065 h 3657600"/>
              <a:gd name="connsiteX45" fmla="*/ 1764871 w 2866616"/>
              <a:gd name="connsiteY45" fmla="*/ 441481 h 3657600"/>
              <a:gd name="connsiteX46" fmla="*/ 1626846 w 2866616"/>
              <a:gd name="connsiteY46" fmla="*/ 269272 h 3657600"/>
              <a:gd name="connsiteX47" fmla="*/ 1380015 w 2866616"/>
              <a:gd name="connsiteY47" fmla="*/ 106587 h 3657600"/>
              <a:gd name="connsiteX48" fmla="*/ 1189281 w 2866616"/>
              <a:gd name="connsiteY48" fmla="*/ 0 h 3657600"/>
              <a:gd name="connsiteX49" fmla="*/ 1015377 w 2866616"/>
              <a:gd name="connsiteY49" fmla="*/ 16830 h 3657600"/>
              <a:gd name="connsiteX50" fmla="*/ 847082 w 2866616"/>
              <a:gd name="connsiteY50" fmla="*/ 33659 h 3657600"/>
              <a:gd name="connsiteX51" fmla="*/ 695617 w 2866616"/>
              <a:gd name="connsiteY51" fmla="*/ 162685 h 3657600"/>
              <a:gd name="connsiteX52" fmla="*/ 605860 w 2866616"/>
              <a:gd name="connsiteY52" fmla="*/ 319760 h 3657600"/>
              <a:gd name="connsiteX53" fmla="*/ 521713 w 2866616"/>
              <a:gd name="connsiteY53" fmla="*/ 504884 h 3657600"/>
              <a:gd name="connsiteX54" fmla="*/ 426346 w 2866616"/>
              <a:gd name="connsiteY54" fmla="*/ 589031 h 3657600"/>
              <a:gd name="connsiteX55" fmla="*/ 359028 w 2866616"/>
              <a:gd name="connsiteY55" fmla="*/ 807814 h 3657600"/>
              <a:gd name="connsiteX56" fmla="*/ 336589 w 2866616"/>
              <a:gd name="connsiteY56" fmla="*/ 970498 h 3657600"/>
              <a:gd name="connsiteX57" fmla="*/ 302930 w 2866616"/>
              <a:gd name="connsiteY57" fmla="*/ 1256599 h 3657600"/>
              <a:gd name="connsiteX58" fmla="*/ 330979 w 2866616"/>
              <a:gd name="connsiteY58" fmla="*/ 1480992 h 3657600"/>
              <a:gd name="connsiteX59" fmla="*/ 336589 w 2866616"/>
              <a:gd name="connsiteY59" fmla="*/ 1531480 h 3657600"/>
              <a:gd name="connsiteX60" fmla="*/ 353418 w 2866616"/>
              <a:gd name="connsiteY60" fmla="*/ 1643676 h 3657600"/>
              <a:gd name="connsiteX61" fmla="*/ 420736 w 2866616"/>
              <a:gd name="connsiteY61" fmla="*/ 1739043 h 3657600"/>
              <a:gd name="connsiteX0" fmla="*/ 420736 w 2866616"/>
              <a:gd name="connsiteY0" fmla="*/ 1739043 h 3657600"/>
              <a:gd name="connsiteX1" fmla="*/ 291710 w 2866616"/>
              <a:gd name="connsiteY1" fmla="*/ 1817581 h 3657600"/>
              <a:gd name="connsiteX2" fmla="*/ 179514 w 2866616"/>
              <a:gd name="connsiteY2" fmla="*/ 1997095 h 3657600"/>
              <a:gd name="connsiteX3" fmla="*/ 22439 w 2866616"/>
              <a:gd name="connsiteY3" fmla="*/ 2333684 h 3657600"/>
              <a:gd name="connsiteX4" fmla="*/ 0 w 2866616"/>
              <a:gd name="connsiteY4" fmla="*/ 2675883 h 3657600"/>
              <a:gd name="connsiteX5" fmla="*/ 95367 w 2866616"/>
              <a:gd name="connsiteY5" fmla="*/ 3096619 h 3657600"/>
              <a:gd name="connsiteX6" fmla="*/ 280491 w 2866616"/>
              <a:gd name="connsiteY6" fmla="*/ 3371500 h 3657600"/>
              <a:gd name="connsiteX7" fmla="*/ 538542 w 2866616"/>
              <a:gd name="connsiteY7" fmla="*/ 3595892 h 3657600"/>
              <a:gd name="connsiteX8" fmla="*/ 790984 w 2866616"/>
              <a:gd name="connsiteY8" fmla="*/ 3657600 h 3657600"/>
              <a:gd name="connsiteX9" fmla="*/ 1032206 w 2866616"/>
              <a:gd name="connsiteY9" fmla="*/ 3573453 h 3657600"/>
              <a:gd name="connsiteX10" fmla="*/ 1290258 w 2866616"/>
              <a:gd name="connsiteY10" fmla="*/ 3371500 h 3657600"/>
              <a:gd name="connsiteX11" fmla="*/ 1380015 w 2866616"/>
              <a:gd name="connsiteY11" fmla="*/ 3236864 h 3657600"/>
              <a:gd name="connsiteX12" fmla="*/ 1436113 w 2866616"/>
              <a:gd name="connsiteY12" fmla="*/ 3079789 h 3657600"/>
              <a:gd name="connsiteX13" fmla="*/ 1593188 w 2866616"/>
              <a:gd name="connsiteY13" fmla="*/ 3360280 h 3657600"/>
              <a:gd name="connsiteX14" fmla="*/ 1817580 w 2866616"/>
              <a:gd name="connsiteY14" fmla="*/ 3528575 h 3657600"/>
              <a:gd name="connsiteX15" fmla="*/ 2126120 w 2866616"/>
              <a:gd name="connsiteY15" fmla="*/ 3579063 h 3657600"/>
              <a:gd name="connsiteX16" fmla="*/ 2300024 w 2866616"/>
              <a:gd name="connsiteY16" fmla="*/ 3534184 h 3657600"/>
              <a:gd name="connsiteX17" fmla="*/ 2406611 w 2866616"/>
              <a:gd name="connsiteY17" fmla="*/ 3427598 h 3657600"/>
              <a:gd name="connsiteX18" fmla="*/ 2457099 w 2866616"/>
              <a:gd name="connsiteY18" fmla="*/ 3371500 h 3657600"/>
              <a:gd name="connsiteX19" fmla="*/ 2546856 w 2866616"/>
              <a:gd name="connsiteY19" fmla="*/ 3292962 h 3657600"/>
              <a:gd name="connsiteX20" fmla="*/ 2619784 w 2866616"/>
              <a:gd name="connsiteY20" fmla="*/ 3147107 h 3657600"/>
              <a:gd name="connsiteX21" fmla="*/ 2687102 w 2866616"/>
              <a:gd name="connsiteY21" fmla="*/ 3074179 h 3657600"/>
              <a:gd name="connsiteX22" fmla="*/ 2737590 w 2866616"/>
              <a:gd name="connsiteY22" fmla="*/ 2894665 h 3657600"/>
              <a:gd name="connsiteX23" fmla="*/ 2782469 w 2866616"/>
              <a:gd name="connsiteY23" fmla="*/ 2855397 h 3657600"/>
              <a:gd name="connsiteX24" fmla="*/ 2844177 w 2866616"/>
              <a:gd name="connsiteY24" fmla="*/ 2743200 h 3657600"/>
              <a:gd name="connsiteX25" fmla="*/ 2866616 w 2866616"/>
              <a:gd name="connsiteY25" fmla="*/ 2501978 h 3657600"/>
              <a:gd name="connsiteX26" fmla="*/ 2838567 w 2866616"/>
              <a:gd name="connsiteY26" fmla="*/ 2271976 h 3657600"/>
              <a:gd name="connsiteX27" fmla="*/ 2664662 w 2866616"/>
              <a:gd name="connsiteY27" fmla="*/ 1957826 h 3657600"/>
              <a:gd name="connsiteX28" fmla="*/ 2541246 w 2866616"/>
              <a:gd name="connsiteY28" fmla="*/ 1767092 h 3657600"/>
              <a:gd name="connsiteX29" fmla="*/ 2368875 w 2866616"/>
              <a:gd name="connsiteY29" fmla="*/ 1606628 h 3657600"/>
              <a:gd name="connsiteX30" fmla="*/ 2210267 w 2866616"/>
              <a:gd name="connsiteY30" fmla="*/ 1548310 h 3657600"/>
              <a:gd name="connsiteX31" fmla="*/ 2076640 w 2866616"/>
              <a:gd name="connsiteY31" fmla="*/ 1559529 h 3657600"/>
              <a:gd name="connsiteX32" fmla="*/ 1947410 w 2866616"/>
              <a:gd name="connsiteY32" fmla="*/ 1640813 h 3657600"/>
              <a:gd name="connsiteX33" fmla="*/ 1817054 w 2866616"/>
              <a:gd name="connsiteY33" fmla="*/ 1843409 h 3657600"/>
              <a:gd name="connsiteX34" fmla="*/ 1606262 w 2866616"/>
              <a:gd name="connsiteY34" fmla="*/ 2081404 h 3657600"/>
              <a:gd name="connsiteX35" fmla="*/ 1492211 w 2866616"/>
              <a:gd name="connsiteY35" fmla="*/ 2232707 h 3657600"/>
              <a:gd name="connsiteX36" fmla="*/ 1398378 w 2866616"/>
              <a:gd name="connsiteY36" fmla="*/ 2339454 h 3657600"/>
              <a:gd name="connsiteX37" fmla="*/ 1357575 w 2866616"/>
              <a:gd name="connsiteY37" fmla="*/ 2176609 h 3657600"/>
              <a:gd name="connsiteX38" fmla="*/ 1537615 w 2866616"/>
              <a:gd name="connsiteY38" fmla="*/ 2076158 h 3657600"/>
              <a:gd name="connsiteX39" fmla="*/ 1728510 w 2866616"/>
              <a:gd name="connsiteY39" fmla="*/ 1905643 h 3657600"/>
              <a:gd name="connsiteX40" fmla="*/ 1853460 w 2866616"/>
              <a:gd name="connsiteY40" fmla="*/ 1734281 h 3657600"/>
              <a:gd name="connsiteX41" fmla="*/ 1960046 w 2866616"/>
              <a:gd name="connsiteY41" fmla="*/ 1501050 h 3657600"/>
              <a:gd name="connsiteX42" fmla="*/ 1985875 w 2866616"/>
              <a:gd name="connsiteY42" fmla="*/ 1301478 h 3657600"/>
              <a:gd name="connsiteX43" fmla="*/ 1979579 w 2866616"/>
              <a:gd name="connsiteY43" fmla="*/ 1034588 h 3657600"/>
              <a:gd name="connsiteX44" fmla="*/ 1886432 w 2866616"/>
              <a:gd name="connsiteY44" fmla="*/ 710065 h 3657600"/>
              <a:gd name="connsiteX45" fmla="*/ 1764871 w 2866616"/>
              <a:gd name="connsiteY45" fmla="*/ 441481 h 3657600"/>
              <a:gd name="connsiteX46" fmla="*/ 1626846 w 2866616"/>
              <a:gd name="connsiteY46" fmla="*/ 269272 h 3657600"/>
              <a:gd name="connsiteX47" fmla="*/ 1380015 w 2866616"/>
              <a:gd name="connsiteY47" fmla="*/ 106587 h 3657600"/>
              <a:gd name="connsiteX48" fmla="*/ 1189281 w 2866616"/>
              <a:gd name="connsiteY48" fmla="*/ 0 h 3657600"/>
              <a:gd name="connsiteX49" fmla="*/ 1015377 w 2866616"/>
              <a:gd name="connsiteY49" fmla="*/ 16830 h 3657600"/>
              <a:gd name="connsiteX50" fmla="*/ 847082 w 2866616"/>
              <a:gd name="connsiteY50" fmla="*/ 33659 h 3657600"/>
              <a:gd name="connsiteX51" fmla="*/ 695617 w 2866616"/>
              <a:gd name="connsiteY51" fmla="*/ 162685 h 3657600"/>
              <a:gd name="connsiteX52" fmla="*/ 605860 w 2866616"/>
              <a:gd name="connsiteY52" fmla="*/ 319760 h 3657600"/>
              <a:gd name="connsiteX53" fmla="*/ 521713 w 2866616"/>
              <a:gd name="connsiteY53" fmla="*/ 504884 h 3657600"/>
              <a:gd name="connsiteX54" fmla="*/ 426346 w 2866616"/>
              <a:gd name="connsiteY54" fmla="*/ 589031 h 3657600"/>
              <a:gd name="connsiteX55" fmla="*/ 359028 w 2866616"/>
              <a:gd name="connsiteY55" fmla="*/ 807814 h 3657600"/>
              <a:gd name="connsiteX56" fmla="*/ 336589 w 2866616"/>
              <a:gd name="connsiteY56" fmla="*/ 970498 h 3657600"/>
              <a:gd name="connsiteX57" fmla="*/ 302930 w 2866616"/>
              <a:gd name="connsiteY57" fmla="*/ 1256599 h 3657600"/>
              <a:gd name="connsiteX58" fmla="*/ 330979 w 2866616"/>
              <a:gd name="connsiteY58" fmla="*/ 1480992 h 3657600"/>
              <a:gd name="connsiteX59" fmla="*/ 336589 w 2866616"/>
              <a:gd name="connsiteY59" fmla="*/ 1531480 h 3657600"/>
              <a:gd name="connsiteX60" fmla="*/ 353418 w 2866616"/>
              <a:gd name="connsiteY60" fmla="*/ 1643676 h 3657600"/>
              <a:gd name="connsiteX61" fmla="*/ 420736 w 2866616"/>
              <a:gd name="connsiteY61" fmla="*/ 1739043 h 3657600"/>
              <a:gd name="connsiteX0" fmla="*/ 420736 w 2866616"/>
              <a:gd name="connsiteY0" fmla="*/ 1739043 h 3657600"/>
              <a:gd name="connsiteX1" fmla="*/ 291710 w 2866616"/>
              <a:gd name="connsiteY1" fmla="*/ 1817581 h 3657600"/>
              <a:gd name="connsiteX2" fmla="*/ 179514 w 2866616"/>
              <a:gd name="connsiteY2" fmla="*/ 1997095 h 3657600"/>
              <a:gd name="connsiteX3" fmla="*/ 22439 w 2866616"/>
              <a:gd name="connsiteY3" fmla="*/ 2333684 h 3657600"/>
              <a:gd name="connsiteX4" fmla="*/ 0 w 2866616"/>
              <a:gd name="connsiteY4" fmla="*/ 2675883 h 3657600"/>
              <a:gd name="connsiteX5" fmla="*/ 95367 w 2866616"/>
              <a:gd name="connsiteY5" fmla="*/ 3096619 h 3657600"/>
              <a:gd name="connsiteX6" fmla="*/ 280491 w 2866616"/>
              <a:gd name="connsiteY6" fmla="*/ 3371500 h 3657600"/>
              <a:gd name="connsiteX7" fmla="*/ 538542 w 2866616"/>
              <a:gd name="connsiteY7" fmla="*/ 3595892 h 3657600"/>
              <a:gd name="connsiteX8" fmla="*/ 790984 w 2866616"/>
              <a:gd name="connsiteY8" fmla="*/ 3657600 h 3657600"/>
              <a:gd name="connsiteX9" fmla="*/ 1032206 w 2866616"/>
              <a:gd name="connsiteY9" fmla="*/ 3573453 h 3657600"/>
              <a:gd name="connsiteX10" fmla="*/ 1290258 w 2866616"/>
              <a:gd name="connsiteY10" fmla="*/ 3371500 h 3657600"/>
              <a:gd name="connsiteX11" fmla="*/ 1380015 w 2866616"/>
              <a:gd name="connsiteY11" fmla="*/ 3236864 h 3657600"/>
              <a:gd name="connsiteX12" fmla="*/ 1436113 w 2866616"/>
              <a:gd name="connsiteY12" fmla="*/ 3079789 h 3657600"/>
              <a:gd name="connsiteX13" fmla="*/ 1593188 w 2866616"/>
              <a:gd name="connsiteY13" fmla="*/ 3360280 h 3657600"/>
              <a:gd name="connsiteX14" fmla="*/ 1817580 w 2866616"/>
              <a:gd name="connsiteY14" fmla="*/ 3528575 h 3657600"/>
              <a:gd name="connsiteX15" fmla="*/ 2126120 w 2866616"/>
              <a:gd name="connsiteY15" fmla="*/ 3579063 h 3657600"/>
              <a:gd name="connsiteX16" fmla="*/ 2300024 w 2866616"/>
              <a:gd name="connsiteY16" fmla="*/ 3534184 h 3657600"/>
              <a:gd name="connsiteX17" fmla="*/ 2406611 w 2866616"/>
              <a:gd name="connsiteY17" fmla="*/ 3427598 h 3657600"/>
              <a:gd name="connsiteX18" fmla="*/ 2457099 w 2866616"/>
              <a:gd name="connsiteY18" fmla="*/ 3371500 h 3657600"/>
              <a:gd name="connsiteX19" fmla="*/ 2546856 w 2866616"/>
              <a:gd name="connsiteY19" fmla="*/ 3292962 h 3657600"/>
              <a:gd name="connsiteX20" fmla="*/ 2619784 w 2866616"/>
              <a:gd name="connsiteY20" fmla="*/ 3147107 h 3657600"/>
              <a:gd name="connsiteX21" fmla="*/ 2687102 w 2866616"/>
              <a:gd name="connsiteY21" fmla="*/ 3074179 h 3657600"/>
              <a:gd name="connsiteX22" fmla="*/ 2737590 w 2866616"/>
              <a:gd name="connsiteY22" fmla="*/ 2894665 h 3657600"/>
              <a:gd name="connsiteX23" fmla="*/ 2782469 w 2866616"/>
              <a:gd name="connsiteY23" fmla="*/ 2855397 h 3657600"/>
              <a:gd name="connsiteX24" fmla="*/ 2844177 w 2866616"/>
              <a:gd name="connsiteY24" fmla="*/ 2743200 h 3657600"/>
              <a:gd name="connsiteX25" fmla="*/ 2866616 w 2866616"/>
              <a:gd name="connsiteY25" fmla="*/ 2501978 h 3657600"/>
              <a:gd name="connsiteX26" fmla="*/ 2838567 w 2866616"/>
              <a:gd name="connsiteY26" fmla="*/ 2271976 h 3657600"/>
              <a:gd name="connsiteX27" fmla="*/ 2664662 w 2866616"/>
              <a:gd name="connsiteY27" fmla="*/ 1957826 h 3657600"/>
              <a:gd name="connsiteX28" fmla="*/ 2541246 w 2866616"/>
              <a:gd name="connsiteY28" fmla="*/ 1767092 h 3657600"/>
              <a:gd name="connsiteX29" fmla="*/ 2368875 w 2866616"/>
              <a:gd name="connsiteY29" fmla="*/ 1606628 h 3657600"/>
              <a:gd name="connsiteX30" fmla="*/ 2210267 w 2866616"/>
              <a:gd name="connsiteY30" fmla="*/ 1548310 h 3657600"/>
              <a:gd name="connsiteX31" fmla="*/ 2076640 w 2866616"/>
              <a:gd name="connsiteY31" fmla="*/ 1559529 h 3657600"/>
              <a:gd name="connsiteX32" fmla="*/ 1947410 w 2866616"/>
              <a:gd name="connsiteY32" fmla="*/ 1640813 h 3657600"/>
              <a:gd name="connsiteX33" fmla="*/ 1817054 w 2866616"/>
              <a:gd name="connsiteY33" fmla="*/ 1843409 h 3657600"/>
              <a:gd name="connsiteX34" fmla="*/ 1606262 w 2866616"/>
              <a:gd name="connsiteY34" fmla="*/ 2081404 h 3657600"/>
              <a:gd name="connsiteX35" fmla="*/ 1492211 w 2866616"/>
              <a:gd name="connsiteY35" fmla="*/ 2232707 h 3657600"/>
              <a:gd name="connsiteX36" fmla="*/ 1398378 w 2866616"/>
              <a:gd name="connsiteY36" fmla="*/ 2339454 h 3657600"/>
              <a:gd name="connsiteX37" fmla="*/ 1357575 w 2866616"/>
              <a:gd name="connsiteY37" fmla="*/ 2176609 h 3657600"/>
              <a:gd name="connsiteX38" fmla="*/ 1537615 w 2866616"/>
              <a:gd name="connsiteY38" fmla="*/ 2076158 h 3657600"/>
              <a:gd name="connsiteX39" fmla="*/ 1728510 w 2866616"/>
              <a:gd name="connsiteY39" fmla="*/ 1905643 h 3657600"/>
              <a:gd name="connsiteX40" fmla="*/ 1853460 w 2866616"/>
              <a:gd name="connsiteY40" fmla="*/ 1734281 h 3657600"/>
              <a:gd name="connsiteX41" fmla="*/ 1960046 w 2866616"/>
              <a:gd name="connsiteY41" fmla="*/ 1501050 h 3657600"/>
              <a:gd name="connsiteX42" fmla="*/ 1985875 w 2866616"/>
              <a:gd name="connsiteY42" fmla="*/ 1301478 h 3657600"/>
              <a:gd name="connsiteX43" fmla="*/ 1979579 w 2866616"/>
              <a:gd name="connsiteY43" fmla="*/ 1034588 h 3657600"/>
              <a:gd name="connsiteX44" fmla="*/ 1886432 w 2866616"/>
              <a:gd name="connsiteY44" fmla="*/ 710065 h 3657600"/>
              <a:gd name="connsiteX45" fmla="*/ 1764871 w 2866616"/>
              <a:gd name="connsiteY45" fmla="*/ 441481 h 3657600"/>
              <a:gd name="connsiteX46" fmla="*/ 1626846 w 2866616"/>
              <a:gd name="connsiteY46" fmla="*/ 269272 h 3657600"/>
              <a:gd name="connsiteX47" fmla="*/ 1380015 w 2866616"/>
              <a:gd name="connsiteY47" fmla="*/ 106587 h 3657600"/>
              <a:gd name="connsiteX48" fmla="*/ 1189281 w 2866616"/>
              <a:gd name="connsiteY48" fmla="*/ 0 h 3657600"/>
              <a:gd name="connsiteX49" fmla="*/ 1015377 w 2866616"/>
              <a:gd name="connsiteY49" fmla="*/ 16830 h 3657600"/>
              <a:gd name="connsiteX50" fmla="*/ 847082 w 2866616"/>
              <a:gd name="connsiteY50" fmla="*/ 33659 h 3657600"/>
              <a:gd name="connsiteX51" fmla="*/ 695617 w 2866616"/>
              <a:gd name="connsiteY51" fmla="*/ 162685 h 3657600"/>
              <a:gd name="connsiteX52" fmla="*/ 605860 w 2866616"/>
              <a:gd name="connsiteY52" fmla="*/ 319760 h 3657600"/>
              <a:gd name="connsiteX53" fmla="*/ 521713 w 2866616"/>
              <a:gd name="connsiteY53" fmla="*/ 504884 h 3657600"/>
              <a:gd name="connsiteX54" fmla="*/ 426346 w 2866616"/>
              <a:gd name="connsiteY54" fmla="*/ 589031 h 3657600"/>
              <a:gd name="connsiteX55" fmla="*/ 359028 w 2866616"/>
              <a:gd name="connsiteY55" fmla="*/ 807814 h 3657600"/>
              <a:gd name="connsiteX56" fmla="*/ 336589 w 2866616"/>
              <a:gd name="connsiteY56" fmla="*/ 970498 h 3657600"/>
              <a:gd name="connsiteX57" fmla="*/ 302930 w 2866616"/>
              <a:gd name="connsiteY57" fmla="*/ 1256599 h 3657600"/>
              <a:gd name="connsiteX58" fmla="*/ 330979 w 2866616"/>
              <a:gd name="connsiteY58" fmla="*/ 1480992 h 3657600"/>
              <a:gd name="connsiteX59" fmla="*/ 336589 w 2866616"/>
              <a:gd name="connsiteY59" fmla="*/ 1531480 h 3657600"/>
              <a:gd name="connsiteX60" fmla="*/ 353418 w 2866616"/>
              <a:gd name="connsiteY60" fmla="*/ 1643676 h 3657600"/>
              <a:gd name="connsiteX61" fmla="*/ 420736 w 2866616"/>
              <a:gd name="connsiteY61" fmla="*/ 1739043 h 3657600"/>
              <a:gd name="connsiteX0" fmla="*/ 420736 w 2866616"/>
              <a:gd name="connsiteY0" fmla="*/ 1739043 h 3657600"/>
              <a:gd name="connsiteX1" fmla="*/ 291710 w 2866616"/>
              <a:gd name="connsiteY1" fmla="*/ 1817581 h 3657600"/>
              <a:gd name="connsiteX2" fmla="*/ 179514 w 2866616"/>
              <a:gd name="connsiteY2" fmla="*/ 1997095 h 3657600"/>
              <a:gd name="connsiteX3" fmla="*/ 22439 w 2866616"/>
              <a:gd name="connsiteY3" fmla="*/ 2333684 h 3657600"/>
              <a:gd name="connsiteX4" fmla="*/ 0 w 2866616"/>
              <a:gd name="connsiteY4" fmla="*/ 2675883 h 3657600"/>
              <a:gd name="connsiteX5" fmla="*/ 95367 w 2866616"/>
              <a:gd name="connsiteY5" fmla="*/ 3096619 h 3657600"/>
              <a:gd name="connsiteX6" fmla="*/ 280491 w 2866616"/>
              <a:gd name="connsiteY6" fmla="*/ 3371500 h 3657600"/>
              <a:gd name="connsiteX7" fmla="*/ 538542 w 2866616"/>
              <a:gd name="connsiteY7" fmla="*/ 3595892 h 3657600"/>
              <a:gd name="connsiteX8" fmla="*/ 790984 w 2866616"/>
              <a:gd name="connsiteY8" fmla="*/ 3657600 h 3657600"/>
              <a:gd name="connsiteX9" fmla="*/ 1032206 w 2866616"/>
              <a:gd name="connsiteY9" fmla="*/ 3573453 h 3657600"/>
              <a:gd name="connsiteX10" fmla="*/ 1290258 w 2866616"/>
              <a:gd name="connsiteY10" fmla="*/ 3371500 h 3657600"/>
              <a:gd name="connsiteX11" fmla="*/ 1380015 w 2866616"/>
              <a:gd name="connsiteY11" fmla="*/ 3236864 h 3657600"/>
              <a:gd name="connsiteX12" fmla="*/ 1436113 w 2866616"/>
              <a:gd name="connsiteY12" fmla="*/ 3079789 h 3657600"/>
              <a:gd name="connsiteX13" fmla="*/ 1593188 w 2866616"/>
              <a:gd name="connsiteY13" fmla="*/ 3360280 h 3657600"/>
              <a:gd name="connsiteX14" fmla="*/ 1817580 w 2866616"/>
              <a:gd name="connsiteY14" fmla="*/ 3528575 h 3657600"/>
              <a:gd name="connsiteX15" fmla="*/ 2126120 w 2866616"/>
              <a:gd name="connsiteY15" fmla="*/ 3579063 h 3657600"/>
              <a:gd name="connsiteX16" fmla="*/ 2300024 w 2866616"/>
              <a:gd name="connsiteY16" fmla="*/ 3534184 h 3657600"/>
              <a:gd name="connsiteX17" fmla="*/ 2406611 w 2866616"/>
              <a:gd name="connsiteY17" fmla="*/ 3427598 h 3657600"/>
              <a:gd name="connsiteX18" fmla="*/ 2457099 w 2866616"/>
              <a:gd name="connsiteY18" fmla="*/ 3371500 h 3657600"/>
              <a:gd name="connsiteX19" fmla="*/ 2546856 w 2866616"/>
              <a:gd name="connsiteY19" fmla="*/ 3292962 h 3657600"/>
              <a:gd name="connsiteX20" fmla="*/ 2619784 w 2866616"/>
              <a:gd name="connsiteY20" fmla="*/ 3147107 h 3657600"/>
              <a:gd name="connsiteX21" fmla="*/ 2687102 w 2866616"/>
              <a:gd name="connsiteY21" fmla="*/ 3074179 h 3657600"/>
              <a:gd name="connsiteX22" fmla="*/ 2737590 w 2866616"/>
              <a:gd name="connsiteY22" fmla="*/ 2894665 h 3657600"/>
              <a:gd name="connsiteX23" fmla="*/ 2782469 w 2866616"/>
              <a:gd name="connsiteY23" fmla="*/ 2855397 h 3657600"/>
              <a:gd name="connsiteX24" fmla="*/ 2844177 w 2866616"/>
              <a:gd name="connsiteY24" fmla="*/ 2743200 h 3657600"/>
              <a:gd name="connsiteX25" fmla="*/ 2866616 w 2866616"/>
              <a:gd name="connsiteY25" fmla="*/ 2501978 h 3657600"/>
              <a:gd name="connsiteX26" fmla="*/ 2838567 w 2866616"/>
              <a:gd name="connsiteY26" fmla="*/ 2271976 h 3657600"/>
              <a:gd name="connsiteX27" fmla="*/ 2664662 w 2866616"/>
              <a:gd name="connsiteY27" fmla="*/ 1957826 h 3657600"/>
              <a:gd name="connsiteX28" fmla="*/ 2541246 w 2866616"/>
              <a:gd name="connsiteY28" fmla="*/ 1767092 h 3657600"/>
              <a:gd name="connsiteX29" fmla="*/ 2368875 w 2866616"/>
              <a:gd name="connsiteY29" fmla="*/ 1606628 h 3657600"/>
              <a:gd name="connsiteX30" fmla="*/ 2210267 w 2866616"/>
              <a:gd name="connsiteY30" fmla="*/ 1548310 h 3657600"/>
              <a:gd name="connsiteX31" fmla="*/ 2076640 w 2866616"/>
              <a:gd name="connsiteY31" fmla="*/ 1559529 h 3657600"/>
              <a:gd name="connsiteX32" fmla="*/ 1947410 w 2866616"/>
              <a:gd name="connsiteY32" fmla="*/ 1640813 h 3657600"/>
              <a:gd name="connsiteX33" fmla="*/ 1817054 w 2866616"/>
              <a:gd name="connsiteY33" fmla="*/ 1843409 h 3657600"/>
              <a:gd name="connsiteX34" fmla="*/ 1606262 w 2866616"/>
              <a:gd name="connsiteY34" fmla="*/ 2081404 h 3657600"/>
              <a:gd name="connsiteX35" fmla="*/ 1492211 w 2866616"/>
              <a:gd name="connsiteY35" fmla="*/ 2232707 h 3657600"/>
              <a:gd name="connsiteX36" fmla="*/ 1398378 w 2866616"/>
              <a:gd name="connsiteY36" fmla="*/ 2339454 h 3657600"/>
              <a:gd name="connsiteX37" fmla="*/ 1357575 w 2866616"/>
              <a:gd name="connsiteY37" fmla="*/ 2176609 h 3657600"/>
              <a:gd name="connsiteX38" fmla="*/ 1537615 w 2866616"/>
              <a:gd name="connsiteY38" fmla="*/ 2076158 h 3657600"/>
              <a:gd name="connsiteX39" fmla="*/ 1728510 w 2866616"/>
              <a:gd name="connsiteY39" fmla="*/ 1905643 h 3657600"/>
              <a:gd name="connsiteX40" fmla="*/ 1853460 w 2866616"/>
              <a:gd name="connsiteY40" fmla="*/ 1734281 h 3657600"/>
              <a:gd name="connsiteX41" fmla="*/ 1960046 w 2866616"/>
              <a:gd name="connsiteY41" fmla="*/ 1501050 h 3657600"/>
              <a:gd name="connsiteX42" fmla="*/ 1985875 w 2866616"/>
              <a:gd name="connsiteY42" fmla="*/ 1301478 h 3657600"/>
              <a:gd name="connsiteX43" fmla="*/ 1979579 w 2866616"/>
              <a:gd name="connsiteY43" fmla="*/ 1034588 h 3657600"/>
              <a:gd name="connsiteX44" fmla="*/ 1886432 w 2866616"/>
              <a:gd name="connsiteY44" fmla="*/ 710065 h 3657600"/>
              <a:gd name="connsiteX45" fmla="*/ 1764871 w 2866616"/>
              <a:gd name="connsiteY45" fmla="*/ 441481 h 3657600"/>
              <a:gd name="connsiteX46" fmla="*/ 1626846 w 2866616"/>
              <a:gd name="connsiteY46" fmla="*/ 269272 h 3657600"/>
              <a:gd name="connsiteX47" fmla="*/ 1420497 w 2866616"/>
              <a:gd name="connsiteY47" fmla="*/ 97062 h 3657600"/>
              <a:gd name="connsiteX48" fmla="*/ 1189281 w 2866616"/>
              <a:gd name="connsiteY48" fmla="*/ 0 h 3657600"/>
              <a:gd name="connsiteX49" fmla="*/ 1015377 w 2866616"/>
              <a:gd name="connsiteY49" fmla="*/ 16830 h 3657600"/>
              <a:gd name="connsiteX50" fmla="*/ 847082 w 2866616"/>
              <a:gd name="connsiteY50" fmla="*/ 33659 h 3657600"/>
              <a:gd name="connsiteX51" fmla="*/ 695617 w 2866616"/>
              <a:gd name="connsiteY51" fmla="*/ 162685 h 3657600"/>
              <a:gd name="connsiteX52" fmla="*/ 605860 w 2866616"/>
              <a:gd name="connsiteY52" fmla="*/ 319760 h 3657600"/>
              <a:gd name="connsiteX53" fmla="*/ 521713 w 2866616"/>
              <a:gd name="connsiteY53" fmla="*/ 504884 h 3657600"/>
              <a:gd name="connsiteX54" fmla="*/ 426346 w 2866616"/>
              <a:gd name="connsiteY54" fmla="*/ 589031 h 3657600"/>
              <a:gd name="connsiteX55" fmla="*/ 359028 w 2866616"/>
              <a:gd name="connsiteY55" fmla="*/ 807814 h 3657600"/>
              <a:gd name="connsiteX56" fmla="*/ 336589 w 2866616"/>
              <a:gd name="connsiteY56" fmla="*/ 970498 h 3657600"/>
              <a:gd name="connsiteX57" fmla="*/ 302930 w 2866616"/>
              <a:gd name="connsiteY57" fmla="*/ 1256599 h 3657600"/>
              <a:gd name="connsiteX58" fmla="*/ 330979 w 2866616"/>
              <a:gd name="connsiteY58" fmla="*/ 1480992 h 3657600"/>
              <a:gd name="connsiteX59" fmla="*/ 336589 w 2866616"/>
              <a:gd name="connsiteY59" fmla="*/ 1531480 h 3657600"/>
              <a:gd name="connsiteX60" fmla="*/ 353418 w 2866616"/>
              <a:gd name="connsiteY60" fmla="*/ 1643676 h 3657600"/>
              <a:gd name="connsiteX61" fmla="*/ 420736 w 2866616"/>
              <a:gd name="connsiteY61" fmla="*/ 1739043 h 3657600"/>
              <a:gd name="connsiteX0" fmla="*/ 420736 w 2866616"/>
              <a:gd name="connsiteY0" fmla="*/ 1739043 h 3657600"/>
              <a:gd name="connsiteX1" fmla="*/ 291710 w 2866616"/>
              <a:gd name="connsiteY1" fmla="*/ 1817581 h 3657600"/>
              <a:gd name="connsiteX2" fmla="*/ 179514 w 2866616"/>
              <a:gd name="connsiteY2" fmla="*/ 1997095 h 3657600"/>
              <a:gd name="connsiteX3" fmla="*/ 22439 w 2866616"/>
              <a:gd name="connsiteY3" fmla="*/ 2333684 h 3657600"/>
              <a:gd name="connsiteX4" fmla="*/ 0 w 2866616"/>
              <a:gd name="connsiteY4" fmla="*/ 2675883 h 3657600"/>
              <a:gd name="connsiteX5" fmla="*/ 95367 w 2866616"/>
              <a:gd name="connsiteY5" fmla="*/ 3096619 h 3657600"/>
              <a:gd name="connsiteX6" fmla="*/ 280491 w 2866616"/>
              <a:gd name="connsiteY6" fmla="*/ 3371500 h 3657600"/>
              <a:gd name="connsiteX7" fmla="*/ 538542 w 2866616"/>
              <a:gd name="connsiteY7" fmla="*/ 3595892 h 3657600"/>
              <a:gd name="connsiteX8" fmla="*/ 790984 w 2866616"/>
              <a:gd name="connsiteY8" fmla="*/ 3657600 h 3657600"/>
              <a:gd name="connsiteX9" fmla="*/ 1032206 w 2866616"/>
              <a:gd name="connsiteY9" fmla="*/ 3573453 h 3657600"/>
              <a:gd name="connsiteX10" fmla="*/ 1290258 w 2866616"/>
              <a:gd name="connsiteY10" fmla="*/ 3371500 h 3657600"/>
              <a:gd name="connsiteX11" fmla="*/ 1380015 w 2866616"/>
              <a:gd name="connsiteY11" fmla="*/ 3236864 h 3657600"/>
              <a:gd name="connsiteX12" fmla="*/ 1436113 w 2866616"/>
              <a:gd name="connsiteY12" fmla="*/ 3079789 h 3657600"/>
              <a:gd name="connsiteX13" fmla="*/ 1593188 w 2866616"/>
              <a:gd name="connsiteY13" fmla="*/ 3360280 h 3657600"/>
              <a:gd name="connsiteX14" fmla="*/ 1817580 w 2866616"/>
              <a:gd name="connsiteY14" fmla="*/ 3528575 h 3657600"/>
              <a:gd name="connsiteX15" fmla="*/ 2126120 w 2866616"/>
              <a:gd name="connsiteY15" fmla="*/ 3579063 h 3657600"/>
              <a:gd name="connsiteX16" fmla="*/ 2300024 w 2866616"/>
              <a:gd name="connsiteY16" fmla="*/ 3534184 h 3657600"/>
              <a:gd name="connsiteX17" fmla="*/ 2406611 w 2866616"/>
              <a:gd name="connsiteY17" fmla="*/ 3427598 h 3657600"/>
              <a:gd name="connsiteX18" fmla="*/ 2457099 w 2866616"/>
              <a:gd name="connsiteY18" fmla="*/ 3371500 h 3657600"/>
              <a:gd name="connsiteX19" fmla="*/ 2546856 w 2866616"/>
              <a:gd name="connsiteY19" fmla="*/ 3292962 h 3657600"/>
              <a:gd name="connsiteX20" fmla="*/ 2619784 w 2866616"/>
              <a:gd name="connsiteY20" fmla="*/ 3147107 h 3657600"/>
              <a:gd name="connsiteX21" fmla="*/ 2687102 w 2866616"/>
              <a:gd name="connsiteY21" fmla="*/ 3074179 h 3657600"/>
              <a:gd name="connsiteX22" fmla="*/ 2737590 w 2866616"/>
              <a:gd name="connsiteY22" fmla="*/ 2894665 h 3657600"/>
              <a:gd name="connsiteX23" fmla="*/ 2782469 w 2866616"/>
              <a:gd name="connsiteY23" fmla="*/ 2855397 h 3657600"/>
              <a:gd name="connsiteX24" fmla="*/ 2844177 w 2866616"/>
              <a:gd name="connsiteY24" fmla="*/ 2743200 h 3657600"/>
              <a:gd name="connsiteX25" fmla="*/ 2866616 w 2866616"/>
              <a:gd name="connsiteY25" fmla="*/ 2501978 h 3657600"/>
              <a:gd name="connsiteX26" fmla="*/ 2838567 w 2866616"/>
              <a:gd name="connsiteY26" fmla="*/ 2271976 h 3657600"/>
              <a:gd name="connsiteX27" fmla="*/ 2664662 w 2866616"/>
              <a:gd name="connsiteY27" fmla="*/ 1957826 h 3657600"/>
              <a:gd name="connsiteX28" fmla="*/ 2541246 w 2866616"/>
              <a:gd name="connsiteY28" fmla="*/ 1767092 h 3657600"/>
              <a:gd name="connsiteX29" fmla="*/ 2368875 w 2866616"/>
              <a:gd name="connsiteY29" fmla="*/ 1606628 h 3657600"/>
              <a:gd name="connsiteX30" fmla="*/ 2210267 w 2866616"/>
              <a:gd name="connsiteY30" fmla="*/ 1548310 h 3657600"/>
              <a:gd name="connsiteX31" fmla="*/ 2076640 w 2866616"/>
              <a:gd name="connsiteY31" fmla="*/ 1559529 h 3657600"/>
              <a:gd name="connsiteX32" fmla="*/ 1947410 w 2866616"/>
              <a:gd name="connsiteY32" fmla="*/ 1640813 h 3657600"/>
              <a:gd name="connsiteX33" fmla="*/ 1817054 w 2866616"/>
              <a:gd name="connsiteY33" fmla="*/ 1843409 h 3657600"/>
              <a:gd name="connsiteX34" fmla="*/ 1606262 w 2866616"/>
              <a:gd name="connsiteY34" fmla="*/ 2081404 h 3657600"/>
              <a:gd name="connsiteX35" fmla="*/ 1492211 w 2866616"/>
              <a:gd name="connsiteY35" fmla="*/ 2232707 h 3657600"/>
              <a:gd name="connsiteX36" fmla="*/ 1398378 w 2866616"/>
              <a:gd name="connsiteY36" fmla="*/ 2339454 h 3657600"/>
              <a:gd name="connsiteX37" fmla="*/ 1357575 w 2866616"/>
              <a:gd name="connsiteY37" fmla="*/ 2176609 h 3657600"/>
              <a:gd name="connsiteX38" fmla="*/ 1537615 w 2866616"/>
              <a:gd name="connsiteY38" fmla="*/ 2076158 h 3657600"/>
              <a:gd name="connsiteX39" fmla="*/ 1728510 w 2866616"/>
              <a:gd name="connsiteY39" fmla="*/ 1905643 h 3657600"/>
              <a:gd name="connsiteX40" fmla="*/ 1853460 w 2866616"/>
              <a:gd name="connsiteY40" fmla="*/ 1734281 h 3657600"/>
              <a:gd name="connsiteX41" fmla="*/ 1960046 w 2866616"/>
              <a:gd name="connsiteY41" fmla="*/ 1501050 h 3657600"/>
              <a:gd name="connsiteX42" fmla="*/ 1985875 w 2866616"/>
              <a:gd name="connsiteY42" fmla="*/ 1301478 h 3657600"/>
              <a:gd name="connsiteX43" fmla="*/ 1979579 w 2866616"/>
              <a:gd name="connsiteY43" fmla="*/ 1034588 h 3657600"/>
              <a:gd name="connsiteX44" fmla="*/ 1886432 w 2866616"/>
              <a:gd name="connsiteY44" fmla="*/ 710065 h 3657600"/>
              <a:gd name="connsiteX45" fmla="*/ 1764871 w 2866616"/>
              <a:gd name="connsiteY45" fmla="*/ 441481 h 3657600"/>
              <a:gd name="connsiteX46" fmla="*/ 1626846 w 2866616"/>
              <a:gd name="connsiteY46" fmla="*/ 269272 h 3657600"/>
              <a:gd name="connsiteX47" fmla="*/ 1420497 w 2866616"/>
              <a:gd name="connsiteY47" fmla="*/ 97062 h 3657600"/>
              <a:gd name="connsiteX48" fmla="*/ 1189281 w 2866616"/>
              <a:gd name="connsiteY48" fmla="*/ 0 h 3657600"/>
              <a:gd name="connsiteX49" fmla="*/ 1015377 w 2866616"/>
              <a:gd name="connsiteY49" fmla="*/ 16830 h 3657600"/>
              <a:gd name="connsiteX50" fmla="*/ 847082 w 2866616"/>
              <a:gd name="connsiteY50" fmla="*/ 33659 h 3657600"/>
              <a:gd name="connsiteX51" fmla="*/ 695617 w 2866616"/>
              <a:gd name="connsiteY51" fmla="*/ 162685 h 3657600"/>
              <a:gd name="connsiteX52" fmla="*/ 605860 w 2866616"/>
              <a:gd name="connsiteY52" fmla="*/ 319760 h 3657600"/>
              <a:gd name="connsiteX53" fmla="*/ 521713 w 2866616"/>
              <a:gd name="connsiteY53" fmla="*/ 504884 h 3657600"/>
              <a:gd name="connsiteX54" fmla="*/ 426346 w 2866616"/>
              <a:gd name="connsiteY54" fmla="*/ 589031 h 3657600"/>
              <a:gd name="connsiteX55" fmla="*/ 359028 w 2866616"/>
              <a:gd name="connsiteY55" fmla="*/ 807814 h 3657600"/>
              <a:gd name="connsiteX56" fmla="*/ 336589 w 2866616"/>
              <a:gd name="connsiteY56" fmla="*/ 970498 h 3657600"/>
              <a:gd name="connsiteX57" fmla="*/ 302930 w 2866616"/>
              <a:gd name="connsiteY57" fmla="*/ 1256599 h 3657600"/>
              <a:gd name="connsiteX58" fmla="*/ 330979 w 2866616"/>
              <a:gd name="connsiteY58" fmla="*/ 1480992 h 3657600"/>
              <a:gd name="connsiteX59" fmla="*/ 336589 w 2866616"/>
              <a:gd name="connsiteY59" fmla="*/ 1531480 h 3657600"/>
              <a:gd name="connsiteX60" fmla="*/ 353418 w 2866616"/>
              <a:gd name="connsiteY60" fmla="*/ 1643676 h 3657600"/>
              <a:gd name="connsiteX61" fmla="*/ 420736 w 2866616"/>
              <a:gd name="connsiteY61" fmla="*/ 1739043 h 3657600"/>
              <a:gd name="connsiteX0" fmla="*/ 420736 w 2866616"/>
              <a:gd name="connsiteY0" fmla="*/ 1739043 h 3657600"/>
              <a:gd name="connsiteX1" fmla="*/ 291710 w 2866616"/>
              <a:gd name="connsiteY1" fmla="*/ 1817581 h 3657600"/>
              <a:gd name="connsiteX2" fmla="*/ 179514 w 2866616"/>
              <a:gd name="connsiteY2" fmla="*/ 1997095 h 3657600"/>
              <a:gd name="connsiteX3" fmla="*/ 22439 w 2866616"/>
              <a:gd name="connsiteY3" fmla="*/ 2333684 h 3657600"/>
              <a:gd name="connsiteX4" fmla="*/ 0 w 2866616"/>
              <a:gd name="connsiteY4" fmla="*/ 2675883 h 3657600"/>
              <a:gd name="connsiteX5" fmla="*/ 95367 w 2866616"/>
              <a:gd name="connsiteY5" fmla="*/ 3096619 h 3657600"/>
              <a:gd name="connsiteX6" fmla="*/ 280491 w 2866616"/>
              <a:gd name="connsiteY6" fmla="*/ 3371500 h 3657600"/>
              <a:gd name="connsiteX7" fmla="*/ 538542 w 2866616"/>
              <a:gd name="connsiteY7" fmla="*/ 3595892 h 3657600"/>
              <a:gd name="connsiteX8" fmla="*/ 790984 w 2866616"/>
              <a:gd name="connsiteY8" fmla="*/ 3657600 h 3657600"/>
              <a:gd name="connsiteX9" fmla="*/ 1032206 w 2866616"/>
              <a:gd name="connsiteY9" fmla="*/ 3573453 h 3657600"/>
              <a:gd name="connsiteX10" fmla="*/ 1290258 w 2866616"/>
              <a:gd name="connsiteY10" fmla="*/ 3371500 h 3657600"/>
              <a:gd name="connsiteX11" fmla="*/ 1380015 w 2866616"/>
              <a:gd name="connsiteY11" fmla="*/ 3236864 h 3657600"/>
              <a:gd name="connsiteX12" fmla="*/ 1436113 w 2866616"/>
              <a:gd name="connsiteY12" fmla="*/ 3079789 h 3657600"/>
              <a:gd name="connsiteX13" fmla="*/ 1593188 w 2866616"/>
              <a:gd name="connsiteY13" fmla="*/ 3360280 h 3657600"/>
              <a:gd name="connsiteX14" fmla="*/ 1817580 w 2866616"/>
              <a:gd name="connsiteY14" fmla="*/ 3528575 h 3657600"/>
              <a:gd name="connsiteX15" fmla="*/ 2126120 w 2866616"/>
              <a:gd name="connsiteY15" fmla="*/ 3579063 h 3657600"/>
              <a:gd name="connsiteX16" fmla="*/ 2300024 w 2866616"/>
              <a:gd name="connsiteY16" fmla="*/ 3534184 h 3657600"/>
              <a:gd name="connsiteX17" fmla="*/ 2406611 w 2866616"/>
              <a:gd name="connsiteY17" fmla="*/ 3427598 h 3657600"/>
              <a:gd name="connsiteX18" fmla="*/ 2457099 w 2866616"/>
              <a:gd name="connsiteY18" fmla="*/ 3371500 h 3657600"/>
              <a:gd name="connsiteX19" fmla="*/ 2546856 w 2866616"/>
              <a:gd name="connsiteY19" fmla="*/ 3292962 h 3657600"/>
              <a:gd name="connsiteX20" fmla="*/ 2619784 w 2866616"/>
              <a:gd name="connsiteY20" fmla="*/ 3147107 h 3657600"/>
              <a:gd name="connsiteX21" fmla="*/ 2687102 w 2866616"/>
              <a:gd name="connsiteY21" fmla="*/ 3074179 h 3657600"/>
              <a:gd name="connsiteX22" fmla="*/ 2737590 w 2866616"/>
              <a:gd name="connsiteY22" fmla="*/ 2894665 h 3657600"/>
              <a:gd name="connsiteX23" fmla="*/ 2782469 w 2866616"/>
              <a:gd name="connsiteY23" fmla="*/ 2855397 h 3657600"/>
              <a:gd name="connsiteX24" fmla="*/ 2844177 w 2866616"/>
              <a:gd name="connsiteY24" fmla="*/ 2743200 h 3657600"/>
              <a:gd name="connsiteX25" fmla="*/ 2866616 w 2866616"/>
              <a:gd name="connsiteY25" fmla="*/ 2501978 h 3657600"/>
              <a:gd name="connsiteX26" fmla="*/ 2838567 w 2866616"/>
              <a:gd name="connsiteY26" fmla="*/ 2271976 h 3657600"/>
              <a:gd name="connsiteX27" fmla="*/ 2664662 w 2866616"/>
              <a:gd name="connsiteY27" fmla="*/ 1957826 h 3657600"/>
              <a:gd name="connsiteX28" fmla="*/ 2541246 w 2866616"/>
              <a:gd name="connsiteY28" fmla="*/ 1767092 h 3657600"/>
              <a:gd name="connsiteX29" fmla="*/ 2368875 w 2866616"/>
              <a:gd name="connsiteY29" fmla="*/ 1606628 h 3657600"/>
              <a:gd name="connsiteX30" fmla="*/ 2210267 w 2866616"/>
              <a:gd name="connsiteY30" fmla="*/ 1548310 h 3657600"/>
              <a:gd name="connsiteX31" fmla="*/ 2076640 w 2866616"/>
              <a:gd name="connsiteY31" fmla="*/ 1559529 h 3657600"/>
              <a:gd name="connsiteX32" fmla="*/ 1947410 w 2866616"/>
              <a:gd name="connsiteY32" fmla="*/ 1640813 h 3657600"/>
              <a:gd name="connsiteX33" fmla="*/ 1817054 w 2866616"/>
              <a:gd name="connsiteY33" fmla="*/ 1843409 h 3657600"/>
              <a:gd name="connsiteX34" fmla="*/ 1606262 w 2866616"/>
              <a:gd name="connsiteY34" fmla="*/ 2081404 h 3657600"/>
              <a:gd name="connsiteX35" fmla="*/ 1492211 w 2866616"/>
              <a:gd name="connsiteY35" fmla="*/ 2232707 h 3657600"/>
              <a:gd name="connsiteX36" fmla="*/ 1398378 w 2866616"/>
              <a:gd name="connsiteY36" fmla="*/ 2339454 h 3657600"/>
              <a:gd name="connsiteX37" fmla="*/ 1357575 w 2866616"/>
              <a:gd name="connsiteY37" fmla="*/ 2176609 h 3657600"/>
              <a:gd name="connsiteX38" fmla="*/ 1537615 w 2866616"/>
              <a:gd name="connsiteY38" fmla="*/ 2076158 h 3657600"/>
              <a:gd name="connsiteX39" fmla="*/ 1728510 w 2866616"/>
              <a:gd name="connsiteY39" fmla="*/ 1905643 h 3657600"/>
              <a:gd name="connsiteX40" fmla="*/ 1853460 w 2866616"/>
              <a:gd name="connsiteY40" fmla="*/ 1734281 h 3657600"/>
              <a:gd name="connsiteX41" fmla="*/ 1960046 w 2866616"/>
              <a:gd name="connsiteY41" fmla="*/ 1501050 h 3657600"/>
              <a:gd name="connsiteX42" fmla="*/ 1985875 w 2866616"/>
              <a:gd name="connsiteY42" fmla="*/ 1301478 h 3657600"/>
              <a:gd name="connsiteX43" fmla="*/ 1979579 w 2866616"/>
              <a:gd name="connsiteY43" fmla="*/ 1034588 h 3657600"/>
              <a:gd name="connsiteX44" fmla="*/ 1886432 w 2866616"/>
              <a:gd name="connsiteY44" fmla="*/ 710065 h 3657600"/>
              <a:gd name="connsiteX45" fmla="*/ 1764871 w 2866616"/>
              <a:gd name="connsiteY45" fmla="*/ 441481 h 3657600"/>
              <a:gd name="connsiteX46" fmla="*/ 1626846 w 2866616"/>
              <a:gd name="connsiteY46" fmla="*/ 269272 h 3657600"/>
              <a:gd name="connsiteX47" fmla="*/ 1420497 w 2866616"/>
              <a:gd name="connsiteY47" fmla="*/ 97062 h 3657600"/>
              <a:gd name="connsiteX48" fmla="*/ 1189281 w 2866616"/>
              <a:gd name="connsiteY48" fmla="*/ 0 h 3657600"/>
              <a:gd name="connsiteX49" fmla="*/ 1015377 w 2866616"/>
              <a:gd name="connsiteY49" fmla="*/ 16830 h 3657600"/>
              <a:gd name="connsiteX50" fmla="*/ 849464 w 2866616"/>
              <a:gd name="connsiteY50" fmla="*/ 59853 h 3657600"/>
              <a:gd name="connsiteX51" fmla="*/ 695617 w 2866616"/>
              <a:gd name="connsiteY51" fmla="*/ 162685 h 3657600"/>
              <a:gd name="connsiteX52" fmla="*/ 605860 w 2866616"/>
              <a:gd name="connsiteY52" fmla="*/ 319760 h 3657600"/>
              <a:gd name="connsiteX53" fmla="*/ 521713 w 2866616"/>
              <a:gd name="connsiteY53" fmla="*/ 504884 h 3657600"/>
              <a:gd name="connsiteX54" fmla="*/ 426346 w 2866616"/>
              <a:gd name="connsiteY54" fmla="*/ 589031 h 3657600"/>
              <a:gd name="connsiteX55" fmla="*/ 359028 w 2866616"/>
              <a:gd name="connsiteY55" fmla="*/ 807814 h 3657600"/>
              <a:gd name="connsiteX56" fmla="*/ 336589 w 2866616"/>
              <a:gd name="connsiteY56" fmla="*/ 970498 h 3657600"/>
              <a:gd name="connsiteX57" fmla="*/ 302930 w 2866616"/>
              <a:gd name="connsiteY57" fmla="*/ 1256599 h 3657600"/>
              <a:gd name="connsiteX58" fmla="*/ 330979 w 2866616"/>
              <a:gd name="connsiteY58" fmla="*/ 1480992 h 3657600"/>
              <a:gd name="connsiteX59" fmla="*/ 336589 w 2866616"/>
              <a:gd name="connsiteY59" fmla="*/ 1531480 h 3657600"/>
              <a:gd name="connsiteX60" fmla="*/ 353418 w 2866616"/>
              <a:gd name="connsiteY60" fmla="*/ 1643676 h 3657600"/>
              <a:gd name="connsiteX61" fmla="*/ 420736 w 2866616"/>
              <a:gd name="connsiteY61" fmla="*/ 1739043 h 3657600"/>
              <a:gd name="connsiteX0" fmla="*/ 420736 w 2866616"/>
              <a:gd name="connsiteY0" fmla="*/ 1739043 h 3657600"/>
              <a:gd name="connsiteX1" fmla="*/ 291710 w 2866616"/>
              <a:gd name="connsiteY1" fmla="*/ 1817581 h 3657600"/>
              <a:gd name="connsiteX2" fmla="*/ 179514 w 2866616"/>
              <a:gd name="connsiteY2" fmla="*/ 1997095 h 3657600"/>
              <a:gd name="connsiteX3" fmla="*/ 22439 w 2866616"/>
              <a:gd name="connsiteY3" fmla="*/ 2333684 h 3657600"/>
              <a:gd name="connsiteX4" fmla="*/ 0 w 2866616"/>
              <a:gd name="connsiteY4" fmla="*/ 2675883 h 3657600"/>
              <a:gd name="connsiteX5" fmla="*/ 95367 w 2866616"/>
              <a:gd name="connsiteY5" fmla="*/ 3096619 h 3657600"/>
              <a:gd name="connsiteX6" fmla="*/ 280491 w 2866616"/>
              <a:gd name="connsiteY6" fmla="*/ 3371500 h 3657600"/>
              <a:gd name="connsiteX7" fmla="*/ 538542 w 2866616"/>
              <a:gd name="connsiteY7" fmla="*/ 3595892 h 3657600"/>
              <a:gd name="connsiteX8" fmla="*/ 790984 w 2866616"/>
              <a:gd name="connsiteY8" fmla="*/ 3657600 h 3657600"/>
              <a:gd name="connsiteX9" fmla="*/ 1032206 w 2866616"/>
              <a:gd name="connsiteY9" fmla="*/ 3573453 h 3657600"/>
              <a:gd name="connsiteX10" fmla="*/ 1290258 w 2866616"/>
              <a:gd name="connsiteY10" fmla="*/ 3371500 h 3657600"/>
              <a:gd name="connsiteX11" fmla="*/ 1380015 w 2866616"/>
              <a:gd name="connsiteY11" fmla="*/ 3236864 h 3657600"/>
              <a:gd name="connsiteX12" fmla="*/ 1436113 w 2866616"/>
              <a:gd name="connsiteY12" fmla="*/ 3079789 h 3657600"/>
              <a:gd name="connsiteX13" fmla="*/ 1593188 w 2866616"/>
              <a:gd name="connsiteY13" fmla="*/ 3360280 h 3657600"/>
              <a:gd name="connsiteX14" fmla="*/ 1817580 w 2866616"/>
              <a:gd name="connsiteY14" fmla="*/ 3528575 h 3657600"/>
              <a:gd name="connsiteX15" fmla="*/ 2126120 w 2866616"/>
              <a:gd name="connsiteY15" fmla="*/ 3579063 h 3657600"/>
              <a:gd name="connsiteX16" fmla="*/ 2300024 w 2866616"/>
              <a:gd name="connsiteY16" fmla="*/ 3534184 h 3657600"/>
              <a:gd name="connsiteX17" fmla="*/ 2406611 w 2866616"/>
              <a:gd name="connsiteY17" fmla="*/ 3427598 h 3657600"/>
              <a:gd name="connsiteX18" fmla="*/ 2457099 w 2866616"/>
              <a:gd name="connsiteY18" fmla="*/ 3371500 h 3657600"/>
              <a:gd name="connsiteX19" fmla="*/ 2546856 w 2866616"/>
              <a:gd name="connsiteY19" fmla="*/ 3292962 h 3657600"/>
              <a:gd name="connsiteX20" fmla="*/ 2619784 w 2866616"/>
              <a:gd name="connsiteY20" fmla="*/ 3147107 h 3657600"/>
              <a:gd name="connsiteX21" fmla="*/ 2687102 w 2866616"/>
              <a:gd name="connsiteY21" fmla="*/ 3074179 h 3657600"/>
              <a:gd name="connsiteX22" fmla="*/ 2737590 w 2866616"/>
              <a:gd name="connsiteY22" fmla="*/ 2894665 h 3657600"/>
              <a:gd name="connsiteX23" fmla="*/ 2782469 w 2866616"/>
              <a:gd name="connsiteY23" fmla="*/ 2855397 h 3657600"/>
              <a:gd name="connsiteX24" fmla="*/ 2844177 w 2866616"/>
              <a:gd name="connsiteY24" fmla="*/ 2743200 h 3657600"/>
              <a:gd name="connsiteX25" fmla="*/ 2866616 w 2866616"/>
              <a:gd name="connsiteY25" fmla="*/ 2501978 h 3657600"/>
              <a:gd name="connsiteX26" fmla="*/ 2838567 w 2866616"/>
              <a:gd name="connsiteY26" fmla="*/ 2271976 h 3657600"/>
              <a:gd name="connsiteX27" fmla="*/ 2664662 w 2866616"/>
              <a:gd name="connsiteY27" fmla="*/ 1957826 h 3657600"/>
              <a:gd name="connsiteX28" fmla="*/ 2541246 w 2866616"/>
              <a:gd name="connsiteY28" fmla="*/ 1767092 h 3657600"/>
              <a:gd name="connsiteX29" fmla="*/ 2368875 w 2866616"/>
              <a:gd name="connsiteY29" fmla="*/ 1606628 h 3657600"/>
              <a:gd name="connsiteX30" fmla="*/ 2210267 w 2866616"/>
              <a:gd name="connsiteY30" fmla="*/ 1548310 h 3657600"/>
              <a:gd name="connsiteX31" fmla="*/ 2076640 w 2866616"/>
              <a:gd name="connsiteY31" fmla="*/ 1559529 h 3657600"/>
              <a:gd name="connsiteX32" fmla="*/ 1947410 w 2866616"/>
              <a:gd name="connsiteY32" fmla="*/ 1640813 h 3657600"/>
              <a:gd name="connsiteX33" fmla="*/ 1817054 w 2866616"/>
              <a:gd name="connsiteY33" fmla="*/ 1843409 h 3657600"/>
              <a:gd name="connsiteX34" fmla="*/ 1606262 w 2866616"/>
              <a:gd name="connsiteY34" fmla="*/ 2081404 h 3657600"/>
              <a:gd name="connsiteX35" fmla="*/ 1492211 w 2866616"/>
              <a:gd name="connsiteY35" fmla="*/ 2232707 h 3657600"/>
              <a:gd name="connsiteX36" fmla="*/ 1398378 w 2866616"/>
              <a:gd name="connsiteY36" fmla="*/ 2339454 h 3657600"/>
              <a:gd name="connsiteX37" fmla="*/ 1357575 w 2866616"/>
              <a:gd name="connsiteY37" fmla="*/ 2176609 h 3657600"/>
              <a:gd name="connsiteX38" fmla="*/ 1537615 w 2866616"/>
              <a:gd name="connsiteY38" fmla="*/ 2076158 h 3657600"/>
              <a:gd name="connsiteX39" fmla="*/ 1728510 w 2866616"/>
              <a:gd name="connsiteY39" fmla="*/ 1905643 h 3657600"/>
              <a:gd name="connsiteX40" fmla="*/ 1853460 w 2866616"/>
              <a:gd name="connsiteY40" fmla="*/ 1734281 h 3657600"/>
              <a:gd name="connsiteX41" fmla="*/ 1960046 w 2866616"/>
              <a:gd name="connsiteY41" fmla="*/ 1501050 h 3657600"/>
              <a:gd name="connsiteX42" fmla="*/ 1985875 w 2866616"/>
              <a:gd name="connsiteY42" fmla="*/ 1301478 h 3657600"/>
              <a:gd name="connsiteX43" fmla="*/ 1979579 w 2866616"/>
              <a:gd name="connsiteY43" fmla="*/ 1034588 h 3657600"/>
              <a:gd name="connsiteX44" fmla="*/ 1886432 w 2866616"/>
              <a:gd name="connsiteY44" fmla="*/ 710065 h 3657600"/>
              <a:gd name="connsiteX45" fmla="*/ 1764871 w 2866616"/>
              <a:gd name="connsiteY45" fmla="*/ 441481 h 3657600"/>
              <a:gd name="connsiteX46" fmla="*/ 1626846 w 2866616"/>
              <a:gd name="connsiteY46" fmla="*/ 269272 h 3657600"/>
              <a:gd name="connsiteX47" fmla="*/ 1420497 w 2866616"/>
              <a:gd name="connsiteY47" fmla="*/ 97062 h 3657600"/>
              <a:gd name="connsiteX48" fmla="*/ 1189281 w 2866616"/>
              <a:gd name="connsiteY48" fmla="*/ 0 h 3657600"/>
              <a:gd name="connsiteX49" fmla="*/ 1015377 w 2866616"/>
              <a:gd name="connsiteY49" fmla="*/ 16830 h 3657600"/>
              <a:gd name="connsiteX50" fmla="*/ 849464 w 2866616"/>
              <a:gd name="connsiteY50" fmla="*/ 59853 h 3657600"/>
              <a:gd name="connsiteX51" fmla="*/ 702761 w 2866616"/>
              <a:gd name="connsiteY51" fmla="*/ 181735 h 3657600"/>
              <a:gd name="connsiteX52" fmla="*/ 605860 w 2866616"/>
              <a:gd name="connsiteY52" fmla="*/ 319760 h 3657600"/>
              <a:gd name="connsiteX53" fmla="*/ 521713 w 2866616"/>
              <a:gd name="connsiteY53" fmla="*/ 504884 h 3657600"/>
              <a:gd name="connsiteX54" fmla="*/ 426346 w 2866616"/>
              <a:gd name="connsiteY54" fmla="*/ 589031 h 3657600"/>
              <a:gd name="connsiteX55" fmla="*/ 359028 w 2866616"/>
              <a:gd name="connsiteY55" fmla="*/ 807814 h 3657600"/>
              <a:gd name="connsiteX56" fmla="*/ 336589 w 2866616"/>
              <a:gd name="connsiteY56" fmla="*/ 970498 h 3657600"/>
              <a:gd name="connsiteX57" fmla="*/ 302930 w 2866616"/>
              <a:gd name="connsiteY57" fmla="*/ 1256599 h 3657600"/>
              <a:gd name="connsiteX58" fmla="*/ 330979 w 2866616"/>
              <a:gd name="connsiteY58" fmla="*/ 1480992 h 3657600"/>
              <a:gd name="connsiteX59" fmla="*/ 336589 w 2866616"/>
              <a:gd name="connsiteY59" fmla="*/ 1531480 h 3657600"/>
              <a:gd name="connsiteX60" fmla="*/ 353418 w 2866616"/>
              <a:gd name="connsiteY60" fmla="*/ 1643676 h 3657600"/>
              <a:gd name="connsiteX61" fmla="*/ 420736 w 2866616"/>
              <a:gd name="connsiteY61" fmla="*/ 1739043 h 3657600"/>
              <a:gd name="connsiteX0" fmla="*/ 420736 w 2866616"/>
              <a:gd name="connsiteY0" fmla="*/ 1725057 h 3643614"/>
              <a:gd name="connsiteX1" fmla="*/ 291710 w 2866616"/>
              <a:gd name="connsiteY1" fmla="*/ 1803595 h 3643614"/>
              <a:gd name="connsiteX2" fmla="*/ 179514 w 2866616"/>
              <a:gd name="connsiteY2" fmla="*/ 1983109 h 3643614"/>
              <a:gd name="connsiteX3" fmla="*/ 22439 w 2866616"/>
              <a:gd name="connsiteY3" fmla="*/ 2319698 h 3643614"/>
              <a:gd name="connsiteX4" fmla="*/ 0 w 2866616"/>
              <a:gd name="connsiteY4" fmla="*/ 2661897 h 3643614"/>
              <a:gd name="connsiteX5" fmla="*/ 95367 w 2866616"/>
              <a:gd name="connsiteY5" fmla="*/ 3082633 h 3643614"/>
              <a:gd name="connsiteX6" fmla="*/ 280491 w 2866616"/>
              <a:gd name="connsiteY6" fmla="*/ 3357514 h 3643614"/>
              <a:gd name="connsiteX7" fmla="*/ 538542 w 2866616"/>
              <a:gd name="connsiteY7" fmla="*/ 3581906 h 3643614"/>
              <a:gd name="connsiteX8" fmla="*/ 790984 w 2866616"/>
              <a:gd name="connsiteY8" fmla="*/ 3643614 h 3643614"/>
              <a:gd name="connsiteX9" fmla="*/ 1032206 w 2866616"/>
              <a:gd name="connsiteY9" fmla="*/ 3559467 h 3643614"/>
              <a:gd name="connsiteX10" fmla="*/ 1290258 w 2866616"/>
              <a:gd name="connsiteY10" fmla="*/ 3357514 h 3643614"/>
              <a:gd name="connsiteX11" fmla="*/ 1380015 w 2866616"/>
              <a:gd name="connsiteY11" fmla="*/ 3222878 h 3643614"/>
              <a:gd name="connsiteX12" fmla="*/ 1436113 w 2866616"/>
              <a:gd name="connsiteY12" fmla="*/ 3065803 h 3643614"/>
              <a:gd name="connsiteX13" fmla="*/ 1593188 w 2866616"/>
              <a:gd name="connsiteY13" fmla="*/ 3346294 h 3643614"/>
              <a:gd name="connsiteX14" fmla="*/ 1817580 w 2866616"/>
              <a:gd name="connsiteY14" fmla="*/ 3514589 h 3643614"/>
              <a:gd name="connsiteX15" fmla="*/ 2126120 w 2866616"/>
              <a:gd name="connsiteY15" fmla="*/ 3565077 h 3643614"/>
              <a:gd name="connsiteX16" fmla="*/ 2300024 w 2866616"/>
              <a:gd name="connsiteY16" fmla="*/ 3520198 h 3643614"/>
              <a:gd name="connsiteX17" fmla="*/ 2406611 w 2866616"/>
              <a:gd name="connsiteY17" fmla="*/ 3413612 h 3643614"/>
              <a:gd name="connsiteX18" fmla="*/ 2457099 w 2866616"/>
              <a:gd name="connsiteY18" fmla="*/ 3357514 h 3643614"/>
              <a:gd name="connsiteX19" fmla="*/ 2546856 w 2866616"/>
              <a:gd name="connsiteY19" fmla="*/ 3278976 h 3643614"/>
              <a:gd name="connsiteX20" fmla="*/ 2619784 w 2866616"/>
              <a:gd name="connsiteY20" fmla="*/ 3133121 h 3643614"/>
              <a:gd name="connsiteX21" fmla="*/ 2687102 w 2866616"/>
              <a:gd name="connsiteY21" fmla="*/ 3060193 h 3643614"/>
              <a:gd name="connsiteX22" fmla="*/ 2737590 w 2866616"/>
              <a:gd name="connsiteY22" fmla="*/ 2880679 h 3643614"/>
              <a:gd name="connsiteX23" fmla="*/ 2782469 w 2866616"/>
              <a:gd name="connsiteY23" fmla="*/ 2841411 h 3643614"/>
              <a:gd name="connsiteX24" fmla="*/ 2844177 w 2866616"/>
              <a:gd name="connsiteY24" fmla="*/ 2729214 h 3643614"/>
              <a:gd name="connsiteX25" fmla="*/ 2866616 w 2866616"/>
              <a:gd name="connsiteY25" fmla="*/ 2487992 h 3643614"/>
              <a:gd name="connsiteX26" fmla="*/ 2838567 w 2866616"/>
              <a:gd name="connsiteY26" fmla="*/ 2257990 h 3643614"/>
              <a:gd name="connsiteX27" fmla="*/ 2664662 w 2866616"/>
              <a:gd name="connsiteY27" fmla="*/ 1943840 h 3643614"/>
              <a:gd name="connsiteX28" fmla="*/ 2541246 w 2866616"/>
              <a:gd name="connsiteY28" fmla="*/ 1753106 h 3643614"/>
              <a:gd name="connsiteX29" fmla="*/ 2368875 w 2866616"/>
              <a:gd name="connsiteY29" fmla="*/ 1592642 h 3643614"/>
              <a:gd name="connsiteX30" fmla="*/ 2210267 w 2866616"/>
              <a:gd name="connsiteY30" fmla="*/ 1534324 h 3643614"/>
              <a:gd name="connsiteX31" fmla="*/ 2076640 w 2866616"/>
              <a:gd name="connsiteY31" fmla="*/ 1545543 h 3643614"/>
              <a:gd name="connsiteX32" fmla="*/ 1947410 w 2866616"/>
              <a:gd name="connsiteY32" fmla="*/ 1626827 h 3643614"/>
              <a:gd name="connsiteX33" fmla="*/ 1817054 w 2866616"/>
              <a:gd name="connsiteY33" fmla="*/ 1829423 h 3643614"/>
              <a:gd name="connsiteX34" fmla="*/ 1606262 w 2866616"/>
              <a:gd name="connsiteY34" fmla="*/ 2067418 h 3643614"/>
              <a:gd name="connsiteX35" fmla="*/ 1492211 w 2866616"/>
              <a:gd name="connsiteY35" fmla="*/ 2218721 h 3643614"/>
              <a:gd name="connsiteX36" fmla="*/ 1398378 w 2866616"/>
              <a:gd name="connsiteY36" fmla="*/ 2325468 h 3643614"/>
              <a:gd name="connsiteX37" fmla="*/ 1357575 w 2866616"/>
              <a:gd name="connsiteY37" fmla="*/ 2162623 h 3643614"/>
              <a:gd name="connsiteX38" fmla="*/ 1537615 w 2866616"/>
              <a:gd name="connsiteY38" fmla="*/ 2062172 h 3643614"/>
              <a:gd name="connsiteX39" fmla="*/ 1728510 w 2866616"/>
              <a:gd name="connsiteY39" fmla="*/ 1891657 h 3643614"/>
              <a:gd name="connsiteX40" fmla="*/ 1853460 w 2866616"/>
              <a:gd name="connsiteY40" fmla="*/ 1720295 h 3643614"/>
              <a:gd name="connsiteX41" fmla="*/ 1960046 w 2866616"/>
              <a:gd name="connsiteY41" fmla="*/ 1487064 h 3643614"/>
              <a:gd name="connsiteX42" fmla="*/ 1985875 w 2866616"/>
              <a:gd name="connsiteY42" fmla="*/ 1287492 h 3643614"/>
              <a:gd name="connsiteX43" fmla="*/ 1979579 w 2866616"/>
              <a:gd name="connsiteY43" fmla="*/ 1020602 h 3643614"/>
              <a:gd name="connsiteX44" fmla="*/ 1886432 w 2866616"/>
              <a:gd name="connsiteY44" fmla="*/ 696079 h 3643614"/>
              <a:gd name="connsiteX45" fmla="*/ 1764871 w 2866616"/>
              <a:gd name="connsiteY45" fmla="*/ 427495 h 3643614"/>
              <a:gd name="connsiteX46" fmla="*/ 1626846 w 2866616"/>
              <a:gd name="connsiteY46" fmla="*/ 255286 h 3643614"/>
              <a:gd name="connsiteX47" fmla="*/ 1420497 w 2866616"/>
              <a:gd name="connsiteY47" fmla="*/ 83076 h 3643614"/>
              <a:gd name="connsiteX48" fmla="*/ 1210713 w 2866616"/>
              <a:gd name="connsiteY48" fmla="*/ 302 h 3643614"/>
              <a:gd name="connsiteX49" fmla="*/ 1015377 w 2866616"/>
              <a:gd name="connsiteY49" fmla="*/ 2844 h 3643614"/>
              <a:gd name="connsiteX50" fmla="*/ 849464 w 2866616"/>
              <a:gd name="connsiteY50" fmla="*/ 45867 h 3643614"/>
              <a:gd name="connsiteX51" fmla="*/ 702761 w 2866616"/>
              <a:gd name="connsiteY51" fmla="*/ 167749 h 3643614"/>
              <a:gd name="connsiteX52" fmla="*/ 605860 w 2866616"/>
              <a:gd name="connsiteY52" fmla="*/ 305774 h 3643614"/>
              <a:gd name="connsiteX53" fmla="*/ 521713 w 2866616"/>
              <a:gd name="connsiteY53" fmla="*/ 490898 h 3643614"/>
              <a:gd name="connsiteX54" fmla="*/ 426346 w 2866616"/>
              <a:gd name="connsiteY54" fmla="*/ 575045 h 3643614"/>
              <a:gd name="connsiteX55" fmla="*/ 359028 w 2866616"/>
              <a:gd name="connsiteY55" fmla="*/ 793828 h 3643614"/>
              <a:gd name="connsiteX56" fmla="*/ 336589 w 2866616"/>
              <a:gd name="connsiteY56" fmla="*/ 956512 h 3643614"/>
              <a:gd name="connsiteX57" fmla="*/ 302930 w 2866616"/>
              <a:gd name="connsiteY57" fmla="*/ 1242613 h 3643614"/>
              <a:gd name="connsiteX58" fmla="*/ 330979 w 2866616"/>
              <a:gd name="connsiteY58" fmla="*/ 1467006 h 3643614"/>
              <a:gd name="connsiteX59" fmla="*/ 336589 w 2866616"/>
              <a:gd name="connsiteY59" fmla="*/ 1517494 h 3643614"/>
              <a:gd name="connsiteX60" fmla="*/ 353418 w 2866616"/>
              <a:gd name="connsiteY60" fmla="*/ 1629690 h 3643614"/>
              <a:gd name="connsiteX61" fmla="*/ 420736 w 2866616"/>
              <a:gd name="connsiteY61" fmla="*/ 1725057 h 3643614"/>
              <a:gd name="connsiteX0" fmla="*/ 420736 w 2866616"/>
              <a:gd name="connsiteY0" fmla="*/ 1730825 h 3649382"/>
              <a:gd name="connsiteX1" fmla="*/ 291710 w 2866616"/>
              <a:gd name="connsiteY1" fmla="*/ 1809363 h 3649382"/>
              <a:gd name="connsiteX2" fmla="*/ 179514 w 2866616"/>
              <a:gd name="connsiteY2" fmla="*/ 1988877 h 3649382"/>
              <a:gd name="connsiteX3" fmla="*/ 22439 w 2866616"/>
              <a:gd name="connsiteY3" fmla="*/ 2325466 h 3649382"/>
              <a:gd name="connsiteX4" fmla="*/ 0 w 2866616"/>
              <a:gd name="connsiteY4" fmla="*/ 2667665 h 3649382"/>
              <a:gd name="connsiteX5" fmla="*/ 95367 w 2866616"/>
              <a:gd name="connsiteY5" fmla="*/ 3088401 h 3649382"/>
              <a:gd name="connsiteX6" fmla="*/ 280491 w 2866616"/>
              <a:gd name="connsiteY6" fmla="*/ 3363282 h 3649382"/>
              <a:gd name="connsiteX7" fmla="*/ 538542 w 2866616"/>
              <a:gd name="connsiteY7" fmla="*/ 3587674 h 3649382"/>
              <a:gd name="connsiteX8" fmla="*/ 790984 w 2866616"/>
              <a:gd name="connsiteY8" fmla="*/ 3649382 h 3649382"/>
              <a:gd name="connsiteX9" fmla="*/ 1032206 w 2866616"/>
              <a:gd name="connsiteY9" fmla="*/ 3565235 h 3649382"/>
              <a:gd name="connsiteX10" fmla="*/ 1290258 w 2866616"/>
              <a:gd name="connsiteY10" fmla="*/ 3363282 h 3649382"/>
              <a:gd name="connsiteX11" fmla="*/ 1380015 w 2866616"/>
              <a:gd name="connsiteY11" fmla="*/ 3228646 h 3649382"/>
              <a:gd name="connsiteX12" fmla="*/ 1436113 w 2866616"/>
              <a:gd name="connsiteY12" fmla="*/ 3071571 h 3649382"/>
              <a:gd name="connsiteX13" fmla="*/ 1593188 w 2866616"/>
              <a:gd name="connsiteY13" fmla="*/ 3352062 h 3649382"/>
              <a:gd name="connsiteX14" fmla="*/ 1817580 w 2866616"/>
              <a:gd name="connsiteY14" fmla="*/ 3520357 h 3649382"/>
              <a:gd name="connsiteX15" fmla="*/ 2126120 w 2866616"/>
              <a:gd name="connsiteY15" fmla="*/ 3570845 h 3649382"/>
              <a:gd name="connsiteX16" fmla="*/ 2300024 w 2866616"/>
              <a:gd name="connsiteY16" fmla="*/ 3525966 h 3649382"/>
              <a:gd name="connsiteX17" fmla="*/ 2406611 w 2866616"/>
              <a:gd name="connsiteY17" fmla="*/ 3419380 h 3649382"/>
              <a:gd name="connsiteX18" fmla="*/ 2457099 w 2866616"/>
              <a:gd name="connsiteY18" fmla="*/ 3363282 h 3649382"/>
              <a:gd name="connsiteX19" fmla="*/ 2546856 w 2866616"/>
              <a:gd name="connsiteY19" fmla="*/ 3284744 h 3649382"/>
              <a:gd name="connsiteX20" fmla="*/ 2619784 w 2866616"/>
              <a:gd name="connsiteY20" fmla="*/ 3138889 h 3649382"/>
              <a:gd name="connsiteX21" fmla="*/ 2687102 w 2866616"/>
              <a:gd name="connsiteY21" fmla="*/ 3065961 h 3649382"/>
              <a:gd name="connsiteX22" fmla="*/ 2737590 w 2866616"/>
              <a:gd name="connsiteY22" fmla="*/ 2886447 h 3649382"/>
              <a:gd name="connsiteX23" fmla="*/ 2782469 w 2866616"/>
              <a:gd name="connsiteY23" fmla="*/ 2847179 h 3649382"/>
              <a:gd name="connsiteX24" fmla="*/ 2844177 w 2866616"/>
              <a:gd name="connsiteY24" fmla="*/ 2734982 h 3649382"/>
              <a:gd name="connsiteX25" fmla="*/ 2866616 w 2866616"/>
              <a:gd name="connsiteY25" fmla="*/ 2493760 h 3649382"/>
              <a:gd name="connsiteX26" fmla="*/ 2838567 w 2866616"/>
              <a:gd name="connsiteY26" fmla="*/ 2263758 h 3649382"/>
              <a:gd name="connsiteX27" fmla="*/ 2664662 w 2866616"/>
              <a:gd name="connsiteY27" fmla="*/ 1949608 h 3649382"/>
              <a:gd name="connsiteX28" fmla="*/ 2541246 w 2866616"/>
              <a:gd name="connsiteY28" fmla="*/ 1758874 h 3649382"/>
              <a:gd name="connsiteX29" fmla="*/ 2368875 w 2866616"/>
              <a:gd name="connsiteY29" fmla="*/ 1598410 h 3649382"/>
              <a:gd name="connsiteX30" fmla="*/ 2210267 w 2866616"/>
              <a:gd name="connsiteY30" fmla="*/ 1540092 h 3649382"/>
              <a:gd name="connsiteX31" fmla="*/ 2076640 w 2866616"/>
              <a:gd name="connsiteY31" fmla="*/ 1551311 h 3649382"/>
              <a:gd name="connsiteX32" fmla="*/ 1947410 w 2866616"/>
              <a:gd name="connsiteY32" fmla="*/ 1632595 h 3649382"/>
              <a:gd name="connsiteX33" fmla="*/ 1817054 w 2866616"/>
              <a:gd name="connsiteY33" fmla="*/ 1835191 h 3649382"/>
              <a:gd name="connsiteX34" fmla="*/ 1606262 w 2866616"/>
              <a:gd name="connsiteY34" fmla="*/ 2073186 h 3649382"/>
              <a:gd name="connsiteX35" fmla="*/ 1492211 w 2866616"/>
              <a:gd name="connsiteY35" fmla="*/ 2224489 h 3649382"/>
              <a:gd name="connsiteX36" fmla="*/ 1398378 w 2866616"/>
              <a:gd name="connsiteY36" fmla="*/ 2331236 h 3649382"/>
              <a:gd name="connsiteX37" fmla="*/ 1357575 w 2866616"/>
              <a:gd name="connsiteY37" fmla="*/ 2168391 h 3649382"/>
              <a:gd name="connsiteX38" fmla="*/ 1537615 w 2866616"/>
              <a:gd name="connsiteY38" fmla="*/ 2067940 h 3649382"/>
              <a:gd name="connsiteX39" fmla="*/ 1728510 w 2866616"/>
              <a:gd name="connsiteY39" fmla="*/ 1897425 h 3649382"/>
              <a:gd name="connsiteX40" fmla="*/ 1853460 w 2866616"/>
              <a:gd name="connsiteY40" fmla="*/ 1726063 h 3649382"/>
              <a:gd name="connsiteX41" fmla="*/ 1960046 w 2866616"/>
              <a:gd name="connsiteY41" fmla="*/ 1492832 h 3649382"/>
              <a:gd name="connsiteX42" fmla="*/ 1985875 w 2866616"/>
              <a:gd name="connsiteY42" fmla="*/ 1293260 h 3649382"/>
              <a:gd name="connsiteX43" fmla="*/ 1979579 w 2866616"/>
              <a:gd name="connsiteY43" fmla="*/ 1026370 h 3649382"/>
              <a:gd name="connsiteX44" fmla="*/ 1886432 w 2866616"/>
              <a:gd name="connsiteY44" fmla="*/ 701847 h 3649382"/>
              <a:gd name="connsiteX45" fmla="*/ 1764871 w 2866616"/>
              <a:gd name="connsiteY45" fmla="*/ 433263 h 3649382"/>
              <a:gd name="connsiteX46" fmla="*/ 1626846 w 2866616"/>
              <a:gd name="connsiteY46" fmla="*/ 261054 h 3649382"/>
              <a:gd name="connsiteX47" fmla="*/ 1420497 w 2866616"/>
              <a:gd name="connsiteY47" fmla="*/ 88844 h 3649382"/>
              <a:gd name="connsiteX48" fmla="*/ 1210713 w 2866616"/>
              <a:gd name="connsiteY48" fmla="*/ 6070 h 3649382"/>
              <a:gd name="connsiteX49" fmla="*/ 1015377 w 2866616"/>
              <a:gd name="connsiteY49" fmla="*/ 8612 h 3649382"/>
              <a:gd name="connsiteX50" fmla="*/ 849464 w 2866616"/>
              <a:gd name="connsiteY50" fmla="*/ 51635 h 3649382"/>
              <a:gd name="connsiteX51" fmla="*/ 702761 w 2866616"/>
              <a:gd name="connsiteY51" fmla="*/ 173517 h 3649382"/>
              <a:gd name="connsiteX52" fmla="*/ 605860 w 2866616"/>
              <a:gd name="connsiteY52" fmla="*/ 311542 h 3649382"/>
              <a:gd name="connsiteX53" fmla="*/ 521713 w 2866616"/>
              <a:gd name="connsiteY53" fmla="*/ 496666 h 3649382"/>
              <a:gd name="connsiteX54" fmla="*/ 426346 w 2866616"/>
              <a:gd name="connsiteY54" fmla="*/ 580813 h 3649382"/>
              <a:gd name="connsiteX55" fmla="*/ 359028 w 2866616"/>
              <a:gd name="connsiteY55" fmla="*/ 799596 h 3649382"/>
              <a:gd name="connsiteX56" fmla="*/ 336589 w 2866616"/>
              <a:gd name="connsiteY56" fmla="*/ 962280 h 3649382"/>
              <a:gd name="connsiteX57" fmla="*/ 302930 w 2866616"/>
              <a:gd name="connsiteY57" fmla="*/ 1248381 h 3649382"/>
              <a:gd name="connsiteX58" fmla="*/ 330979 w 2866616"/>
              <a:gd name="connsiteY58" fmla="*/ 1472774 h 3649382"/>
              <a:gd name="connsiteX59" fmla="*/ 336589 w 2866616"/>
              <a:gd name="connsiteY59" fmla="*/ 1523262 h 3649382"/>
              <a:gd name="connsiteX60" fmla="*/ 353418 w 2866616"/>
              <a:gd name="connsiteY60" fmla="*/ 1635458 h 3649382"/>
              <a:gd name="connsiteX61" fmla="*/ 420736 w 2866616"/>
              <a:gd name="connsiteY61" fmla="*/ 1730825 h 3649382"/>
              <a:gd name="connsiteX0" fmla="*/ 420736 w 2866616"/>
              <a:gd name="connsiteY0" fmla="*/ 1730825 h 3649382"/>
              <a:gd name="connsiteX1" fmla="*/ 291710 w 2866616"/>
              <a:gd name="connsiteY1" fmla="*/ 1809363 h 3649382"/>
              <a:gd name="connsiteX2" fmla="*/ 179514 w 2866616"/>
              <a:gd name="connsiteY2" fmla="*/ 1988877 h 3649382"/>
              <a:gd name="connsiteX3" fmla="*/ 22439 w 2866616"/>
              <a:gd name="connsiteY3" fmla="*/ 2325466 h 3649382"/>
              <a:gd name="connsiteX4" fmla="*/ 0 w 2866616"/>
              <a:gd name="connsiteY4" fmla="*/ 2667665 h 3649382"/>
              <a:gd name="connsiteX5" fmla="*/ 95367 w 2866616"/>
              <a:gd name="connsiteY5" fmla="*/ 3088401 h 3649382"/>
              <a:gd name="connsiteX6" fmla="*/ 280491 w 2866616"/>
              <a:gd name="connsiteY6" fmla="*/ 3363282 h 3649382"/>
              <a:gd name="connsiteX7" fmla="*/ 538542 w 2866616"/>
              <a:gd name="connsiteY7" fmla="*/ 3587674 h 3649382"/>
              <a:gd name="connsiteX8" fmla="*/ 790984 w 2866616"/>
              <a:gd name="connsiteY8" fmla="*/ 3649382 h 3649382"/>
              <a:gd name="connsiteX9" fmla="*/ 1032206 w 2866616"/>
              <a:gd name="connsiteY9" fmla="*/ 3565235 h 3649382"/>
              <a:gd name="connsiteX10" fmla="*/ 1290258 w 2866616"/>
              <a:gd name="connsiteY10" fmla="*/ 3363282 h 3649382"/>
              <a:gd name="connsiteX11" fmla="*/ 1380015 w 2866616"/>
              <a:gd name="connsiteY11" fmla="*/ 3228646 h 3649382"/>
              <a:gd name="connsiteX12" fmla="*/ 1436113 w 2866616"/>
              <a:gd name="connsiteY12" fmla="*/ 3071571 h 3649382"/>
              <a:gd name="connsiteX13" fmla="*/ 1593188 w 2866616"/>
              <a:gd name="connsiteY13" fmla="*/ 3352062 h 3649382"/>
              <a:gd name="connsiteX14" fmla="*/ 1817580 w 2866616"/>
              <a:gd name="connsiteY14" fmla="*/ 3520357 h 3649382"/>
              <a:gd name="connsiteX15" fmla="*/ 2126120 w 2866616"/>
              <a:gd name="connsiteY15" fmla="*/ 3570845 h 3649382"/>
              <a:gd name="connsiteX16" fmla="*/ 2300024 w 2866616"/>
              <a:gd name="connsiteY16" fmla="*/ 3525966 h 3649382"/>
              <a:gd name="connsiteX17" fmla="*/ 2406611 w 2866616"/>
              <a:gd name="connsiteY17" fmla="*/ 3419380 h 3649382"/>
              <a:gd name="connsiteX18" fmla="*/ 2457099 w 2866616"/>
              <a:gd name="connsiteY18" fmla="*/ 3363282 h 3649382"/>
              <a:gd name="connsiteX19" fmla="*/ 2546856 w 2866616"/>
              <a:gd name="connsiteY19" fmla="*/ 3284744 h 3649382"/>
              <a:gd name="connsiteX20" fmla="*/ 2619784 w 2866616"/>
              <a:gd name="connsiteY20" fmla="*/ 3138889 h 3649382"/>
              <a:gd name="connsiteX21" fmla="*/ 2687102 w 2866616"/>
              <a:gd name="connsiteY21" fmla="*/ 3065961 h 3649382"/>
              <a:gd name="connsiteX22" fmla="*/ 2737590 w 2866616"/>
              <a:gd name="connsiteY22" fmla="*/ 2886447 h 3649382"/>
              <a:gd name="connsiteX23" fmla="*/ 2782469 w 2866616"/>
              <a:gd name="connsiteY23" fmla="*/ 2847179 h 3649382"/>
              <a:gd name="connsiteX24" fmla="*/ 2844177 w 2866616"/>
              <a:gd name="connsiteY24" fmla="*/ 2734982 h 3649382"/>
              <a:gd name="connsiteX25" fmla="*/ 2866616 w 2866616"/>
              <a:gd name="connsiteY25" fmla="*/ 2493760 h 3649382"/>
              <a:gd name="connsiteX26" fmla="*/ 2838567 w 2866616"/>
              <a:gd name="connsiteY26" fmla="*/ 2263758 h 3649382"/>
              <a:gd name="connsiteX27" fmla="*/ 2664662 w 2866616"/>
              <a:gd name="connsiteY27" fmla="*/ 1949608 h 3649382"/>
              <a:gd name="connsiteX28" fmla="*/ 2541246 w 2866616"/>
              <a:gd name="connsiteY28" fmla="*/ 1758874 h 3649382"/>
              <a:gd name="connsiteX29" fmla="*/ 2368875 w 2866616"/>
              <a:gd name="connsiteY29" fmla="*/ 1598410 h 3649382"/>
              <a:gd name="connsiteX30" fmla="*/ 2210267 w 2866616"/>
              <a:gd name="connsiteY30" fmla="*/ 1540092 h 3649382"/>
              <a:gd name="connsiteX31" fmla="*/ 2076640 w 2866616"/>
              <a:gd name="connsiteY31" fmla="*/ 1551311 h 3649382"/>
              <a:gd name="connsiteX32" fmla="*/ 1947410 w 2866616"/>
              <a:gd name="connsiteY32" fmla="*/ 1632595 h 3649382"/>
              <a:gd name="connsiteX33" fmla="*/ 1817054 w 2866616"/>
              <a:gd name="connsiteY33" fmla="*/ 1835191 h 3649382"/>
              <a:gd name="connsiteX34" fmla="*/ 1606262 w 2866616"/>
              <a:gd name="connsiteY34" fmla="*/ 2073186 h 3649382"/>
              <a:gd name="connsiteX35" fmla="*/ 1492211 w 2866616"/>
              <a:gd name="connsiteY35" fmla="*/ 2224489 h 3649382"/>
              <a:gd name="connsiteX36" fmla="*/ 1398378 w 2866616"/>
              <a:gd name="connsiteY36" fmla="*/ 2331236 h 3649382"/>
              <a:gd name="connsiteX37" fmla="*/ 1357575 w 2866616"/>
              <a:gd name="connsiteY37" fmla="*/ 2168391 h 3649382"/>
              <a:gd name="connsiteX38" fmla="*/ 1537615 w 2866616"/>
              <a:gd name="connsiteY38" fmla="*/ 2067940 h 3649382"/>
              <a:gd name="connsiteX39" fmla="*/ 1728510 w 2866616"/>
              <a:gd name="connsiteY39" fmla="*/ 1897425 h 3649382"/>
              <a:gd name="connsiteX40" fmla="*/ 1853460 w 2866616"/>
              <a:gd name="connsiteY40" fmla="*/ 1726063 h 3649382"/>
              <a:gd name="connsiteX41" fmla="*/ 1960046 w 2866616"/>
              <a:gd name="connsiteY41" fmla="*/ 1492832 h 3649382"/>
              <a:gd name="connsiteX42" fmla="*/ 1985875 w 2866616"/>
              <a:gd name="connsiteY42" fmla="*/ 1293260 h 3649382"/>
              <a:gd name="connsiteX43" fmla="*/ 1979579 w 2866616"/>
              <a:gd name="connsiteY43" fmla="*/ 1026370 h 3649382"/>
              <a:gd name="connsiteX44" fmla="*/ 1886432 w 2866616"/>
              <a:gd name="connsiteY44" fmla="*/ 701847 h 3649382"/>
              <a:gd name="connsiteX45" fmla="*/ 1764871 w 2866616"/>
              <a:gd name="connsiteY45" fmla="*/ 433263 h 3649382"/>
              <a:gd name="connsiteX46" fmla="*/ 1626846 w 2866616"/>
              <a:gd name="connsiteY46" fmla="*/ 261054 h 3649382"/>
              <a:gd name="connsiteX47" fmla="*/ 1420497 w 2866616"/>
              <a:gd name="connsiteY47" fmla="*/ 88844 h 3649382"/>
              <a:gd name="connsiteX48" fmla="*/ 1210713 w 2866616"/>
              <a:gd name="connsiteY48" fmla="*/ 6070 h 3649382"/>
              <a:gd name="connsiteX49" fmla="*/ 1015377 w 2866616"/>
              <a:gd name="connsiteY49" fmla="*/ 8612 h 3649382"/>
              <a:gd name="connsiteX50" fmla="*/ 849464 w 2866616"/>
              <a:gd name="connsiteY50" fmla="*/ 51635 h 3649382"/>
              <a:gd name="connsiteX51" fmla="*/ 702761 w 2866616"/>
              <a:gd name="connsiteY51" fmla="*/ 173517 h 3649382"/>
              <a:gd name="connsiteX52" fmla="*/ 605860 w 2866616"/>
              <a:gd name="connsiteY52" fmla="*/ 311542 h 3649382"/>
              <a:gd name="connsiteX53" fmla="*/ 521713 w 2866616"/>
              <a:gd name="connsiteY53" fmla="*/ 496666 h 3649382"/>
              <a:gd name="connsiteX54" fmla="*/ 435871 w 2866616"/>
              <a:gd name="connsiteY54" fmla="*/ 599863 h 3649382"/>
              <a:gd name="connsiteX55" fmla="*/ 359028 w 2866616"/>
              <a:gd name="connsiteY55" fmla="*/ 799596 h 3649382"/>
              <a:gd name="connsiteX56" fmla="*/ 336589 w 2866616"/>
              <a:gd name="connsiteY56" fmla="*/ 962280 h 3649382"/>
              <a:gd name="connsiteX57" fmla="*/ 302930 w 2866616"/>
              <a:gd name="connsiteY57" fmla="*/ 1248381 h 3649382"/>
              <a:gd name="connsiteX58" fmla="*/ 330979 w 2866616"/>
              <a:gd name="connsiteY58" fmla="*/ 1472774 h 3649382"/>
              <a:gd name="connsiteX59" fmla="*/ 336589 w 2866616"/>
              <a:gd name="connsiteY59" fmla="*/ 1523262 h 3649382"/>
              <a:gd name="connsiteX60" fmla="*/ 353418 w 2866616"/>
              <a:gd name="connsiteY60" fmla="*/ 1635458 h 3649382"/>
              <a:gd name="connsiteX61" fmla="*/ 420736 w 2866616"/>
              <a:gd name="connsiteY61" fmla="*/ 1730825 h 3649382"/>
              <a:gd name="connsiteX0" fmla="*/ 420736 w 2866616"/>
              <a:gd name="connsiteY0" fmla="*/ 1730825 h 3649382"/>
              <a:gd name="connsiteX1" fmla="*/ 291710 w 2866616"/>
              <a:gd name="connsiteY1" fmla="*/ 1809363 h 3649382"/>
              <a:gd name="connsiteX2" fmla="*/ 179514 w 2866616"/>
              <a:gd name="connsiteY2" fmla="*/ 1988877 h 3649382"/>
              <a:gd name="connsiteX3" fmla="*/ 22439 w 2866616"/>
              <a:gd name="connsiteY3" fmla="*/ 2325466 h 3649382"/>
              <a:gd name="connsiteX4" fmla="*/ 0 w 2866616"/>
              <a:gd name="connsiteY4" fmla="*/ 2667665 h 3649382"/>
              <a:gd name="connsiteX5" fmla="*/ 95367 w 2866616"/>
              <a:gd name="connsiteY5" fmla="*/ 3088401 h 3649382"/>
              <a:gd name="connsiteX6" fmla="*/ 280491 w 2866616"/>
              <a:gd name="connsiteY6" fmla="*/ 3363282 h 3649382"/>
              <a:gd name="connsiteX7" fmla="*/ 538542 w 2866616"/>
              <a:gd name="connsiteY7" fmla="*/ 3587674 h 3649382"/>
              <a:gd name="connsiteX8" fmla="*/ 790984 w 2866616"/>
              <a:gd name="connsiteY8" fmla="*/ 3649382 h 3649382"/>
              <a:gd name="connsiteX9" fmla="*/ 1032206 w 2866616"/>
              <a:gd name="connsiteY9" fmla="*/ 3565235 h 3649382"/>
              <a:gd name="connsiteX10" fmla="*/ 1290258 w 2866616"/>
              <a:gd name="connsiteY10" fmla="*/ 3363282 h 3649382"/>
              <a:gd name="connsiteX11" fmla="*/ 1380015 w 2866616"/>
              <a:gd name="connsiteY11" fmla="*/ 3228646 h 3649382"/>
              <a:gd name="connsiteX12" fmla="*/ 1436113 w 2866616"/>
              <a:gd name="connsiteY12" fmla="*/ 3071571 h 3649382"/>
              <a:gd name="connsiteX13" fmla="*/ 1593188 w 2866616"/>
              <a:gd name="connsiteY13" fmla="*/ 3352062 h 3649382"/>
              <a:gd name="connsiteX14" fmla="*/ 1817580 w 2866616"/>
              <a:gd name="connsiteY14" fmla="*/ 3520357 h 3649382"/>
              <a:gd name="connsiteX15" fmla="*/ 2126120 w 2866616"/>
              <a:gd name="connsiteY15" fmla="*/ 3570845 h 3649382"/>
              <a:gd name="connsiteX16" fmla="*/ 2300024 w 2866616"/>
              <a:gd name="connsiteY16" fmla="*/ 3525966 h 3649382"/>
              <a:gd name="connsiteX17" fmla="*/ 2406611 w 2866616"/>
              <a:gd name="connsiteY17" fmla="*/ 3419380 h 3649382"/>
              <a:gd name="connsiteX18" fmla="*/ 2457099 w 2866616"/>
              <a:gd name="connsiteY18" fmla="*/ 3363282 h 3649382"/>
              <a:gd name="connsiteX19" fmla="*/ 2546856 w 2866616"/>
              <a:gd name="connsiteY19" fmla="*/ 3284744 h 3649382"/>
              <a:gd name="connsiteX20" fmla="*/ 2619784 w 2866616"/>
              <a:gd name="connsiteY20" fmla="*/ 3138889 h 3649382"/>
              <a:gd name="connsiteX21" fmla="*/ 2687102 w 2866616"/>
              <a:gd name="connsiteY21" fmla="*/ 3065961 h 3649382"/>
              <a:gd name="connsiteX22" fmla="*/ 2737590 w 2866616"/>
              <a:gd name="connsiteY22" fmla="*/ 2886447 h 3649382"/>
              <a:gd name="connsiteX23" fmla="*/ 2782469 w 2866616"/>
              <a:gd name="connsiteY23" fmla="*/ 2847179 h 3649382"/>
              <a:gd name="connsiteX24" fmla="*/ 2844177 w 2866616"/>
              <a:gd name="connsiteY24" fmla="*/ 2734982 h 3649382"/>
              <a:gd name="connsiteX25" fmla="*/ 2866616 w 2866616"/>
              <a:gd name="connsiteY25" fmla="*/ 2493760 h 3649382"/>
              <a:gd name="connsiteX26" fmla="*/ 2838567 w 2866616"/>
              <a:gd name="connsiteY26" fmla="*/ 2263758 h 3649382"/>
              <a:gd name="connsiteX27" fmla="*/ 2664662 w 2866616"/>
              <a:gd name="connsiteY27" fmla="*/ 1949608 h 3649382"/>
              <a:gd name="connsiteX28" fmla="*/ 2541246 w 2866616"/>
              <a:gd name="connsiteY28" fmla="*/ 1758874 h 3649382"/>
              <a:gd name="connsiteX29" fmla="*/ 2368875 w 2866616"/>
              <a:gd name="connsiteY29" fmla="*/ 1598410 h 3649382"/>
              <a:gd name="connsiteX30" fmla="*/ 2210267 w 2866616"/>
              <a:gd name="connsiteY30" fmla="*/ 1540092 h 3649382"/>
              <a:gd name="connsiteX31" fmla="*/ 2076640 w 2866616"/>
              <a:gd name="connsiteY31" fmla="*/ 1551311 h 3649382"/>
              <a:gd name="connsiteX32" fmla="*/ 1947410 w 2866616"/>
              <a:gd name="connsiteY32" fmla="*/ 1632595 h 3649382"/>
              <a:gd name="connsiteX33" fmla="*/ 1817054 w 2866616"/>
              <a:gd name="connsiteY33" fmla="*/ 1835191 h 3649382"/>
              <a:gd name="connsiteX34" fmla="*/ 1606262 w 2866616"/>
              <a:gd name="connsiteY34" fmla="*/ 2073186 h 3649382"/>
              <a:gd name="connsiteX35" fmla="*/ 1492211 w 2866616"/>
              <a:gd name="connsiteY35" fmla="*/ 2224489 h 3649382"/>
              <a:gd name="connsiteX36" fmla="*/ 1398378 w 2866616"/>
              <a:gd name="connsiteY36" fmla="*/ 2331236 h 3649382"/>
              <a:gd name="connsiteX37" fmla="*/ 1357575 w 2866616"/>
              <a:gd name="connsiteY37" fmla="*/ 2168391 h 3649382"/>
              <a:gd name="connsiteX38" fmla="*/ 1537615 w 2866616"/>
              <a:gd name="connsiteY38" fmla="*/ 2067940 h 3649382"/>
              <a:gd name="connsiteX39" fmla="*/ 1728510 w 2866616"/>
              <a:gd name="connsiteY39" fmla="*/ 1897425 h 3649382"/>
              <a:gd name="connsiteX40" fmla="*/ 1853460 w 2866616"/>
              <a:gd name="connsiteY40" fmla="*/ 1726063 h 3649382"/>
              <a:gd name="connsiteX41" fmla="*/ 1960046 w 2866616"/>
              <a:gd name="connsiteY41" fmla="*/ 1492832 h 3649382"/>
              <a:gd name="connsiteX42" fmla="*/ 1985875 w 2866616"/>
              <a:gd name="connsiteY42" fmla="*/ 1293260 h 3649382"/>
              <a:gd name="connsiteX43" fmla="*/ 1979579 w 2866616"/>
              <a:gd name="connsiteY43" fmla="*/ 1026370 h 3649382"/>
              <a:gd name="connsiteX44" fmla="*/ 1886432 w 2866616"/>
              <a:gd name="connsiteY44" fmla="*/ 701847 h 3649382"/>
              <a:gd name="connsiteX45" fmla="*/ 1764871 w 2866616"/>
              <a:gd name="connsiteY45" fmla="*/ 433263 h 3649382"/>
              <a:gd name="connsiteX46" fmla="*/ 1626846 w 2866616"/>
              <a:gd name="connsiteY46" fmla="*/ 261054 h 3649382"/>
              <a:gd name="connsiteX47" fmla="*/ 1420497 w 2866616"/>
              <a:gd name="connsiteY47" fmla="*/ 88844 h 3649382"/>
              <a:gd name="connsiteX48" fmla="*/ 1210713 w 2866616"/>
              <a:gd name="connsiteY48" fmla="*/ 6070 h 3649382"/>
              <a:gd name="connsiteX49" fmla="*/ 1015377 w 2866616"/>
              <a:gd name="connsiteY49" fmla="*/ 8612 h 3649382"/>
              <a:gd name="connsiteX50" fmla="*/ 849464 w 2866616"/>
              <a:gd name="connsiteY50" fmla="*/ 51635 h 3649382"/>
              <a:gd name="connsiteX51" fmla="*/ 702761 w 2866616"/>
              <a:gd name="connsiteY51" fmla="*/ 173517 h 3649382"/>
              <a:gd name="connsiteX52" fmla="*/ 605860 w 2866616"/>
              <a:gd name="connsiteY52" fmla="*/ 311542 h 3649382"/>
              <a:gd name="connsiteX53" fmla="*/ 521713 w 2866616"/>
              <a:gd name="connsiteY53" fmla="*/ 496666 h 3649382"/>
              <a:gd name="connsiteX54" fmla="*/ 435871 w 2866616"/>
              <a:gd name="connsiteY54" fmla="*/ 599863 h 3649382"/>
              <a:gd name="connsiteX55" fmla="*/ 351885 w 2866616"/>
              <a:gd name="connsiteY55" fmla="*/ 804359 h 3649382"/>
              <a:gd name="connsiteX56" fmla="*/ 336589 w 2866616"/>
              <a:gd name="connsiteY56" fmla="*/ 962280 h 3649382"/>
              <a:gd name="connsiteX57" fmla="*/ 302930 w 2866616"/>
              <a:gd name="connsiteY57" fmla="*/ 1248381 h 3649382"/>
              <a:gd name="connsiteX58" fmla="*/ 330979 w 2866616"/>
              <a:gd name="connsiteY58" fmla="*/ 1472774 h 3649382"/>
              <a:gd name="connsiteX59" fmla="*/ 336589 w 2866616"/>
              <a:gd name="connsiteY59" fmla="*/ 1523262 h 3649382"/>
              <a:gd name="connsiteX60" fmla="*/ 353418 w 2866616"/>
              <a:gd name="connsiteY60" fmla="*/ 1635458 h 3649382"/>
              <a:gd name="connsiteX61" fmla="*/ 420736 w 2866616"/>
              <a:gd name="connsiteY61" fmla="*/ 1730825 h 3649382"/>
              <a:gd name="connsiteX0" fmla="*/ 420736 w 2866616"/>
              <a:gd name="connsiteY0" fmla="*/ 1730825 h 3649382"/>
              <a:gd name="connsiteX1" fmla="*/ 291710 w 2866616"/>
              <a:gd name="connsiteY1" fmla="*/ 1809363 h 3649382"/>
              <a:gd name="connsiteX2" fmla="*/ 179514 w 2866616"/>
              <a:gd name="connsiteY2" fmla="*/ 1988877 h 3649382"/>
              <a:gd name="connsiteX3" fmla="*/ 22439 w 2866616"/>
              <a:gd name="connsiteY3" fmla="*/ 2325466 h 3649382"/>
              <a:gd name="connsiteX4" fmla="*/ 0 w 2866616"/>
              <a:gd name="connsiteY4" fmla="*/ 2667665 h 3649382"/>
              <a:gd name="connsiteX5" fmla="*/ 95367 w 2866616"/>
              <a:gd name="connsiteY5" fmla="*/ 3088401 h 3649382"/>
              <a:gd name="connsiteX6" fmla="*/ 280491 w 2866616"/>
              <a:gd name="connsiteY6" fmla="*/ 3363282 h 3649382"/>
              <a:gd name="connsiteX7" fmla="*/ 538542 w 2866616"/>
              <a:gd name="connsiteY7" fmla="*/ 3587674 h 3649382"/>
              <a:gd name="connsiteX8" fmla="*/ 790984 w 2866616"/>
              <a:gd name="connsiteY8" fmla="*/ 3649382 h 3649382"/>
              <a:gd name="connsiteX9" fmla="*/ 1032206 w 2866616"/>
              <a:gd name="connsiteY9" fmla="*/ 3565235 h 3649382"/>
              <a:gd name="connsiteX10" fmla="*/ 1290258 w 2866616"/>
              <a:gd name="connsiteY10" fmla="*/ 3363282 h 3649382"/>
              <a:gd name="connsiteX11" fmla="*/ 1380015 w 2866616"/>
              <a:gd name="connsiteY11" fmla="*/ 3228646 h 3649382"/>
              <a:gd name="connsiteX12" fmla="*/ 1436113 w 2866616"/>
              <a:gd name="connsiteY12" fmla="*/ 3071571 h 3649382"/>
              <a:gd name="connsiteX13" fmla="*/ 1593188 w 2866616"/>
              <a:gd name="connsiteY13" fmla="*/ 3352062 h 3649382"/>
              <a:gd name="connsiteX14" fmla="*/ 1817580 w 2866616"/>
              <a:gd name="connsiteY14" fmla="*/ 3520357 h 3649382"/>
              <a:gd name="connsiteX15" fmla="*/ 2126120 w 2866616"/>
              <a:gd name="connsiteY15" fmla="*/ 3570845 h 3649382"/>
              <a:gd name="connsiteX16" fmla="*/ 2300024 w 2866616"/>
              <a:gd name="connsiteY16" fmla="*/ 3525966 h 3649382"/>
              <a:gd name="connsiteX17" fmla="*/ 2406611 w 2866616"/>
              <a:gd name="connsiteY17" fmla="*/ 3419380 h 3649382"/>
              <a:gd name="connsiteX18" fmla="*/ 2457099 w 2866616"/>
              <a:gd name="connsiteY18" fmla="*/ 3363282 h 3649382"/>
              <a:gd name="connsiteX19" fmla="*/ 2546856 w 2866616"/>
              <a:gd name="connsiteY19" fmla="*/ 3284744 h 3649382"/>
              <a:gd name="connsiteX20" fmla="*/ 2619784 w 2866616"/>
              <a:gd name="connsiteY20" fmla="*/ 3138889 h 3649382"/>
              <a:gd name="connsiteX21" fmla="*/ 2687102 w 2866616"/>
              <a:gd name="connsiteY21" fmla="*/ 3065961 h 3649382"/>
              <a:gd name="connsiteX22" fmla="*/ 2737590 w 2866616"/>
              <a:gd name="connsiteY22" fmla="*/ 2886447 h 3649382"/>
              <a:gd name="connsiteX23" fmla="*/ 2782469 w 2866616"/>
              <a:gd name="connsiteY23" fmla="*/ 2847179 h 3649382"/>
              <a:gd name="connsiteX24" fmla="*/ 2844177 w 2866616"/>
              <a:gd name="connsiteY24" fmla="*/ 2734982 h 3649382"/>
              <a:gd name="connsiteX25" fmla="*/ 2866616 w 2866616"/>
              <a:gd name="connsiteY25" fmla="*/ 2493760 h 3649382"/>
              <a:gd name="connsiteX26" fmla="*/ 2838567 w 2866616"/>
              <a:gd name="connsiteY26" fmla="*/ 2263758 h 3649382"/>
              <a:gd name="connsiteX27" fmla="*/ 2664662 w 2866616"/>
              <a:gd name="connsiteY27" fmla="*/ 1949608 h 3649382"/>
              <a:gd name="connsiteX28" fmla="*/ 2541246 w 2866616"/>
              <a:gd name="connsiteY28" fmla="*/ 1758874 h 3649382"/>
              <a:gd name="connsiteX29" fmla="*/ 2368875 w 2866616"/>
              <a:gd name="connsiteY29" fmla="*/ 1598410 h 3649382"/>
              <a:gd name="connsiteX30" fmla="*/ 2210267 w 2866616"/>
              <a:gd name="connsiteY30" fmla="*/ 1540092 h 3649382"/>
              <a:gd name="connsiteX31" fmla="*/ 2076640 w 2866616"/>
              <a:gd name="connsiteY31" fmla="*/ 1551311 h 3649382"/>
              <a:gd name="connsiteX32" fmla="*/ 1947410 w 2866616"/>
              <a:gd name="connsiteY32" fmla="*/ 1632595 h 3649382"/>
              <a:gd name="connsiteX33" fmla="*/ 1817054 w 2866616"/>
              <a:gd name="connsiteY33" fmla="*/ 1835191 h 3649382"/>
              <a:gd name="connsiteX34" fmla="*/ 1606262 w 2866616"/>
              <a:gd name="connsiteY34" fmla="*/ 2073186 h 3649382"/>
              <a:gd name="connsiteX35" fmla="*/ 1492211 w 2866616"/>
              <a:gd name="connsiteY35" fmla="*/ 2224489 h 3649382"/>
              <a:gd name="connsiteX36" fmla="*/ 1398378 w 2866616"/>
              <a:gd name="connsiteY36" fmla="*/ 2331236 h 3649382"/>
              <a:gd name="connsiteX37" fmla="*/ 1357575 w 2866616"/>
              <a:gd name="connsiteY37" fmla="*/ 2168391 h 3649382"/>
              <a:gd name="connsiteX38" fmla="*/ 1537615 w 2866616"/>
              <a:gd name="connsiteY38" fmla="*/ 2067940 h 3649382"/>
              <a:gd name="connsiteX39" fmla="*/ 1728510 w 2866616"/>
              <a:gd name="connsiteY39" fmla="*/ 1897425 h 3649382"/>
              <a:gd name="connsiteX40" fmla="*/ 1853460 w 2866616"/>
              <a:gd name="connsiteY40" fmla="*/ 1726063 h 3649382"/>
              <a:gd name="connsiteX41" fmla="*/ 1960046 w 2866616"/>
              <a:gd name="connsiteY41" fmla="*/ 1492832 h 3649382"/>
              <a:gd name="connsiteX42" fmla="*/ 1985875 w 2866616"/>
              <a:gd name="connsiteY42" fmla="*/ 1293260 h 3649382"/>
              <a:gd name="connsiteX43" fmla="*/ 1979579 w 2866616"/>
              <a:gd name="connsiteY43" fmla="*/ 1026370 h 3649382"/>
              <a:gd name="connsiteX44" fmla="*/ 1886432 w 2866616"/>
              <a:gd name="connsiteY44" fmla="*/ 701847 h 3649382"/>
              <a:gd name="connsiteX45" fmla="*/ 1764871 w 2866616"/>
              <a:gd name="connsiteY45" fmla="*/ 433263 h 3649382"/>
              <a:gd name="connsiteX46" fmla="*/ 1626846 w 2866616"/>
              <a:gd name="connsiteY46" fmla="*/ 261054 h 3649382"/>
              <a:gd name="connsiteX47" fmla="*/ 1420497 w 2866616"/>
              <a:gd name="connsiteY47" fmla="*/ 88844 h 3649382"/>
              <a:gd name="connsiteX48" fmla="*/ 1210713 w 2866616"/>
              <a:gd name="connsiteY48" fmla="*/ 6070 h 3649382"/>
              <a:gd name="connsiteX49" fmla="*/ 1015377 w 2866616"/>
              <a:gd name="connsiteY49" fmla="*/ 8612 h 3649382"/>
              <a:gd name="connsiteX50" fmla="*/ 849464 w 2866616"/>
              <a:gd name="connsiteY50" fmla="*/ 51635 h 3649382"/>
              <a:gd name="connsiteX51" fmla="*/ 702761 w 2866616"/>
              <a:gd name="connsiteY51" fmla="*/ 173517 h 3649382"/>
              <a:gd name="connsiteX52" fmla="*/ 605860 w 2866616"/>
              <a:gd name="connsiteY52" fmla="*/ 311542 h 3649382"/>
              <a:gd name="connsiteX53" fmla="*/ 521713 w 2866616"/>
              <a:gd name="connsiteY53" fmla="*/ 496666 h 3649382"/>
              <a:gd name="connsiteX54" fmla="*/ 435871 w 2866616"/>
              <a:gd name="connsiteY54" fmla="*/ 599863 h 3649382"/>
              <a:gd name="connsiteX55" fmla="*/ 351885 w 2866616"/>
              <a:gd name="connsiteY55" fmla="*/ 804359 h 3649382"/>
              <a:gd name="connsiteX56" fmla="*/ 319920 w 2866616"/>
              <a:gd name="connsiteY56" fmla="*/ 974186 h 3649382"/>
              <a:gd name="connsiteX57" fmla="*/ 302930 w 2866616"/>
              <a:gd name="connsiteY57" fmla="*/ 1248381 h 3649382"/>
              <a:gd name="connsiteX58" fmla="*/ 330979 w 2866616"/>
              <a:gd name="connsiteY58" fmla="*/ 1472774 h 3649382"/>
              <a:gd name="connsiteX59" fmla="*/ 336589 w 2866616"/>
              <a:gd name="connsiteY59" fmla="*/ 1523262 h 3649382"/>
              <a:gd name="connsiteX60" fmla="*/ 353418 w 2866616"/>
              <a:gd name="connsiteY60" fmla="*/ 1635458 h 3649382"/>
              <a:gd name="connsiteX61" fmla="*/ 420736 w 2866616"/>
              <a:gd name="connsiteY61" fmla="*/ 1730825 h 3649382"/>
              <a:gd name="connsiteX0" fmla="*/ 420736 w 2866616"/>
              <a:gd name="connsiteY0" fmla="*/ 1730825 h 3649382"/>
              <a:gd name="connsiteX1" fmla="*/ 291710 w 2866616"/>
              <a:gd name="connsiteY1" fmla="*/ 1809363 h 3649382"/>
              <a:gd name="connsiteX2" fmla="*/ 179514 w 2866616"/>
              <a:gd name="connsiteY2" fmla="*/ 1988877 h 3649382"/>
              <a:gd name="connsiteX3" fmla="*/ 22439 w 2866616"/>
              <a:gd name="connsiteY3" fmla="*/ 2325466 h 3649382"/>
              <a:gd name="connsiteX4" fmla="*/ 0 w 2866616"/>
              <a:gd name="connsiteY4" fmla="*/ 2667665 h 3649382"/>
              <a:gd name="connsiteX5" fmla="*/ 95367 w 2866616"/>
              <a:gd name="connsiteY5" fmla="*/ 3088401 h 3649382"/>
              <a:gd name="connsiteX6" fmla="*/ 280491 w 2866616"/>
              <a:gd name="connsiteY6" fmla="*/ 3363282 h 3649382"/>
              <a:gd name="connsiteX7" fmla="*/ 538542 w 2866616"/>
              <a:gd name="connsiteY7" fmla="*/ 3587674 h 3649382"/>
              <a:gd name="connsiteX8" fmla="*/ 790984 w 2866616"/>
              <a:gd name="connsiteY8" fmla="*/ 3649382 h 3649382"/>
              <a:gd name="connsiteX9" fmla="*/ 1032206 w 2866616"/>
              <a:gd name="connsiteY9" fmla="*/ 3565235 h 3649382"/>
              <a:gd name="connsiteX10" fmla="*/ 1290258 w 2866616"/>
              <a:gd name="connsiteY10" fmla="*/ 3363282 h 3649382"/>
              <a:gd name="connsiteX11" fmla="*/ 1380015 w 2866616"/>
              <a:gd name="connsiteY11" fmla="*/ 3228646 h 3649382"/>
              <a:gd name="connsiteX12" fmla="*/ 1436113 w 2866616"/>
              <a:gd name="connsiteY12" fmla="*/ 3071571 h 3649382"/>
              <a:gd name="connsiteX13" fmla="*/ 1593188 w 2866616"/>
              <a:gd name="connsiteY13" fmla="*/ 3352062 h 3649382"/>
              <a:gd name="connsiteX14" fmla="*/ 1817580 w 2866616"/>
              <a:gd name="connsiteY14" fmla="*/ 3520357 h 3649382"/>
              <a:gd name="connsiteX15" fmla="*/ 2126120 w 2866616"/>
              <a:gd name="connsiteY15" fmla="*/ 3570845 h 3649382"/>
              <a:gd name="connsiteX16" fmla="*/ 2300024 w 2866616"/>
              <a:gd name="connsiteY16" fmla="*/ 3525966 h 3649382"/>
              <a:gd name="connsiteX17" fmla="*/ 2406611 w 2866616"/>
              <a:gd name="connsiteY17" fmla="*/ 3419380 h 3649382"/>
              <a:gd name="connsiteX18" fmla="*/ 2457099 w 2866616"/>
              <a:gd name="connsiteY18" fmla="*/ 3363282 h 3649382"/>
              <a:gd name="connsiteX19" fmla="*/ 2546856 w 2866616"/>
              <a:gd name="connsiteY19" fmla="*/ 3284744 h 3649382"/>
              <a:gd name="connsiteX20" fmla="*/ 2619784 w 2866616"/>
              <a:gd name="connsiteY20" fmla="*/ 3138889 h 3649382"/>
              <a:gd name="connsiteX21" fmla="*/ 2687102 w 2866616"/>
              <a:gd name="connsiteY21" fmla="*/ 3065961 h 3649382"/>
              <a:gd name="connsiteX22" fmla="*/ 2737590 w 2866616"/>
              <a:gd name="connsiteY22" fmla="*/ 2886447 h 3649382"/>
              <a:gd name="connsiteX23" fmla="*/ 2782469 w 2866616"/>
              <a:gd name="connsiteY23" fmla="*/ 2847179 h 3649382"/>
              <a:gd name="connsiteX24" fmla="*/ 2844177 w 2866616"/>
              <a:gd name="connsiteY24" fmla="*/ 2734982 h 3649382"/>
              <a:gd name="connsiteX25" fmla="*/ 2866616 w 2866616"/>
              <a:gd name="connsiteY25" fmla="*/ 2493760 h 3649382"/>
              <a:gd name="connsiteX26" fmla="*/ 2838567 w 2866616"/>
              <a:gd name="connsiteY26" fmla="*/ 2263758 h 3649382"/>
              <a:gd name="connsiteX27" fmla="*/ 2664662 w 2866616"/>
              <a:gd name="connsiteY27" fmla="*/ 1949608 h 3649382"/>
              <a:gd name="connsiteX28" fmla="*/ 2541246 w 2866616"/>
              <a:gd name="connsiteY28" fmla="*/ 1758874 h 3649382"/>
              <a:gd name="connsiteX29" fmla="*/ 2368875 w 2866616"/>
              <a:gd name="connsiteY29" fmla="*/ 1598410 h 3649382"/>
              <a:gd name="connsiteX30" fmla="*/ 2210267 w 2866616"/>
              <a:gd name="connsiteY30" fmla="*/ 1540092 h 3649382"/>
              <a:gd name="connsiteX31" fmla="*/ 2076640 w 2866616"/>
              <a:gd name="connsiteY31" fmla="*/ 1551311 h 3649382"/>
              <a:gd name="connsiteX32" fmla="*/ 1947410 w 2866616"/>
              <a:gd name="connsiteY32" fmla="*/ 1632595 h 3649382"/>
              <a:gd name="connsiteX33" fmla="*/ 1817054 w 2866616"/>
              <a:gd name="connsiteY33" fmla="*/ 1835191 h 3649382"/>
              <a:gd name="connsiteX34" fmla="*/ 1606262 w 2866616"/>
              <a:gd name="connsiteY34" fmla="*/ 2073186 h 3649382"/>
              <a:gd name="connsiteX35" fmla="*/ 1492211 w 2866616"/>
              <a:gd name="connsiteY35" fmla="*/ 2224489 h 3649382"/>
              <a:gd name="connsiteX36" fmla="*/ 1398378 w 2866616"/>
              <a:gd name="connsiteY36" fmla="*/ 2331236 h 3649382"/>
              <a:gd name="connsiteX37" fmla="*/ 1357575 w 2866616"/>
              <a:gd name="connsiteY37" fmla="*/ 2168391 h 3649382"/>
              <a:gd name="connsiteX38" fmla="*/ 1537615 w 2866616"/>
              <a:gd name="connsiteY38" fmla="*/ 2067940 h 3649382"/>
              <a:gd name="connsiteX39" fmla="*/ 1728510 w 2866616"/>
              <a:gd name="connsiteY39" fmla="*/ 1897425 h 3649382"/>
              <a:gd name="connsiteX40" fmla="*/ 1853460 w 2866616"/>
              <a:gd name="connsiteY40" fmla="*/ 1726063 h 3649382"/>
              <a:gd name="connsiteX41" fmla="*/ 1960046 w 2866616"/>
              <a:gd name="connsiteY41" fmla="*/ 1492832 h 3649382"/>
              <a:gd name="connsiteX42" fmla="*/ 1985875 w 2866616"/>
              <a:gd name="connsiteY42" fmla="*/ 1293260 h 3649382"/>
              <a:gd name="connsiteX43" fmla="*/ 1979579 w 2866616"/>
              <a:gd name="connsiteY43" fmla="*/ 1026370 h 3649382"/>
              <a:gd name="connsiteX44" fmla="*/ 1886432 w 2866616"/>
              <a:gd name="connsiteY44" fmla="*/ 701847 h 3649382"/>
              <a:gd name="connsiteX45" fmla="*/ 1764871 w 2866616"/>
              <a:gd name="connsiteY45" fmla="*/ 433263 h 3649382"/>
              <a:gd name="connsiteX46" fmla="*/ 1626846 w 2866616"/>
              <a:gd name="connsiteY46" fmla="*/ 261054 h 3649382"/>
              <a:gd name="connsiteX47" fmla="*/ 1420497 w 2866616"/>
              <a:gd name="connsiteY47" fmla="*/ 88844 h 3649382"/>
              <a:gd name="connsiteX48" fmla="*/ 1210713 w 2866616"/>
              <a:gd name="connsiteY48" fmla="*/ 6070 h 3649382"/>
              <a:gd name="connsiteX49" fmla="*/ 1015377 w 2866616"/>
              <a:gd name="connsiteY49" fmla="*/ 8612 h 3649382"/>
              <a:gd name="connsiteX50" fmla="*/ 849464 w 2866616"/>
              <a:gd name="connsiteY50" fmla="*/ 51635 h 3649382"/>
              <a:gd name="connsiteX51" fmla="*/ 702761 w 2866616"/>
              <a:gd name="connsiteY51" fmla="*/ 173517 h 3649382"/>
              <a:gd name="connsiteX52" fmla="*/ 605860 w 2866616"/>
              <a:gd name="connsiteY52" fmla="*/ 311542 h 3649382"/>
              <a:gd name="connsiteX53" fmla="*/ 521713 w 2866616"/>
              <a:gd name="connsiteY53" fmla="*/ 496666 h 3649382"/>
              <a:gd name="connsiteX54" fmla="*/ 435871 w 2866616"/>
              <a:gd name="connsiteY54" fmla="*/ 599863 h 3649382"/>
              <a:gd name="connsiteX55" fmla="*/ 351885 w 2866616"/>
              <a:gd name="connsiteY55" fmla="*/ 804359 h 3649382"/>
              <a:gd name="connsiteX56" fmla="*/ 319920 w 2866616"/>
              <a:gd name="connsiteY56" fmla="*/ 974186 h 3649382"/>
              <a:gd name="connsiteX57" fmla="*/ 302930 w 2866616"/>
              <a:gd name="connsiteY57" fmla="*/ 1248381 h 3649382"/>
              <a:gd name="connsiteX58" fmla="*/ 330979 w 2866616"/>
              <a:gd name="connsiteY58" fmla="*/ 1472774 h 3649382"/>
              <a:gd name="connsiteX59" fmla="*/ 353418 w 2866616"/>
              <a:gd name="connsiteY59" fmla="*/ 1635458 h 3649382"/>
              <a:gd name="connsiteX60" fmla="*/ 420736 w 2866616"/>
              <a:gd name="connsiteY60" fmla="*/ 1730825 h 3649382"/>
              <a:gd name="connsiteX0" fmla="*/ 420736 w 2866616"/>
              <a:gd name="connsiteY0" fmla="*/ 1730825 h 3649382"/>
              <a:gd name="connsiteX1" fmla="*/ 291710 w 2866616"/>
              <a:gd name="connsiteY1" fmla="*/ 1809363 h 3649382"/>
              <a:gd name="connsiteX2" fmla="*/ 179514 w 2866616"/>
              <a:gd name="connsiteY2" fmla="*/ 1988877 h 3649382"/>
              <a:gd name="connsiteX3" fmla="*/ 22439 w 2866616"/>
              <a:gd name="connsiteY3" fmla="*/ 2325466 h 3649382"/>
              <a:gd name="connsiteX4" fmla="*/ 0 w 2866616"/>
              <a:gd name="connsiteY4" fmla="*/ 2667665 h 3649382"/>
              <a:gd name="connsiteX5" fmla="*/ 95367 w 2866616"/>
              <a:gd name="connsiteY5" fmla="*/ 3088401 h 3649382"/>
              <a:gd name="connsiteX6" fmla="*/ 280491 w 2866616"/>
              <a:gd name="connsiteY6" fmla="*/ 3363282 h 3649382"/>
              <a:gd name="connsiteX7" fmla="*/ 538542 w 2866616"/>
              <a:gd name="connsiteY7" fmla="*/ 3587674 h 3649382"/>
              <a:gd name="connsiteX8" fmla="*/ 790984 w 2866616"/>
              <a:gd name="connsiteY8" fmla="*/ 3649382 h 3649382"/>
              <a:gd name="connsiteX9" fmla="*/ 1032206 w 2866616"/>
              <a:gd name="connsiteY9" fmla="*/ 3565235 h 3649382"/>
              <a:gd name="connsiteX10" fmla="*/ 1290258 w 2866616"/>
              <a:gd name="connsiteY10" fmla="*/ 3363282 h 3649382"/>
              <a:gd name="connsiteX11" fmla="*/ 1380015 w 2866616"/>
              <a:gd name="connsiteY11" fmla="*/ 3228646 h 3649382"/>
              <a:gd name="connsiteX12" fmla="*/ 1436113 w 2866616"/>
              <a:gd name="connsiteY12" fmla="*/ 3071571 h 3649382"/>
              <a:gd name="connsiteX13" fmla="*/ 1593188 w 2866616"/>
              <a:gd name="connsiteY13" fmla="*/ 3352062 h 3649382"/>
              <a:gd name="connsiteX14" fmla="*/ 1817580 w 2866616"/>
              <a:gd name="connsiteY14" fmla="*/ 3520357 h 3649382"/>
              <a:gd name="connsiteX15" fmla="*/ 2126120 w 2866616"/>
              <a:gd name="connsiteY15" fmla="*/ 3570845 h 3649382"/>
              <a:gd name="connsiteX16" fmla="*/ 2300024 w 2866616"/>
              <a:gd name="connsiteY16" fmla="*/ 3525966 h 3649382"/>
              <a:gd name="connsiteX17" fmla="*/ 2406611 w 2866616"/>
              <a:gd name="connsiteY17" fmla="*/ 3419380 h 3649382"/>
              <a:gd name="connsiteX18" fmla="*/ 2457099 w 2866616"/>
              <a:gd name="connsiteY18" fmla="*/ 3363282 h 3649382"/>
              <a:gd name="connsiteX19" fmla="*/ 2546856 w 2866616"/>
              <a:gd name="connsiteY19" fmla="*/ 3284744 h 3649382"/>
              <a:gd name="connsiteX20" fmla="*/ 2619784 w 2866616"/>
              <a:gd name="connsiteY20" fmla="*/ 3138889 h 3649382"/>
              <a:gd name="connsiteX21" fmla="*/ 2687102 w 2866616"/>
              <a:gd name="connsiteY21" fmla="*/ 3065961 h 3649382"/>
              <a:gd name="connsiteX22" fmla="*/ 2737590 w 2866616"/>
              <a:gd name="connsiteY22" fmla="*/ 2886447 h 3649382"/>
              <a:gd name="connsiteX23" fmla="*/ 2782469 w 2866616"/>
              <a:gd name="connsiteY23" fmla="*/ 2847179 h 3649382"/>
              <a:gd name="connsiteX24" fmla="*/ 2844177 w 2866616"/>
              <a:gd name="connsiteY24" fmla="*/ 2734982 h 3649382"/>
              <a:gd name="connsiteX25" fmla="*/ 2866616 w 2866616"/>
              <a:gd name="connsiteY25" fmla="*/ 2493760 h 3649382"/>
              <a:gd name="connsiteX26" fmla="*/ 2838567 w 2866616"/>
              <a:gd name="connsiteY26" fmla="*/ 2263758 h 3649382"/>
              <a:gd name="connsiteX27" fmla="*/ 2664662 w 2866616"/>
              <a:gd name="connsiteY27" fmla="*/ 1949608 h 3649382"/>
              <a:gd name="connsiteX28" fmla="*/ 2541246 w 2866616"/>
              <a:gd name="connsiteY28" fmla="*/ 1758874 h 3649382"/>
              <a:gd name="connsiteX29" fmla="*/ 2368875 w 2866616"/>
              <a:gd name="connsiteY29" fmla="*/ 1598410 h 3649382"/>
              <a:gd name="connsiteX30" fmla="*/ 2210267 w 2866616"/>
              <a:gd name="connsiteY30" fmla="*/ 1540092 h 3649382"/>
              <a:gd name="connsiteX31" fmla="*/ 2076640 w 2866616"/>
              <a:gd name="connsiteY31" fmla="*/ 1551311 h 3649382"/>
              <a:gd name="connsiteX32" fmla="*/ 1947410 w 2866616"/>
              <a:gd name="connsiteY32" fmla="*/ 1632595 h 3649382"/>
              <a:gd name="connsiteX33" fmla="*/ 1817054 w 2866616"/>
              <a:gd name="connsiteY33" fmla="*/ 1835191 h 3649382"/>
              <a:gd name="connsiteX34" fmla="*/ 1606262 w 2866616"/>
              <a:gd name="connsiteY34" fmla="*/ 2073186 h 3649382"/>
              <a:gd name="connsiteX35" fmla="*/ 1492211 w 2866616"/>
              <a:gd name="connsiteY35" fmla="*/ 2224489 h 3649382"/>
              <a:gd name="connsiteX36" fmla="*/ 1398378 w 2866616"/>
              <a:gd name="connsiteY36" fmla="*/ 2331236 h 3649382"/>
              <a:gd name="connsiteX37" fmla="*/ 1357575 w 2866616"/>
              <a:gd name="connsiteY37" fmla="*/ 2168391 h 3649382"/>
              <a:gd name="connsiteX38" fmla="*/ 1537615 w 2866616"/>
              <a:gd name="connsiteY38" fmla="*/ 2067940 h 3649382"/>
              <a:gd name="connsiteX39" fmla="*/ 1728510 w 2866616"/>
              <a:gd name="connsiteY39" fmla="*/ 1897425 h 3649382"/>
              <a:gd name="connsiteX40" fmla="*/ 1853460 w 2866616"/>
              <a:gd name="connsiteY40" fmla="*/ 1726063 h 3649382"/>
              <a:gd name="connsiteX41" fmla="*/ 1960046 w 2866616"/>
              <a:gd name="connsiteY41" fmla="*/ 1492832 h 3649382"/>
              <a:gd name="connsiteX42" fmla="*/ 1985875 w 2866616"/>
              <a:gd name="connsiteY42" fmla="*/ 1293260 h 3649382"/>
              <a:gd name="connsiteX43" fmla="*/ 1979579 w 2866616"/>
              <a:gd name="connsiteY43" fmla="*/ 1026370 h 3649382"/>
              <a:gd name="connsiteX44" fmla="*/ 1886432 w 2866616"/>
              <a:gd name="connsiteY44" fmla="*/ 701847 h 3649382"/>
              <a:gd name="connsiteX45" fmla="*/ 1764871 w 2866616"/>
              <a:gd name="connsiteY45" fmla="*/ 433263 h 3649382"/>
              <a:gd name="connsiteX46" fmla="*/ 1626846 w 2866616"/>
              <a:gd name="connsiteY46" fmla="*/ 261054 h 3649382"/>
              <a:gd name="connsiteX47" fmla="*/ 1420497 w 2866616"/>
              <a:gd name="connsiteY47" fmla="*/ 88844 h 3649382"/>
              <a:gd name="connsiteX48" fmla="*/ 1210713 w 2866616"/>
              <a:gd name="connsiteY48" fmla="*/ 6070 h 3649382"/>
              <a:gd name="connsiteX49" fmla="*/ 1015377 w 2866616"/>
              <a:gd name="connsiteY49" fmla="*/ 8612 h 3649382"/>
              <a:gd name="connsiteX50" fmla="*/ 849464 w 2866616"/>
              <a:gd name="connsiteY50" fmla="*/ 51635 h 3649382"/>
              <a:gd name="connsiteX51" fmla="*/ 702761 w 2866616"/>
              <a:gd name="connsiteY51" fmla="*/ 173517 h 3649382"/>
              <a:gd name="connsiteX52" fmla="*/ 605860 w 2866616"/>
              <a:gd name="connsiteY52" fmla="*/ 311542 h 3649382"/>
              <a:gd name="connsiteX53" fmla="*/ 521713 w 2866616"/>
              <a:gd name="connsiteY53" fmla="*/ 496666 h 3649382"/>
              <a:gd name="connsiteX54" fmla="*/ 435871 w 2866616"/>
              <a:gd name="connsiteY54" fmla="*/ 599863 h 3649382"/>
              <a:gd name="connsiteX55" fmla="*/ 351885 w 2866616"/>
              <a:gd name="connsiteY55" fmla="*/ 804359 h 3649382"/>
              <a:gd name="connsiteX56" fmla="*/ 319920 w 2866616"/>
              <a:gd name="connsiteY56" fmla="*/ 974186 h 3649382"/>
              <a:gd name="connsiteX57" fmla="*/ 302930 w 2866616"/>
              <a:gd name="connsiteY57" fmla="*/ 1248381 h 3649382"/>
              <a:gd name="connsiteX58" fmla="*/ 330979 w 2866616"/>
              <a:gd name="connsiteY58" fmla="*/ 1472774 h 3649382"/>
              <a:gd name="connsiteX59" fmla="*/ 374849 w 2866616"/>
              <a:gd name="connsiteY59" fmla="*/ 1628314 h 3649382"/>
              <a:gd name="connsiteX60" fmla="*/ 420736 w 2866616"/>
              <a:gd name="connsiteY60" fmla="*/ 1730825 h 3649382"/>
              <a:gd name="connsiteX0" fmla="*/ 437405 w 2866616"/>
              <a:gd name="connsiteY0" fmla="*/ 1721300 h 3649382"/>
              <a:gd name="connsiteX1" fmla="*/ 291710 w 2866616"/>
              <a:gd name="connsiteY1" fmla="*/ 1809363 h 3649382"/>
              <a:gd name="connsiteX2" fmla="*/ 179514 w 2866616"/>
              <a:gd name="connsiteY2" fmla="*/ 1988877 h 3649382"/>
              <a:gd name="connsiteX3" fmla="*/ 22439 w 2866616"/>
              <a:gd name="connsiteY3" fmla="*/ 2325466 h 3649382"/>
              <a:gd name="connsiteX4" fmla="*/ 0 w 2866616"/>
              <a:gd name="connsiteY4" fmla="*/ 2667665 h 3649382"/>
              <a:gd name="connsiteX5" fmla="*/ 95367 w 2866616"/>
              <a:gd name="connsiteY5" fmla="*/ 3088401 h 3649382"/>
              <a:gd name="connsiteX6" fmla="*/ 280491 w 2866616"/>
              <a:gd name="connsiteY6" fmla="*/ 3363282 h 3649382"/>
              <a:gd name="connsiteX7" fmla="*/ 538542 w 2866616"/>
              <a:gd name="connsiteY7" fmla="*/ 3587674 h 3649382"/>
              <a:gd name="connsiteX8" fmla="*/ 790984 w 2866616"/>
              <a:gd name="connsiteY8" fmla="*/ 3649382 h 3649382"/>
              <a:gd name="connsiteX9" fmla="*/ 1032206 w 2866616"/>
              <a:gd name="connsiteY9" fmla="*/ 3565235 h 3649382"/>
              <a:gd name="connsiteX10" fmla="*/ 1290258 w 2866616"/>
              <a:gd name="connsiteY10" fmla="*/ 3363282 h 3649382"/>
              <a:gd name="connsiteX11" fmla="*/ 1380015 w 2866616"/>
              <a:gd name="connsiteY11" fmla="*/ 3228646 h 3649382"/>
              <a:gd name="connsiteX12" fmla="*/ 1436113 w 2866616"/>
              <a:gd name="connsiteY12" fmla="*/ 3071571 h 3649382"/>
              <a:gd name="connsiteX13" fmla="*/ 1593188 w 2866616"/>
              <a:gd name="connsiteY13" fmla="*/ 3352062 h 3649382"/>
              <a:gd name="connsiteX14" fmla="*/ 1817580 w 2866616"/>
              <a:gd name="connsiteY14" fmla="*/ 3520357 h 3649382"/>
              <a:gd name="connsiteX15" fmla="*/ 2126120 w 2866616"/>
              <a:gd name="connsiteY15" fmla="*/ 3570845 h 3649382"/>
              <a:gd name="connsiteX16" fmla="*/ 2300024 w 2866616"/>
              <a:gd name="connsiteY16" fmla="*/ 3525966 h 3649382"/>
              <a:gd name="connsiteX17" fmla="*/ 2406611 w 2866616"/>
              <a:gd name="connsiteY17" fmla="*/ 3419380 h 3649382"/>
              <a:gd name="connsiteX18" fmla="*/ 2457099 w 2866616"/>
              <a:gd name="connsiteY18" fmla="*/ 3363282 h 3649382"/>
              <a:gd name="connsiteX19" fmla="*/ 2546856 w 2866616"/>
              <a:gd name="connsiteY19" fmla="*/ 3284744 h 3649382"/>
              <a:gd name="connsiteX20" fmla="*/ 2619784 w 2866616"/>
              <a:gd name="connsiteY20" fmla="*/ 3138889 h 3649382"/>
              <a:gd name="connsiteX21" fmla="*/ 2687102 w 2866616"/>
              <a:gd name="connsiteY21" fmla="*/ 3065961 h 3649382"/>
              <a:gd name="connsiteX22" fmla="*/ 2737590 w 2866616"/>
              <a:gd name="connsiteY22" fmla="*/ 2886447 h 3649382"/>
              <a:gd name="connsiteX23" fmla="*/ 2782469 w 2866616"/>
              <a:gd name="connsiteY23" fmla="*/ 2847179 h 3649382"/>
              <a:gd name="connsiteX24" fmla="*/ 2844177 w 2866616"/>
              <a:gd name="connsiteY24" fmla="*/ 2734982 h 3649382"/>
              <a:gd name="connsiteX25" fmla="*/ 2866616 w 2866616"/>
              <a:gd name="connsiteY25" fmla="*/ 2493760 h 3649382"/>
              <a:gd name="connsiteX26" fmla="*/ 2838567 w 2866616"/>
              <a:gd name="connsiteY26" fmla="*/ 2263758 h 3649382"/>
              <a:gd name="connsiteX27" fmla="*/ 2664662 w 2866616"/>
              <a:gd name="connsiteY27" fmla="*/ 1949608 h 3649382"/>
              <a:gd name="connsiteX28" fmla="*/ 2541246 w 2866616"/>
              <a:gd name="connsiteY28" fmla="*/ 1758874 h 3649382"/>
              <a:gd name="connsiteX29" fmla="*/ 2368875 w 2866616"/>
              <a:gd name="connsiteY29" fmla="*/ 1598410 h 3649382"/>
              <a:gd name="connsiteX30" fmla="*/ 2210267 w 2866616"/>
              <a:gd name="connsiteY30" fmla="*/ 1540092 h 3649382"/>
              <a:gd name="connsiteX31" fmla="*/ 2076640 w 2866616"/>
              <a:gd name="connsiteY31" fmla="*/ 1551311 h 3649382"/>
              <a:gd name="connsiteX32" fmla="*/ 1947410 w 2866616"/>
              <a:gd name="connsiteY32" fmla="*/ 1632595 h 3649382"/>
              <a:gd name="connsiteX33" fmla="*/ 1817054 w 2866616"/>
              <a:gd name="connsiteY33" fmla="*/ 1835191 h 3649382"/>
              <a:gd name="connsiteX34" fmla="*/ 1606262 w 2866616"/>
              <a:gd name="connsiteY34" fmla="*/ 2073186 h 3649382"/>
              <a:gd name="connsiteX35" fmla="*/ 1492211 w 2866616"/>
              <a:gd name="connsiteY35" fmla="*/ 2224489 h 3649382"/>
              <a:gd name="connsiteX36" fmla="*/ 1398378 w 2866616"/>
              <a:gd name="connsiteY36" fmla="*/ 2331236 h 3649382"/>
              <a:gd name="connsiteX37" fmla="*/ 1357575 w 2866616"/>
              <a:gd name="connsiteY37" fmla="*/ 2168391 h 3649382"/>
              <a:gd name="connsiteX38" fmla="*/ 1537615 w 2866616"/>
              <a:gd name="connsiteY38" fmla="*/ 2067940 h 3649382"/>
              <a:gd name="connsiteX39" fmla="*/ 1728510 w 2866616"/>
              <a:gd name="connsiteY39" fmla="*/ 1897425 h 3649382"/>
              <a:gd name="connsiteX40" fmla="*/ 1853460 w 2866616"/>
              <a:gd name="connsiteY40" fmla="*/ 1726063 h 3649382"/>
              <a:gd name="connsiteX41" fmla="*/ 1960046 w 2866616"/>
              <a:gd name="connsiteY41" fmla="*/ 1492832 h 3649382"/>
              <a:gd name="connsiteX42" fmla="*/ 1985875 w 2866616"/>
              <a:gd name="connsiteY42" fmla="*/ 1293260 h 3649382"/>
              <a:gd name="connsiteX43" fmla="*/ 1979579 w 2866616"/>
              <a:gd name="connsiteY43" fmla="*/ 1026370 h 3649382"/>
              <a:gd name="connsiteX44" fmla="*/ 1886432 w 2866616"/>
              <a:gd name="connsiteY44" fmla="*/ 701847 h 3649382"/>
              <a:gd name="connsiteX45" fmla="*/ 1764871 w 2866616"/>
              <a:gd name="connsiteY45" fmla="*/ 433263 h 3649382"/>
              <a:gd name="connsiteX46" fmla="*/ 1626846 w 2866616"/>
              <a:gd name="connsiteY46" fmla="*/ 261054 h 3649382"/>
              <a:gd name="connsiteX47" fmla="*/ 1420497 w 2866616"/>
              <a:gd name="connsiteY47" fmla="*/ 88844 h 3649382"/>
              <a:gd name="connsiteX48" fmla="*/ 1210713 w 2866616"/>
              <a:gd name="connsiteY48" fmla="*/ 6070 h 3649382"/>
              <a:gd name="connsiteX49" fmla="*/ 1015377 w 2866616"/>
              <a:gd name="connsiteY49" fmla="*/ 8612 h 3649382"/>
              <a:gd name="connsiteX50" fmla="*/ 849464 w 2866616"/>
              <a:gd name="connsiteY50" fmla="*/ 51635 h 3649382"/>
              <a:gd name="connsiteX51" fmla="*/ 702761 w 2866616"/>
              <a:gd name="connsiteY51" fmla="*/ 173517 h 3649382"/>
              <a:gd name="connsiteX52" fmla="*/ 605860 w 2866616"/>
              <a:gd name="connsiteY52" fmla="*/ 311542 h 3649382"/>
              <a:gd name="connsiteX53" fmla="*/ 521713 w 2866616"/>
              <a:gd name="connsiteY53" fmla="*/ 496666 h 3649382"/>
              <a:gd name="connsiteX54" fmla="*/ 435871 w 2866616"/>
              <a:gd name="connsiteY54" fmla="*/ 599863 h 3649382"/>
              <a:gd name="connsiteX55" fmla="*/ 351885 w 2866616"/>
              <a:gd name="connsiteY55" fmla="*/ 804359 h 3649382"/>
              <a:gd name="connsiteX56" fmla="*/ 319920 w 2866616"/>
              <a:gd name="connsiteY56" fmla="*/ 974186 h 3649382"/>
              <a:gd name="connsiteX57" fmla="*/ 302930 w 2866616"/>
              <a:gd name="connsiteY57" fmla="*/ 1248381 h 3649382"/>
              <a:gd name="connsiteX58" fmla="*/ 330979 w 2866616"/>
              <a:gd name="connsiteY58" fmla="*/ 1472774 h 3649382"/>
              <a:gd name="connsiteX59" fmla="*/ 374849 w 2866616"/>
              <a:gd name="connsiteY59" fmla="*/ 1628314 h 3649382"/>
              <a:gd name="connsiteX60" fmla="*/ 437405 w 2866616"/>
              <a:gd name="connsiteY60" fmla="*/ 1721300 h 3649382"/>
              <a:gd name="connsiteX0" fmla="*/ 437405 w 2866616"/>
              <a:gd name="connsiteY0" fmla="*/ 1721300 h 3649382"/>
              <a:gd name="connsiteX1" fmla="*/ 310760 w 2866616"/>
              <a:gd name="connsiteY1" fmla="*/ 1847463 h 3649382"/>
              <a:gd name="connsiteX2" fmla="*/ 179514 w 2866616"/>
              <a:gd name="connsiteY2" fmla="*/ 1988877 h 3649382"/>
              <a:gd name="connsiteX3" fmla="*/ 22439 w 2866616"/>
              <a:gd name="connsiteY3" fmla="*/ 2325466 h 3649382"/>
              <a:gd name="connsiteX4" fmla="*/ 0 w 2866616"/>
              <a:gd name="connsiteY4" fmla="*/ 2667665 h 3649382"/>
              <a:gd name="connsiteX5" fmla="*/ 95367 w 2866616"/>
              <a:gd name="connsiteY5" fmla="*/ 3088401 h 3649382"/>
              <a:gd name="connsiteX6" fmla="*/ 280491 w 2866616"/>
              <a:gd name="connsiteY6" fmla="*/ 3363282 h 3649382"/>
              <a:gd name="connsiteX7" fmla="*/ 538542 w 2866616"/>
              <a:gd name="connsiteY7" fmla="*/ 3587674 h 3649382"/>
              <a:gd name="connsiteX8" fmla="*/ 790984 w 2866616"/>
              <a:gd name="connsiteY8" fmla="*/ 3649382 h 3649382"/>
              <a:gd name="connsiteX9" fmla="*/ 1032206 w 2866616"/>
              <a:gd name="connsiteY9" fmla="*/ 3565235 h 3649382"/>
              <a:gd name="connsiteX10" fmla="*/ 1290258 w 2866616"/>
              <a:gd name="connsiteY10" fmla="*/ 3363282 h 3649382"/>
              <a:gd name="connsiteX11" fmla="*/ 1380015 w 2866616"/>
              <a:gd name="connsiteY11" fmla="*/ 3228646 h 3649382"/>
              <a:gd name="connsiteX12" fmla="*/ 1436113 w 2866616"/>
              <a:gd name="connsiteY12" fmla="*/ 3071571 h 3649382"/>
              <a:gd name="connsiteX13" fmla="*/ 1593188 w 2866616"/>
              <a:gd name="connsiteY13" fmla="*/ 3352062 h 3649382"/>
              <a:gd name="connsiteX14" fmla="*/ 1817580 w 2866616"/>
              <a:gd name="connsiteY14" fmla="*/ 3520357 h 3649382"/>
              <a:gd name="connsiteX15" fmla="*/ 2126120 w 2866616"/>
              <a:gd name="connsiteY15" fmla="*/ 3570845 h 3649382"/>
              <a:gd name="connsiteX16" fmla="*/ 2300024 w 2866616"/>
              <a:gd name="connsiteY16" fmla="*/ 3525966 h 3649382"/>
              <a:gd name="connsiteX17" fmla="*/ 2406611 w 2866616"/>
              <a:gd name="connsiteY17" fmla="*/ 3419380 h 3649382"/>
              <a:gd name="connsiteX18" fmla="*/ 2457099 w 2866616"/>
              <a:gd name="connsiteY18" fmla="*/ 3363282 h 3649382"/>
              <a:gd name="connsiteX19" fmla="*/ 2546856 w 2866616"/>
              <a:gd name="connsiteY19" fmla="*/ 3284744 h 3649382"/>
              <a:gd name="connsiteX20" fmla="*/ 2619784 w 2866616"/>
              <a:gd name="connsiteY20" fmla="*/ 3138889 h 3649382"/>
              <a:gd name="connsiteX21" fmla="*/ 2687102 w 2866616"/>
              <a:gd name="connsiteY21" fmla="*/ 3065961 h 3649382"/>
              <a:gd name="connsiteX22" fmla="*/ 2737590 w 2866616"/>
              <a:gd name="connsiteY22" fmla="*/ 2886447 h 3649382"/>
              <a:gd name="connsiteX23" fmla="*/ 2782469 w 2866616"/>
              <a:gd name="connsiteY23" fmla="*/ 2847179 h 3649382"/>
              <a:gd name="connsiteX24" fmla="*/ 2844177 w 2866616"/>
              <a:gd name="connsiteY24" fmla="*/ 2734982 h 3649382"/>
              <a:gd name="connsiteX25" fmla="*/ 2866616 w 2866616"/>
              <a:gd name="connsiteY25" fmla="*/ 2493760 h 3649382"/>
              <a:gd name="connsiteX26" fmla="*/ 2838567 w 2866616"/>
              <a:gd name="connsiteY26" fmla="*/ 2263758 h 3649382"/>
              <a:gd name="connsiteX27" fmla="*/ 2664662 w 2866616"/>
              <a:gd name="connsiteY27" fmla="*/ 1949608 h 3649382"/>
              <a:gd name="connsiteX28" fmla="*/ 2541246 w 2866616"/>
              <a:gd name="connsiteY28" fmla="*/ 1758874 h 3649382"/>
              <a:gd name="connsiteX29" fmla="*/ 2368875 w 2866616"/>
              <a:gd name="connsiteY29" fmla="*/ 1598410 h 3649382"/>
              <a:gd name="connsiteX30" fmla="*/ 2210267 w 2866616"/>
              <a:gd name="connsiteY30" fmla="*/ 1540092 h 3649382"/>
              <a:gd name="connsiteX31" fmla="*/ 2076640 w 2866616"/>
              <a:gd name="connsiteY31" fmla="*/ 1551311 h 3649382"/>
              <a:gd name="connsiteX32" fmla="*/ 1947410 w 2866616"/>
              <a:gd name="connsiteY32" fmla="*/ 1632595 h 3649382"/>
              <a:gd name="connsiteX33" fmla="*/ 1817054 w 2866616"/>
              <a:gd name="connsiteY33" fmla="*/ 1835191 h 3649382"/>
              <a:gd name="connsiteX34" fmla="*/ 1606262 w 2866616"/>
              <a:gd name="connsiteY34" fmla="*/ 2073186 h 3649382"/>
              <a:gd name="connsiteX35" fmla="*/ 1492211 w 2866616"/>
              <a:gd name="connsiteY35" fmla="*/ 2224489 h 3649382"/>
              <a:gd name="connsiteX36" fmla="*/ 1398378 w 2866616"/>
              <a:gd name="connsiteY36" fmla="*/ 2331236 h 3649382"/>
              <a:gd name="connsiteX37" fmla="*/ 1357575 w 2866616"/>
              <a:gd name="connsiteY37" fmla="*/ 2168391 h 3649382"/>
              <a:gd name="connsiteX38" fmla="*/ 1537615 w 2866616"/>
              <a:gd name="connsiteY38" fmla="*/ 2067940 h 3649382"/>
              <a:gd name="connsiteX39" fmla="*/ 1728510 w 2866616"/>
              <a:gd name="connsiteY39" fmla="*/ 1897425 h 3649382"/>
              <a:gd name="connsiteX40" fmla="*/ 1853460 w 2866616"/>
              <a:gd name="connsiteY40" fmla="*/ 1726063 h 3649382"/>
              <a:gd name="connsiteX41" fmla="*/ 1960046 w 2866616"/>
              <a:gd name="connsiteY41" fmla="*/ 1492832 h 3649382"/>
              <a:gd name="connsiteX42" fmla="*/ 1985875 w 2866616"/>
              <a:gd name="connsiteY42" fmla="*/ 1293260 h 3649382"/>
              <a:gd name="connsiteX43" fmla="*/ 1979579 w 2866616"/>
              <a:gd name="connsiteY43" fmla="*/ 1026370 h 3649382"/>
              <a:gd name="connsiteX44" fmla="*/ 1886432 w 2866616"/>
              <a:gd name="connsiteY44" fmla="*/ 701847 h 3649382"/>
              <a:gd name="connsiteX45" fmla="*/ 1764871 w 2866616"/>
              <a:gd name="connsiteY45" fmla="*/ 433263 h 3649382"/>
              <a:gd name="connsiteX46" fmla="*/ 1626846 w 2866616"/>
              <a:gd name="connsiteY46" fmla="*/ 261054 h 3649382"/>
              <a:gd name="connsiteX47" fmla="*/ 1420497 w 2866616"/>
              <a:gd name="connsiteY47" fmla="*/ 88844 h 3649382"/>
              <a:gd name="connsiteX48" fmla="*/ 1210713 w 2866616"/>
              <a:gd name="connsiteY48" fmla="*/ 6070 h 3649382"/>
              <a:gd name="connsiteX49" fmla="*/ 1015377 w 2866616"/>
              <a:gd name="connsiteY49" fmla="*/ 8612 h 3649382"/>
              <a:gd name="connsiteX50" fmla="*/ 849464 w 2866616"/>
              <a:gd name="connsiteY50" fmla="*/ 51635 h 3649382"/>
              <a:gd name="connsiteX51" fmla="*/ 702761 w 2866616"/>
              <a:gd name="connsiteY51" fmla="*/ 173517 h 3649382"/>
              <a:gd name="connsiteX52" fmla="*/ 605860 w 2866616"/>
              <a:gd name="connsiteY52" fmla="*/ 311542 h 3649382"/>
              <a:gd name="connsiteX53" fmla="*/ 521713 w 2866616"/>
              <a:gd name="connsiteY53" fmla="*/ 496666 h 3649382"/>
              <a:gd name="connsiteX54" fmla="*/ 435871 w 2866616"/>
              <a:gd name="connsiteY54" fmla="*/ 599863 h 3649382"/>
              <a:gd name="connsiteX55" fmla="*/ 351885 w 2866616"/>
              <a:gd name="connsiteY55" fmla="*/ 804359 h 3649382"/>
              <a:gd name="connsiteX56" fmla="*/ 319920 w 2866616"/>
              <a:gd name="connsiteY56" fmla="*/ 974186 h 3649382"/>
              <a:gd name="connsiteX57" fmla="*/ 302930 w 2866616"/>
              <a:gd name="connsiteY57" fmla="*/ 1248381 h 3649382"/>
              <a:gd name="connsiteX58" fmla="*/ 330979 w 2866616"/>
              <a:gd name="connsiteY58" fmla="*/ 1472774 h 3649382"/>
              <a:gd name="connsiteX59" fmla="*/ 374849 w 2866616"/>
              <a:gd name="connsiteY59" fmla="*/ 1628314 h 3649382"/>
              <a:gd name="connsiteX60" fmla="*/ 437405 w 2866616"/>
              <a:gd name="connsiteY60" fmla="*/ 1721300 h 3649382"/>
              <a:gd name="connsiteX0" fmla="*/ 437405 w 2866616"/>
              <a:gd name="connsiteY0" fmla="*/ 1721300 h 3649382"/>
              <a:gd name="connsiteX1" fmla="*/ 310760 w 2866616"/>
              <a:gd name="connsiteY1" fmla="*/ 1847463 h 3649382"/>
              <a:gd name="connsiteX2" fmla="*/ 184276 w 2866616"/>
              <a:gd name="connsiteY2" fmla="*/ 2005546 h 3649382"/>
              <a:gd name="connsiteX3" fmla="*/ 22439 w 2866616"/>
              <a:gd name="connsiteY3" fmla="*/ 2325466 h 3649382"/>
              <a:gd name="connsiteX4" fmla="*/ 0 w 2866616"/>
              <a:gd name="connsiteY4" fmla="*/ 2667665 h 3649382"/>
              <a:gd name="connsiteX5" fmla="*/ 95367 w 2866616"/>
              <a:gd name="connsiteY5" fmla="*/ 3088401 h 3649382"/>
              <a:gd name="connsiteX6" fmla="*/ 280491 w 2866616"/>
              <a:gd name="connsiteY6" fmla="*/ 3363282 h 3649382"/>
              <a:gd name="connsiteX7" fmla="*/ 538542 w 2866616"/>
              <a:gd name="connsiteY7" fmla="*/ 3587674 h 3649382"/>
              <a:gd name="connsiteX8" fmla="*/ 790984 w 2866616"/>
              <a:gd name="connsiteY8" fmla="*/ 3649382 h 3649382"/>
              <a:gd name="connsiteX9" fmla="*/ 1032206 w 2866616"/>
              <a:gd name="connsiteY9" fmla="*/ 3565235 h 3649382"/>
              <a:gd name="connsiteX10" fmla="*/ 1290258 w 2866616"/>
              <a:gd name="connsiteY10" fmla="*/ 3363282 h 3649382"/>
              <a:gd name="connsiteX11" fmla="*/ 1380015 w 2866616"/>
              <a:gd name="connsiteY11" fmla="*/ 3228646 h 3649382"/>
              <a:gd name="connsiteX12" fmla="*/ 1436113 w 2866616"/>
              <a:gd name="connsiteY12" fmla="*/ 3071571 h 3649382"/>
              <a:gd name="connsiteX13" fmla="*/ 1593188 w 2866616"/>
              <a:gd name="connsiteY13" fmla="*/ 3352062 h 3649382"/>
              <a:gd name="connsiteX14" fmla="*/ 1817580 w 2866616"/>
              <a:gd name="connsiteY14" fmla="*/ 3520357 h 3649382"/>
              <a:gd name="connsiteX15" fmla="*/ 2126120 w 2866616"/>
              <a:gd name="connsiteY15" fmla="*/ 3570845 h 3649382"/>
              <a:gd name="connsiteX16" fmla="*/ 2300024 w 2866616"/>
              <a:gd name="connsiteY16" fmla="*/ 3525966 h 3649382"/>
              <a:gd name="connsiteX17" fmla="*/ 2406611 w 2866616"/>
              <a:gd name="connsiteY17" fmla="*/ 3419380 h 3649382"/>
              <a:gd name="connsiteX18" fmla="*/ 2457099 w 2866616"/>
              <a:gd name="connsiteY18" fmla="*/ 3363282 h 3649382"/>
              <a:gd name="connsiteX19" fmla="*/ 2546856 w 2866616"/>
              <a:gd name="connsiteY19" fmla="*/ 3284744 h 3649382"/>
              <a:gd name="connsiteX20" fmla="*/ 2619784 w 2866616"/>
              <a:gd name="connsiteY20" fmla="*/ 3138889 h 3649382"/>
              <a:gd name="connsiteX21" fmla="*/ 2687102 w 2866616"/>
              <a:gd name="connsiteY21" fmla="*/ 3065961 h 3649382"/>
              <a:gd name="connsiteX22" fmla="*/ 2737590 w 2866616"/>
              <a:gd name="connsiteY22" fmla="*/ 2886447 h 3649382"/>
              <a:gd name="connsiteX23" fmla="*/ 2782469 w 2866616"/>
              <a:gd name="connsiteY23" fmla="*/ 2847179 h 3649382"/>
              <a:gd name="connsiteX24" fmla="*/ 2844177 w 2866616"/>
              <a:gd name="connsiteY24" fmla="*/ 2734982 h 3649382"/>
              <a:gd name="connsiteX25" fmla="*/ 2866616 w 2866616"/>
              <a:gd name="connsiteY25" fmla="*/ 2493760 h 3649382"/>
              <a:gd name="connsiteX26" fmla="*/ 2838567 w 2866616"/>
              <a:gd name="connsiteY26" fmla="*/ 2263758 h 3649382"/>
              <a:gd name="connsiteX27" fmla="*/ 2664662 w 2866616"/>
              <a:gd name="connsiteY27" fmla="*/ 1949608 h 3649382"/>
              <a:gd name="connsiteX28" fmla="*/ 2541246 w 2866616"/>
              <a:gd name="connsiteY28" fmla="*/ 1758874 h 3649382"/>
              <a:gd name="connsiteX29" fmla="*/ 2368875 w 2866616"/>
              <a:gd name="connsiteY29" fmla="*/ 1598410 h 3649382"/>
              <a:gd name="connsiteX30" fmla="*/ 2210267 w 2866616"/>
              <a:gd name="connsiteY30" fmla="*/ 1540092 h 3649382"/>
              <a:gd name="connsiteX31" fmla="*/ 2076640 w 2866616"/>
              <a:gd name="connsiteY31" fmla="*/ 1551311 h 3649382"/>
              <a:gd name="connsiteX32" fmla="*/ 1947410 w 2866616"/>
              <a:gd name="connsiteY32" fmla="*/ 1632595 h 3649382"/>
              <a:gd name="connsiteX33" fmla="*/ 1817054 w 2866616"/>
              <a:gd name="connsiteY33" fmla="*/ 1835191 h 3649382"/>
              <a:gd name="connsiteX34" fmla="*/ 1606262 w 2866616"/>
              <a:gd name="connsiteY34" fmla="*/ 2073186 h 3649382"/>
              <a:gd name="connsiteX35" fmla="*/ 1492211 w 2866616"/>
              <a:gd name="connsiteY35" fmla="*/ 2224489 h 3649382"/>
              <a:gd name="connsiteX36" fmla="*/ 1398378 w 2866616"/>
              <a:gd name="connsiteY36" fmla="*/ 2331236 h 3649382"/>
              <a:gd name="connsiteX37" fmla="*/ 1357575 w 2866616"/>
              <a:gd name="connsiteY37" fmla="*/ 2168391 h 3649382"/>
              <a:gd name="connsiteX38" fmla="*/ 1537615 w 2866616"/>
              <a:gd name="connsiteY38" fmla="*/ 2067940 h 3649382"/>
              <a:gd name="connsiteX39" fmla="*/ 1728510 w 2866616"/>
              <a:gd name="connsiteY39" fmla="*/ 1897425 h 3649382"/>
              <a:gd name="connsiteX40" fmla="*/ 1853460 w 2866616"/>
              <a:gd name="connsiteY40" fmla="*/ 1726063 h 3649382"/>
              <a:gd name="connsiteX41" fmla="*/ 1960046 w 2866616"/>
              <a:gd name="connsiteY41" fmla="*/ 1492832 h 3649382"/>
              <a:gd name="connsiteX42" fmla="*/ 1985875 w 2866616"/>
              <a:gd name="connsiteY42" fmla="*/ 1293260 h 3649382"/>
              <a:gd name="connsiteX43" fmla="*/ 1979579 w 2866616"/>
              <a:gd name="connsiteY43" fmla="*/ 1026370 h 3649382"/>
              <a:gd name="connsiteX44" fmla="*/ 1886432 w 2866616"/>
              <a:gd name="connsiteY44" fmla="*/ 701847 h 3649382"/>
              <a:gd name="connsiteX45" fmla="*/ 1764871 w 2866616"/>
              <a:gd name="connsiteY45" fmla="*/ 433263 h 3649382"/>
              <a:gd name="connsiteX46" fmla="*/ 1626846 w 2866616"/>
              <a:gd name="connsiteY46" fmla="*/ 261054 h 3649382"/>
              <a:gd name="connsiteX47" fmla="*/ 1420497 w 2866616"/>
              <a:gd name="connsiteY47" fmla="*/ 88844 h 3649382"/>
              <a:gd name="connsiteX48" fmla="*/ 1210713 w 2866616"/>
              <a:gd name="connsiteY48" fmla="*/ 6070 h 3649382"/>
              <a:gd name="connsiteX49" fmla="*/ 1015377 w 2866616"/>
              <a:gd name="connsiteY49" fmla="*/ 8612 h 3649382"/>
              <a:gd name="connsiteX50" fmla="*/ 849464 w 2866616"/>
              <a:gd name="connsiteY50" fmla="*/ 51635 h 3649382"/>
              <a:gd name="connsiteX51" fmla="*/ 702761 w 2866616"/>
              <a:gd name="connsiteY51" fmla="*/ 173517 h 3649382"/>
              <a:gd name="connsiteX52" fmla="*/ 605860 w 2866616"/>
              <a:gd name="connsiteY52" fmla="*/ 311542 h 3649382"/>
              <a:gd name="connsiteX53" fmla="*/ 521713 w 2866616"/>
              <a:gd name="connsiteY53" fmla="*/ 496666 h 3649382"/>
              <a:gd name="connsiteX54" fmla="*/ 435871 w 2866616"/>
              <a:gd name="connsiteY54" fmla="*/ 599863 h 3649382"/>
              <a:gd name="connsiteX55" fmla="*/ 351885 w 2866616"/>
              <a:gd name="connsiteY55" fmla="*/ 804359 h 3649382"/>
              <a:gd name="connsiteX56" fmla="*/ 319920 w 2866616"/>
              <a:gd name="connsiteY56" fmla="*/ 974186 h 3649382"/>
              <a:gd name="connsiteX57" fmla="*/ 302930 w 2866616"/>
              <a:gd name="connsiteY57" fmla="*/ 1248381 h 3649382"/>
              <a:gd name="connsiteX58" fmla="*/ 330979 w 2866616"/>
              <a:gd name="connsiteY58" fmla="*/ 1472774 h 3649382"/>
              <a:gd name="connsiteX59" fmla="*/ 374849 w 2866616"/>
              <a:gd name="connsiteY59" fmla="*/ 1628314 h 3649382"/>
              <a:gd name="connsiteX60" fmla="*/ 437405 w 2866616"/>
              <a:gd name="connsiteY60" fmla="*/ 1721300 h 3649382"/>
              <a:gd name="connsiteX0" fmla="*/ 437405 w 2866616"/>
              <a:gd name="connsiteY0" fmla="*/ 1721300 h 3649382"/>
              <a:gd name="connsiteX1" fmla="*/ 310760 w 2866616"/>
              <a:gd name="connsiteY1" fmla="*/ 1847463 h 3649382"/>
              <a:gd name="connsiteX2" fmla="*/ 184276 w 2866616"/>
              <a:gd name="connsiteY2" fmla="*/ 2005546 h 3649382"/>
              <a:gd name="connsiteX3" fmla="*/ 48633 w 2866616"/>
              <a:gd name="connsiteY3" fmla="*/ 2330228 h 3649382"/>
              <a:gd name="connsiteX4" fmla="*/ 0 w 2866616"/>
              <a:gd name="connsiteY4" fmla="*/ 2667665 h 3649382"/>
              <a:gd name="connsiteX5" fmla="*/ 95367 w 2866616"/>
              <a:gd name="connsiteY5" fmla="*/ 3088401 h 3649382"/>
              <a:gd name="connsiteX6" fmla="*/ 280491 w 2866616"/>
              <a:gd name="connsiteY6" fmla="*/ 3363282 h 3649382"/>
              <a:gd name="connsiteX7" fmla="*/ 538542 w 2866616"/>
              <a:gd name="connsiteY7" fmla="*/ 3587674 h 3649382"/>
              <a:gd name="connsiteX8" fmla="*/ 790984 w 2866616"/>
              <a:gd name="connsiteY8" fmla="*/ 3649382 h 3649382"/>
              <a:gd name="connsiteX9" fmla="*/ 1032206 w 2866616"/>
              <a:gd name="connsiteY9" fmla="*/ 3565235 h 3649382"/>
              <a:gd name="connsiteX10" fmla="*/ 1290258 w 2866616"/>
              <a:gd name="connsiteY10" fmla="*/ 3363282 h 3649382"/>
              <a:gd name="connsiteX11" fmla="*/ 1380015 w 2866616"/>
              <a:gd name="connsiteY11" fmla="*/ 3228646 h 3649382"/>
              <a:gd name="connsiteX12" fmla="*/ 1436113 w 2866616"/>
              <a:gd name="connsiteY12" fmla="*/ 3071571 h 3649382"/>
              <a:gd name="connsiteX13" fmla="*/ 1593188 w 2866616"/>
              <a:gd name="connsiteY13" fmla="*/ 3352062 h 3649382"/>
              <a:gd name="connsiteX14" fmla="*/ 1817580 w 2866616"/>
              <a:gd name="connsiteY14" fmla="*/ 3520357 h 3649382"/>
              <a:gd name="connsiteX15" fmla="*/ 2126120 w 2866616"/>
              <a:gd name="connsiteY15" fmla="*/ 3570845 h 3649382"/>
              <a:gd name="connsiteX16" fmla="*/ 2300024 w 2866616"/>
              <a:gd name="connsiteY16" fmla="*/ 3525966 h 3649382"/>
              <a:gd name="connsiteX17" fmla="*/ 2406611 w 2866616"/>
              <a:gd name="connsiteY17" fmla="*/ 3419380 h 3649382"/>
              <a:gd name="connsiteX18" fmla="*/ 2457099 w 2866616"/>
              <a:gd name="connsiteY18" fmla="*/ 3363282 h 3649382"/>
              <a:gd name="connsiteX19" fmla="*/ 2546856 w 2866616"/>
              <a:gd name="connsiteY19" fmla="*/ 3284744 h 3649382"/>
              <a:gd name="connsiteX20" fmla="*/ 2619784 w 2866616"/>
              <a:gd name="connsiteY20" fmla="*/ 3138889 h 3649382"/>
              <a:gd name="connsiteX21" fmla="*/ 2687102 w 2866616"/>
              <a:gd name="connsiteY21" fmla="*/ 3065961 h 3649382"/>
              <a:gd name="connsiteX22" fmla="*/ 2737590 w 2866616"/>
              <a:gd name="connsiteY22" fmla="*/ 2886447 h 3649382"/>
              <a:gd name="connsiteX23" fmla="*/ 2782469 w 2866616"/>
              <a:gd name="connsiteY23" fmla="*/ 2847179 h 3649382"/>
              <a:gd name="connsiteX24" fmla="*/ 2844177 w 2866616"/>
              <a:gd name="connsiteY24" fmla="*/ 2734982 h 3649382"/>
              <a:gd name="connsiteX25" fmla="*/ 2866616 w 2866616"/>
              <a:gd name="connsiteY25" fmla="*/ 2493760 h 3649382"/>
              <a:gd name="connsiteX26" fmla="*/ 2838567 w 2866616"/>
              <a:gd name="connsiteY26" fmla="*/ 2263758 h 3649382"/>
              <a:gd name="connsiteX27" fmla="*/ 2664662 w 2866616"/>
              <a:gd name="connsiteY27" fmla="*/ 1949608 h 3649382"/>
              <a:gd name="connsiteX28" fmla="*/ 2541246 w 2866616"/>
              <a:gd name="connsiteY28" fmla="*/ 1758874 h 3649382"/>
              <a:gd name="connsiteX29" fmla="*/ 2368875 w 2866616"/>
              <a:gd name="connsiteY29" fmla="*/ 1598410 h 3649382"/>
              <a:gd name="connsiteX30" fmla="*/ 2210267 w 2866616"/>
              <a:gd name="connsiteY30" fmla="*/ 1540092 h 3649382"/>
              <a:gd name="connsiteX31" fmla="*/ 2076640 w 2866616"/>
              <a:gd name="connsiteY31" fmla="*/ 1551311 h 3649382"/>
              <a:gd name="connsiteX32" fmla="*/ 1947410 w 2866616"/>
              <a:gd name="connsiteY32" fmla="*/ 1632595 h 3649382"/>
              <a:gd name="connsiteX33" fmla="*/ 1817054 w 2866616"/>
              <a:gd name="connsiteY33" fmla="*/ 1835191 h 3649382"/>
              <a:gd name="connsiteX34" fmla="*/ 1606262 w 2866616"/>
              <a:gd name="connsiteY34" fmla="*/ 2073186 h 3649382"/>
              <a:gd name="connsiteX35" fmla="*/ 1492211 w 2866616"/>
              <a:gd name="connsiteY35" fmla="*/ 2224489 h 3649382"/>
              <a:gd name="connsiteX36" fmla="*/ 1398378 w 2866616"/>
              <a:gd name="connsiteY36" fmla="*/ 2331236 h 3649382"/>
              <a:gd name="connsiteX37" fmla="*/ 1357575 w 2866616"/>
              <a:gd name="connsiteY37" fmla="*/ 2168391 h 3649382"/>
              <a:gd name="connsiteX38" fmla="*/ 1537615 w 2866616"/>
              <a:gd name="connsiteY38" fmla="*/ 2067940 h 3649382"/>
              <a:gd name="connsiteX39" fmla="*/ 1728510 w 2866616"/>
              <a:gd name="connsiteY39" fmla="*/ 1897425 h 3649382"/>
              <a:gd name="connsiteX40" fmla="*/ 1853460 w 2866616"/>
              <a:gd name="connsiteY40" fmla="*/ 1726063 h 3649382"/>
              <a:gd name="connsiteX41" fmla="*/ 1960046 w 2866616"/>
              <a:gd name="connsiteY41" fmla="*/ 1492832 h 3649382"/>
              <a:gd name="connsiteX42" fmla="*/ 1985875 w 2866616"/>
              <a:gd name="connsiteY42" fmla="*/ 1293260 h 3649382"/>
              <a:gd name="connsiteX43" fmla="*/ 1979579 w 2866616"/>
              <a:gd name="connsiteY43" fmla="*/ 1026370 h 3649382"/>
              <a:gd name="connsiteX44" fmla="*/ 1886432 w 2866616"/>
              <a:gd name="connsiteY44" fmla="*/ 701847 h 3649382"/>
              <a:gd name="connsiteX45" fmla="*/ 1764871 w 2866616"/>
              <a:gd name="connsiteY45" fmla="*/ 433263 h 3649382"/>
              <a:gd name="connsiteX46" fmla="*/ 1626846 w 2866616"/>
              <a:gd name="connsiteY46" fmla="*/ 261054 h 3649382"/>
              <a:gd name="connsiteX47" fmla="*/ 1420497 w 2866616"/>
              <a:gd name="connsiteY47" fmla="*/ 88844 h 3649382"/>
              <a:gd name="connsiteX48" fmla="*/ 1210713 w 2866616"/>
              <a:gd name="connsiteY48" fmla="*/ 6070 h 3649382"/>
              <a:gd name="connsiteX49" fmla="*/ 1015377 w 2866616"/>
              <a:gd name="connsiteY49" fmla="*/ 8612 h 3649382"/>
              <a:gd name="connsiteX50" fmla="*/ 849464 w 2866616"/>
              <a:gd name="connsiteY50" fmla="*/ 51635 h 3649382"/>
              <a:gd name="connsiteX51" fmla="*/ 702761 w 2866616"/>
              <a:gd name="connsiteY51" fmla="*/ 173517 h 3649382"/>
              <a:gd name="connsiteX52" fmla="*/ 605860 w 2866616"/>
              <a:gd name="connsiteY52" fmla="*/ 311542 h 3649382"/>
              <a:gd name="connsiteX53" fmla="*/ 521713 w 2866616"/>
              <a:gd name="connsiteY53" fmla="*/ 496666 h 3649382"/>
              <a:gd name="connsiteX54" fmla="*/ 435871 w 2866616"/>
              <a:gd name="connsiteY54" fmla="*/ 599863 h 3649382"/>
              <a:gd name="connsiteX55" fmla="*/ 351885 w 2866616"/>
              <a:gd name="connsiteY55" fmla="*/ 804359 h 3649382"/>
              <a:gd name="connsiteX56" fmla="*/ 319920 w 2866616"/>
              <a:gd name="connsiteY56" fmla="*/ 974186 h 3649382"/>
              <a:gd name="connsiteX57" fmla="*/ 302930 w 2866616"/>
              <a:gd name="connsiteY57" fmla="*/ 1248381 h 3649382"/>
              <a:gd name="connsiteX58" fmla="*/ 330979 w 2866616"/>
              <a:gd name="connsiteY58" fmla="*/ 1472774 h 3649382"/>
              <a:gd name="connsiteX59" fmla="*/ 374849 w 2866616"/>
              <a:gd name="connsiteY59" fmla="*/ 1628314 h 3649382"/>
              <a:gd name="connsiteX60" fmla="*/ 437405 w 2866616"/>
              <a:gd name="connsiteY60" fmla="*/ 1721300 h 3649382"/>
              <a:gd name="connsiteX0" fmla="*/ 437405 w 2866616"/>
              <a:gd name="connsiteY0" fmla="*/ 1721300 h 3649382"/>
              <a:gd name="connsiteX1" fmla="*/ 310760 w 2866616"/>
              <a:gd name="connsiteY1" fmla="*/ 1847463 h 3649382"/>
              <a:gd name="connsiteX2" fmla="*/ 184276 w 2866616"/>
              <a:gd name="connsiteY2" fmla="*/ 2005546 h 3649382"/>
              <a:gd name="connsiteX3" fmla="*/ 48633 w 2866616"/>
              <a:gd name="connsiteY3" fmla="*/ 2330228 h 3649382"/>
              <a:gd name="connsiteX4" fmla="*/ 0 w 2866616"/>
              <a:gd name="connsiteY4" fmla="*/ 2667665 h 3649382"/>
              <a:gd name="connsiteX5" fmla="*/ 95367 w 2866616"/>
              <a:gd name="connsiteY5" fmla="*/ 3088401 h 3649382"/>
              <a:gd name="connsiteX6" fmla="*/ 280491 w 2866616"/>
              <a:gd name="connsiteY6" fmla="*/ 3363282 h 3649382"/>
              <a:gd name="connsiteX7" fmla="*/ 538542 w 2866616"/>
              <a:gd name="connsiteY7" fmla="*/ 3587674 h 3649382"/>
              <a:gd name="connsiteX8" fmla="*/ 790984 w 2866616"/>
              <a:gd name="connsiteY8" fmla="*/ 3649382 h 3649382"/>
              <a:gd name="connsiteX9" fmla="*/ 1032206 w 2866616"/>
              <a:gd name="connsiteY9" fmla="*/ 3565235 h 3649382"/>
              <a:gd name="connsiteX10" fmla="*/ 1290258 w 2866616"/>
              <a:gd name="connsiteY10" fmla="*/ 3363282 h 3649382"/>
              <a:gd name="connsiteX11" fmla="*/ 1380015 w 2866616"/>
              <a:gd name="connsiteY11" fmla="*/ 3228646 h 3649382"/>
              <a:gd name="connsiteX12" fmla="*/ 1436113 w 2866616"/>
              <a:gd name="connsiteY12" fmla="*/ 3071571 h 3649382"/>
              <a:gd name="connsiteX13" fmla="*/ 1593188 w 2866616"/>
              <a:gd name="connsiteY13" fmla="*/ 3352062 h 3649382"/>
              <a:gd name="connsiteX14" fmla="*/ 1817580 w 2866616"/>
              <a:gd name="connsiteY14" fmla="*/ 3520357 h 3649382"/>
              <a:gd name="connsiteX15" fmla="*/ 2126120 w 2866616"/>
              <a:gd name="connsiteY15" fmla="*/ 3570845 h 3649382"/>
              <a:gd name="connsiteX16" fmla="*/ 2300024 w 2866616"/>
              <a:gd name="connsiteY16" fmla="*/ 3525966 h 3649382"/>
              <a:gd name="connsiteX17" fmla="*/ 2406611 w 2866616"/>
              <a:gd name="connsiteY17" fmla="*/ 3419380 h 3649382"/>
              <a:gd name="connsiteX18" fmla="*/ 2457099 w 2866616"/>
              <a:gd name="connsiteY18" fmla="*/ 3363282 h 3649382"/>
              <a:gd name="connsiteX19" fmla="*/ 2546856 w 2866616"/>
              <a:gd name="connsiteY19" fmla="*/ 3284744 h 3649382"/>
              <a:gd name="connsiteX20" fmla="*/ 2619784 w 2866616"/>
              <a:gd name="connsiteY20" fmla="*/ 3138889 h 3649382"/>
              <a:gd name="connsiteX21" fmla="*/ 2687102 w 2866616"/>
              <a:gd name="connsiteY21" fmla="*/ 3065961 h 3649382"/>
              <a:gd name="connsiteX22" fmla="*/ 2737590 w 2866616"/>
              <a:gd name="connsiteY22" fmla="*/ 2886447 h 3649382"/>
              <a:gd name="connsiteX23" fmla="*/ 2782469 w 2866616"/>
              <a:gd name="connsiteY23" fmla="*/ 2847179 h 3649382"/>
              <a:gd name="connsiteX24" fmla="*/ 2844177 w 2866616"/>
              <a:gd name="connsiteY24" fmla="*/ 2734982 h 3649382"/>
              <a:gd name="connsiteX25" fmla="*/ 2866616 w 2866616"/>
              <a:gd name="connsiteY25" fmla="*/ 2493760 h 3649382"/>
              <a:gd name="connsiteX26" fmla="*/ 2838567 w 2866616"/>
              <a:gd name="connsiteY26" fmla="*/ 2263758 h 3649382"/>
              <a:gd name="connsiteX27" fmla="*/ 2664662 w 2866616"/>
              <a:gd name="connsiteY27" fmla="*/ 1949608 h 3649382"/>
              <a:gd name="connsiteX28" fmla="*/ 2541246 w 2866616"/>
              <a:gd name="connsiteY28" fmla="*/ 1758874 h 3649382"/>
              <a:gd name="connsiteX29" fmla="*/ 2368875 w 2866616"/>
              <a:gd name="connsiteY29" fmla="*/ 1598410 h 3649382"/>
              <a:gd name="connsiteX30" fmla="*/ 2210267 w 2866616"/>
              <a:gd name="connsiteY30" fmla="*/ 1540092 h 3649382"/>
              <a:gd name="connsiteX31" fmla="*/ 2076640 w 2866616"/>
              <a:gd name="connsiteY31" fmla="*/ 1551311 h 3649382"/>
              <a:gd name="connsiteX32" fmla="*/ 1947410 w 2866616"/>
              <a:gd name="connsiteY32" fmla="*/ 1632595 h 3649382"/>
              <a:gd name="connsiteX33" fmla="*/ 1817054 w 2866616"/>
              <a:gd name="connsiteY33" fmla="*/ 1835191 h 3649382"/>
              <a:gd name="connsiteX34" fmla="*/ 1606262 w 2866616"/>
              <a:gd name="connsiteY34" fmla="*/ 2073186 h 3649382"/>
              <a:gd name="connsiteX35" fmla="*/ 1492211 w 2866616"/>
              <a:gd name="connsiteY35" fmla="*/ 2224489 h 3649382"/>
              <a:gd name="connsiteX36" fmla="*/ 1398378 w 2866616"/>
              <a:gd name="connsiteY36" fmla="*/ 2331236 h 3649382"/>
              <a:gd name="connsiteX37" fmla="*/ 1357575 w 2866616"/>
              <a:gd name="connsiteY37" fmla="*/ 2168391 h 3649382"/>
              <a:gd name="connsiteX38" fmla="*/ 1537615 w 2866616"/>
              <a:gd name="connsiteY38" fmla="*/ 2067940 h 3649382"/>
              <a:gd name="connsiteX39" fmla="*/ 1728510 w 2866616"/>
              <a:gd name="connsiteY39" fmla="*/ 1897425 h 3649382"/>
              <a:gd name="connsiteX40" fmla="*/ 1853460 w 2866616"/>
              <a:gd name="connsiteY40" fmla="*/ 1726063 h 3649382"/>
              <a:gd name="connsiteX41" fmla="*/ 1960046 w 2866616"/>
              <a:gd name="connsiteY41" fmla="*/ 1492832 h 3649382"/>
              <a:gd name="connsiteX42" fmla="*/ 1985875 w 2866616"/>
              <a:gd name="connsiteY42" fmla="*/ 1293260 h 3649382"/>
              <a:gd name="connsiteX43" fmla="*/ 1979579 w 2866616"/>
              <a:gd name="connsiteY43" fmla="*/ 1026370 h 3649382"/>
              <a:gd name="connsiteX44" fmla="*/ 1886432 w 2866616"/>
              <a:gd name="connsiteY44" fmla="*/ 701847 h 3649382"/>
              <a:gd name="connsiteX45" fmla="*/ 1764871 w 2866616"/>
              <a:gd name="connsiteY45" fmla="*/ 433263 h 3649382"/>
              <a:gd name="connsiteX46" fmla="*/ 1626846 w 2866616"/>
              <a:gd name="connsiteY46" fmla="*/ 261054 h 3649382"/>
              <a:gd name="connsiteX47" fmla="*/ 1420497 w 2866616"/>
              <a:gd name="connsiteY47" fmla="*/ 88844 h 3649382"/>
              <a:gd name="connsiteX48" fmla="*/ 1210713 w 2866616"/>
              <a:gd name="connsiteY48" fmla="*/ 6070 h 3649382"/>
              <a:gd name="connsiteX49" fmla="*/ 1015377 w 2866616"/>
              <a:gd name="connsiteY49" fmla="*/ 8612 h 3649382"/>
              <a:gd name="connsiteX50" fmla="*/ 849464 w 2866616"/>
              <a:gd name="connsiteY50" fmla="*/ 51635 h 3649382"/>
              <a:gd name="connsiteX51" fmla="*/ 702761 w 2866616"/>
              <a:gd name="connsiteY51" fmla="*/ 173517 h 3649382"/>
              <a:gd name="connsiteX52" fmla="*/ 605860 w 2866616"/>
              <a:gd name="connsiteY52" fmla="*/ 311542 h 3649382"/>
              <a:gd name="connsiteX53" fmla="*/ 521713 w 2866616"/>
              <a:gd name="connsiteY53" fmla="*/ 496666 h 3649382"/>
              <a:gd name="connsiteX54" fmla="*/ 435871 w 2866616"/>
              <a:gd name="connsiteY54" fmla="*/ 599863 h 3649382"/>
              <a:gd name="connsiteX55" fmla="*/ 351885 w 2866616"/>
              <a:gd name="connsiteY55" fmla="*/ 804359 h 3649382"/>
              <a:gd name="connsiteX56" fmla="*/ 319920 w 2866616"/>
              <a:gd name="connsiteY56" fmla="*/ 974186 h 3649382"/>
              <a:gd name="connsiteX57" fmla="*/ 302930 w 2866616"/>
              <a:gd name="connsiteY57" fmla="*/ 1248381 h 3649382"/>
              <a:gd name="connsiteX58" fmla="*/ 330979 w 2866616"/>
              <a:gd name="connsiteY58" fmla="*/ 1472774 h 3649382"/>
              <a:gd name="connsiteX59" fmla="*/ 374849 w 2866616"/>
              <a:gd name="connsiteY59" fmla="*/ 1628314 h 3649382"/>
              <a:gd name="connsiteX60" fmla="*/ 437405 w 2866616"/>
              <a:gd name="connsiteY60" fmla="*/ 1721300 h 3649382"/>
              <a:gd name="connsiteX0" fmla="*/ 437405 w 2866616"/>
              <a:gd name="connsiteY0" fmla="*/ 1721300 h 3649382"/>
              <a:gd name="connsiteX1" fmla="*/ 310760 w 2866616"/>
              <a:gd name="connsiteY1" fmla="*/ 1847463 h 3649382"/>
              <a:gd name="connsiteX2" fmla="*/ 184276 w 2866616"/>
              <a:gd name="connsiteY2" fmla="*/ 2005546 h 3649382"/>
              <a:gd name="connsiteX3" fmla="*/ 48633 w 2866616"/>
              <a:gd name="connsiteY3" fmla="*/ 2330228 h 3649382"/>
              <a:gd name="connsiteX4" fmla="*/ 0 w 2866616"/>
              <a:gd name="connsiteY4" fmla="*/ 2667665 h 3649382"/>
              <a:gd name="connsiteX5" fmla="*/ 95367 w 2866616"/>
              <a:gd name="connsiteY5" fmla="*/ 3088401 h 3649382"/>
              <a:gd name="connsiteX6" fmla="*/ 280491 w 2866616"/>
              <a:gd name="connsiteY6" fmla="*/ 3363282 h 3649382"/>
              <a:gd name="connsiteX7" fmla="*/ 538542 w 2866616"/>
              <a:gd name="connsiteY7" fmla="*/ 3587674 h 3649382"/>
              <a:gd name="connsiteX8" fmla="*/ 790984 w 2866616"/>
              <a:gd name="connsiteY8" fmla="*/ 3649382 h 3649382"/>
              <a:gd name="connsiteX9" fmla="*/ 1032206 w 2866616"/>
              <a:gd name="connsiteY9" fmla="*/ 3565235 h 3649382"/>
              <a:gd name="connsiteX10" fmla="*/ 1290258 w 2866616"/>
              <a:gd name="connsiteY10" fmla="*/ 3363282 h 3649382"/>
              <a:gd name="connsiteX11" fmla="*/ 1380015 w 2866616"/>
              <a:gd name="connsiteY11" fmla="*/ 3228646 h 3649382"/>
              <a:gd name="connsiteX12" fmla="*/ 1436113 w 2866616"/>
              <a:gd name="connsiteY12" fmla="*/ 3071571 h 3649382"/>
              <a:gd name="connsiteX13" fmla="*/ 1593188 w 2866616"/>
              <a:gd name="connsiteY13" fmla="*/ 3352062 h 3649382"/>
              <a:gd name="connsiteX14" fmla="*/ 1817580 w 2866616"/>
              <a:gd name="connsiteY14" fmla="*/ 3520357 h 3649382"/>
              <a:gd name="connsiteX15" fmla="*/ 2126120 w 2866616"/>
              <a:gd name="connsiteY15" fmla="*/ 3570845 h 3649382"/>
              <a:gd name="connsiteX16" fmla="*/ 2300024 w 2866616"/>
              <a:gd name="connsiteY16" fmla="*/ 3525966 h 3649382"/>
              <a:gd name="connsiteX17" fmla="*/ 2406611 w 2866616"/>
              <a:gd name="connsiteY17" fmla="*/ 3419380 h 3649382"/>
              <a:gd name="connsiteX18" fmla="*/ 2457099 w 2866616"/>
              <a:gd name="connsiteY18" fmla="*/ 3363282 h 3649382"/>
              <a:gd name="connsiteX19" fmla="*/ 2546856 w 2866616"/>
              <a:gd name="connsiteY19" fmla="*/ 3284744 h 3649382"/>
              <a:gd name="connsiteX20" fmla="*/ 2619784 w 2866616"/>
              <a:gd name="connsiteY20" fmla="*/ 3138889 h 3649382"/>
              <a:gd name="connsiteX21" fmla="*/ 2687102 w 2866616"/>
              <a:gd name="connsiteY21" fmla="*/ 3065961 h 3649382"/>
              <a:gd name="connsiteX22" fmla="*/ 2737590 w 2866616"/>
              <a:gd name="connsiteY22" fmla="*/ 2886447 h 3649382"/>
              <a:gd name="connsiteX23" fmla="*/ 2782469 w 2866616"/>
              <a:gd name="connsiteY23" fmla="*/ 2847179 h 3649382"/>
              <a:gd name="connsiteX24" fmla="*/ 2844177 w 2866616"/>
              <a:gd name="connsiteY24" fmla="*/ 2734982 h 3649382"/>
              <a:gd name="connsiteX25" fmla="*/ 2866616 w 2866616"/>
              <a:gd name="connsiteY25" fmla="*/ 2493760 h 3649382"/>
              <a:gd name="connsiteX26" fmla="*/ 2838567 w 2866616"/>
              <a:gd name="connsiteY26" fmla="*/ 2263758 h 3649382"/>
              <a:gd name="connsiteX27" fmla="*/ 2664662 w 2866616"/>
              <a:gd name="connsiteY27" fmla="*/ 1949608 h 3649382"/>
              <a:gd name="connsiteX28" fmla="*/ 2541246 w 2866616"/>
              <a:gd name="connsiteY28" fmla="*/ 1758874 h 3649382"/>
              <a:gd name="connsiteX29" fmla="*/ 2368875 w 2866616"/>
              <a:gd name="connsiteY29" fmla="*/ 1598410 h 3649382"/>
              <a:gd name="connsiteX30" fmla="*/ 2210267 w 2866616"/>
              <a:gd name="connsiteY30" fmla="*/ 1540092 h 3649382"/>
              <a:gd name="connsiteX31" fmla="*/ 2076640 w 2866616"/>
              <a:gd name="connsiteY31" fmla="*/ 1551311 h 3649382"/>
              <a:gd name="connsiteX32" fmla="*/ 1947410 w 2866616"/>
              <a:gd name="connsiteY32" fmla="*/ 1632595 h 3649382"/>
              <a:gd name="connsiteX33" fmla="*/ 1817054 w 2866616"/>
              <a:gd name="connsiteY33" fmla="*/ 1835191 h 3649382"/>
              <a:gd name="connsiteX34" fmla="*/ 1606262 w 2866616"/>
              <a:gd name="connsiteY34" fmla="*/ 2073186 h 3649382"/>
              <a:gd name="connsiteX35" fmla="*/ 1492211 w 2866616"/>
              <a:gd name="connsiteY35" fmla="*/ 2224489 h 3649382"/>
              <a:gd name="connsiteX36" fmla="*/ 1398378 w 2866616"/>
              <a:gd name="connsiteY36" fmla="*/ 2331236 h 3649382"/>
              <a:gd name="connsiteX37" fmla="*/ 1357575 w 2866616"/>
              <a:gd name="connsiteY37" fmla="*/ 2168391 h 3649382"/>
              <a:gd name="connsiteX38" fmla="*/ 1537615 w 2866616"/>
              <a:gd name="connsiteY38" fmla="*/ 2067940 h 3649382"/>
              <a:gd name="connsiteX39" fmla="*/ 1728510 w 2866616"/>
              <a:gd name="connsiteY39" fmla="*/ 1897425 h 3649382"/>
              <a:gd name="connsiteX40" fmla="*/ 1853460 w 2866616"/>
              <a:gd name="connsiteY40" fmla="*/ 1726063 h 3649382"/>
              <a:gd name="connsiteX41" fmla="*/ 1960046 w 2866616"/>
              <a:gd name="connsiteY41" fmla="*/ 1492832 h 3649382"/>
              <a:gd name="connsiteX42" fmla="*/ 1985875 w 2866616"/>
              <a:gd name="connsiteY42" fmla="*/ 1293260 h 3649382"/>
              <a:gd name="connsiteX43" fmla="*/ 1979579 w 2866616"/>
              <a:gd name="connsiteY43" fmla="*/ 1026370 h 3649382"/>
              <a:gd name="connsiteX44" fmla="*/ 1886432 w 2866616"/>
              <a:gd name="connsiteY44" fmla="*/ 701847 h 3649382"/>
              <a:gd name="connsiteX45" fmla="*/ 1764871 w 2866616"/>
              <a:gd name="connsiteY45" fmla="*/ 433263 h 3649382"/>
              <a:gd name="connsiteX46" fmla="*/ 1626846 w 2866616"/>
              <a:gd name="connsiteY46" fmla="*/ 261054 h 3649382"/>
              <a:gd name="connsiteX47" fmla="*/ 1420497 w 2866616"/>
              <a:gd name="connsiteY47" fmla="*/ 88844 h 3649382"/>
              <a:gd name="connsiteX48" fmla="*/ 1210713 w 2866616"/>
              <a:gd name="connsiteY48" fmla="*/ 6070 h 3649382"/>
              <a:gd name="connsiteX49" fmla="*/ 1015377 w 2866616"/>
              <a:gd name="connsiteY49" fmla="*/ 8612 h 3649382"/>
              <a:gd name="connsiteX50" fmla="*/ 849464 w 2866616"/>
              <a:gd name="connsiteY50" fmla="*/ 51635 h 3649382"/>
              <a:gd name="connsiteX51" fmla="*/ 702761 w 2866616"/>
              <a:gd name="connsiteY51" fmla="*/ 173517 h 3649382"/>
              <a:gd name="connsiteX52" fmla="*/ 605860 w 2866616"/>
              <a:gd name="connsiteY52" fmla="*/ 311542 h 3649382"/>
              <a:gd name="connsiteX53" fmla="*/ 521713 w 2866616"/>
              <a:gd name="connsiteY53" fmla="*/ 496666 h 3649382"/>
              <a:gd name="connsiteX54" fmla="*/ 435871 w 2866616"/>
              <a:gd name="connsiteY54" fmla="*/ 599863 h 3649382"/>
              <a:gd name="connsiteX55" fmla="*/ 351885 w 2866616"/>
              <a:gd name="connsiteY55" fmla="*/ 804359 h 3649382"/>
              <a:gd name="connsiteX56" fmla="*/ 319920 w 2866616"/>
              <a:gd name="connsiteY56" fmla="*/ 974186 h 3649382"/>
              <a:gd name="connsiteX57" fmla="*/ 302930 w 2866616"/>
              <a:gd name="connsiteY57" fmla="*/ 1248381 h 3649382"/>
              <a:gd name="connsiteX58" fmla="*/ 330979 w 2866616"/>
              <a:gd name="connsiteY58" fmla="*/ 1472774 h 3649382"/>
              <a:gd name="connsiteX59" fmla="*/ 374849 w 2866616"/>
              <a:gd name="connsiteY59" fmla="*/ 1628314 h 3649382"/>
              <a:gd name="connsiteX60" fmla="*/ 437405 w 2866616"/>
              <a:gd name="connsiteY60" fmla="*/ 1721300 h 3649382"/>
              <a:gd name="connsiteX0" fmla="*/ 415974 w 2845185"/>
              <a:gd name="connsiteY0" fmla="*/ 1721300 h 3649382"/>
              <a:gd name="connsiteX1" fmla="*/ 289329 w 2845185"/>
              <a:gd name="connsiteY1" fmla="*/ 1847463 h 3649382"/>
              <a:gd name="connsiteX2" fmla="*/ 162845 w 2845185"/>
              <a:gd name="connsiteY2" fmla="*/ 2005546 h 3649382"/>
              <a:gd name="connsiteX3" fmla="*/ 27202 w 2845185"/>
              <a:gd name="connsiteY3" fmla="*/ 2330228 h 3649382"/>
              <a:gd name="connsiteX4" fmla="*/ 0 w 2845185"/>
              <a:gd name="connsiteY4" fmla="*/ 2667665 h 3649382"/>
              <a:gd name="connsiteX5" fmla="*/ 73936 w 2845185"/>
              <a:gd name="connsiteY5" fmla="*/ 3088401 h 3649382"/>
              <a:gd name="connsiteX6" fmla="*/ 259060 w 2845185"/>
              <a:gd name="connsiteY6" fmla="*/ 3363282 h 3649382"/>
              <a:gd name="connsiteX7" fmla="*/ 517111 w 2845185"/>
              <a:gd name="connsiteY7" fmla="*/ 3587674 h 3649382"/>
              <a:gd name="connsiteX8" fmla="*/ 769553 w 2845185"/>
              <a:gd name="connsiteY8" fmla="*/ 3649382 h 3649382"/>
              <a:gd name="connsiteX9" fmla="*/ 1010775 w 2845185"/>
              <a:gd name="connsiteY9" fmla="*/ 3565235 h 3649382"/>
              <a:gd name="connsiteX10" fmla="*/ 1268827 w 2845185"/>
              <a:gd name="connsiteY10" fmla="*/ 3363282 h 3649382"/>
              <a:gd name="connsiteX11" fmla="*/ 1358584 w 2845185"/>
              <a:gd name="connsiteY11" fmla="*/ 3228646 h 3649382"/>
              <a:gd name="connsiteX12" fmla="*/ 1414682 w 2845185"/>
              <a:gd name="connsiteY12" fmla="*/ 3071571 h 3649382"/>
              <a:gd name="connsiteX13" fmla="*/ 1571757 w 2845185"/>
              <a:gd name="connsiteY13" fmla="*/ 3352062 h 3649382"/>
              <a:gd name="connsiteX14" fmla="*/ 1796149 w 2845185"/>
              <a:gd name="connsiteY14" fmla="*/ 3520357 h 3649382"/>
              <a:gd name="connsiteX15" fmla="*/ 2104689 w 2845185"/>
              <a:gd name="connsiteY15" fmla="*/ 3570845 h 3649382"/>
              <a:gd name="connsiteX16" fmla="*/ 2278593 w 2845185"/>
              <a:gd name="connsiteY16" fmla="*/ 3525966 h 3649382"/>
              <a:gd name="connsiteX17" fmla="*/ 2385180 w 2845185"/>
              <a:gd name="connsiteY17" fmla="*/ 3419380 h 3649382"/>
              <a:gd name="connsiteX18" fmla="*/ 2435668 w 2845185"/>
              <a:gd name="connsiteY18" fmla="*/ 3363282 h 3649382"/>
              <a:gd name="connsiteX19" fmla="*/ 2525425 w 2845185"/>
              <a:gd name="connsiteY19" fmla="*/ 3284744 h 3649382"/>
              <a:gd name="connsiteX20" fmla="*/ 2598353 w 2845185"/>
              <a:gd name="connsiteY20" fmla="*/ 3138889 h 3649382"/>
              <a:gd name="connsiteX21" fmla="*/ 2665671 w 2845185"/>
              <a:gd name="connsiteY21" fmla="*/ 3065961 h 3649382"/>
              <a:gd name="connsiteX22" fmla="*/ 2716159 w 2845185"/>
              <a:gd name="connsiteY22" fmla="*/ 2886447 h 3649382"/>
              <a:gd name="connsiteX23" fmla="*/ 2761038 w 2845185"/>
              <a:gd name="connsiteY23" fmla="*/ 2847179 h 3649382"/>
              <a:gd name="connsiteX24" fmla="*/ 2822746 w 2845185"/>
              <a:gd name="connsiteY24" fmla="*/ 2734982 h 3649382"/>
              <a:gd name="connsiteX25" fmla="*/ 2845185 w 2845185"/>
              <a:gd name="connsiteY25" fmla="*/ 2493760 h 3649382"/>
              <a:gd name="connsiteX26" fmla="*/ 2817136 w 2845185"/>
              <a:gd name="connsiteY26" fmla="*/ 2263758 h 3649382"/>
              <a:gd name="connsiteX27" fmla="*/ 2643231 w 2845185"/>
              <a:gd name="connsiteY27" fmla="*/ 1949608 h 3649382"/>
              <a:gd name="connsiteX28" fmla="*/ 2519815 w 2845185"/>
              <a:gd name="connsiteY28" fmla="*/ 1758874 h 3649382"/>
              <a:gd name="connsiteX29" fmla="*/ 2347444 w 2845185"/>
              <a:gd name="connsiteY29" fmla="*/ 1598410 h 3649382"/>
              <a:gd name="connsiteX30" fmla="*/ 2188836 w 2845185"/>
              <a:gd name="connsiteY30" fmla="*/ 1540092 h 3649382"/>
              <a:gd name="connsiteX31" fmla="*/ 2055209 w 2845185"/>
              <a:gd name="connsiteY31" fmla="*/ 1551311 h 3649382"/>
              <a:gd name="connsiteX32" fmla="*/ 1925979 w 2845185"/>
              <a:gd name="connsiteY32" fmla="*/ 1632595 h 3649382"/>
              <a:gd name="connsiteX33" fmla="*/ 1795623 w 2845185"/>
              <a:gd name="connsiteY33" fmla="*/ 1835191 h 3649382"/>
              <a:gd name="connsiteX34" fmla="*/ 1584831 w 2845185"/>
              <a:gd name="connsiteY34" fmla="*/ 2073186 h 3649382"/>
              <a:gd name="connsiteX35" fmla="*/ 1470780 w 2845185"/>
              <a:gd name="connsiteY35" fmla="*/ 2224489 h 3649382"/>
              <a:gd name="connsiteX36" fmla="*/ 1376947 w 2845185"/>
              <a:gd name="connsiteY36" fmla="*/ 2331236 h 3649382"/>
              <a:gd name="connsiteX37" fmla="*/ 1336144 w 2845185"/>
              <a:gd name="connsiteY37" fmla="*/ 2168391 h 3649382"/>
              <a:gd name="connsiteX38" fmla="*/ 1516184 w 2845185"/>
              <a:gd name="connsiteY38" fmla="*/ 2067940 h 3649382"/>
              <a:gd name="connsiteX39" fmla="*/ 1707079 w 2845185"/>
              <a:gd name="connsiteY39" fmla="*/ 1897425 h 3649382"/>
              <a:gd name="connsiteX40" fmla="*/ 1832029 w 2845185"/>
              <a:gd name="connsiteY40" fmla="*/ 1726063 h 3649382"/>
              <a:gd name="connsiteX41" fmla="*/ 1938615 w 2845185"/>
              <a:gd name="connsiteY41" fmla="*/ 1492832 h 3649382"/>
              <a:gd name="connsiteX42" fmla="*/ 1964444 w 2845185"/>
              <a:gd name="connsiteY42" fmla="*/ 1293260 h 3649382"/>
              <a:gd name="connsiteX43" fmla="*/ 1958148 w 2845185"/>
              <a:gd name="connsiteY43" fmla="*/ 1026370 h 3649382"/>
              <a:gd name="connsiteX44" fmla="*/ 1865001 w 2845185"/>
              <a:gd name="connsiteY44" fmla="*/ 701847 h 3649382"/>
              <a:gd name="connsiteX45" fmla="*/ 1743440 w 2845185"/>
              <a:gd name="connsiteY45" fmla="*/ 433263 h 3649382"/>
              <a:gd name="connsiteX46" fmla="*/ 1605415 w 2845185"/>
              <a:gd name="connsiteY46" fmla="*/ 261054 h 3649382"/>
              <a:gd name="connsiteX47" fmla="*/ 1399066 w 2845185"/>
              <a:gd name="connsiteY47" fmla="*/ 88844 h 3649382"/>
              <a:gd name="connsiteX48" fmla="*/ 1189282 w 2845185"/>
              <a:gd name="connsiteY48" fmla="*/ 6070 h 3649382"/>
              <a:gd name="connsiteX49" fmla="*/ 993946 w 2845185"/>
              <a:gd name="connsiteY49" fmla="*/ 8612 h 3649382"/>
              <a:gd name="connsiteX50" fmla="*/ 828033 w 2845185"/>
              <a:gd name="connsiteY50" fmla="*/ 51635 h 3649382"/>
              <a:gd name="connsiteX51" fmla="*/ 681330 w 2845185"/>
              <a:gd name="connsiteY51" fmla="*/ 173517 h 3649382"/>
              <a:gd name="connsiteX52" fmla="*/ 584429 w 2845185"/>
              <a:gd name="connsiteY52" fmla="*/ 311542 h 3649382"/>
              <a:gd name="connsiteX53" fmla="*/ 500282 w 2845185"/>
              <a:gd name="connsiteY53" fmla="*/ 496666 h 3649382"/>
              <a:gd name="connsiteX54" fmla="*/ 414440 w 2845185"/>
              <a:gd name="connsiteY54" fmla="*/ 599863 h 3649382"/>
              <a:gd name="connsiteX55" fmla="*/ 330454 w 2845185"/>
              <a:gd name="connsiteY55" fmla="*/ 804359 h 3649382"/>
              <a:gd name="connsiteX56" fmla="*/ 298489 w 2845185"/>
              <a:gd name="connsiteY56" fmla="*/ 974186 h 3649382"/>
              <a:gd name="connsiteX57" fmla="*/ 281499 w 2845185"/>
              <a:gd name="connsiteY57" fmla="*/ 1248381 h 3649382"/>
              <a:gd name="connsiteX58" fmla="*/ 309548 w 2845185"/>
              <a:gd name="connsiteY58" fmla="*/ 1472774 h 3649382"/>
              <a:gd name="connsiteX59" fmla="*/ 353418 w 2845185"/>
              <a:gd name="connsiteY59" fmla="*/ 1628314 h 3649382"/>
              <a:gd name="connsiteX60" fmla="*/ 415974 w 2845185"/>
              <a:gd name="connsiteY60" fmla="*/ 1721300 h 3649382"/>
              <a:gd name="connsiteX0" fmla="*/ 415982 w 2845193"/>
              <a:gd name="connsiteY0" fmla="*/ 1721300 h 3649382"/>
              <a:gd name="connsiteX1" fmla="*/ 289337 w 2845193"/>
              <a:gd name="connsiteY1" fmla="*/ 1847463 h 3649382"/>
              <a:gd name="connsiteX2" fmla="*/ 162853 w 2845193"/>
              <a:gd name="connsiteY2" fmla="*/ 2005546 h 3649382"/>
              <a:gd name="connsiteX3" fmla="*/ 27210 w 2845193"/>
              <a:gd name="connsiteY3" fmla="*/ 2330228 h 3649382"/>
              <a:gd name="connsiteX4" fmla="*/ 8 w 2845193"/>
              <a:gd name="connsiteY4" fmla="*/ 2667665 h 3649382"/>
              <a:gd name="connsiteX5" fmla="*/ 73944 w 2845193"/>
              <a:gd name="connsiteY5" fmla="*/ 3088401 h 3649382"/>
              <a:gd name="connsiteX6" fmla="*/ 259068 w 2845193"/>
              <a:gd name="connsiteY6" fmla="*/ 3363282 h 3649382"/>
              <a:gd name="connsiteX7" fmla="*/ 517119 w 2845193"/>
              <a:gd name="connsiteY7" fmla="*/ 3587674 h 3649382"/>
              <a:gd name="connsiteX8" fmla="*/ 769561 w 2845193"/>
              <a:gd name="connsiteY8" fmla="*/ 3649382 h 3649382"/>
              <a:gd name="connsiteX9" fmla="*/ 1010783 w 2845193"/>
              <a:gd name="connsiteY9" fmla="*/ 3565235 h 3649382"/>
              <a:gd name="connsiteX10" fmla="*/ 1268835 w 2845193"/>
              <a:gd name="connsiteY10" fmla="*/ 3363282 h 3649382"/>
              <a:gd name="connsiteX11" fmla="*/ 1358592 w 2845193"/>
              <a:gd name="connsiteY11" fmla="*/ 3228646 h 3649382"/>
              <a:gd name="connsiteX12" fmla="*/ 1414690 w 2845193"/>
              <a:gd name="connsiteY12" fmla="*/ 3071571 h 3649382"/>
              <a:gd name="connsiteX13" fmla="*/ 1571765 w 2845193"/>
              <a:gd name="connsiteY13" fmla="*/ 3352062 h 3649382"/>
              <a:gd name="connsiteX14" fmla="*/ 1796157 w 2845193"/>
              <a:gd name="connsiteY14" fmla="*/ 3520357 h 3649382"/>
              <a:gd name="connsiteX15" fmla="*/ 2104697 w 2845193"/>
              <a:gd name="connsiteY15" fmla="*/ 3570845 h 3649382"/>
              <a:gd name="connsiteX16" fmla="*/ 2278601 w 2845193"/>
              <a:gd name="connsiteY16" fmla="*/ 3525966 h 3649382"/>
              <a:gd name="connsiteX17" fmla="*/ 2385188 w 2845193"/>
              <a:gd name="connsiteY17" fmla="*/ 3419380 h 3649382"/>
              <a:gd name="connsiteX18" fmla="*/ 2435676 w 2845193"/>
              <a:gd name="connsiteY18" fmla="*/ 3363282 h 3649382"/>
              <a:gd name="connsiteX19" fmla="*/ 2525433 w 2845193"/>
              <a:gd name="connsiteY19" fmla="*/ 3284744 h 3649382"/>
              <a:gd name="connsiteX20" fmla="*/ 2598361 w 2845193"/>
              <a:gd name="connsiteY20" fmla="*/ 3138889 h 3649382"/>
              <a:gd name="connsiteX21" fmla="*/ 2665679 w 2845193"/>
              <a:gd name="connsiteY21" fmla="*/ 3065961 h 3649382"/>
              <a:gd name="connsiteX22" fmla="*/ 2716167 w 2845193"/>
              <a:gd name="connsiteY22" fmla="*/ 2886447 h 3649382"/>
              <a:gd name="connsiteX23" fmla="*/ 2761046 w 2845193"/>
              <a:gd name="connsiteY23" fmla="*/ 2847179 h 3649382"/>
              <a:gd name="connsiteX24" fmla="*/ 2822754 w 2845193"/>
              <a:gd name="connsiteY24" fmla="*/ 2734982 h 3649382"/>
              <a:gd name="connsiteX25" fmla="*/ 2845193 w 2845193"/>
              <a:gd name="connsiteY25" fmla="*/ 2493760 h 3649382"/>
              <a:gd name="connsiteX26" fmla="*/ 2817144 w 2845193"/>
              <a:gd name="connsiteY26" fmla="*/ 2263758 h 3649382"/>
              <a:gd name="connsiteX27" fmla="*/ 2643239 w 2845193"/>
              <a:gd name="connsiteY27" fmla="*/ 1949608 h 3649382"/>
              <a:gd name="connsiteX28" fmla="*/ 2519823 w 2845193"/>
              <a:gd name="connsiteY28" fmla="*/ 1758874 h 3649382"/>
              <a:gd name="connsiteX29" fmla="*/ 2347452 w 2845193"/>
              <a:gd name="connsiteY29" fmla="*/ 1598410 h 3649382"/>
              <a:gd name="connsiteX30" fmla="*/ 2188844 w 2845193"/>
              <a:gd name="connsiteY30" fmla="*/ 1540092 h 3649382"/>
              <a:gd name="connsiteX31" fmla="*/ 2055217 w 2845193"/>
              <a:gd name="connsiteY31" fmla="*/ 1551311 h 3649382"/>
              <a:gd name="connsiteX32" fmla="*/ 1925987 w 2845193"/>
              <a:gd name="connsiteY32" fmla="*/ 1632595 h 3649382"/>
              <a:gd name="connsiteX33" fmla="*/ 1795631 w 2845193"/>
              <a:gd name="connsiteY33" fmla="*/ 1835191 h 3649382"/>
              <a:gd name="connsiteX34" fmla="*/ 1584839 w 2845193"/>
              <a:gd name="connsiteY34" fmla="*/ 2073186 h 3649382"/>
              <a:gd name="connsiteX35" fmla="*/ 1470788 w 2845193"/>
              <a:gd name="connsiteY35" fmla="*/ 2224489 h 3649382"/>
              <a:gd name="connsiteX36" fmla="*/ 1376955 w 2845193"/>
              <a:gd name="connsiteY36" fmla="*/ 2331236 h 3649382"/>
              <a:gd name="connsiteX37" fmla="*/ 1336152 w 2845193"/>
              <a:gd name="connsiteY37" fmla="*/ 2168391 h 3649382"/>
              <a:gd name="connsiteX38" fmla="*/ 1516192 w 2845193"/>
              <a:gd name="connsiteY38" fmla="*/ 2067940 h 3649382"/>
              <a:gd name="connsiteX39" fmla="*/ 1707087 w 2845193"/>
              <a:gd name="connsiteY39" fmla="*/ 1897425 h 3649382"/>
              <a:gd name="connsiteX40" fmla="*/ 1832037 w 2845193"/>
              <a:gd name="connsiteY40" fmla="*/ 1726063 h 3649382"/>
              <a:gd name="connsiteX41" fmla="*/ 1938623 w 2845193"/>
              <a:gd name="connsiteY41" fmla="*/ 1492832 h 3649382"/>
              <a:gd name="connsiteX42" fmla="*/ 1964452 w 2845193"/>
              <a:gd name="connsiteY42" fmla="*/ 1293260 h 3649382"/>
              <a:gd name="connsiteX43" fmla="*/ 1958156 w 2845193"/>
              <a:gd name="connsiteY43" fmla="*/ 1026370 h 3649382"/>
              <a:gd name="connsiteX44" fmla="*/ 1865009 w 2845193"/>
              <a:gd name="connsiteY44" fmla="*/ 701847 h 3649382"/>
              <a:gd name="connsiteX45" fmla="*/ 1743448 w 2845193"/>
              <a:gd name="connsiteY45" fmla="*/ 433263 h 3649382"/>
              <a:gd name="connsiteX46" fmla="*/ 1605423 w 2845193"/>
              <a:gd name="connsiteY46" fmla="*/ 261054 h 3649382"/>
              <a:gd name="connsiteX47" fmla="*/ 1399074 w 2845193"/>
              <a:gd name="connsiteY47" fmla="*/ 88844 h 3649382"/>
              <a:gd name="connsiteX48" fmla="*/ 1189290 w 2845193"/>
              <a:gd name="connsiteY48" fmla="*/ 6070 h 3649382"/>
              <a:gd name="connsiteX49" fmla="*/ 993954 w 2845193"/>
              <a:gd name="connsiteY49" fmla="*/ 8612 h 3649382"/>
              <a:gd name="connsiteX50" fmla="*/ 828041 w 2845193"/>
              <a:gd name="connsiteY50" fmla="*/ 51635 h 3649382"/>
              <a:gd name="connsiteX51" fmla="*/ 681338 w 2845193"/>
              <a:gd name="connsiteY51" fmla="*/ 173517 h 3649382"/>
              <a:gd name="connsiteX52" fmla="*/ 584437 w 2845193"/>
              <a:gd name="connsiteY52" fmla="*/ 311542 h 3649382"/>
              <a:gd name="connsiteX53" fmla="*/ 500290 w 2845193"/>
              <a:gd name="connsiteY53" fmla="*/ 496666 h 3649382"/>
              <a:gd name="connsiteX54" fmla="*/ 414448 w 2845193"/>
              <a:gd name="connsiteY54" fmla="*/ 599863 h 3649382"/>
              <a:gd name="connsiteX55" fmla="*/ 330462 w 2845193"/>
              <a:gd name="connsiteY55" fmla="*/ 804359 h 3649382"/>
              <a:gd name="connsiteX56" fmla="*/ 298497 w 2845193"/>
              <a:gd name="connsiteY56" fmla="*/ 974186 h 3649382"/>
              <a:gd name="connsiteX57" fmla="*/ 281507 w 2845193"/>
              <a:gd name="connsiteY57" fmla="*/ 1248381 h 3649382"/>
              <a:gd name="connsiteX58" fmla="*/ 309556 w 2845193"/>
              <a:gd name="connsiteY58" fmla="*/ 1472774 h 3649382"/>
              <a:gd name="connsiteX59" fmla="*/ 353426 w 2845193"/>
              <a:gd name="connsiteY59" fmla="*/ 1628314 h 3649382"/>
              <a:gd name="connsiteX60" fmla="*/ 415982 w 2845193"/>
              <a:gd name="connsiteY60" fmla="*/ 1721300 h 3649382"/>
              <a:gd name="connsiteX0" fmla="*/ 415982 w 2845193"/>
              <a:gd name="connsiteY0" fmla="*/ 1721300 h 3649382"/>
              <a:gd name="connsiteX1" fmla="*/ 289337 w 2845193"/>
              <a:gd name="connsiteY1" fmla="*/ 1847463 h 3649382"/>
              <a:gd name="connsiteX2" fmla="*/ 162853 w 2845193"/>
              <a:gd name="connsiteY2" fmla="*/ 2005546 h 3649382"/>
              <a:gd name="connsiteX3" fmla="*/ 27210 w 2845193"/>
              <a:gd name="connsiteY3" fmla="*/ 2330228 h 3649382"/>
              <a:gd name="connsiteX4" fmla="*/ 8 w 2845193"/>
              <a:gd name="connsiteY4" fmla="*/ 2667665 h 3649382"/>
              <a:gd name="connsiteX5" fmla="*/ 73944 w 2845193"/>
              <a:gd name="connsiteY5" fmla="*/ 3088401 h 3649382"/>
              <a:gd name="connsiteX6" fmla="*/ 259068 w 2845193"/>
              <a:gd name="connsiteY6" fmla="*/ 3363282 h 3649382"/>
              <a:gd name="connsiteX7" fmla="*/ 517119 w 2845193"/>
              <a:gd name="connsiteY7" fmla="*/ 3587674 h 3649382"/>
              <a:gd name="connsiteX8" fmla="*/ 769561 w 2845193"/>
              <a:gd name="connsiteY8" fmla="*/ 3649382 h 3649382"/>
              <a:gd name="connsiteX9" fmla="*/ 1010783 w 2845193"/>
              <a:gd name="connsiteY9" fmla="*/ 3565235 h 3649382"/>
              <a:gd name="connsiteX10" fmla="*/ 1268835 w 2845193"/>
              <a:gd name="connsiteY10" fmla="*/ 3363282 h 3649382"/>
              <a:gd name="connsiteX11" fmla="*/ 1358592 w 2845193"/>
              <a:gd name="connsiteY11" fmla="*/ 3228646 h 3649382"/>
              <a:gd name="connsiteX12" fmla="*/ 1414690 w 2845193"/>
              <a:gd name="connsiteY12" fmla="*/ 3071571 h 3649382"/>
              <a:gd name="connsiteX13" fmla="*/ 1571765 w 2845193"/>
              <a:gd name="connsiteY13" fmla="*/ 3352062 h 3649382"/>
              <a:gd name="connsiteX14" fmla="*/ 1796157 w 2845193"/>
              <a:gd name="connsiteY14" fmla="*/ 3520357 h 3649382"/>
              <a:gd name="connsiteX15" fmla="*/ 2104697 w 2845193"/>
              <a:gd name="connsiteY15" fmla="*/ 3570845 h 3649382"/>
              <a:gd name="connsiteX16" fmla="*/ 2278601 w 2845193"/>
              <a:gd name="connsiteY16" fmla="*/ 3525966 h 3649382"/>
              <a:gd name="connsiteX17" fmla="*/ 2385188 w 2845193"/>
              <a:gd name="connsiteY17" fmla="*/ 3419380 h 3649382"/>
              <a:gd name="connsiteX18" fmla="*/ 2435676 w 2845193"/>
              <a:gd name="connsiteY18" fmla="*/ 3363282 h 3649382"/>
              <a:gd name="connsiteX19" fmla="*/ 2525433 w 2845193"/>
              <a:gd name="connsiteY19" fmla="*/ 3284744 h 3649382"/>
              <a:gd name="connsiteX20" fmla="*/ 2598361 w 2845193"/>
              <a:gd name="connsiteY20" fmla="*/ 3138889 h 3649382"/>
              <a:gd name="connsiteX21" fmla="*/ 2665679 w 2845193"/>
              <a:gd name="connsiteY21" fmla="*/ 3065961 h 3649382"/>
              <a:gd name="connsiteX22" fmla="*/ 2716167 w 2845193"/>
              <a:gd name="connsiteY22" fmla="*/ 2886447 h 3649382"/>
              <a:gd name="connsiteX23" fmla="*/ 2761046 w 2845193"/>
              <a:gd name="connsiteY23" fmla="*/ 2847179 h 3649382"/>
              <a:gd name="connsiteX24" fmla="*/ 2822754 w 2845193"/>
              <a:gd name="connsiteY24" fmla="*/ 2734982 h 3649382"/>
              <a:gd name="connsiteX25" fmla="*/ 2845193 w 2845193"/>
              <a:gd name="connsiteY25" fmla="*/ 2493760 h 3649382"/>
              <a:gd name="connsiteX26" fmla="*/ 2817144 w 2845193"/>
              <a:gd name="connsiteY26" fmla="*/ 2263758 h 3649382"/>
              <a:gd name="connsiteX27" fmla="*/ 2643239 w 2845193"/>
              <a:gd name="connsiteY27" fmla="*/ 1949608 h 3649382"/>
              <a:gd name="connsiteX28" fmla="*/ 2519823 w 2845193"/>
              <a:gd name="connsiteY28" fmla="*/ 1758874 h 3649382"/>
              <a:gd name="connsiteX29" fmla="*/ 2347452 w 2845193"/>
              <a:gd name="connsiteY29" fmla="*/ 1598410 h 3649382"/>
              <a:gd name="connsiteX30" fmla="*/ 2188844 w 2845193"/>
              <a:gd name="connsiteY30" fmla="*/ 1540092 h 3649382"/>
              <a:gd name="connsiteX31" fmla="*/ 2055217 w 2845193"/>
              <a:gd name="connsiteY31" fmla="*/ 1551311 h 3649382"/>
              <a:gd name="connsiteX32" fmla="*/ 1925987 w 2845193"/>
              <a:gd name="connsiteY32" fmla="*/ 1632595 h 3649382"/>
              <a:gd name="connsiteX33" fmla="*/ 1795631 w 2845193"/>
              <a:gd name="connsiteY33" fmla="*/ 1835191 h 3649382"/>
              <a:gd name="connsiteX34" fmla="*/ 1584839 w 2845193"/>
              <a:gd name="connsiteY34" fmla="*/ 2073186 h 3649382"/>
              <a:gd name="connsiteX35" fmla="*/ 1470788 w 2845193"/>
              <a:gd name="connsiteY35" fmla="*/ 2224489 h 3649382"/>
              <a:gd name="connsiteX36" fmla="*/ 1376955 w 2845193"/>
              <a:gd name="connsiteY36" fmla="*/ 2331236 h 3649382"/>
              <a:gd name="connsiteX37" fmla="*/ 1336152 w 2845193"/>
              <a:gd name="connsiteY37" fmla="*/ 2168391 h 3649382"/>
              <a:gd name="connsiteX38" fmla="*/ 1516192 w 2845193"/>
              <a:gd name="connsiteY38" fmla="*/ 2067940 h 3649382"/>
              <a:gd name="connsiteX39" fmla="*/ 1707087 w 2845193"/>
              <a:gd name="connsiteY39" fmla="*/ 1897425 h 3649382"/>
              <a:gd name="connsiteX40" fmla="*/ 1832037 w 2845193"/>
              <a:gd name="connsiteY40" fmla="*/ 1726063 h 3649382"/>
              <a:gd name="connsiteX41" fmla="*/ 1938623 w 2845193"/>
              <a:gd name="connsiteY41" fmla="*/ 1492832 h 3649382"/>
              <a:gd name="connsiteX42" fmla="*/ 1964452 w 2845193"/>
              <a:gd name="connsiteY42" fmla="*/ 1293260 h 3649382"/>
              <a:gd name="connsiteX43" fmla="*/ 1958156 w 2845193"/>
              <a:gd name="connsiteY43" fmla="*/ 1026370 h 3649382"/>
              <a:gd name="connsiteX44" fmla="*/ 1865009 w 2845193"/>
              <a:gd name="connsiteY44" fmla="*/ 701847 h 3649382"/>
              <a:gd name="connsiteX45" fmla="*/ 1743448 w 2845193"/>
              <a:gd name="connsiteY45" fmla="*/ 433263 h 3649382"/>
              <a:gd name="connsiteX46" fmla="*/ 1605423 w 2845193"/>
              <a:gd name="connsiteY46" fmla="*/ 261054 h 3649382"/>
              <a:gd name="connsiteX47" fmla="*/ 1399074 w 2845193"/>
              <a:gd name="connsiteY47" fmla="*/ 88844 h 3649382"/>
              <a:gd name="connsiteX48" fmla="*/ 1189290 w 2845193"/>
              <a:gd name="connsiteY48" fmla="*/ 6070 h 3649382"/>
              <a:gd name="connsiteX49" fmla="*/ 993954 w 2845193"/>
              <a:gd name="connsiteY49" fmla="*/ 8612 h 3649382"/>
              <a:gd name="connsiteX50" fmla="*/ 828041 w 2845193"/>
              <a:gd name="connsiteY50" fmla="*/ 51635 h 3649382"/>
              <a:gd name="connsiteX51" fmla="*/ 681338 w 2845193"/>
              <a:gd name="connsiteY51" fmla="*/ 173517 h 3649382"/>
              <a:gd name="connsiteX52" fmla="*/ 584437 w 2845193"/>
              <a:gd name="connsiteY52" fmla="*/ 311542 h 3649382"/>
              <a:gd name="connsiteX53" fmla="*/ 500290 w 2845193"/>
              <a:gd name="connsiteY53" fmla="*/ 496666 h 3649382"/>
              <a:gd name="connsiteX54" fmla="*/ 414448 w 2845193"/>
              <a:gd name="connsiteY54" fmla="*/ 599863 h 3649382"/>
              <a:gd name="connsiteX55" fmla="*/ 330462 w 2845193"/>
              <a:gd name="connsiteY55" fmla="*/ 804359 h 3649382"/>
              <a:gd name="connsiteX56" fmla="*/ 298497 w 2845193"/>
              <a:gd name="connsiteY56" fmla="*/ 974186 h 3649382"/>
              <a:gd name="connsiteX57" fmla="*/ 281507 w 2845193"/>
              <a:gd name="connsiteY57" fmla="*/ 1248381 h 3649382"/>
              <a:gd name="connsiteX58" fmla="*/ 309556 w 2845193"/>
              <a:gd name="connsiteY58" fmla="*/ 1472774 h 3649382"/>
              <a:gd name="connsiteX59" fmla="*/ 353426 w 2845193"/>
              <a:gd name="connsiteY59" fmla="*/ 1628314 h 3649382"/>
              <a:gd name="connsiteX60" fmla="*/ 415982 w 2845193"/>
              <a:gd name="connsiteY60" fmla="*/ 1721300 h 3649382"/>
              <a:gd name="connsiteX0" fmla="*/ 415982 w 2845193"/>
              <a:gd name="connsiteY0" fmla="*/ 1721300 h 3649382"/>
              <a:gd name="connsiteX1" fmla="*/ 289337 w 2845193"/>
              <a:gd name="connsiteY1" fmla="*/ 1847463 h 3649382"/>
              <a:gd name="connsiteX2" fmla="*/ 162853 w 2845193"/>
              <a:gd name="connsiteY2" fmla="*/ 2005546 h 3649382"/>
              <a:gd name="connsiteX3" fmla="*/ 27210 w 2845193"/>
              <a:gd name="connsiteY3" fmla="*/ 2330228 h 3649382"/>
              <a:gd name="connsiteX4" fmla="*/ 8 w 2845193"/>
              <a:gd name="connsiteY4" fmla="*/ 2667665 h 3649382"/>
              <a:gd name="connsiteX5" fmla="*/ 73944 w 2845193"/>
              <a:gd name="connsiteY5" fmla="*/ 3088401 h 3649382"/>
              <a:gd name="connsiteX6" fmla="*/ 259068 w 2845193"/>
              <a:gd name="connsiteY6" fmla="*/ 3363282 h 3649382"/>
              <a:gd name="connsiteX7" fmla="*/ 517119 w 2845193"/>
              <a:gd name="connsiteY7" fmla="*/ 3587674 h 3649382"/>
              <a:gd name="connsiteX8" fmla="*/ 769561 w 2845193"/>
              <a:gd name="connsiteY8" fmla="*/ 3649382 h 3649382"/>
              <a:gd name="connsiteX9" fmla="*/ 1010783 w 2845193"/>
              <a:gd name="connsiteY9" fmla="*/ 3565235 h 3649382"/>
              <a:gd name="connsiteX10" fmla="*/ 1268835 w 2845193"/>
              <a:gd name="connsiteY10" fmla="*/ 3363282 h 3649382"/>
              <a:gd name="connsiteX11" fmla="*/ 1358592 w 2845193"/>
              <a:gd name="connsiteY11" fmla="*/ 3228646 h 3649382"/>
              <a:gd name="connsiteX12" fmla="*/ 1414690 w 2845193"/>
              <a:gd name="connsiteY12" fmla="*/ 3071571 h 3649382"/>
              <a:gd name="connsiteX13" fmla="*/ 1571765 w 2845193"/>
              <a:gd name="connsiteY13" fmla="*/ 3352062 h 3649382"/>
              <a:gd name="connsiteX14" fmla="*/ 1796157 w 2845193"/>
              <a:gd name="connsiteY14" fmla="*/ 3520357 h 3649382"/>
              <a:gd name="connsiteX15" fmla="*/ 2104697 w 2845193"/>
              <a:gd name="connsiteY15" fmla="*/ 3570845 h 3649382"/>
              <a:gd name="connsiteX16" fmla="*/ 2278601 w 2845193"/>
              <a:gd name="connsiteY16" fmla="*/ 3525966 h 3649382"/>
              <a:gd name="connsiteX17" fmla="*/ 2385188 w 2845193"/>
              <a:gd name="connsiteY17" fmla="*/ 3419380 h 3649382"/>
              <a:gd name="connsiteX18" fmla="*/ 2435676 w 2845193"/>
              <a:gd name="connsiteY18" fmla="*/ 3363282 h 3649382"/>
              <a:gd name="connsiteX19" fmla="*/ 2525433 w 2845193"/>
              <a:gd name="connsiteY19" fmla="*/ 3284744 h 3649382"/>
              <a:gd name="connsiteX20" fmla="*/ 2598361 w 2845193"/>
              <a:gd name="connsiteY20" fmla="*/ 3138889 h 3649382"/>
              <a:gd name="connsiteX21" fmla="*/ 2665679 w 2845193"/>
              <a:gd name="connsiteY21" fmla="*/ 3065961 h 3649382"/>
              <a:gd name="connsiteX22" fmla="*/ 2716167 w 2845193"/>
              <a:gd name="connsiteY22" fmla="*/ 2886447 h 3649382"/>
              <a:gd name="connsiteX23" fmla="*/ 2761046 w 2845193"/>
              <a:gd name="connsiteY23" fmla="*/ 2847179 h 3649382"/>
              <a:gd name="connsiteX24" fmla="*/ 2822754 w 2845193"/>
              <a:gd name="connsiteY24" fmla="*/ 2734982 h 3649382"/>
              <a:gd name="connsiteX25" fmla="*/ 2845193 w 2845193"/>
              <a:gd name="connsiteY25" fmla="*/ 2493760 h 3649382"/>
              <a:gd name="connsiteX26" fmla="*/ 2817144 w 2845193"/>
              <a:gd name="connsiteY26" fmla="*/ 2263758 h 3649382"/>
              <a:gd name="connsiteX27" fmla="*/ 2643239 w 2845193"/>
              <a:gd name="connsiteY27" fmla="*/ 1949608 h 3649382"/>
              <a:gd name="connsiteX28" fmla="*/ 2519823 w 2845193"/>
              <a:gd name="connsiteY28" fmla="*/ 1758874 h 3649382"/>
              <a:gd name="connsiteX29" fmla="*/ 2347452 w 2845193"/>
              <a:gd name="connsiteY29" fmla="*/ 1598410 h 3649382"/>
              <a:gd name="connsiteX30" fmla="*/ 2188844 w 2845193"/>
              <a:gd name="connsiteY30" fmla="*/ 1540092 h 3649382"/>
              <a:gd name="connsiteX31" fmla="*/ 2055217 w 2845193"/>
              <a:gd name="connsiteY31" fmla="*/ 1551311 h 3649382"/>
              <a:gd name="connsiteX32" fmla="*/ 1925987 w 2845193"/>
              <a:gd name="connsiteY32" fmla="*/ 1632595 h 3649382"/>
              <a:gd name="connsiteX33" fmla="*/ 1795631 w 2845193"/>
              <a:gd name="connsiteY33" fmla="*/ 1835191 h 3649382"/>
              <a:gd name="connsiteX34" fmla="*/ 1584839 w 2845193"/>
              <a:gd name="connsiteY34" fmla="*/ 2073186 h 3649382"/>
              <a:gd name="connsiteX35" fmla="*/ 1470788 w 2845193"/>
              <a:gd name="connsiteY35" fmla="*/ 2224489 h 3649382"/>
              <a:gd name="connsiteX36" fmla="*/ 1376955 w 2845193"/>
              <a:gd name="connsiteY36" fmla="*/ 2331236 h 3649382"/>
              <a:gd name="connsiteX37" fmla="*/ 1336152 w 2845193"/>
              <a:gd name="connsiteY37" fmla="*/ 2168391 h 3649382"/>
              <a:gd name="connsiteX38" fmla="*/ 1516192 w 2845193"/>
              <a:gd name="connsiteY38" fmla="*/ 2067940 h 3649382"/>
              <a:gd name="connsiteX39" fmla="*/ 1707087 w 2845193"/>
              <a:gd name="connsiteY39" fmla="*/ 1897425 h 3649382"/>
              <a:gd name="connsiteX40" fmla="*/ 1832037 w 2845193"/>
              <a:gd name="connsiteY40" fmla="*/ 1726063 h 3649382"/>
              <a:gd name="connsiteX41" fmla="*/ 1938623 w 2845193"/>
              <a:gd name="connsiteY41" fmla="*/ 1492832 h 3649382"/>
              <a:gd name="connsiteX42" fmla="*/ 1964452 w 2845193"/>
              <a:gd name="connsiteY42" fmla="*/ 1293260 h 3649382"/>
              <a:gd name="connsiteX43" fmla="*/ 1958156 w 2845193"/>
              <a:gd name="connsiteY43" fmla="*/ 1026370 h 3649382"/>
              <a:gd name="connsiteX44" fmla="*/ 1865009 w 2845193"/>
              <a:gd name="connsiteY44" fmla="*/ 701847 h 3649382"/>
              <a:gd name="connsiteX45" fmla="*/ 1743448 w 2845193"/>
              <a:gd name="connsiteY45" fmla="*/ 433263 h 3649382"/>
              <a:gd name="connsiteX46" fmla="*/ 1605423 w 2845193"/>
              <a:gd name="connsiteY46" fmla="*/ 261054 h 3649382"/>
              <a:gd name="connsiteX47" fmla="*/ 1399074 w 2845193"/>
              <a:gd name="connsiteY47" fmla="*/ 88844 h 3649382"/>
              <a:gd name="connsiteX48" fmla="*/ 1189290 w 2845193"/>
              <a:gd name="connsiteY48" fmla="*/ 6070 h 3649382"/>
              <a:gd name="connsiteX49" fmla="*/ 993954 w 2845193"/>
              <a:gd name="connsiteY49" fmla="*/ 8612 h 3649382"/>
              <a:gd name="connsiteX50" fmla="*/ 828041 w 2845193"/>
              <a:gd name="connsiteY50" fmla="*/ 51635 h 3649382"/>
              <a:gd name="connsiteX51" fmla="*/ 681338 w 2845193"/>
              <a:gd name="connsiteY51" fmla="*/ 173517 h 3649382"/>
              <a:gd name="connsiteX52" fmla="*/ 584437 w 2845193"/>
              <a:gd name="connsiteY52" fmla="*/ 311542 h 3649382"/>
              <a:gd name="connsiteX53" fmla="*/ 500290 w 2845193"/>
              <a:gd name="connsiteY53" fmla="*/ 496666 h 3649382"/>
              <a:gd name="connsiteX54" fmla="*/ 414448 w 2845193"/>
              <a:gd name="connsiteY54" fmla="*/ 599863 h 3649382"/>
              <a:gd name="connsiteX55" fmla="*/ 330462 w 2845193"/>
              <a:gd name="connsiteY55" fmla="*/ 804359 h 3649382"/>
              <a:gd name="connsiteX56" fmla="*/ 298497 w 2845193"/>
              <a:gd name="connsiteY56" fmla="*/ 974186 h 3649382"/>
              <a:gd name="connsiteX57" fmla="*/ 281507 w 2845193"/>
              <a:gd name="connsiteY57" fmla="*/ 1248381 h 3649382"/>
              <a:gd name="connsiteX58" fmla="*/ 309556 w 2845193"/>
              <a:gd name="connsiteY58" fmla="*/ 1472774 h 3649382"/>
              <a:gd name="connsiteX59" fmla="*/ 353426 w 2845193"/>
              <a:gd name="connsiteY59" fmla="*/ 1628314 h 3649382"/>
              <a:gd name="connsiteX60" fmla="*/ 415982 w 2845193"/>
              <a:gd name="connsiteY60" fmla="*/ 1721300 h 3649382"/>
              <a:gd name="connsiteX0" fmla="*/ 415982 w 2845193"/>
              <a:gd name="connsiteY0" fmla="*/ 1721300 h 3649382"/>
              <a:gd name="connsiteX1" fmla="*/ 289337 w 2845193"/>
              <a:gd name="connsiteY1" fmla="*/ 1847463 h 3649382"/>
              <a:gd name="connsiteX2" fmla="*/ 162853 w 2845193"/>
              <a:gd name="connsiteY2" fmla="*/ 2005546 h 3649382"/>
              <a:gd name="connsiteX3" fmla="*/ 27210 w 2845193"/>
              <a:gd name="connsiteY3" fmla="*/ 2330228 h 3649382"/>
              <a:gd name="connsiteX4" fmla="*/ 8 w 2845193"/>
              <a:gd name="connsiteY4" fmla="*/ 2667665 h 3649382"/>
              <a:gd name="connsiteX5" fmla="*/ 73944 w 2845193"/>
              <a:gd name="connsiteY5" fmla="*/ 3088401 h 3649382"/>
              <a:gd name="connsiteX6" fmla="*/ 259068 w 2845193"/>
              <a:gd name="connsiteY6" fmla="*/ 3363282 h 3649382"/>
              <a:gd name="connsiteX7" fmla="*/ 517119 w 2845193"/>
              <a:gd name="connsiteY7" fmla="*/ 3587674 h 3649382"/>
              <a:gd name="connsiteX8" fmla="*/ 769561 w 2845193"/>
              <a:gd name="connsiteY8" fmla="*/ 3649382 h 3649382"/>
              <a:gd name="connsiteX9" fmla="*/ 1010783 w 2845193"/>
              <a:gd name="connsiteY9" fmla="*/ 3565235 h 3649382"/>
              <a:gd name="connsiteX10" fmla="*/ 1268835 w 2845193"/>
              <a:gd name="connsiteY10" fmla="*/ 3363282 h 3649382"/>
              <a:gd name="connsiteX11" fmla="*/ 1358592 w 2845193"/>
              <a:gd name="connsiteY11" fmla="*/ 3228646 h 3649382"/>
              <a:gd name="connsiteX12" fmla="*/ 1414690 w 2845193"/>
              <a:gd name="connsiteY12" fmla="*/ 3071571 h 3649382"/>
              <a:gd name="connsiteX13" fmla="*/ 1571765 w 2845193"/>
              <a:gd name="connsiteY13" fmla="*/ 3352062 h 3649382"/>
              <a:gd name="connsiteX14" fmla="*/ 1796157 w 2845193"/>
              <a:gd name="connsiteY14" fmla="*/ 3520357 h 3649382"/>
              <a:gd name="connsiteX15" fmla="*/ 2104697 w 2845193"/>
              <a:gd name="connsiteY15" fmla="*/ 3570845 h 3649382"/>
              <a:gd name="connsiteX16" fmla="*/ 2278601 w 2845193"/>
              <a:gd name="connsiteY16" fmla="*/ 3525966 h 3649382"/>
              <a:gd name="connsiteX17" fmla="*/ 2385188 w 2845193"/>
              <a:gd name="connsiteY17" fmla="*/ 3419380 h 3649382"/>
              <a:gd name="connsiteX18" fmla="*/ 2435676 w 2845193"/>
              <a:gd name="connsiteY18" fmla="*/ 3363282 h 3649382"/>
              <a:gd name="connsiteX19" fmla="*/ 2525433 w 2845193"/>
              <a:gd name="connsiteY19" fmla="*/ 3284744 h 3649382"/>
              <a:gd name="connsiteX20" fmla="*/ 2598361 w 2845193"/>
              <a:gd name="connsiteY20" fmla="*/ 3138889 h 3649382"/>
              <a:gd name="connsiteX21" fmla="*/ 2665679 w 2845193"/>
              <a:gd name="connsiteY21" fmla="*/ 3065961 h 3649382"/>
              <a:gd name="connsiteX22" fmla="*/ 2716167 w 2845193"/>
              <a:gd name="connsiteY22" fmla="*/ 2886447 h 3649382"/>
              <a:gd name="connsiteX23" fmla="*/ 2761046 w 2845193"/>
              <a:gd name="connsiteY23" fmla="*/ 2847179 h 3649382"/>
              <a:gd name="connsiteX24" fmla="*/ 2822754 w 2845193"/>
              <a:gd name="connsiteY24" fmla="*/ 2734982 h 3649382"/>
              <a:gd name="connsiteX25" fmla="*/ 2845193 w 2845193"/>
              <a:gd name="connsiteY25" fmla="*/ 2493760 h 3649382"/>
              <a:gd name="connsiteX26" fmla="*/ 2817144 w 2845193"/>
              <a:gd name="connsiteY26" fmla="*/ 2263758 h 3649382"/>
              <a:gd name="connsiteX27" fmla="*/ 2643239 w 2845193"/>
              <a:gd name="connsiteY27" fmla="*/ 1949608 h 3649382"/>
              <a:gd name="connsiteX28" fmla="*/ 2519823 w 2845193"/>
              <a:gd name="connsiteY28" fmla="*/ 1758874 h 3649382"/>
              <a:gd name="connsiteX29" fmla="*/ 2347452 w 2845193"/>
              <a:gd name="connsiteY29" fmla="*/ 1598410 h 3649382"/>
              <a:gd name="connsiteX30" fmla="*/ 2188844 w 2845193"/>
              <a:gd name="connsiteY30" fmla="*/ 1540092 h 3649382"/>
              <a:gd name="connsiteX31" fmla="*/ 2055217 w 2845193"/>
              <a:gd name="connsiteY31" fmla="*/ 1551311 h 3649382"/>
              <a:gd name="connsiteX32" fmla="*/ 1925987 w 2845193"/>
              <a:gd name="connsiteY32" fmla="*/ 1632595 h 3649382"/>
              <a:gd name="connsiteX33" fmla="*/ 1795631 w 2845193"/>
              <a:gd name="connsiteY33" fmla="*/ 1835191 h 3649382"/>
              <a:gd name="connsiteX34" fmla="*/ 1584839 w 2845193"/>
              <a:gd name="connsiteY34" fmla="*/ 2073186 h 3649382"/>
              <a:gd name="connsiteX35" fmla="*/ 1470788 w 2845193"/>
              <a:gd name="connsiteY35" fmla="*/ 2224489 h 3649382"/>
              <a:gd name="connsiteX36" fmla="*/ 1376955 w 2845193"/>
              <a:gd name="connsiteY36" fmla="*/ 2331236 h 3649382"/>
              <a:gd name="connsiteX37" fmla="*/ 1336152 w 2845193"/>
              <a:gd name="connsiteY37" fmla="*/ 2168391 h 3649382"/>
              <a:gd name="connsiteX38" fmla="*/ 1516192 w 2845193"/>
              <a:gd name="connsiteY38" fmla="*/ 2067940 h 3649382"/>
              <a:gd name="connsiteX39" fmla="*/ 1707087 w 2845193"/>
              <a:gd name="connsiteY39" fmla="*/ 1897425 h 3649382"/>
              <a:gd name="connsiteX40" fmla="*/ 1832037 w 2845193"/>
              <a:gd name="connsiteY40" fmla="*/ 1726063 h 3649382"/>
              <a:gd name="connsiteX41" fmla="*/ 1938623 w 2845193"/>
              <a:gd name="connsiteY41" fmla="*/ 1492832 h 3649382"/>
              <a:gd name="connsiteX42" fmla="*/ 1964452 w 2845193"/>
              <a:gd name="connsiteY42" fmla="*/ 1293260 h 3649382"/>
              <a:gd name="connsiteX43" fmla="*/ 1958156 w 2845193"/>
              <a:gd name="connsiteY43" fmla="*/ 1026370 h 3649382"/>
              <a:gd name="connsiteX44" fmla="*/ 1865009 w 2845193"/>
              <a:gd name="connsiteY44" fmla="*/ 701847 h 3649382"/>
              <a:gd name="connsiteX45" fmla="*/ 1743448 w 2845193"/>
              <a:gd name="connsiteY45" fmla="*/ 433263 h 3649382"/>
              <a:gd name="connsiteX46" fmla="*/ 1605423 w 2845193"/>
              <a:gd name="connsiteY46" fmla="*/ 261054 h 3649382"/>
              <a:gd name="connsiteX47" fmla="*/ 1399074 w 2845193"/>
              <a:gd name="connsiteY47" fmla="*/ 88844 h 3649382"/>
              <a:gd name="connsiteX48" fmla="*/ 1189290 w 2845193"/>
              <a:gd name="connsiteY48" fmla="*/ 6070 h 3649382"/>
              <a:gd name="connsiteX49" fmla="*/ 993954 w 2845193"/>
              <a:gd name="connsiteY49" fmla="*/ 8612 h 3649382"/>
              <a:gd name="connsiteX50" fmla="*/ 828041 w 2845193"/>
              <a:gd name="connsiteY50" fmla="*/ 51635 h 3649382"/>
              <a:gd name="connsiteX51" fmla="*/ 681338 w 2845193"/>
              <a:gd name="connsiteY51" fmla="*/ 173517 h 3649382"/>
              <a:gd name="connsiteX52" fmla="*/ 584437 w 2845193"/>
              <a:gd name="connsiteY52" fmla="*/ 311542 h 3649382"/>
              <a:gd name="connsiteX53" fmla="*/ 500290 w 2845193"/>
              <a:gd name="connsiteY53" fmla="*/ 496666 h 3649382"/>
              <a:gd name="connsiteX54" fmla="*/ 414448 w 2845193"/>
              <a:gd name="connsiteY54" fmla="*/ 599863 h 3649382"/>
              <a:gd name="connsiteX55" fmla="*/ 330462 w 2845193"/>
              <a:gd name="connsiteY55" fmla="*/ 804359 h 3649382"/>
              <a:gd name="connsiteX56" fmla="*/ 298497 w 2845193"/>
              <a:gd name="connsiteY56" fmla="*/ 974186 h 3649382"/>
              <a:gd name="connsiteX57" fmla="*/ 281507 w 2845193"/>
              <a:gd name="connsiteY57" fmla="*/ 1248381 h 3649382"/>
              <a:gd name="connsiteX58" fmla="*/ 309556 w 2845193"/>
              <a:gd name="connsiteY58" fmla="*/ 1472774 h 3649382"/>
              <a:gd name="connsiteX59" fmla="*/ 353426 w 2845193"/>
              <a:gd name="connsiteY59" fmla="*/ 1628314 h 3649382"/>
              <a:gd name="connsiteX60" fmla="*/ 415982 w 2845193"/>
              <a:gd name="connsiteY60" fmla="*/ 1721300 h 3649382"/>
              <a:gd name="connsiteX0" fmla="*/ 415982 w 2845193"/>
              <a:gd name="connsiteY0" fmla="*/ 1721300 h 3649382"/>
              <a:gd name="connsiteX1" fmla="*/ 289337 w 2845193"/>
              <a:gd name="connsiteY1" fmla="*/ 1847463 h 3649382"/>
              <a:gd name="connsiteX2" fmla="*/ 162853 w 2845193"/>
              <a:gd name="connsiteY2" fmla="*/ 2005546 h 3649382"/>
              <a:gd name="connsiteX3" fmla="*/ 27210 w 2845193"/>
              <a:gd name="connsiteY3" fmla="*/ 2330228 h 3649382"/>
              <a:gd name="connsiteX4" fmla="*/ 8 w 2845193"/>
              <a:gd name="connsiteY4" fmla="*/ 2667665 h 3649382"/>
              <a:gd name="connsiteX5" fmla="*/ 73944 w 2845193"/>
              <a:gd name="connsiteY5" fmla="*/ 3088401 h 3649382"/>
              <a:gd name="connsiteX6" fmla="*/ 273355 w 2845193"/>
              <a:gd name="connsiteY6" fmla="*/ 3356138 h 3649382"/>
              <a:gd name="connsiteX7" fmla="*/ 517119 w 2845193"/>
              <a:gd name="connsiteY7" fmla="*/ 3587674 h 3649382"/>
              <a:gd name="connsiteX8" fmla="*/ 769561 w 2845193"/>
              <a:gd name="connsiteY8" fmla="*/ 3649382 h 3649382"/>
              <a:gd name="connsiteX9" fmla="*/ 1010783 w 2845193"/>
              <a:gd name="connsiteY9" fmla="*/ 3565235 h 3649382"/>
              <a:gd name="connsiteX10" fmla="*/ 1268835 w 2845193"/>
              <a:gd name="connsiteY10" fmla="*/ 3363282 h 3649382"/>
              <a:gd name="connsiteX11" fmla="*/ 1358592 w 2845193"/>
              <a:gd name="connsiteY11" fmla="*/ 3228646 h 3649382"/>
              <a:gd name="connsiteX12" fmla="*/ 1414690 w 2845193"/>
              <a:gd name="connsiteY12" fmla="*/ 3071571 h 3649382"/>
              <a:gd name="connsiteX13" fmla="*/ 1571765 w 2845193"/>
              <a:gd name="connsiteY13" fmla="*/ 3352062 h 3649382"/>
              <a:gd name="connsiteX14" fmla="*/ 1796157 w 2845193"/>
              <a:gd name="connsiteY14" fmla="*/ 3520357 h 3649382"/>
              <a:gd name="connsiteX15" fmla="*/ 2104697 w 2845193"/>
              <a:gd name="connsiteY15" fmla="*/ 3570845 h 3649382"/>
              <a:gd name="connsiteX16" fmla="*/ 2278601 w 2845193"/>
              <a:gd name="connsiteY16" fmla="*/ 3525966 h 3649382"/>
              <a:gd name="connsiteX17" fmla="*/ 2385188 w 2845193"/>
              <a:gd name="connsiteY17" fmla="*/ 3419380 h 3649382"/>
              <a:gd name="connsiteX18" fmla="*/ 2435676 w 2845193"/>
              <a:gd name="connsiteY18" fmla="*/ 3363282 h 3649382"/>
              <a:gd name="connsiteX19" fmla="*/ 2525433 w 2845193"/>
              <a:gd name="connsiteY19" fmla="*/ 3284744 h 3649382"/>
              <a:gd name="connsiteX20" fmla="*/ 2598361 w 2845193"/>
              <a:gd name="connsiteY20" fmla="*/ 3138889 h 3649382"/>
              <a:gd name="connsiteX21" fmla="*/ 2665679 w 2845193"/>
              <a:gd name="connsiteY21" fmla="*/ 3065961 h 3649382"/>
              <a:gd name="connsiteX22" fmla="*/ 2716167 w 2845193"/>
              <a:gd name="connsiteY22" fmla="*/ 2886447 h 3649382"/>
              <a:gd name="connsiteX23" fmla="*/ 2761046 w 2845193"/>
              <a:gd name="connsiteY23" fmla="*/ 2847179 h 3649382"/>
              <a:gd name="connsiteX24" fmla="*/ 2822754 w 2845193"/>
              <a:gd name="connsiteY24" fmla="*/ 2734982 h 3649382"/>
              <a:gd name="connsiteX25" fmla="*/ 2845193 w 2845193"/>
              <a:gd name="connsiteY25" fmla="*/ 2493760 h 3649382"/>
              <a:gd name="connsiteX26" fmla="*/ 2817144 w 2845193"/>
              <a:gd name="connsiteY26" fmla="*/ 2263758 h 3649382"/>
              <a:gd name="connsiteX27" fmla="*/ 2643239 w 2845193"/>
              <a:gd name="connsiteY27" fmla="*/ 1949608 h 3649382"/>
              <a:gd name="connsiteX28" fmla="*/ 2519823 w 2845193"/>
              <a:gd name="connsiteY28" fmla="*/ 1758874 h 3649382"/>
              <a:gd name="connsiteX29" fmla="*/ 2347452 w 2845193"/>
              <a:gd name="connsiteY29" fmla="*/ 1598410 h 3649382"/>
              <a:gd name="connsiteX30" fmla="*/ 2188844 w 2845193"/>
              <a:gd name="connsiteY30" fmla="*/ 1540092 h 3649382"/>
              <a:gd name="connsiteX31" fmla="*/ 2055217 w 2845193"/>
              <a:gd name="connsiteY31" fmla="*/ 1551311 h 3649382"/>
              <a:gd name="connsiteX32" fmla="*/ 1925987 w 2845193"/>
              <a:gd name="connsiteY32" fmla="*/ 1632595 h 3649382"/>
              <a:gd name="connsiteX33" fmla="*/ 1795631 w 2845193"/>
              <a:gd name="connsiteY33" fmla="*/ 1835191 h 3649382"/>
              <a:gd name="connsiteX34" fmla="*/ 1584839 w 2845193"/>
              <a:gd name="connsiteY34" fmla="*/ 2073186 h 3649382"/>
              <a:gd name="connsiteX35" fmla="*/ 1470788 w 2845193"/>
              <a:gd name="connsiteY35" fmla="*/ 2224489 h 3649382"/>
              <a:gd name="connsiteX36" fmla="*/ 1376955 w 2845193"/>
              <a:gd name="connsiteY36" fmla="*/ 2331236 h 3649382"/>
              <a:gd name="connsiteX37" fmla="*/ 1336152 w 2845193"/>
              <a:gd name="connsiteY37" fmla="*/ 2168391 h 3649382"/>
              <a:gd name="connsiteX38" fmla="*/ 1516192 w 2845193"/>
              <a:gd name="connsiteY38" fmla="*/ 2067940 h 3649382"/>
              <a:gd name="connsiteX39" fmla="*/ 1707087 w 2845193"/>
              <a:gd name="connsiteY39" fmla="*/ 1897425 h 3649382"/>
              <a:gd name="connsiteX40" fmla="*/ 1832037 w 2845193"/>
              <a:gd name="connsiteY40" fmla="*/ 1726063 h 3649382"/>
              <a:gd name="connsiteX41" fmla="*/ 1938623 w 2845193"/>
              <a:gd name="connsiteY41" fmla="*/ 1492832 h 3649382"/>
              <a:gd name="connsiteX42" fmla="*/ 1964452 w 2845193"/>
              <a:gd name="connsiteY42" fmla="*/ 1293260 h 3649382"/>
              <a:gd name="connsiteX43" fmla="*/ 1958156 w 2845193"/>
              <a:gd name="connsiteY43" fmla="*/ 1026370 h 3649382"/>
              <a:gd name="connsiteX44" fmla="*/ 1865009 w 2845193"/>
              <a:gd name="connsiteY44" fmla="*/ 701847 h 3649382"/>
              <a:gd name="connsiteX45" fmla="*/ 1743448 w 2845193"/>
              <a:gd name="connsiteY45" fmla="*/ 433263 h 3649382"/>
              <a:gd name="connsiteX46" fmla="*/ 1605423 w 2845193"/>
              <a:gd name="connsiteY46" fmla="*/ 261054 h 3649382"/>
              <a:gd name="connsiteX47" fmla="*/ 1399074 w 2845193"/>
              <a:gd name="connsiteY47" fmla="*/ 88844 h 3649382"/>
              <a:gd name="connsiteX48" fmla="*/ 1189290 w 2845193"/>
              <a:gd name="connsiteY48" fmla="*/ 6070 h 3649382"/>
              <a:gd name="connsiteX49" fmla="*/ 993954 w 2845193"/>
              <a:gd name="connsiteY49" fmla="*/ 8612 h 3649382"/>
              <a:gd name="connsiteX50" fmla="*/ 828041 w 2845193"/>
              <a:gd name="connsiteY50" fmla="*/ 51635 h 3649382"/>
              <a:gd name="connsiteX51" fmla="*/ 681338 w 2845193"/>
              <a:gd name="connsiteY51" fmla="*/ 173517 h 3649382"/>
              <a:gd name="connsiteX52" fmla="*/ 584437 w 2845193"/>
              <a:gd name="connsiteY52" fmla="*/ 311542 h 3649382"/>
              <a:gd name="connsiteX53" fmla="*/ 500290 w 2845193"/>
              <a:gd name="connsiteY53" fmla="*/ 496666 h 3649382"/>
              <a:gd name="connsiteX54" fmla="*/ 414448 w 2845193"/>
              <a:gd name="connsiteY54" fmla="*/ 599863 h 3649382"/>
              <a:gd name="connsiteX55" fmla="*/ 330462 w 2845193"/>
              <a:gd name="connsiteY55" fmla="*/ 804359 h 3649382"/>
              <a:gd name="connsiteX56" fmla="*/ 298497 w 2845193"/>
              <a:gd name="connsiteY56" fmla="*/ 974186 h 3649382"/>
              <a:gd name="connsiteX57" fmla="*/ 281507 w 2845193"/>
              <a:gd name="connsiteY57" fmla="*/ 1248381 h 3649382"/>
              <a:gd name="connsiteX58" fmla="*/ 309556 w 2845193"/>
              <a:gd name="connsiteY58" fmla="*/ 1472774 h 3649382"/>
              <a:gd name="connsiteX59" fmla="*/ 353426 w 2845193"/>
              <a:gd name="connsiteY59" fmla="*/ 1628314 h 3649382"/>
              <a:gd name="connsiteX60" fmla="*/ 415982 w 2845193"/>
              <a:gd name="connsiteY60" fmla="*/ 1721300 h 3649382"/>
              <a:gd name="connsiteX0" fmla="*/ 415982 w 2845193"/>
              <a:gd name="connsiteY0" fmla="*/ 1721300 h 3649382"/>
              <a:gd name="connsiteX1" fmla="*/ 289337 w 2845193"/>
              <a:gd name="connsiteY1" fmla="*/ 1847463 h 3649382"/>
              <a:gd name="connsiteX2" fmla="*/ 162853 w 2845193"/>
              <a:gd name="connsiteY2" fmla="*/ 2005546 h 3649382"/>
              <a:gd name="connsiteX3" fmla="*/ 27210 w 2845193"/>
              <a:gd name="connsiteY3" fmla="*/ 2330228 h 3649382"/>
              <a:gd name="connsiteX4" fmla="*/ 8 w 2845193"/>
              <a:gd name="connsiteY4" fmla="*/ 2667665 h 3649382"/>
              <a:gd name="connsiteX5" fmla="*/ 90612 w 2845193"/>
              <a:gd name="connsiteY5" fmla="*/ 3088401 h 3649382"/>
              <a:gd name="connsiteX6" fmla="*/ 273355 w 2845193"/>
              <a:gd name="connsiteY6" fmla="*/ 3356138 h 3649382"/>
              <a:gd name="connsiteX7" fmla="*/ 517119 w 2845193"/>
              <a:gd name="connsiteY7" fmla="*/ 3587674 h 3649382"/>
              <a:gd name="connsiteX8" fmla="*/ 769561 w 2845193"/>
              <a:gd name="connsiteY8" fmla="*/ 3649382 h 3649382"/>
              <a:gd name="connsiteX9" fmla="*/ 1010783 w 2845193"/>
              <a:gd name="connsiteY9" fmla="*/ 3565235 h 3649382"/>
              <a:gd name="connsiteX10" fmla="*/ 1268835 w 2845193"/>
              <a:gd name="connsiteY10" fmla="*/ 3363282 h 3649382"/>
              <a:gd name="connsiteX11" fmla="*/ 1358592 w 2845193"/>
              <a:gd name="connsiteY11" fmla="*/ 3228646 h 3649382"/>
              <a:gd name="connsiteX12" fmla="*/ 1414690 w 2845193"/>
              <a:gd name="connsiteY12" fmla="*/ 3071571 h 3649382"/>
              <a:gd name="connsiteX13" fmla="*/ 1571765 w 2845193"/>
              <a:gd name="connsiteY13" fmla="*/ 3352062 h 3649382"/>
              <a:gd name="connsiteX14" fmla="*/ 1796157 w 2845193"/>
              <a:gd name="connsiteY14" fmla="*/ 3520357 h 3649382"/>
              <a:gd name="connsiteX15" fmla="*/ 2104697 w 2845193"/>
              <a:gd name="connsiteY15" fmla="*/ 3570845 h 3649382"/>
              <a:gd name="connsiteX16" fmla="*/ 2278601 w 2845193"/>
              <a:gd name="connsiteY16" fmla="*/ 3525966 h 3649382"/>
              <a:gd name="connsiteX17" fmla="*/ 2385188 w 2845193"/>
              <a:gd name="connsiteY17" fmla="*/ 3419380 h 3649382"/>
              <a:gd name="connsiteX18" fmla="*/ 2435676 w 2845193"/>
              <a:gd name="connsiteY18" fmla="*/ 3363282 h 3649382"/>
              <a:gd name="connsiteX19" fmla="*/ 2525433 w 2845193"/>
              <a:gd name="connsiteY19" fmla="*/ 3284744 h 3649382"/>
              <a:gd name="connsiteX20" fmla="*/ 2598361 w 2845193"/>
              <a:gd name="connsiteY20" fmla="*/ 3138889 h 3649382"/>
              <a:gd name="connsiteX21" fmla="*/ 2665679 w 2845193"/>
              <a:gd name="connsiteY21" fmla="*/ 3065961 h 3649382"/>
              <a:gd name="connsiteX22" fmla="*/ 2716167 w 2845193"/>
              <a:gd name="connsiteY22" fmla="*/ 2886447 h 3649382"/>
              <a:gd name="connsiteX23" fmla="*/ 2761046 w 2845193"/>
              <a:gd name="connsiteY23" fmla="*/ 2847179 h 3649382"/>
              <a:gd name="connsiteX24" fmla="*/ 2822754 w 2845193"/>
              <a:gd name="connsiteY24" fmla="*/ 2734982 h 3649382"/>
              <a:gd name="connsiteX25" fmla="*/ 2845193 w 2845193"/>
              <a:gd name="connsiteY25" fmla="*/ 2493760 h 3649382"/>
              <a:gd name="connsiteX26" fmla="*/ 2817144 w 2845193"/>
              <a:gd name="connsiteY26" fmla="*/ 2263758 h 3649382"/>
              <a:gd name="connsiteX27" fmla="*/ 2643239 w 2845193"/>
              <a:gd name="connsiteY27" fmla="*/ 1949608 h 3649382"/>
              <a:gd name="connsiteX28" fmla="*/ 2519823 w 2845193"/>
              <a:gd name="connsiteY28" fmla="*/ 1758874 h 3649382"/>
              <a:gd name="connsiteX29" fmla="*/ 2347452 w 2845193"/>
              <a:gd name="connsiteY29" fmla="*/ 1598410 h 3649382"/>
              <a:gd name="connsiteX30" fmla="*/ 2188844 w 2845193"/>
              <a:gd name="connsiteY30" fmla="*/ 1540092 h 3649382"/>
              <a:gd name="connsiteX31" fmla="*/ 2055217 w 2845193"/>
              <a:gd name="connsiteY31" fmla="*/ 1551311 h 3649382"/>
              <a:gd name="connsiteX32" fmla="*/ 1925987 w 2845193"/>
              <a:gd name="connsiteY32" fmla="*/ 1632595 h 3649382"/>
              <a:gd name="connsiteX33" fmla="*/ 1795631 w 2845193"/>
              <a:gd name="connsiteY33" fmla="*/ 1835191 h 3649382"/>
              <a:gd name="connsiteX34" fmla="*/ 1584839 w 2845193"/>
              <a:gd name="connsiteY34" fmla="*/ 2073186 h 3649382"/>
              <a:gd name="connsiteX35" fmla="*/ 1470788 w 2845193"/>
              <a:gd name="connsiteY35" fmla="*/ 2224489 h 3649382"/>
              <a:gd name="connsiteX36" fmla="*/ 1376955 w 2845193"/>
              <a:gd name="connsiteY36" fmla="*/ 2331236 h 3649382"/>
              <a:gd name="connsiteX37" fmla="*/ 1336152 w 2845193"/>
              <a:gd name="connsiteY37" fmla="*/ 2168391 h 3649382"/>
              <a:gd name="connsiteX38" fmla="*/ 1516192 w 2845193"/>
              <a:gd name="connsiteY38" fmla="*/ 2067940 h 3649382"/>
              <a:gd name="connsiteX39" fmla="*/ 1707087 w 2845193"/>
              <a:gd name="connsiteY39" fmla="*/ 1897425 h 3649382"/>
              <a:gd name="connsiteX40" fmla="*/ 1832037 w 2845193"/>
              <a:gd name="connsiteY40" fmla="*/ 1726063 h 3649382"/>
              <a:gd name="connsiteX41" fmla="*/ 1938623 w 2845193"/>
              <a:gd name="connsiteY41" fmla="*/ 1492832 h 3649382"/>
              <a:gd name="connsiteX42" fmla="*/ 1964452 w 2845193"/>
              <a:gd name="connsiteY42" fmla="*/ 1293260 h 3649382"/>
              <a:gd name="connsiteX43" fmla="*/ 1958156 w 2845193"/>
              <a:gd name="connsiteY43" fmla="*/ 1026370 h 3649382"/>
              <a:gd name="connsiteX44" fmla="*/ 1865009 w 2845193"/>
              <a:gd name="connsiteY44" fmla="*/ 701847 h 3649382"/>
              <a:gd name="connsiteX45" fmla="*/ 1743448 w 2845193"/>
              <a:gd name="connsiteY45" fmla="*/ 433263 h 3649382"/>
              <a:gd name="connsiteX46" fmla="*/ 1605423 w 2845193"/>
              <a:gd name="connsiteY46" fmla="*/ 261054 h 3649382"/>
              <a:gd name="connsiteX47" fmla="*/ 1399074 w 2845193"/>
              <a:gd name="connsiteY47" fmla="*/ 88844 h 3649382"/>
              <a:gd name="connsiteX48" fmla="*/ 1189290 w 2845193"/>
              <a:gd name="connsiteY48" fmla="*/ 6070 h 3649382"/>
              <a:gd name="connsiteX49" fmla="*/ 993954 w 2845193"/>
              <a:gd name="connsiteY49" fmla="*/ 8612 h 3649382"/>
              <a:gd name="connsiteX50" fmla="*/ 828041 w 2845193"/>
              <a:gd name="connsiteY50" fmla="*/ 51635 h 3649382"/>
              <a:gd name="connsiteX51" fmla="*/ 681338 w 2845193"/>
              <a:gd name="connsiteY51" fmla="*/ 173517 h 3649382"/>
              <a:gd name="connsiteX52" fmla="*/ 584437 w 2845193"/>
              <a:gd name="connsiteY52" fmla="*/ 311542 h 3649382"/>
              <a:gd name="connsiteX53" fmla="*/ 500290 w 2845193"/>
              <a:gd name="connsiteY53" fmla="*/ 496666 h 3649382"/>
              <a:gd name="connsiteX54" fmla="*/ 414448 w 2845193"/>
              <a:gd name="connsiteY54" fmla="*/ 599863 h 3649382"/>
              <a:gd name="connsiteX55" fmla="*/ 330462 w 2845193"/>
              <a:gd name="connsiteY55" fmla="*/ 804359 h 3649382"/>
              <a:gd name="connsiteX56" fmla="*/ 298497 w 2845193"/>
              <a:gd name="connsiteY56" fmla="*/ 974186 h 3649382"/>
              <a:gd name="connsiteX57" fmla="*/ 281507 w 2845193"/>
              <a:gd name="connsiteY57" fmla="*/ 1248381 h 3649382"/>
              <a:gd name="connsiteX58" fmla="*/ 309556 w 2845193"/>
              <a:gd name="connsiteY58" fmla="*/ 1472774 h 3649382"/>
              <a:gd name="connsiteX59" fmla="*/ 353426 w 2845193"/>
              <a:gd name="connsiteY59" fmla="*/ 1628314 h 3649382"/>
              <a:gd name="connsiteX60" fmla="*/ 415982 w 2845193"/>
              <a:gd name="connsiteY60" fmla="*/ 1721300 h 3649382"/>
              <a:gd name="connsiteX0" fmla="*/ 415982 w 2845193"/>
              <a:gd name="connsiteY0" fmla="*/ 1721300 h 3649382"/>
              <a:gd name="connsiteX1" fmla="*/ 289337 w 2845193"/>
              <a:gd name="connsiteY1" fmla="*/ 1847463 h 3649382"/>
              <a:gd name="connsiteX2" fmla="*/ 162853 w 2845193"/>
              <a:gd name="connsiteY2" fmla="*/ 2005546 h 3649382"/>
              <a:gd name="connsiteX3" fmla="*/ 27210 w 2845193"/>
              <a:gd name="connsiteY3" fmla="*/ 2330228 h 3649382"/>
              <a:gd name="connsiteX4" fmla="*/ 8 w 2845193"/>
              <a:gd name="connsiteY4" fmla="*/ 2667665 h 3649382"/>
              <a:gd name="connsiteX5" fmla="*/ 90612 w 2845193"/>
              <a:gd name="connsiteY5" fmla="*/ 3088401 h 3649382"/>
              <a:gd name="connsiteX6" fmla="*/ 273355 w 2845193"/>
              <a:gd name="connsiteY6" fmla="*/ 3356138 h 3649382"/>
              <a:gd name="connsiteX7" fmla="*/ 517119 w 2845193"/>
              <a:gd name="connsiteY7" fmla="*/ 3587674 h 3649382"/>
              <a:gd name="connsiteX8" fmla="*/ 769561 w 2845193"/>
              <a:gd name="connsiteY8" fmla="*/ 3649382 h 3649382"/>
              <a:gd name="connsiteX9" fmla="*/ 1010783 w 2845193"/>
              <a:gd name="connsiteY9" fmla="*/ 3565235 h 3649382"/>
              <a:gd name="connsiteX10" fmla="*/ 1268835 w 2845193"/>
              <a:gd name="connsiteY10" fmla="*/ 3363282 h 3649382"/>
              <a:gd name="connsiteX11" fmla="*/ 1358592 w 2845193"/>
              <a:gd name="connsiteY11" fmla="*/ 3228646 h 3649382"/>
              <a:gd name="connsiteX12" fmla="*/ 1414690 w 2845193"/>
              <a:gd name="connsiteY12" fmla="*/ 3071571 h 3649382"/>
              <a:gd name="connsiteX13" fmla="*/ 1571765 w 2845193"/>
              <a:gd name="connsiteY13" fmla="*/ 3352062 h 3649382"/>
              <a:gd name="connsiteX14" fmla="*/ 1796157 w 2845193"/>
              <a:gd name="connsiteY14" fmla="*/ 3520357 h 3649382"/>
              <a:gd name="connsiteX15" fmla="*/ 2104697 w 2845193"/>
              <a:gd name="connsiteY15" fmla="*/ 3570845 h 3649382"/>
              <a:gd name="connsiteX16" fmla="*/ 2278601 w 2845193"/>
              <a:gd name="connsiteY16" fmla="*/ 3525966 h 3649382"/>
              <a:gd name="connsiteX17" fmla="*/ 2385188 w 2845193"/>
              <a:gd name="connsiteY17" fmla="*/ 3419380 h 3649382"/>
              <a:gd name="connsiteX18" fmla="*/ 2435676 w 2845193"/>
              <a:gd name="connsiteY18" fmla="*/ 3363282 h 3649382"/>
              <a:gd name="connsiteX19" fmla="*/ 2525433 w 2845193"/>
              <a:gd name="connsiteY19" fmla="*/ 3284744 h 3649382"/>
              <a:gd name="connsiteX20" fmla="*/ 2598361 w 2845193"/>
              <a:gd name="connsiteY20" fmla="*/ 3138889 h 3649382"/>
              <a:gd name="connsiteX21" fmla="*/ 2665679 w 2845193"/>
              <a:gd name="connsiteY21" fmla="*/ 3065961 h 3649382"/>
              <a:gd name="connsiteX22" fmla="*/ 2716167 w 2845193"/>
              <a:gd name="connsiteY22" fmla="*/ 2886447 h 3649382"/>
              <a:gd name="connsiteX23" fmla="*/ 2761046 w 2845193"/>
              <a:gd name="connsiteY23" fmla="*/ 2847179 h 3649382"/>
              <a:gd name="connsiteX24" fmla="*/ 2822754 w 2845193"/>
              <a:gd name="connsiteY24" fmla="*/ 2734982 h 3649382"/>
              <a:gd name="connsiteX25" fmla="*/ 2845193 w 2845193"/>
              <a:gd name="connsiteY25" fmla="*/ 2493760 h 3649382"/>
              <a:gd name="connsiteX26" fmla="*/ 2817144 w 2845193"/>
              <a:gd name="connsiteY26" fmla="*/ 2263758 h 3649382"/>
              <a:gd name="connsiteX27" fmla="*/ 2643239 w 2845193"/>
              <a:gd name="connsiteY27" fmla="*/ 1949608 h 3649382"/>
              <a:gd name="connsiteX28" fmla="*/ 2519823 w 2845193"/>
              <a:gd name="connsiteY28" fmla="*/ 1758874 h 3649382"/>
              <a:gd name="connsiteX29" fmla="*/ 2347452 w 2845193"/>
              <a:gd name="connsiteY29" fmla="*/ 1598410 h 3649382"/>
              <a:gd name="connsiteX30" fmla="*/ 2188844 w 2845193"/>
              <a:gd name="connsiteY30" fmla="*/ 1540092 h 3649382"/>
              <a:gd name="connsiteX31" fmla="*/ 2055217 w 2845193"/>
              <a:gd name="connsiteY31" fmla="*/ 1551311 h 3649382"/>
              <a:gd name="connsiteX32" fmla="*/ 1925987 w 2845193"/>
              <a:gd name="connsiteY32" fmla="*/ 1632595 h 3649382"/>
              <a:gd name="connsiteX33" fmla="*/ 1795631 w 2845193"/>
              <a:gd name="connsiteY33" fmla="*/ 1835191 h 3649382"/>
              <a:gd name="connsiteX34" fmla="*/ 1584839 w 2845193"/>
              <a:gd name="connsiteY34" fmla="*/ 2073186 h 3649382"/>
              <a:gd name="connsiteX35" fmla="*/ 1470788 w 2845193"/>
              <a:gd name="connsiteY35" fmla="*/ 2224489 h 3649382"/>
              <a:gd name="connsiteX36" fmla="*/ 1376955 w 2845193"/>
              <a:gd name="connsiteY36" fmla="*/ 2331236 h 3649382"/>
              <a:gd name="connsiteX37" fmla="*/ 1336152 w 2845193"/>
              <a:gd name="connsiteY37" fmla="*/ 2168391 h 3649382"/>
              <a:gd name="connsiteX38" fmla="*/ 1516192 w 2845193"/>
              <a:gd name="connsiteY38" fmla="*/ 2067940 h 3649382"/>
              <a:gd name="connsiteX39" fmla="*/ 1707087 w 2845193"/>
              <a:gd name="connsiteY39" fmla="*/ 1897425 h 3649382"/>
              <a:gd name="connsiteX40" fmla="*/ 1832037 w 2845193"/>
              <a:gd name="connsiteY40" fmla="*/ 1726063 h 3649382"/>
              <a:gd name="connsiteX41" fmla="*/ 1938623 w 2845193"/>
              <a:gd name="connsiteY41" fmla="*/ 1492832 h 3649382"/>
              <a:gd name="connsiteX42" fmla="*/ 1964452 w 2845193"/>
              <a:gd name="connsiteY42" fmla="*/ 1293260 h 3649382"/>
              <a:gd name="connsiteX43" fmla="*/ 1958156 w 2845193"/>
              <a:gd name="connsiteY43" fmla="*/ 1026370 h 3649382"/>
              <a:gd name="connsiteX44" fmla="*/ 1865009 w 2845193"/>
              <a:gd name="connsiteY44" fmla="*/ 701847 h 3649382"/>
              <a:gd name="connsiteX45" fmla="*/ 1743448 w 2845193"/>
              <a:gd name="connsiteY45" fmla="*/ 433263 h 3649382"/>
              <a:gd name="connsiteX46" fmla="*/ 1605423 w 2845193"/>
              <a:gd name="connsiteY46" fmla="*/ 261054 h 3649382"/>
              <a:gd name="connsiteX47" fmla="*/ 1399074 w 2845193"/>
              <a:gd name="connsiteY47" fmla="*/ 88844 h 3649382"/>
              <a:gd name="connsiteX48" fmla="*/ 1189290 w 2845193"/>
              <a:gd name="connsiteY48" fmla="*/ 6070 h 3649382"/>
              <a:gd name="connsiteX49" fmla="*/ 993954 w 2845193"/>
              <a:gd name="connsiteY49" fmla="*/ 8612 h 3649382"/>
              <a:gd name="connsiteX50" fmla="*/ 828041 w 2845193"/>
              <a:gd name="connsiteY50" fmla="*/ 51635 h 3649382"/>
              <a:gd name="connsiteX51" fmla="*/ 681338 w 2845193"/>
              <a:gd name="connsiteY51" fmla="*/ 173517 h 3649382"/>
              <a:gd name="connsiteX52" fmla="*/ 584437 w 2845193"/>
              <a:gd name="connsiteY52" fmla="*/ 311542 h 3649382"/>
              <a:gd name="connsiteX53" fmla="*/ 500290 w 2845193"/>
              <a:gd name="connsiteY53" fmla="*/ 496666 h 3649382"/>
              <a:gd name="connsiteX54" fmla="*/ 414448 w 2845193"/>
              <a:gd name="connsiteY54" fmla="*/ 599863 h 3649382"/>
              <a:gd name="connsiteX55" fmla="*/ 330462 w 2845193"/>
              <a:gd name="connsiteY55" fmla="*/ 804359 h 3649382"/>
              <a:gd name="connsiteX56" fmla="*/ 298497 w 2845193"/>
              <a:gd name="connsiteY56" fmla="*/ 974186 h 3649382"/>
              <a:gd name="connsiteX57" fmla="*/ 281507 w 2845193"/>
              <a:gd name="connsiteY57" fmla="*/ 1248381 h 3649382"/>
              <a:gd name="connsiteX58" fmla="*/ 309556 w 2845193"/>
              <a:gd name="connsiteY58" fmla="*/ 1472774 h 3649382"/>
              <a:gd name="connsiteX59" fmla="*/ 353426 w 2845193"/>
              <a:gd name="connsiteY59" fmla="*/ 1628314 h 3649382"/>
              <a:gd name="connsiteX60" fmla="*/ 415982 w 2845193"/>
              <a:gd name="connsiteY60" fmla="*/ 1721300 h 3649382"/>
              <a:gd name="connsiteX0" fmla="*/ 415982 w 2845193"/>
              <a:gd name="connsiteY0" fmla="*/ 1721300 h 3649382"/>
              <a:gd name="connsiteX1" fmla="*/ 289337 w 2845193"/>
              <a:gd name="connsiteY1" fmla="*/ 1847463 h 3649382"/>
              <a:gd name="connsiteX2" fmla="*/ 162853 w 2845193"/>
              <a:gd name="connsiteY2" fmla="*/ 2005546 h 3649382"/>
              <a:gd name="connsiteX3" fmla="*/ 27210 w 2845193"/>
              <a:gd name="connsiteY3" fmla="*/ 2330228 h 3649382"/>
              <a:gd name="connsiteX4" fmla="*/ 8 w 2845193"/>
              <a:gd name="connsiteY4" fmla="*/ 2667665 h 3649382"/>
              <a:gd name="connsiteX5" fmla="*/ 90612 w 2845193"/>
              <a:gd name="connsiteY5" fmla="*/ 3088401 h 3649382"/>
              <a:gd name="connsiteX6" fmla="*/ 273355 w 2845193"/>
              <a:gd name="connsiteY6" fmla="*/ 3356138 h 3649382"/>
              <a:gd name="connsiteX7" fmla="*/ 517119 w 2845193"/>
              <a:gd name="connsiteY7" fmla="*/ 3587674 h 3649382"/>
              <a:gd name="connsiteX8" fmla="*/ 769561 w 2845193"/>
              <a:gd name="connsiteY8" fmla="*/ 3649382 h 3649382"/>
              <a:gd name="connsiteX9" fmla="*/ 1010783 w 2845193"/>
              <a:gd name="connsiteY9" fmla="*/ 3565235 h 3649382"/>
              <a:gd name="connsiteX10" fmla="*/ 1268835 w 2845193"/>
              <a:gd name="connsiteY10" fmla="*/ 3363282 h 3649382"/>
              <a:gd name="connsiteX11" fmla="*/ 1358592 w 2845193"/>
              <a:gd name="connsiteY11" fmla="*/ 3228646 h 3649382"/>
              <a:gd name="connsiteX12" fmla="*/ 1414690 w 2845193"/>
              <a:gd name="connsiteY12" fmla="*/ 3071571 h 3649382"/>
              <a:gd name="connsiteX13" fmla="*/ 1571765 w 2845193"/>
              <a:gd name="connsiteY13" fmla="*/ 3352062 h 3649382"/>
              <a:gd name="connsiteX14" fmla="*/ 1796157 w 2845193"/>
              <a:gd name="connsiteY14" fmla="*/ 3520357 h 3649382"/>
              <a:gd name="connsiteX15" fmla="*/ 2104697 w 2845193"/>
              <a:gd name="connsiteY15" fmla="*/ 3570845 h 3649382"/>
              <a:gd name="connsiteX16" fmla="*/ 2278601 w 2845193"/>
              <a:gd name="connsiteY16" fmla="*/ 3525966 h 3649382"/>
              <a:gd name="connsiteX17" fmla="*/ 2385188 w 2845193"/>
              <a:gd name="connsiteY17" fmla="*/ 3419380 h 3649382"/>
              <a:gd name="connsiteX18" fmla="*/ 2435676 w 2845193"/>
              <a:gd name="connsiteY18" fmla="*/ 3363282 h 3649382"/>
              <a:gd name="connsiteX19" fmla="*/ 2525433 w 2845193"/>
              <a:gd name="connsiteY19" fmla="*/ 3284744 h 3649382"/>
              <a:gd name="connsiteX20" fmla="*/ 2598361 w 2845193"/>
              <a:gd name="connsiteY20" fmla="*/ 3138889 h 3649382"/>
              <a:gd name="connsiteX21" fmla="*/ 2665679 w 2845193"/>
              <a:gd name="connsiteY21" fmla="*/ 3065961 h 3649382"/>
              <a:gd name="connsiteX22" fmla="*/ 2716167 w 2845193"/>
              <a:gd name="connsiteY22" fmla="*/ 2886447 h 3649382"/>
              <a:gd name="connsiteX23" fmla="*/ 2761046 w 2845193"/>
              <a:gd name="connsiteY23" fmla="*/ 2847179 h 3649382"/>
              <a:gd name="connsiteX24" fmla="*/ 2822754 w 2845193"/>
              <a:gd name="connsiteY24" fmla="*/ 2734982 h 3649382"/>
              <a:gd name="connsiteX25" fmla="*/ 2845193 w 2845193"/>
              <a:gd name="connsiteY25" fmla="*/ 2493760 h 3649382"/>
              <a:gd name="connsiteX26" fmla="*/ 2817144 w 2845193"/>
              <a:gd name="connsiteY26" fmla="*/ 2263758 h 3649382"/>
              <a:gd name="connsiteX27" fmla="*/ 2643239 w 2845193"/>
              <a:gd name="connsiteY27" fmla="*/ 1949608 h 3649382"/>
              <a:gd name="connsiteX28" fmla="*/ 2519823 w 2845193"/>
              <a:gd name="connsiteY28" fmla="*/ 1758874 h 3649382"/>
              <a:gd name="connsiteX29" fmla="*/ 2347452 w 2845193"/>
              <a:gd name="connsiteY29" fmla="*/ 1598410 h 3649382"/>
              <a:gd name="connsiteX30" fmla="*/ 2188844 w 2845193"/>
              <a:gd name="connsiteY30" fmla="*/ 1540092 h 3649382"/>
              <a:gd name="connsiteX31" fmla="*/ 2055217 w 2845193"/>
              <a:gd name="connsiteY31" fmla="*/ 1551311 h 3649382"/>
              <a:gd name="connsiteX32" fmla="*/ 1925987 w 2845193"/>
              <a:gd name="connsiteY32" fmla="*/ 1632595 h 3649382"/>
              <a:gd name="connsiteX33" fmla="*/ 1795631 w 2845193"/>
              <a:gd name="connsiteY33" fmla="*/ 1835191 h 3649382"/>
              <a:gd name="connsiteX34" fmla="*/ 1584839 w 2845193"/>
              <a:gd name="connsiteY34" fmla="*/ 2073186 h 3649382"/>
              <a:gd name="connsiteX35" fmla="*/ 1470788 w 2845193"/>
              <a:gd name="connsiteY35" fmla="*/ 2224489 h 3649382"/>
              <a:gd name="connsiteX36" fmla="*/ 1376955 w 2845193"/>
              <a:gd name="connsiteY36" fmla="*/ 2331236 h 3649382"/>
              <a:gd name="connsiteX37" fmla="*/ 1336152 w 2845193"/>
              <a:gd name="connsiteY37" fmla="*/ 2168391 h 3649382"/>
              <a:gd name="connsiteX38" fmla="*/ 1516192 w 2845193"/>
              <a:gd name="connsiteY38" fmla="*/ 2067940 h 3649382"/>
              <a:gd name="connsiteX39" fmla="*/ 1707087 w 2845193"/>
              <a:gd name="connsiteY39" fmla="*/ 1897425 h 3649382"/>
              <a:gd name="connsiteX40" fmla="*/ 1832037 w 2845193"/>
              <a:gd name="connsiteY40" fmla="*/ 1726063 h 3649382"/>
              <a:gd name="connsiteX41" fmla="*/ 1938623 w 2845193"/>
              <a:gd name="connsiteY41" fmla="*/ 1492832 h 3649382"/>
              <a:gd name="connsiteX42" fmla="*/ 1964452 w 2845193"/>
              <a:gd name="connsiteY42" fmla="*/ 1293260 h 3649382"/>
              <a:gd name="connsiteX43" fmla="*/ 1958156 w 2845193"/>
              <a:gd name="connsiteY43" fmla="*/ 1026370 h 3649382"/>
              <a:gd name="connsiteX44" fmla="*/ 1865009 w 2845193"/>
              <a:gd name="connsiteY44" fmla="*/ 701847 h 3649382"/>
              <a:gd name="connsiteX45" fmla="*/ 1743448 w 2845193"/>
              <a:gd name="connsiteY45" fmla="*/ 433263 h 3649382"/>
              <a:gd name="connsiteX46" fmla="*/ 1605423 w 2845193"/>
              <a:gd name="connsiteY46" fmla="*/ 261054 h 3649382"/>
              <a:gd name="connsiteX47" fmla="*/ 1399074 w 2845193"/>
              <a:gd name="connsiteY47" fmla="*/ 88844 h 3649382"/>
              <a:gd name="connsiteX48" fmla="*/ 1189290 w 2845193"/>
              <a:gd name="connsiteY48" fmla="*/ 6070 h 3649382"/>
              <a:gd name="connsiteX49" fmla="*/ 993954 w 2845193"/>
              <a:gd name="connsiteY49" fmla="*/ 8612 h 3649382"/>
              <a:gd name="connsiteX50" fmla="*/ 828041 w 2845193"/>
              <a:gd name="connsiteY50" fmla="*/ 51635 h 3649382"/>
              <a:gd name="connsiteX51" fmla="*/ 681338 w 2845193"/>
              <a:gd name="connsiteY51" fmla="*/ 173517 h 3649382"/>
              <a:gd name="connsiteX52" fmla="*/ 584437 w 2845193"/>
              <a:gd name="connsiteY52" fmla="*/ 311542 h 3649382"/>
              <a:gd name="connsiteX53" fmla="*/ 500290 w 2845193"/>
              <a:gd name="connsiteY53" fmla="*/ 496666 h 3649382"/>
              <a:gd name="connsiteX54" fmla="*/ 414448 w 2845193"/>
              <a:gd name="connsiteY54" fmla="*/ 599863 h 3649382"/>
              <a:gd name="connsiteX55" fmla="*/ 330462 w 2845193"/>
              <a:gd name="connsiteY55" fmla="*/ 804359 h 3649382"/>
              <a:gd name="connsiteX56" fmla="*/ 298497 w 2845193"/>
              <a:gd name="connsiteY56" fmla="*/ 974186 h 3649382"/>
              <a:gd name="connsiteX57" fmla="*/ 281507 w 2845193"/>
              <a:gd name="connsiteY57" fmla="*/ 1248381 h 3649382"/>
              <a:gd name="connsiteX58" fmla="*/ 309556 w 2845193"/>
              <a:gd name="connsiteY58" fmla="*/ 1472774 h 3649382"/>
              <a:gd name="connsiteX59" fmla="*/ 353426 w 2845193"/>
              <a:gd name="connsiteY59" fmla="*/ 1628314 h 3649382"/>
              <a:gd name="connsiteX60" fmla="*/ 415982 w 2845193"/>
              <a:gd name="connsiteY60" fmla="*/ 1721300 h 3649382"/>
              <a:gd name="connsiteX0" fmla="*/ 415982 w 2845193"/>
              <a:gd name="connsiteY0" fmla="*/ 1721300 h 3649382"/>
              <a:gd name="connsiteX1" fmla="*/ 289337 w 2845193"/>
              <a:gd name="connsiteY1" fmla="*/ 1847463 h 3649382"/>
              <a:gd name="connsiteX2" fmla="*/ 162853 w 2845193"/>
              <a:gd name="connsiteY2" fmla="*/ 2005546 h 3649382"/>
              <a:gd name="connsiteX3" fmla="*/ 27210 w 2845193"/>
              <a:gd name="connsiteY3" fmla="*/ 2330228 h 3649382"/>
              <a:gd name="connsiteX4" fmla="*/ 8 w 2845193"/>
              <a:gd name="connsiteY4" fmla="*/ 2667665 h 3649382"/>
              <a:gd name="connsiteX5" fmla="*/ 90612 w 2845193"/>
              <a:gd name="connsiteY5" fmla="*/ 3088401 h 3649382"/>
              <a:gd name="connsiteX6" fmla="*/ 273355 w 2845193"/>
              <a:gd name="connsiteY6" fmla="*/ 3356138 h 3649382"/>
              <a:gd name="connsiteX7" fmla="*/ 524262 w 2845193"/>
              <a:gd name="connsiteY7" fmla="*/ 3582911 h 3649382"/>
              <a:gd name="connsiteX8" fmla="*/ 769561 w 2845193"/>
              <a:gd name="connsiteY8" fmla="*/ 3649382 h 3649382"/>
              <a:gd name="connsiteX9" fmla="*/ 1010783 w 2845193"/>
              <a:gd name="connsiteY9" fmla="*/ 3565235 h 3649382"/>
              <a:gd name="connsiteX10" fmla="*/ 1268835 w 2845193"/>
              <a:gd name="connsiteY10" fmla="*/ 3363282 h 3649382"/>
              <a:gd name="connsiteX11" fmla="*/ 1358592 w 2845193"/>
              <a:gd name="connsiteY11" fmla="*/ 3228646 h 3649382"/>
              <a:gd name="connsiteX12" fmla="*/ 1414690 w 2845193"/>
              <a:gd name="connsiteY12" fmla="*/ 3071571 h 3649382"/>
              <a:gd name="connsiteX13" fmla="*/ 1571765 w 2845193"/>
              <a:gd name="connsiteY13" fmla="*/ 3352062 h 3649382"/>
              <a:gd name="connsiteX14" fmla="*/ 1796157 w 2845193"/>
              <a:gd name="connsiteY14" fmla="*/ 3520357 h 3649382"/>
              <a:gd name="connsiteX15" fmla="*/ 2104697 w 2845193"/>
              <a:gd name="connsiteY15" fmla="*/ 3570845 h 3649382"/>
              <a:gd name="connsiteX16" fmla="*/ 2278601 w 2845193"/>
              <a:gd name="connsiteY16" fmla="*/ 3525966 h 3649382"/>
              <a:gd name="connsiteX17" fmla="*/ 2385188 w 2845193"/>
              <a:gd name="connsiteY17" fmla="*/ 3419380 h 3649382"/>
              <a:gd name="connsiteX18" fmla="*/ 2435676 w 2845193"/>
              <a:gd name="connsiteY18" fmla="*/ 3363282 h 3649382"/>
              <a:gd name="connsiteX19" fmla="*/ 2525433 w 2845193"/>
              <a:gd name="connsiteY19" fmla="*/ 3284744 h 3649382"/>
              <a:gd name="connsiteX20" fmla="*/ 2598361 w 2845193"/>
              <a:gd name="connsiteY20" fmla="*/ 3138889 h 3649382"/>
              <a:gd name="connsiteX21" fmla="*/ 2665679 w 2845193"/>
              <a:gd name="connsiteY21" fmla="*/ 3065961 h 3649382"/>
              <a:gd name="connsiteX22" fmla="*/ 2716167 w 2845193"/>
              <a:gd name="connsiteY22" fmla="*/ 2886447 h 3649382"/>
              <a:gd name="connsiteX23" fmla="*/ 2761046 w 2845193"/>
              <a:gd name="connsiteY23" fmla="*/ 2847179 h 3649382"/>
              <a:gd name="connsiteX24" fmla="*/ 2822754 w 2845193"/>
              <a:gd name="connsiteY24" fmla="*/ 2734982 h 3649382"/>
              <a:gd name="connsiteX25" fmla="*/ 2845193 w 2845193"/>
              <a:gd name="connsiteY25" fmla="*/ 2493760 h 3649382"/>
              <a:gd name="connsiteX26" fmla="*/ 2817144 w 2845193"/>
              <a:gd name="connsiteY26" fmla="*/ 2263758 h 3649382"/>
              <a:gd name="connsiteX27" fmla="*/ 2643239 w 2845193"/>
              <a:gd name="connsiteY27" fmla="*/ 1949608 h 3649382"/>
              <a:gd name="connsiteX28" fmla="*/ 2519823 w 2845193"/>
              <a:gd name="connsiteY28" fmla="*/ 1758874 h 3649382"/>
              <a:gd name="connsiteX29" fmla="*/ 2347452 w 2845193"/>
              <a:gd name="connsiteY29" fmla="*/ 1598410 h 3649382"/>
              <a:gd name="connsiteX30" fmla="*/ 2188844 w 2845193"/>
              <a:gd name="connsiteY30" fmla="*/ 1540092 h 3649382"/>
              <a:gd name="connsiteX31" fmla="*/ 2055217 w 2845193"/>
              <a:gd name="connsiteY31" fmla="*/ 1551311 h 3649382"/>
              <a:gd name="connsiteX32" fmla="*/ 1925987 w 2845193"/>
              <a:gd name="connsiteY32" fmla="*/ 1632595 h 3649382"/>
              <a:gd name="connsiteX33" fmla="*/ 1795631 w 2845193"/>
              <a:gd name="connsiteY33" fmla="*/ 1835191 h 3649382"/>
              <a:gd name="connsiteX34" fmla="*/ 1584839 w 2845193"/>
              <a:gd name="connsiteY34" fmla="*/ 2073186 h 3649382"/>
              <a:gd name="connsiteX35" fmla="*/ 1470788 w 2845193"/>
              <a:gd name="connsiteY35" fmla="*/ 2224489 h 3649382"/>
              <a:gd name="connsiteX36" fmla="*/ 1376955 w 2845193"/>
              <a:gd name="connsiteY36" fmla="*/ 2331236 h 3649382"/>
              <a:gd name="connsiteX37" fmla="*/ 1336152 w 2845193"/>
              <a:gd name="connsiteY37" fmla="*/ 2168391 h 3649382"/>
              <a:gd name="connsiteX38" fmla="*/ 1516192 w 2845193"/>
              <a:gd name="connsiteY38" fmla="*/ 2067940 h 3649382"/>
              <a:gd name="connsiteX39" fmla="*/ 1707087 w 2845193"/>
              <a:gd name="connsiteY39" fmla="*/ 1897425 h 3649382"/>
              <a:gd name="connsiteX40" fmla="*/ 1832037 w 2845193"/>
              <a:gd name="connsiteY40" fmla="*/ 1726063 h 3649382"/>
              <a:gd name="connsiteX41" fmla="*/ 1938623 w 2845193"/>
              <a:gd name="connsiteY41" fmla="*/ 1492832 h 3649382"/>
              <a:gd name="connsiteX42" fmla="*/ 1964452 w 2845193"/>
              <a:gd name="connsiteY42" fmla="*/ 1293260 h 3649382"/>
              <a:gd name="connsiteX43" fmla="*/ 1958156 w 2845193"/>
              <a:gd name="connsiteY43" fmla="*/ 1026370 h 3649382"/>
              <a:gd name="connsiteX44" fmla="*/ 1865009 w 2845193"/>
              <a:gd name="connsiteY44" fmla="*/ 701847 h 3649382"/>
              <a:gd name="connsiteX45" fmla="*/ 1743448 w 2845193"/>
              <a:gd name="connsiteY45" fmla="*/ 433263 h 3649382"/>
              <a:gd name="connsiteX46" fmla="*/ 1605423 w 2845193"/>
              <a:gd name="connsiteY46" fmla="*/ 261054 h 3649382"/>
              <a:gd name="connsiteX47" fmla="*/ 1399074 w 2845193"/>
              <a:gd name="connsiteY47" fmla="*/ 88844 h 3649382"/>
              <a:gd name="connsiteX48" fmla="*/ 1189290 w 2845193"/>
              <a:gd name="connsiteY48" fmla="*/ 6070 h 3649382"/>
              <a:gd name="connsiteX49" fmla="*/ 993954 w 2845193"/>
              <a:gd name="connsiteY49" fmla="*/ 8612 h 3649382"/>
              <a:gd name="connsiteX50" fmla="*/ 828041 w 2845193"/>
              <a:gd name="connsiteY50" fmla="*/ 51635 h 3649382"/>
              <a:gd name="connsiteX51" fmla="*/ 681338 w 2845193"/>
              <a:gd name="connsiteY51" fmla="*/ 173517 h 3649382"/>
              <a:gd name="connsiteX52" fmla="*/ 584437 w 2845193"/>
              <a:gd name="connsiteY52" fmla="*/ 311542 h 3649382"/>
              <a:gd name="connsiteX53" fmla="*/ 500290 w 2845193"/>
              <a:gd name="connsiteY53" fmla="*/ 496666 h 3649382"/>
              <a:gd name="connsiteX54" fmla="*/ 414448 w 2845193"/>
              <a:gd name="connsiteY54" fmla="*/ 599863 h 3649382"/>
              <a:gd name="connsiteX55" fmla="*/ 330462 w 2845193"/>
              <a:gd name="connsiteY55" fmla="*/ 804359 h 3649382"/>
              <a:gd name="connsiteX56" fmla="*/ 298497 w 2845193"/>
              <a:gd name="connsiteY56" fmla="*/ 974186 h 3649382"/>
              <a:gd name="connsiteX57" fmla="*/ 281507 w 2845193"/>
              <a:gd name="connsiteY57" fmla="*/ 1248381 h 3649382"/>
              <a:gd name="connsiteX58" fmla="*/ 309556 w 2845193"/>
              <a:gd name="connsiteY58" fmla="*/ 1472774 h 3649382"/>
              <a:gd name="connsiteX59" fmla="*/ 353426 w 2845193"/>
              <a:gd name="connsiteY59" fmla="*/ 1628314 h 3649382"/>
              <a:gd name="connsiteX60" fmla="*/ 415982 w 2845193"/>
              <a:gd name="connsiteY60" fmla="*/ 1721300 h 3649382"/>
              <a:gd name="connsiteX0" fmla="*/ 415982 w 2845193"/>
              <a:gd name="connsiteY0" fmla="*/ 1721300 h 3649382"/>
              <a:gd name="connsiteX1" fmla="*/ 289337 w 2845193"/>
              <a:gd name="connsiteY1" fmla="*/ 1847463 h 3649382"/>
              <a:gd name="connsiteX2" fmla="*/ 162853 w 2845193"/>
              <a:gd name="connsiteY2" fmla="*/ 2005546 h 3649382"/>
              <a:gd name="connsiteX3" fmla="*/ 27210 w 2845193"/>
              <a:gd name="connsiteY3" fmla="*/ 2330228 h 3649382"/>
              <a:gd name="connsiteX4" fmla="*/ 8 w 2845193"/>
              <a:gd name="connsiteY4" fmla="*/ 2667665 h 3649382"/>
              <a:gd name="connsiteX5" fmla="*/ 90612 w 2845193"/>
              <a:gd name="connsiteY5" fmla="*/ 3088401 h 3649382"/>
              <a:gd name="connsiteX6" fmla="*/ 273355 w 2845193"/>
              <a:gd name="connsiteY6" fmla="*/ 3356138 h 3649382"/>
              <a:gd name="connsiteX7" fmla="*/ 524262 w 2845193"/>
              <a:gd name="connsiteY7" fmla="*/ 3582911 h 3649382"/>
              <a:gd name="connsiteX8" fmla="*/ 769561 w 2845193"/>
              <a:gd name="connsiteY8" fmla="*/ 3649382 h 3649382"/>
              <a:gd name="connsiteX9" fmla="*/ 1010783 w 2845193"/>
              <a:gd name="connsiteY9" fmla="*/ 3565235 h 3649382"/>
              <a:gd name="connsiteX10" fmla="*/ 1268835 w 2845193"/>
              <a:gd name="connsiteY10" fmla="*/ 3363282 h 3649382"/>
              <a:gd name="connsiteX11" fmla="*/ 1358592 w 2845193"/>
              <a:gd name="connsiteY11" fmla="*/ 3228646 h 3649382"/>
              <a:gd name="connsiteX12" fmla="*/ 1414690 w 2845193"/>
              <a:gd name="connsiteY12" fmla="*/ 3071571 h 3649382"/>
              <a:gd name="connsiteX13" fmla="*/ 1571765 w 2845193"/>
              <a:gd name="connsiteY13" fmla="*/ 3352062 h 3649382"/>
              <a:gd name="connsiteX14" fmla="*/ 1796157 w 2845193"/>
              <a:gd name="connsiteY14" fmla="*/ 3520357 h 3649382"/>
              <a:gd name="connsiteX15" fmla="*/ 2104697 w 2845193"/>
              <a:gd name="connsiteY15" fmla="*/ 3570845 h 3649382"/>
              <a:gd name="connsiteX16" fmla="*/ 2278601 w 2845193"/>
              <a:gd name="connsiteY16" fmla="*/ 3525966 h 3649382"/>
              <a:gd name="connsiteX17" fmla="*/ 2385188 w 2845193"/>
              <a:gd name="connsiteY17" fmla="*/ 3419380 h 3649382"/>
              <a:gd name="connsiteX18" fmla="*/ 2435676 w 2845193"/>
              <a:gd name="connsiteY18" fmla="*/ 3363282 h 3649382"/>
              <a:gd name="connsiteX19" fmla="*/ 2525433 w 2845193"/>
              <a:gd name="connsiteY19" fmla="*/ 3284744 h 3649382"/>
              <a:gd name="connsiteX20" fmla="*/ 2598361 w 2845193"/>
              <a:gd name="connsiteY20" fmla="*/ 3138889 h 3649382"/>
              <a:gd name="connsiteX21" fmla="*/ 2665679 w 2845193"/>
              <a:gd name="connsiteY21" fmla="*/ 3065961 h 3649382"/>
              <a:gd name="connsiteX22" fmla="*/ 2716167 w 2845193"/>
              <a:gd name="connsiteY22" fmla="*/ 2886447 h 3649382"/>
              <a:gd name="connsiteX23" fmla="*/ 2761046 w 2845193"/>
              <a:gd name="connsiteY23" fmla="*/ 2847179 h 3649382"/>
              <a:gd name="connsiteX24" fmla="*/ 2822754 w 2845193"/>
              <a:gd name="connsiteY24" fmla="*/ 2734982 h 3649382"/>
              <a:gd name="connsiteX25" fmla="*/ 2845193 w 2845193"/>
              <a:gd name="connsiteY25" fmla="*/ 2493760 h 3649382"/>
              <a:gd name="connsiteX26" fmla="*/ 2817144 w 2845193"/>
              <a:gd name="connsiteY26" fmla="*/ 2263758 h 3649382"/>
              <a:gd name="connsiteX27" fmla="*/ 2643239 w 2845193"/>
              <a:gd name="connsiteY27" fmla="*/ 1949608 h 3649382"/>
              <a:gd name="connsiteX28" fmla="*/ 2519823 w 2845193"/>
              <a:gd name="connsiteY28" fmla="*/ 1758874 h 3649382"/>
              <a:gd name="connsiteX29" fmla="*/ 2347452 w 2845193"/>
              <a:gd name="connsiteY29" fmla="*/ 1598410 h 3649382"/>
              <a:gd name="connsiteX30" fmla="*/ 2188844 w 2845193"/>
              <a:gd name="connsiteY30" fmla="*/ 1540092 h 3649382"/>
              <a:gd name="connsiteX31" fmla="*/ 2055217 w 2845193"/>
              <a:gd name="connsiteY31" fmla="*/ 1551311 h 3649382"/>
              <a:gd name="connsiteX32" fmla="*/ 1925987 w 2845193"/>
              <a:gd name="connsiteY32" fmla="*/ 1632595 h 3649382"/>
              <a:gd name="connsiteX33" fmla="*/ 1795631 w 2845193"/>
              <a:gd name="connsiteY33" fmla="*/ 1835191 h 3649382"/>
              <a:gd name="connsiteX34" fmla="*/ 1584839 w 2845193"/>
              <a:gd name="connsiteY34" fmla="*/ 2073186 h 3649382"/>
              <a:gd name="connsiteX35" fmla="*/ 1470788 w 2845193"/>
              <a:gd name="connsiteY35" fmla="*/ 2224489 h 3649382"/>
              <a:gd name="connsiteX36" fmla="*/ 1376955 w 2845193"/>
              <a:gd name="connsiteY36" fmla="*/ 2331236 h 3649382"/>
              <a:gd name="connsiteX37" fmla="*/ 1336152 w 2845193"/>
              <a:gd name="connsiteY37" fmla="*/ 2168391 h 3649382"/>
              <a:gd name="connsiteX38" fmla="*/ 1516192 w 2845193"/>
              <a:gd name="connsiteY38" fmla="*/ 2067940 h 3649382"/>
              <a:gd name="connsiteX39" fmla="*/ 1707087 w 2845193"/>
              <a:gd name="connsiteY39" fmla="*/ 1897425 h 3649382"/>
              <a:gd name="connsiteX40" fmla="*/ 1832037 w 2845193"/>
              <a:gd name="connsiteY40" fmla="*/ 1726063 h 3649382"/>
              <a:gd name="connsiteX41" fmla="*/ 1938623 w 2845193"/>
              <a:gd name="connsiteY41" fmla="*/ 1492832 h 3649382"/>
              <a:gd name="connsiteX42" fmla="*/ 1964452 w 2845193"/>
              <a:gd name="connsiteY42" fmla="*/ 1293260 h 3649382"/>
              <a:gd name="connsiteX43" fmla="*/ 1958156 w 2845193"/>
              <a:gd name="connsiteY43" fmla="*/ 1026370 h 3649382"/>
              <a:gd name="connsiteX44" fmla="*/ 1865009 w 2845193"/>
              <a:gd name="connsiteY44" fmla="*/ 701847 h 3649382"/>
              <a:gd name="connsiteX45" fmla="*/ 1743448 w 2845193"/>
              <a:gd name="connsiteY45" fmla="*/ 433263 h 3649382"/>
              <a:gd name="connsiteX46" fmla="*/ 1605423 w 2845193"/>
              <a:gd name="connsiteY46" fmla="*/ 261054 h 3649382"/>
              <a:gd name="connsiteX47" fmla="*/ 1399074 w 2845193"/>
              <a:gd name="connsiteY47" fmla="*/ 88844 h 3649382"/>
              <a:gd name="connsiteX48" fmla="*/ 1189290 w 2845193"/>
              <a:gd name="connsiteY48" fmla="*/ 6070 h 3649382"/>
              <a:gd name="connsiteX49" fmla="*/ 993954 w 2845193"/>
              <a:gd name="connsiteY49" fmla="*/ 8612 h 3649382"/>
              <a:gd name="connsiteX50" fmla="*/ 828041 w 2845193"/>
              <a:gd name="connsiteY50" fmla="*/ 51635 h 3649382"/>
              <a:gd name="connsiteX51" fmla="*/ 681338 w 2845193"/>
              <a:gd name="connsiteY51" fmla="*/ 173517 h 3649382"/>
              <a:gd name="connsiteX52" fmla="*/ 584437 w 2845193"/>
              <a:gd name="connsiteY52" fmla="*/ 311542 h 3649382"/>
              <a:gd name="connsiteX53" fmla="*/ 500290 w 2845193"/>
              <a:gd name="connsiteY53" fmla="*/ 496666 h 3649382"/>
              <a:gd name="connsiteX54" fmla="*/ 414448 w 2845193"/>
              <a:gd name="connsiteY54" fmla="*/ 599863 h 3649382"/>
              <a:gd name="connsiteX55" fmla="*/ 330462 w 2845193"/>
              <a:gd name="connsiteY55" fmla="*/ 804359 h 3649382"/>
              <a:gd name="connsiteX56" fmla="*/ 298497 w 2845193"/>
              <a:gd name="connsiteY56" fmla="*/ 974186 h 3649382"/>
              <a:gd name="connsiteX57" fmla="*/ 281507 w 2845193"/>
              <a:gd name="connsiteY57" fmla="*/ 1248381 h 3649382"/>
              <a:gd name="connsiteX58" fmla="*/ 309556 w 2845193"/>
              <a:gd name="connsiteY58" fmla="*/ 1472774 h 3649382"/>
              <a:gd name="connsiteX59" fmla="*/ 353426 w 2845193"/>
              <a:gd name="connsiteY59" fmla="*/ 1628314 h 3649382"/>
              <a:gd name="connsiteX60" fmla="*/ 415982 w 2845193"/>
              <a:gd name="connsiteY60" fmla="*/ 1721300 h 3649382"/>
              <a:gd name="connsiteX0" fmla="*/ 415982 w 2845193"/>
              <a:gd name="connsiteY0" fmla="*/ 1721300 h 3649382"/>
              <a:gd name="connsiteX1" fmla="*/ 289337 w 2845193"/>
              <a:gd name="connsiteY1" fmla="*/ 1847463 h 3649382"/>
              <a:gd name="connsiteX2" fmla="*/ 162853 w 2845193"/>
              <a:gd name="connsiteY2" fmla="*/ 2005546 h 3649382"/>
              <a:gd name="connsiteX3" fmla="*/ 27210 w 2845193"/>
              <a:gd name="connsiteY3" fmla="*/ 2330228 h 3649382"/>
              <a:gd name="connsiteX4" fmla="*/ 8 w 2845193"/>
              <a:gd name="connsiteY4" fmla="*/ 2667665 h 3649382"/>
              <a:gd name="connsiteX5" fmla="*/ 90612 w 2845193"/>
              <a:gd name="connsiteY5" fmla="*/ 3088401 h 3649382"/>
              <a:gd name="connsiteX6" fmla="*/ 273355 w 2845193"/>
              <a:gd name="connsiteY6" fmla="*/ 3356138 h 3649382"/>
              <a:gd name="connsiteX7" fmla="*/ 524262 w 2845193"/>
              <a:gd name="connsiteY7" fmla="*/ 3582911 h 3649382"/>
              <a:gd name="connsiteX8" fmla="*/ 769561 w 2845193"/>
              <a:gd name="connsiteY8" fmla="*/ 3649382 h 3649382"/>
              <a:gd name="connsiteX9" fmla="*/ 1010783 w 2845193"/>
              <a:gd name="connsiteY9" fmla="*/ 3565235 h 3649382"/>
              <a:gd name="connsiteX10" fmla="*/ 1268835 w 2845193"/>
              <a:gd name="connsiteY10" fmla="*/ 3363282 h 3649382"/>
              <a:gd name="connsiteX11" fmla="*/ 1358592 w 2845193"/>
              <a:gd name="connsiteY11" fmla="*/ 3228646 h 3649382"/>
              <a:gd name="connsiteX12" fmla="*/ 1414690 w 2845193"/>
              <a:gd name="connsiteY12" fmla="*/ 3071571 h 3649382"/>
              <a:gd name="connsiteX13" fmla="*/ 1571765 w 2845193"/>
              <a:gd name="connsiteY13" fmla="*/ 3352062 h 3649382"/>
              <a:gd name="connsiteX14" fmla="*/ 1796157 w 2845193"/>
              <a:gd name="connsiteY14" fmla="*/ 3520357 h 3649382"/>
              <a:gd name="connsiteX15" fmla="*/ 2104697 w 2845193"/>
              <a:gd name="connsiteY15" fmla="*/ 3570845 h 3649382"/>
              <a:gd name="connsiteX16" fmla="*/ 2278601 w 2845193"/>
              <a:gd name="connsiteY16" fmla="*/ 3525966 h 3649382"/>
              <a:gd name="connsiteX17" fmla="*/ 2385188 w 2845193"/>
              <a:gd name="connsiteY17" fmla="*/ 3419380 h 3649382"/>
              <a:gd name="connsiteX18" fmla="*/ 2435676 w 2845193"/>
              <a:gd name="connsiteY18" fmla="*/ 3363282 h 3649382"/>
              <a:gd name="connsiteX19" fmla="*/ 2525433 w 2845193"/>
              <a:gd name="connsiteY19" fmla="*/ 3284744 h 3649382"/>
              <a:gd name="connsiteX20" fmla="*/ 2598361 w 2845193"/>
              <a:gd name="connsiteY20" fmla="*/ 3138889 h 3649382"/>
              <a:gd name="connsiteX21" fmla="*/ 2665679 w 2845193"/>
              <a:gd name="connsiteY21" fmla="*/ 3065961 h 3649382"/>
              <a:gd name="connsiteX22" fmla="*/ 2716167 w 2845193"/>
              <a:gd name="connsiteY22" fmla="*/ 2886447 h 3649382"/>
              <a:gd name="connsiteX23" fmla="*/ 2761046 w 2845193"/>
              <a:gd name="connsiteY23" fmla="*/ 2847179 h 3649382"/>
              <a:gd name="connsiteX24" fmla="*/ 2822754 w 2845193"/>
              <a:gd name="connsiteY24" fmla="*/ 2734982 h 3649382"/>
              <a:gd name="connsiteX25" fmla="*/ 2845193 w 2845193"/>
              <a:gd name="connsiteY25" fmla="*/ 2493760 h 3649382"/>
              <a:gd name="connsiteX26" fmla="*/ 2817144 w 2845193"/>
              <a:gd name="connsiteY26" fmla="*/ 2263758 h 3649382"/>
              <a:gd name="connsiteX27" fmla="*/ 2643239 w 2845193"/>
              <a:gd name="connsiteY27" fmla="*/ 1949608 h 3649382"/>
              <a:gd name="connsiteX28" fmla="*/ 2519823 w 2845193"/>
              <a:gd name="connsiteY28" fmla="*/ 1758874 h 3649382"/>
              <a:gd name="connsiteX29" fmla="*/ 2347452 w 2845193"/>
              <a:gd name="connsiteY29" fmla="*/ 1598410 h 3649382"/>
              <a:gd name="connsiteX30" fmla="*/ 2188844 w 2845193"/>
              <a:gd name="connsiteY30" fmla="*/ 1540092 h 3649382"/>
              <a:gd name="connsiteX31" fmla="*/ 2055217 w 2845193"/>
              <a:gd name="connsiteY31" fmla="*/ 1551311 h 3649382"/>
              <a:gd name="connsiteX32" fmla="*/ 1925987 w 2845193"/>
              <a:gd name="connsiteY32" fmla="*/ 1632595 h 3649382"/>
              <a:gd name="connsiteX33" fmla="*/ 1795631 w 2845193"/>
              <a:gd name="connsiteY33" fmla="*/ 1835191 h 3649382"/>
              <a:gd name="connsiteX34" fmla="*/ 1584839 w 2845193"/>
              <a:gd name="connsiteY34" fmla="*/ 2073186 h 3649382"/>
              <a:gd name="connsiteX35" fmla="*/ 1470788 w 2845193"/>
              <a:gd name="connsiteY35" fmla="*/ 2224489 h 3649382"/>
              <a:gd name="connsiteX36" fmla="*/ 1376955 w 2845193"/>
              <a:gd name="connsiteY36" fmla="*/ 2331236 h 3649382"/>
              <a:gd name="connsiteX37" fmla="*/ 1336152 w 2845193"/>
              <a:gd name="connsiteY37" fmla="*/ 2168391 h 3649382"/>
              <a:gd name="connsiteX38" fmla="*/ 1516192 w 2845193"/>
              <a:gd name="connsiteY38" fmla="*/ 2067940 h 3649382"/>
              <a:gd name="connsiteX39" fmla="*/ 1707087 w 2845193"/>
              <a:gd name="connsiteY39" fmla="*/ 1897425 h 3649382"/>
              <a:gd name="connsiteX40" fmla="*/ 1832037 w 2845193"/>
              <a:gd name="connsiteY40" fmla="*/ 1726063 h 3649382"/>
              <a:gd name="connsiteX41" fmla="*/ 1938623 w 2845193"/>
              <a:gd name="connsiteY41" fmla="*/ 1492832 h 3649382"/>
              <a:gd name="connsiteX42" fmla="*/ 1964452 w 2845193"/>
              <a:gd name="connsiteY42" fmla="*/ 1293260 h 3649382"/>
              <a:gd name="connsiteX43" fmla="*/ 1958156 w 2845193"/>
              <a:gd name="connsiteY43" fmla="*/ 1026370 h 3649382"/>
              <a:gd name="connsiteX44" fmla="*/ 1865009 w 2845193"/>
              <a:gd name="connsiteY44" fmla="*/ 701847 h 3649382"/>
              <a:gd name="connsiteX45" fmla="*/ 1743448 w 2845193"/>
              <a:gd name="connsiteY45" fmla="*/ 433263 h 3649382"/>
              <a:gd name="connsiteX46" fmla="*/ 1605423 w 2845193"/>
              <a:gd name="connsiteY46" fmla="*/ 261054 h 3649382"/>
              <a:gd name="connsiteX47" fmla="*/ 1399074 w 2845193"/>
              <a:gd name="connsiteY47" fmla="*/ 88844 h 3649382"/>
              <a:gd name="connsiteX48" fmla="*/ 1189290 w 2845193"/>
              <a:gd name="connsiteY48" fmla="*/ 6070 h 3649382"/>
              <a:gd name="connsiteX49" fmla="*/ 993954 w 2845193"/>
              <a:gd name="connsiteY49" fmla="*/ 8612 h 3649382"/>
              <a:gd name="connsiteX50" fmla="*/ 828041 w 2845193"/>
              <a:gd name="connsiteY50" fmla="*/ 51635 h 3649382"/>
              <a:gd name="connsiteX51" fmla="*/ 681338 w 2845193"/>
              <a:gd name="connsiteY51" fmla="*/ 173517 h 3649382"/>
              <a:gd name="connsiteX52" fmla="*/ 584437 w 2845193"/>
              <a:gd name="connsiteY52" fmla="*/ 311542 h 3649382"/>
              <a:gd name="connsiteX53" fmla="*/ 500290 w 2845193"/>
              <a:gd name="connsiteY53" fmla="*/ 496666 h 3649382"/>
              <a:gd name="connsiteX54" fmla="*/ 414448 w 2845193"/>
              <a:gd name="connsiteY54" fmla="*/ 599863 h 3649382"/>
              <a:gd name="connsiteX55" fmla="*/ 330462 w 2845193"/>
              <a:gd name="connsiteY55" fmla="*/ 804359 h 3649382"/>
              <a:gd name="connsiteX56" fmla="*/ 298497 w 2845193"/>
              <a:gd name="connsiteY56" fmla="*/ 974186 h 3649382"/>
              <a:gd name="connsiteX57" fmla="*/ 281507 w 2845193"/>
              <a:gd name="connsiteY57" fmla="*/ 1248381 h 3649382"/>
              <a:gd name="connsiteX58" fmla="*/ 309556 w 2845193"/>
              <a:gd name="connsiteY58" fmla="*/ 1472774 h 3649382"/>
              <a:gd name="connsiteX59" fmla="*/ 353426 w 2845193"/>
              <a:gd name="connsiteY59" fmla="*/ 1628314 h 3649382"/>
              <a:gd name="connsiteX60" fmla="*/ 415982 w 2845193"/>
              <a:gd name="connsiteY60" fmla="*/ 1721300 h 3649382"/>
              <a:gd name="connsiteX0" fmla="*/ 415982 w 2845193"/>
              <a:gd name="connsiteY0" fmla="*/ 1721300 h 3637476"/>
              <a:gd name="connsiteX1" fmla="*/ 289337 w 2845193"/>
              <a:gd name="connsiteY1" fmla="*/ 1847463 h 3637476"/>
              <a:gd name="connsiteX2" fmla="*/ 162853 w 2845193"/>
              <a:gd name="connsiteY2" fmla="*/ 2005546 h 3637476"/>
              <a:gd name="connsiteX3" fmla="*/ 27210 w 2845193"/>
              <a:gd name="connsiteY3" fmla="*/ 2330228 h 3637476"/>
              <a:gd name="connsiteX4" fmla="*/ 8 w 2845193"/>
              <a:gd name="connsiteY4" fmla="*/ 2667665 h 3637476"/>
              <a:gd name="connsiteX5" fmla="*/ 90612 w 2845193"/>
              <a:gd name="connsiteY5" fmla="*/ 3088401 h 3637476"/>
              <a:gd name="connsiteX6" fmla="*/ 273355 w 2845193"/>
              <a:gd name="connsiteY6" fmla="*/ 3356138 h 3637476"/>
              <a:gd name="connsiteX7" fmla="*/ 524262 w 2845193"/>
              <a:gd name="connsiteY7" fmla="*/ 3582911 h 3637476"/>
              <a:gd name="connsiteX8" fmla="*/ 771942 w 2845193"/>
              <a:gd name="connsiteY8" fmla="*/ 3637476 h 3637476"/>
              <a:gd name="connsiteX9" fmla="*/ 1010783 w 2845193"/>
              <a:gd name="connsiteY9" fmla="*/ 3565235 h 3637476"/>
              <a:gd name="connsiteX10" fmla="*/ 1268835 w 2845193"/>
              <a:gd name="connsiteY10" fmla="*/ 3363282 h 3637476"/>
              <a:gd name="connsiteX11" fmla="*/ 1358592 w 2845193"/>
              <a:gd name="connsiteY11" fmla="*/ 3228646 h 3637476"/>
              <a:gd name="connsiteX12" fmla="*/ 1414690 w 2845193"/>
              <a:gd name="connsiteY12" fmla="*/ 3071571 h 3637476"/>
              <a:gd name="connsiteX13" fmla="*/ 1571765 w 2845193"/>
              <a:gd name="connsiteY13" fmla="*/ 3352062 h 3637476"/>
              <a:gd name="connsiteX14" fmla="*/ 1796157 w 2845193"/>
              <a:gd name="connsiteY14" fmla="*/ 3520357 h 3637476"/>
              <a:gd name="connsiteX15" fmla="*/ 2104697 w 2845193"/>
              <a:gd name="connsiteY15" fmla="*/ 3570845 h 3637476"/>
              <a:gd name="connsiteX16" fmla="*/ 2278601 w 2845193"/>
              <a:gd name="connsiteY16" fmla="*/ 3525966 h 3637476"/>
              <a:gd name="connsiteX17" fmla="*/ 2385188 w 2845193"/>
              <a:gd name="connsiteY17" fmla="*/ 3419380 h 3637476"/>
              <a:gd name="connsiteX18" fmla="*/ 2435676 w 2845193"/>
              <a:gd name="connsiteY18" fmla="*/ 3363282 h 3637476"/>
              <a:gd name="connsiteX19" fmla="*/ 2525433 w 2845193"/>
              <a:gd name="connsiteY19" fmla="*/ 3284744 h 3637476"/>
              <a:gd name="connsiteX20" fmla="*/ 2598361 w 2845193"/>
              <a:gd name="connsiteY20" fmla="*/ 3138889 h 3637476"/>
              <a:gd name="connsiteX21" fmla="*/ 2665679 w 2845193"/>
              <a:gd name="connsiteY21" fmla="*/ 3065961 h 3637476"/>
              <a:gd name="connsiteX22" fmla="*/ 2716167 w 2845193"/>
              <a:gd name="connsiteY22" fmla="*/ 2886447 h 3637476"/>
              <a:gd name="connsiteX23" fmla="*/ 2761046 w 2845193"/>
              <a:gd name="connsiteY23" fmla="*/ 2847179 h 3637476"/>
              <a:gd name="connsiteX24" fmla="*/ 2822754 w 2845193"/>
              <a:gd name="connsiteY24" fmla="*/ 2734982 h 3637476"/>
              <a:gd name="connsiteX25" fmla="*/ 2845193 w 2845193"/>
              <a:gd name="connsiteY25" fmla="*/ 2493760 h 3637476"/>
              <a:gd name="connsiteX26" fmla="*/ 2817144 w 2845193"/>
              <a:gd name="connsiteY26" fmla="*/ 2263758 h 3637476"/>
              <a:gd name="connsiteX27" fmla="*/ 2643239 w 2845193"/>
              <a:gd name="connsiteY27" fmla="*/ 1949608 h 3637476"/>
              <a:gd name="connsiteX28" fmla="*/ 2519823 w 2845193"/>
              <a:gd name="connsiteY28" fmla="*/ 1758874 h 3637476"/>
              <a:gd name="connsiteX29" fmla="*/ 2347452 w 2845193"/>
              <a:gd name="connsiteY29" fmla="*/ 1598410 h 3637476"/>
              <a:gd name="connsiteX30" fmla="*/ 2188844 w 2845193"/>
              <a:gd name="connsiteY30" fmla="*/ 1540092 h 3637476"/>
              <a:gd name="connsiteX31" fmla="*/ 2055217 w 2845193"/>
              <a:gd name="connsiteY31" fmla="*/ 1551311 h 3637476"/>
              <a:gd name="connsiteX32" fmla="*/ 1925987 w 2845193"/>
              <a:gd name="connsiteY32" fmla="*/ 1632595 h 3637476"/>
              <a:gd name="connsiteX33" fmla="*/ 1795631 w 2845193"/>
              <a:gd name="connsiteY33" fmla="*/ 1835191 h 3637476"/>
              <a:gd name="connsiteX34" fmla="*/ 1584839 w 2845193"/>
              <a:gd name="connsiteY34" fmla="*/ 2073186 h 3637476"/>
              <a:gd name="connsiteX35" fmla="*/ 1470788 w 2845193"/>
              <a:gd name="connsiteY35" fmla="*/ 2224489 h 3637476"/>
              <a:gd name="connsiteX36" fmla="*/ 1376955 w 2845193"/>
              <a:gd name="connsiteY36" fmla="*/ 2331236 h 3637476"/>
              <a:gd name="connsiteX37" fmla="*/ 1336152 w 2845193"/>
              <a:gd name="connsiteY37" fmla="*/ 2168391 h 3637476"/>
              <a:gd name="connsiteX38" fmla="*/ 1516192 w 2845193"/>
              <a:gd name="connsiteY38" fmla="*/ 2067940 h 3637476"/>
              <a:gd name="connsiteX39" fmla="*/ 1707087 w 2845193"/>
              <a:gd name="connsiteY39" fmla="*/ 1897425 h 3637476"/>
              <a:gd name="connsiteX40" fmla="*/ 1832037 w 2845193"/>
              <a:gd name="connsiteY40" fmla="*/ 1726063 h 3637476"/>
              <a:gd name="connsiteX41" fmla="*/ 1938623 w 2845193"/>
              <a:gd name="connsiteY41" fmla="*/ 1492832 h 3637476"/>
              <a:gd name="connsiteX42" fmla="*/ 1964452 w 2845193"/>
              <a:gd name="connsiteY42" fmla="*/ 1293260 h 3637476"/>
              <a:gd name="connsiteX43" fmla="*/ 1958156 w 2845193"/>
              <a:gd name="connsiteY43" fmla="*/ 1026370 h 3637476"/>
              <a:gd name="connsiteX44" fmla="*/ 1865009 w 2845193"/>
              <a:gd name="connsiteY44" fmla="*/ 701847 h 3637476"/>
              <a:gd name="connsiteX45" fmla="*/ 1743448 w 2845193"/>
              <a:gd name="connsiteY45" fmla="*/ 433263 h 3637476"/>
              <a:gd name="connsiteX46" fmla="*/ 1605423 w 2845193"/>
              <a:gd name="connsiteY46" fmla="*/ 261054 h 3637476"/>
              <a:gd name="connsiteX47" fmla="*/ 1399074 w 2845193"/>
              <a:gd name="connsiteY47" fmla="*/ 88844 h 3637476"/>
              <a:gd name="connsiteX48" fmla="*/ 1189290 w 2845193"/>
              <a:gd name="connsiteY48" fmla="*/ 6070 h 3637476"/>
              <a:gd name="connsiteX49" fmla="*/ 993954 w 2845193"/>
              <a:gd name="connsiteY49" fmla="*/ 8612 h 3637476"/>
              <a:gd name="connsiteX50" fmla="*/ 828041 w 2845193"/>
              <a:gd name="connsiteY50" fmla="*/ 51635 h 3637476"/>
              <a:gd name="connsiteX51" fmla="*/ 681338 w 2845193"/>
              <a:gd name="connsiteY51" fmla="*/ 173517 h 3637476"/>
              <a:gd name="connsiteX52" fmla="*/ 584437 w 2845193"/>
              <a:gd name="connsiteY52" fmla="*/ 311542 h 3637476"/>
              <a:gd name="connsiteX53" fmla="*/ 500290 w 2845193"/>
              <a:gd name="connsiteY53" fmla="*/ 496666 h 3637476"/>
              <a:gd name="connsiteX54" fmla="*/ 414448 w 2845193"/>
              <a:gd name="connsiteY54" fmla="*/ 599863 h 3637476"/>
              <a:gd name="connsiteX55" fmla="*/ 330462 w 2845193"/>
              <a:gd name="connsiteY55" fmla="*/ 804359 h 3637476"/>
              <a:gd name="connsiteX56" fmla="*/ 298497 w 2845193"/>
              <a:gd name="connsiteY56" fmla="*/ 974186 h 3637476"/>
              <a:gd name="connsiteX57" fmla="*/ 281507 w 2845193"/>
              <a:gd name="connsiteY57" fmla="*/ 1248381 h 3637476"/>
              <a:gd name="connsiteX58" fmla="*/ 309556 w 2845193"/>
              <a:gd name="connsiteY58" fmla="*/ 1472774 h 3637476"/>
              <a:gd name="connsiteX59" fmla="*/ 353426 w 2845193"/>
              <a:gd name="connsiteY59" fmla="*/ 1628314 h 3637476"/>
              <a:gd name="connsiteX60" fmla="*/ 415982 w 2845193"/>
              <a:gd name="connsiteY60" fmla="*/ 1721300 h 3637476"/>
              <a:gd name="connsiteX0" fmla="*/ 415982 w 2845193"/>
              <a:gd name="connsiteY0" fmla="*/ 1721300 h 3637583"/>
              <a:gd name="connsiteX1" fmla="*/ 289337 w 2845193"/>
              <a:gd name="connsiteY1" fmla="*/ 1847463 h 3637583"/>
              <a:gd name="connsiteX2" fmla="*/ 162853 w 2845193"/>
              <a:gd name="connsiteY2" fmla="*/ 2005546 h 3637583"/>
              <a:gd name="connsiteX3" fmla="*/ 27210 w 2845193"/>
              <a:gd name="connsiteY3" fmla="*/ 2330228 h 3637583"/>
              <a:gd name="connsiteX4" fmla="*/ 8 w 2845193"/>
              <a:gd name="connsiteY4" fmla="*/ 2667665 h 3637583"/>
              <a:gd name="connsiteX5" fmla="*/ 90612 w 2845193"/>
              <a:gd name="connsiteY5" fmla="*/ 3088401 h 3637583"/>
              <a:gd name="connsiteX6" fmla="*/ 273355 w 2845193"/>
              <a:gd name="connsiteY6" fmla="*/ 3356138 h 3637583"/>
              <a:gd name="connsiteX7" fmla="*/ 524262 w 2845193"/>
              <a:gd name="connsiteY7" fmla="*/ 3582911 h 3637583"/>
              <a:gd name="connsiteX8" fmla="*/ 771942 w 2845193"/>
              <a:gd name="connsiteY8" fmla="*/ 3637476 h 3637583"/>
              <a:gd name="connsiteX9" fmla="*/ 1010783 w 2845193"/>
              <a:gd name="connsiteY9" fmla="*/ 3565235 h 3637583"/>
              <a:gd name="connsiteX10" fmla="*/ 1268835 w 2845193"/>
              <a:gd name="connsiteY10" fmla="*/ 3363282 h 3637583"/>
              <a:gd name="connsiteX11" fmla="*/ 1358592 w 2845193"/>
              <a:gd name="connsiteY11" fmla="*/ 3228646 h 3637583"/>
              <a:gd name="connsiteX12" fmla="*/ 1414690 w 2845193"/>
              <a:gd name="connsiteY12" fmla="*/ 3071571 h 3637583"/>
              <a:gd name="connsiteX13" fmla="*/ 1571765 w 2845193"/>
              <a:gd name="connsiteY13" fmla="*/ 3352062 h 3637583"/>
              <a:gd name="connsiteX14" fmla="*/ 1796157 w 2845193"/>
              <a:gd name="connsiteY14" fmla="*/ 3520357 h 3637583"/>
              <a:gd name="connsiteX15" fmla="*/ 2104697 w 2845193"/>
              <a:gd name="connsiteY15" fmla="*/ 3570845 h 3637583"/>
              <a:gd name="connsiteX16" fmla="*/ 2278601 w 2845193"/>
              <a:gd name="connsiteY16" fmla="*/ 3525966 h 3637583"/>
              <a:gd name="connsiteX17" fmla="*/ 2385188 w 2845193"/>
              <a:gd name="connsiteY17" fmla="*/ 3419380 h 3637583"/>
              <a:gd name="connsiteX18" fmla="*/ 2435676 w 2845193"/>
              <a:gd name="connsiteY18" fmla="*/ 3363282 h 3637583"/>
              <a:gd name="connsiteX19" fmla="*/ 2525433 w 2845193"/>
              <a:gd name="connsiteY19" fmla="*/ 3284744 h 3637583"/>
              <a:gd name="connsiteX20" fmla="*/ 2598361 w 2845193"/>
              <a:gd name="connsiteY20" fmla="*/ 3138889 h 3637583"/>
              <a:gd name="connsiteX21" fmla="*/ 2665679 w 2845193"/>
              <a:gd name="connsiteY21" fmla="*/ 3065961 h 3637583"/>
              <a:gd name="connsiteX22" fmla="*/ 2716167 w 2845193"/>
              <a:gd name="connsiteY22" fmla="*/ 2886447 h 3637583"/>
              <a:gd name="connsiteX23" fmla="*/ 2761046 w 2845193"/>
              <a:gd name="connsiteY23" fmla="*/ 2847179 h 3637583"/>
              <a:gd name="connsiteX24" fmla="*/ 2822754 w 2845193"/>
              <a:gd name="connsiteY24" fmla="*/ 2734982 h 3637583"/>
              <a:gd name="connsiteX25" fmla="*/ 2845193 w 2845193"/>
              <a:gd name="connsiteY25" fmla="*/ 2493760 h 3637583"/>
              <a:gd name="connsiteX26" fmla="*/ 2817144 w 2845193"/>
              <a:gd name="connsiteY26" fmla="*/ 2263758 h 3637583"/>
              <a:gd name="connsiteX27" fmla="*/ 2643239 w 2845193"/>
              <a:gd name="connsiteY27" fmla="*/ 1949608 h 3637583"/>
              <a:gd name="connsiteX28" fmla="*/ 2519823 w 2845193"/>
              <a:gd name="connsiteY28" fmla="*/ 1758874 h 3637583"/>
              <a:gd name="connsiteX29" fmla="*/ 2347452 w 2845193"/>
              <a:gd name="connsiteY29" fmla="*/ 1598410 h 3637583"/>
              <a:gd name="connsiteX30" fmla="*/ 2188844 w 2845193"/>
              <a:gd name="connsiteY30" fmla="*/ 1540092 h 3637583"/>
              <a:gd name="connsiteX31" fmla="*/ 2055217 w 2845193"/>
              <a:gd name="connsiteY31" fmla="*/ 1551311 h 3637583"/>
              <a:gd name="connsiteX32" fmla="*/ 1925987 w 2845193"/>
              <a:gd name="connsiteY32" fmla="*/ 1632595 h 3637583"/>
              <a:gd name="connsiteX33" fmla="*/ 1795631 w 2845193"/>
              <a:gd name="connsiteY33" fmla="*/ 1835191 h 3637583"/>
              <a:gd name="connsiteX34" fmla="*/ 1584839 w 2845193"/>
              <a:gd name="connsiteY34" fmla="*/ 2073186 h 3637583"/>
              <a:gd name="connsiteX35" fmla="*/ 1470788 w 2845193"/>
              <a:gd name="connsiteY35" fmla="*/ 2224489 h 3637583"/>
              <a:gd name="connsiteX36" fmla="*/ 1376955 w 2845193"/>
              <a:gd name="connsiteY36" fmla="*/ 2331236 h 3637583"/>
              <a:gd name="connsiteX37" fmla="*/ 1336152 w 2845193"/>
              <a:gd name="connsiteY37" fmla="*/ 2168391 h 3637583"/>
              <a:gd name="connsiteX38" fmla="*/ 1516192 w 2845193"/>
              <a:gd name="connsiteY38" fmla="*/ 2067940 h 3637583"/>
              <a:gd name="connsiteX39" fmla="*/ 1707087 w 2845193"/>
              <a:gd name="connsiteY39" fmla="*/ 1897425 h 3637583"/>
              <a:gd name="connsiteX40" fmla="*/ 1832037 w 2845193"/>
              <a:gd name="connsiteY40" fmla="*/ 1726063 h 3637583"/>
              <a:gd name="connsiteX41" fmla="*/ 1938623 w 2845193"/>
              <a:gd name="connsiteY41" fmla="*/ 1492832 h 3637583"/>
              <a:gd name="connsiteX42" fmla="*/ 1964452 w 2845193"/>
              <a:gd name="connsiteY42" fmla="*/ 1293260 h 3637583"/>
              <a:gd name="connsiteX43" fmla="*/ 1958156 w 2845193"/>
              <a:gd name="connsiteY43" fmla="*/ 1026370 h 3637583"/>
              <a:gd name="connsiteX44" fmla="*/ 1865009 w 2845193"/>
              <a:gd name="connsiteY44" fmla="*/ 701847 h 3637583"/>
              <a:gd name="connsiteX45" fmla="*/ 1743448 w 2845193"/>
              <a:gd name="connsiteY45" fmla="*/ 433263 h 3637583"/>
              <a:gd name="connsiteX46" fmla="*/ 1605423 w 2845193"/>
              <a:gd name="connsiteY46" fmla="*/ 261054 h 3637583"/>
              <a:gd name="connsiteX47" fmla="*/ 1399074 w 2845193"/>
              <a:gd name="connsiteY47" fmla="*/ 88844 h 3637583"/>
              <a:gd name="connsiteX48" fmla="*/ 1189290 w 2845193"/>
              <a:gd name="connsiteY48" fmla="*/ 6070 h 3637583"/>
              <a:gd name="connsiteX49" fmla="*/ 993954 w 2845193"/>
              <a:gd name="connsiteY49" fmla="*/ 8612 h 3637583"/>
              <a:gd name="connsiteX50" fmla="*/ 828041 w 2845193"/>
              <a:gd name="connsiteY50" fmla="*/ 51635 h 3637583"/>
              <a:gd name="connsiteX51" fmla="*/ 681338 w 2845193"/>
              <a:gd name="connsiteY51" fmla="*/ 173517 h 3637583"/>
              <a:gd name="connsiteX52" fmla="*/ 584437 w 2845193"/>
              <a:gd name="connsiteY52" fmla="*/ 311542 h 3637583"/>
              <a:gd name="connsiteX53" fmla="*/ 500290 w 2845193"/>
              <a:gd name="connsiteY53" fmla="*/ 496666 h 3637583"/>
              <a:gd name="connsiteX54" fmla="*/ 414448 w 2845193"/>
              <a:gd name="connsiteY54" fmla="*/ 599863 h 3637583"/>
              <a:gd name="connsiteX55" fmla="*/ 330462 w 2845193"/>
              <a:gd name="connsiteY55" fmla="*/ 804359 h 3637583"/>
              <a:gd name="connsiteX56" fmla="*/ 298497 w 2845193"/>
              <a:gd name="connsiteY56" fmla="*/ 974186 h 3637583"/>
              <a:gd name="connsiteX57" fmla="*/ 281507 w 2845193"/>
              <a:gd name="connsiteY57" fmla="*/ 1248381 h 3637583"/>
              <a:gd name="connsiteX58" fmla="*/ 309556 w 2845193"/>
              <a:gd name="connsiteY58" fmla="*/ 1472774 h 3637583"/>
              <a:gd name="connsiteX59" fmla="*/ 353426 w 2845193"/>
              <a:gd name="connsiteY59" fmla="*/ 1628314 h 3637583"/>
              <a:gd name="connsiteX60" fmla="*/ 415982 w 2845193"/>
              <a:gd name="connsiteY60" fmla="*/ 1721300 h 3637583"/>
              <a:gd name="connsiteX0" fmla="*/ 415982 w 2845193"/>
              <a:gd name="connsiteY0" fmla="*/ 1721300 h 3637583"/>
              <a:gd name="connsiteX1" fmla="*/ 289337 w 2845193"/>
              <a:gd name="connsiteY1" fmla="*/ 1847463 h 3637583"/>
              <a:gd name="connsiteX2" fmla="*/ 162853 w 2845193"/>
              <a:gd name="connsiteY2" fmla="*/ 2005546 h 3637583"/>
              <a:gd name="connsiteX3" fmla="*/ 27210 w 2845193"/>
              <a:gd name="connsiteY3" fmla="*/ 2330228 h 3637583"/>
              <a:gd name="connsiteX4" fmla="*/ 8 w 2845193"/>
              <a:gd name="connsiteY4" fmla="*/ 2667665 h 3637583"/>
              <a:gd name="connsiteX5" fmla="*/ 90612 w 2845193"/>
              <a:gd name="connsiteY5" fmla="*/ 3088401 h 3637583"/>
              <a:gd name="connsiteX6" fmla="*/ 273355 w 2845193"/>
              <a:gd name="connsiteY6" fmla="*/ 3356138 h 3637583"/>
              <a:gd name="connsiteX7" fmla="*/ 524262 w 2845193"/>
              <a:gd name="connsiteY7" fmla="*/ 3582911 h 3637583"/>
              <a:gd name="connsiteX8" fmla="*/ 771942 w 2845193"/>
              <a:gd name="connsiteY8" fmla="*/ 3637476 h 3637583"/>
              <a:gd name="connsiteX9" fmla="*/ 1017927 w 2845193"/>
              <a:gd name="connsiteY9" fmla="*/ 3543803 h 3637583"/>
              <a:gd name="connsiteX10" fmla="*/ 1268835 w 2845193"/>
              <a:gd name="connsiteY10" fmla="*/ 3363282 h 3637583"/>
              <a:gd name="connsiteX11" fmla="*/ 1358592 w 2845193"/>
              <a:gd name="connsiteY11" fmla="*/ 3228646 h 3637583"/>
              <a:gd name="connsiteX12" fmla="*/ 1414690 w 2845193"/>
              <a:gd name="connsiteY12" fmla="*/ 3071571 h 3637583"/>
              <a:gd name="connsiteX13" fmla="*/ 1571765 w 2845193"/>
              <a:gd name="connsiteY13" fmla="*/ 3352062 h 3637583"/>
              <a:gd name="connsiteX14" fmla="*/ 1796157 w 2845193"/>
              <a:gd name="connsiteY14" fmla="*/ 3520357 h 3637583"/>
              <a:gd name="connsiteX15" fmla="*/ 2104697 w 2845193"/>
              <a:gd name="connsiteY15" fmla="*/ 3570845 h 3637583"/>
              <a:gd name="connsiteX16" fmla="*/ 2278601 w 2845193"/>
              <a:gd name="connsiteY16" fmla="*/ 3525966 h 3637583"/>
              <a:gd name="connsiteX17" fmla="*/ 2385188 w 2845193"/>
              <a:gd name="connsiteY17" fmla="*/ 3419380 h 3637583"/>
              <a:gd name="connsiteX18" fmla="*/ 2435676 w 2845193"/>
              <a:gd name="connsiteY18" fmla="*/ 3363282 h 3637583"/>
              <a:gd name="connsiteX19" fmla="*/ 2525433 w 2845193"/>
              <a:gd name="connsiteY19" fmla="*/ 3284744 h 3637583"/>
              <a:gd name="connsiteX20" fmla="*/ 2598361 w 2845193"/>
              <a:gd name="connsiteY20" fmla="*/ 3138889 h 3637583"/>
              <a:gd name="connsiteX21" fmla="*/ 2665679 w 2845193"/>
              <a:gd name="connsiteY21" fmla="*/ 3065961 h 3637583"/>
              <a:gd name="connsiteX22" fmla="*/ 2716167 w 2845193"/>
              <a:gd name="connsiteY22" fmla="*/ 2886447 h 3637583"/>
              <a:gd name="connsiteX23" fmla="*/ 2761046 w 2845193"/>
              <a:gd name="connsiteY23" fmla="*/ 2847179 h 3637583"/>
              <a:gd name="connsiteX24" fmla="*/ 2822754 w 2845193"/>
              <a:gd name="connsiteY24" fmla="*/ 2734982 h 3637583"/>
              <a:gd name="connsiteX25" fmla="*/ 2845193 w 2845193"/>
              <a:gd name="connsiteY25" fmla="*/ 2493760 h 3637583"/>
              <a:gd name="connsiteX26" fmla="*/ 2817144 w 2845193"/>
              <a:gd name="connsiteY26" fmla="*/ 2263758 h 3637583"/>
              <a:gd name="connsiteX27" fmla="*/ 2643239 w 2845193"/>
              <a:gd name="connsiteY27" fmla="*/ 1949608 h 3637583"/>
              <a:gd name="connsiteX28" fmla="*/ 2519823 w 2845193"/>
              <a:gd name="connsiteY28" fmla="*/ 1758874 h 3637583"/>
              <a:gd name="connsiteX29" fmla="*/ 2347452 w 2845193"/>
              <a:gd name="connsiteY29" fmla="*/ 1598410 h 3637583"/>
              <a:gd name="connsiteX30" fmla="*/ 2188844 w 2845193"/>
              <a:gd name="connsiteY30" fmla="*/ 1540092 h 3637583"/>
              <a:gd name="connsiteX31" fmla="*/ 2055217 w 2845193"/>
              <a:gd name="connsiteY31" fmla="*/ 1551311 h 3637583"/>
              <a:gd name="connsiteX32" fmla="*/ 1925987 w 2845193"/>
              <a:gd name="connsiteY32" fmla="*/ 1632595 h 3637583"/>
              <a:gd name="connsiteX33" fmla="*/ 1795631 w 2845193"/>
              <a:gd name="connsiteY33" fmla="*/ 1835191 h 3637583"/>
              <a:gd name="connsiteX34" fmla="*/ 1584839 w 2845193"/>
              <a:gd name="connsiteY34" fmla="*/ 2073186 h 3637583"/>
              <a:gd name="connsiteX35" fmla="*/ 1470788 w 2845193"/>
              <a:gd name="connsiteY35" fmla="*/ 2224489 h 3637583"/>
              <a:gd name="connsiteX36" fmla="*/ 1376955 w 2845193"/>
              <a:gd name="connsiteY36" fmla="*/ 2331236 h 3637583"/>
              <a:gd name="connsiteX37" fmla="*/ 1336152 w 2845193"/>
              <a:gd name="connsiteY37" fmla="*/ 2168391 h 3637583"/>
              <a:gd name="connsiteX38" fmla="*/ 1516192 w 2845193"/>
              <a:gd name="connsiteY38" fmla="*/ 2067940 h 3637583"/>
              <a:gd name="connsiteX39" fmla="*/ 1707087 w 2845193"/>
              <a:gd name="connsiteY39" fmla="*/ 1897425 h 3637583"/>
              <a:gd name="connsiteX40" fmla="*/ 1832037 w 2845193"/>
              <a:gd name="connsiteY40" fmla="*/ 1726063 h 3637583"/>
              <a:gd name="connsiteX41" fmla="*/ 1938623 w 2845193"/>
              <a:gd name="connsiteY41" fmla="*/ 1492832 h 3637583"/>
              <a:gd name="connsiteX42" fmla="*/ 1964452 w 2845193"/>
              <a:gd name="connsiteY42" fmla="*/ 1293260 h 3637583"/>
              <a:gd name="connsiteX43" fmla="*/ 1958156 w 2845193"/>
              <a:gd name="connsiteY43" fmla="*/ 1026370 h 3637583"/>
              <a:gd name="connsiteX44" fmla="*/ 1865009 w 2845193"/>
              <a:gd name="connsiteY44" fmla="*/ 701847 h 3637583"/>
              <a:gd name="connsiteX45" fmla="*/ 1743448 w 2845193"/>
              <a:gd name="connsiteY45" fmla="*/ 433263 h 3637583"/>
              <a:gd name="connsiteX46" fmla="*/ 1605423 w 2845193"/>
              <a:gd name="connsiteY46" fmla="*/ 261054 h 3637583"/>
              <a:gd name="connsiteX47" fmla="*/ 1399074 w 2845193"/>
              <a:gd name="connsiteY47" fmla="*/ 88844 h 3637583"/>
              <a:gd name="connsiteX48" fmla="*/ 1189290 w 2845193"/>
              <a:gd name="connsiteY48" fmla="*/ 6070 h 3637583"/>
              <a:gd name="connsiteX49" fmla="*/ 993954 w 2845193"/>
              <a:gd name="connsiteY49" fmla="*/ 8612 h 3637583"/>
              <a:gd name="connsiteX50" fmla="*/ 828041 w 2845193"/>
              <a:gd name="connsiteY50" fmla="*/ 51635 h 3637583"/>
              <a:gd name="connsiteX51" fmla="*/ 681338 w 2845193"/>
              <a:gd name="connsiteY51" fmla="*/ 173517 h 3637583"/>
              <a:gd name="connsiteX52" fmla="*/ 584437 w 2845193"/>
              <a:gd name="connsiteY52" fmla="*/ 311542 h 3637583"/>
              <a:gd name="connsiteX53" fmla="*/ 500290 w 2845193"/>
              <a:gd name="connsiteY53" fmla="*/ 496666 h 3637583"/>
              <a:gd name="connsiteX54" fmla="*/ 414448 w 2845193"/>
              <a:gd name="connsiteY54" fmla="*/ 599863 h 3637583"/>
              <a:gd name="connsiteX55" fmla="*/ 330462 w 2845193"/>
              <a:gd name="connsiteY55" fmla="*/ 804359 h 3637583"/>
              <a:gd name="connsiteX56" fmla="*/ 298497 w 2845193"/>
              <a:gd name="connsiteY56" fmla="*/ 974186 h 3637583"/>
              <a:gd name="connsiteX57" fmla="*/ 281507 w 2845193"/>
              <a:gd name="connsiteY57" fmla="*/ 1248381 h 3637583"/>
              <a:gd name="connsiteX58" fmla="*/ 309556 w 2845193"/>
              <a:gd name="connsiteY58" fmla="*/ 1472774 h 3637583"/>
              <a:gd name="connsiteX59" fmla="*/ 353426 w 2845193"/>
              <a:gd name="connsiteY59" fmla="*/ 1628314 h 3637583"/>
              <a:gd name="connsiteX60" fmla="*/ 415982 w 2845193"/>
              <a:gd name="connsiteY60" fmla="*/ 1721300 h 3637583"/>
              <a:gd name="connsiteX0" fmla="*/ 415982 w 2845193"/>
              <a:gd name="connsiteY0" fmla="*/ 1721300 h 3637583"/>
              <a:gd name="connsiteX1" fmla="*/ 289337 w 2845193"/>
              <a:gd name="connsiteY1" fmla="*/ 1847463 h 3637583"/>
              <a:gd name="connsiteX2" fmla="*/ 162853 w 2845193"/>
              <a:gd name="connsiteY2" fmla="*/ 2005546 h 3637583"/>
              <a:gd name="connsiteX3" fmla="*/ 27210 w 2845193"/>
              <a:gd name="connsiteY3" fmla="*/ 2330228 h 3637583"/>
              <a:gd name="connsiteX4" fmla="*/ 8 w 2845193"/>
              <a:gd name="connsiteY4" fmla="*/ 2667665 h 3637583"/>
              <a:gd name="connsiteX5" fmla="*/ 90612 w 2845193"/>
              <a:gd name="connsiteY5" fmla="*/ 3088401 h 3637583"/>
              <a:gd name="connsiteX6" fmla="*/ 273355 w 2845193"/>
              <a:gd name="connsiteY6" fmla="*/ 3356138 h 3637583"/>
              <a:gd name="connsiteX7" fmla="*/ 524262 w 2845193"/>
              <a:gd name="connsiteY7" fmla="*/ 3582911 h 3637583"/>
              <a:gd name="connsiteX8" fmla="*/ 771942 w 2845193"/>
              <a:gd name="connsiteY8" fmla="*/ 3637476 h 3637583"/>
              <a:gd name="connsiteX9" fmla="*/ 1017927 w 2845193"/>
              <a:gd name="connsiteY9" fmla="*/ 3543803 h 3637583"/>
              <a:gd name="connsiteX10" fmla="*/ 1268835 w 2845193"/>
              <a:gd name="connsiteY10" fmla="*/ 3363282 h 3637583"/>
              <a:gd name="connsiteX11" fmla="*/ 1358592 w 2845193"/>
              <a:gd name="connsiteY11" fmla="*/ 3228646 h 3637583"/>
              <a:gd name="connsiteX12" fmla="*/ 1414690 w 2845193"/>
              <a:gd name="connsiteY12" fmla="*/ 3071571 h 3637583"/>
              <a:gd name="connsiteX13" fmla="*/ 1571765 w 2845193"/>
              <a:gd name="connsiteY13" fmla="*/ 3352062 h 3637583"/>
              <a:gd name="connsiteX14" fmla="*/ 1796157 w 2845193"/>
              <a:gd name="connsiteY14" fmla="*/ 3520357 h 3637583"/>
              <a:gd name="connsiteX15" fmla="*/ 2104697 w 2845193"/>
              <a:gd name="connsiteY15" fmla="*/ 3570845 h 3637583"/>
              <a:gd name="connsiteX16" fmla="*/ 2278601 w 2845193"/>
              <a:gd name="connsiteY16" fmla="*/ 3525966 h 3637583"/>
              <a:gd name="connsiteX17" fmla="*/ 2385188 w 2845193"/>
              <a:gd name="connsiteY17" fmla="*/ 3419380 h 3637583"/>
              <a:gd name="connsiteX18" fmla="*/ 2435676 w 2845193"/>
              <a:gd name="connsiteY18" fmla="*/ 3363282 h 3637583"/>
              <a:gd name="connsiteX19" fmla="*/ 2525433 w 2845193"/>
              <a:gd name="connsiteY19" fmla="*/ 3284744 h 3637583"/>
              <a:gd name="connsiteX20" fmla="*/ 2598361 w 2845193"/>
              <a:gd name="connsiteY20" fmla="*/ 3138889 h 3637583"/>
              <a:gd name="connsiteX21" fmla="*/ 2665679 w 2845193"/>
              <a:gd name="connsiteY21" fmla="*/ 3065961 h 3637583"/>
              <a:gd name="connsiteX22" fmla="*/ 2716167 w 2845193"/>
              <a:gd name="connsiteY22" fmla="*/ 2886447 h 3637583"/>
              <a:gd name="connsiteX23" fmla="*/ 2761046 w 2845193"/>
              <a:gd name="connsiteY23" fmla="*/ 2847179 h 3637583"/>
              <a:gd name="connsiteX24" fmla="*/ 2822754 w 2845193"/>
              <a:gd name="connsiteY24" fmla="*/ 2734982 h 3637583"/>
              <a:gd name="connsiteX25" fmla="*/ 2845193 w 2845193"/>
              <a:gd name="connsiteY25" fmla="*/ 2493760 h 3637583"/>
              <a:gd name="connsiteX26" fmla="*/ 2817144 w 2845193"/>
              <a:gd name="connsiteY26" fmla="*/ 2263758 h 3637583"/>
              <a:gd name="connsiteX27" fmla="*/ 2643239 w 2845193"/>
              <a:gd name="connsiteY27" fmla="*/ 1949608 h 3637583"/>
              <a:gd name="connsiteX28" fmla="*/ 2519823 w 2845193"/>
              <a:gd name="connsiteY28" fmla="*/ 1758874 h 3637583"/>
              <a:gd name="connsiteX29" fmla="*/ 2347452 w 2845193"/>
              <a:gd name="connsiteY29" fmla="*/ 1598410 h 3637583"/>
              <a:gd name="connsiteX30" fmla="*/ 2188844 w 2845193"/>
              <a:gd name="connsiteY30" fmla="*/ 1540092 h 3637583"/>
              <a:gd name="connsiteX31" fmla="*/ 2055217 w 2845193"/>
              <a:gd name="connsiteY31" fmla="*/ 1551311 h 3637583"/>
              <a:gd name="connsiteX32" fmla="*/ 1925987 w 2845193"/>
              <a:gd name="connsiteY32" fmla="*/ 1632595 h 3637583"/>
              <a:gd name="connsiteX33" fmla="*/ 1795631 w 2845193"/>
              <a:gd name="connsiteY33" fmla="*/ 1835191 h 3637583"/>
              <a:gd name="connsiteX34" fmla="*/ 1584839 w 2845193"/>
              <a:gd name="connsiteY34" fmla="*/ 2073186 h 3637583"/>
              <a:gd name="connsiteX35" fmla="*/ 1470788 w 2845193"/>
              <a:gd name="connsiteY35" fmla="*/ 2224489 h 3637583"/>
              <a:gd name="connsiteX36" fmla="*/ 1376955 w 2845193"/>
              <a:gd name="connsiteY36" fmla="*/ 2331236 h 3637583"/>
              <a:gd name="connsiteX37" fmla="*/ 1336152 w 2845193"/>
              <a:gd name="connsiteY37" fmla="*/ 2168391 h 3637583"/>
              <a:gd name="connsiteX38" fmla="*/ 1516192 w 2845193"/>
              <a:gd name="connsiteY38" fmla="*/ 2067940 h 3637583"/>
              <a:gd name="connsiteX39" fmla="*/ 1707087 w 2845193"/>
              <a:gd name="connsiteY39" fmla="*/ 1897425 h 3637583"/>
              <a:gd name="connsiteX40" fmla="*/ 1832037 w 2845193"/>
              <a:gd name="connsiteY40" fmla="*/ 1726063 h 3637583"/>
              <a:gd name="connsiteX41" fmla="*/ 1938623 w 2845193"/>
              <a:gd name="connsiteY41" fmla="*/ 1492832 h 3637583"/>
              <a:gd name="connsiteX42" fmla="*/ 1964452 w 2845193"/>
              <a:gd name="connsiteY42" fmla="*/ 1293260 h 3637583"/>
              <a:gd name="connsiteX43" fmla="*/ 1958156 w 2845193"/>
              <a:gd name="connsiteY43" fmla="*/ 1026370 h 3637583"/>
              <a:gd name="connsiteX44" fmla="*/ 1865009 w 2845193"/>
              <a:gd name="connsiteY44" fmla="*/ 701847 h 3637583"/>
              <a:gd name="connsiteX45" fmla="*/ 1743448 w 2845193"/>
              <a:gd name="connsiteY45" fmla="*/ 433263 h 3637583"/>
              <a:gd name="connsiteX46" fmla="*/ 1605423 w 2845193"/>
              <a:gd name="connsiteY46" fmla="*/ 261054 h 3637583"/>
              <a:gd name="connsiteX47" fmla="*/ 1399074 w 2845193"/>
              <a:gd name="connsiteY47" fmla="*/ 88844 h 3637583"/>
              <a:gd name="connsiteX48" fmla="*/ 1189290 w 2845193"/>
              <a:gd name="connsiteY48" fmla="*/ 6070 h 3637583"/>
              <a:gd name="connsiteX49" fmla="*/ 993954 w 2845193"/>
              <a:gd name="connsiteY49" fmla="*/ 8612 h 3637583"/>
              <a:gd name="connsiteX50" fmla="*/ 828041 w 2845193"/>
              <a:gd name="connsiteY50" fmla="*/ 51635 h 3637583"/>
              <a:gd name="connsiteX51" fmla="*/ 681338 w 2845193"/>
              <a:gd name="connsiteY51" fmla="*/ 173517 h 3637583"/>
              <a:gd name="connsiteX52" fmla="*/ 584437 w 2845193"/>
              <a:gd name="connsiteY52" fmla="*/ 311542 h 3637583"/>
              <a:gd name="connsiteX53" fmla="*/ 500290 w 2845193"/>
              <a:gd name="connsiteY53" fmla="*/ 496666 h 3637583"/>
              <a:gd name="connsiteX54" fmla="*/ 414448 w 2845193"/>
              <a:gd name="connsiteY54" fmla="*/ 599863 h 3637583"/>
              <a:gd name="connsiteX55" fmla="*/ 330462 w 2845193"/>
              <a:gd name="connsiteY55" fmla="*/ 804359 h 3637583"/>
              <a:gd name="connsiteX56" fmla="*/ 298497 w 2845193"/>
              <a:gd name="connsiteY56" fmla="*/ 974186 h 3637583"/>
              <a:gd name="connsiteX57" fmla="*/ 281507 w 2845193"/>
              <a:gd name="connsiteY57" fmla="*/ 1248381 h 3637583"/>
              <a:gd name="connsiteX58" fmla="*/ 309556 w 2845193"/>
              <a:gd name="connsiteY58" fmla="*/ 1472774 h 3637583"/>
              <a:gd name="connsiteX59" fmla="*/ 353426 w 2845193"/>
              <a:gd name="connsiteY59" fmla="*/ 1628314 h 3637583"/>
              <a:gd name="connsiteX60" fmla="*/ 415982 w 2845193"/>
              <a:gd name="connsiteY60" fmla="*/ 1721300 h 3637583"/>
              <a:gd name="connsiteX0" fmla="*/ 415982 w 2845193"/>
              <a:gd name="connsiteY0" fmla="*/ 1721300 h 3637583"/>
              <a:gd name="connsiteX1" fmla="*/ 289337 w 2845193"/>
              <a:gd name="connsiteY1" fmla="*/ 1847463 h 3637583"/>
              <a:gd name="connsiteX2" fmla="*/ 162853 w 2845193"/>
              <a:gd name="connsiteY2" fmla="*/ 2005546 h 3637583"/>
              <a:gd name="connsiteX3" fmla="*/ 27210 w 2845193"/>
              <a:gd name="connsiteY3" fmla="*/ 2330228 h 3637583"/>
              <a:gd name="connsiteX4" fmla="*/ 8 w 2845193"/>
              <a:gd name="connsiteY4" fmla="*/ 2667665 h 3637583"/>
              <a:gd name="connsiteX5" fmla="*/ 90612 w 2845193"/>
              <a:gd name="connsiteY5" fmla="*/ 3088401 h 3637583"/>
              <a:gd name="connsiteX6" fmla="*/ 273355 w 2845193"/>
              <a:gd name="connsiteY6" fmla="*/ 3356138 h 3637583"/>
              <a:gd name="connsiteX7" fmla="*/ 524262 w 2845193"/>
              <a:gd name="connsiteY7" fmla="*/ 3582911 h 3637583"/>
              <a:gd name="connsiteX8" fmla="*/ 771942 w 2845193"/>
              <a:gd name="connsiteY8" fmla="*/ 3637476 h 3637583"/>
              <a:gd name="connsiteX9" fmla="*/ 1017927 w 2845193"/>
              <a:gd name="connsiteY9" fmla="*/ 3543803 h 3637583"/>
              <a:gd name="connsiteX10" fmla="*/ 1242642 w 2845193"/>
              <a:gd name="connsiteY10" fmla="*/ 3341851 h 3637583"/>
              <a:gd name="connsiteX11" fmla="*/ 1358592 w 2845193"/>
              <a:gd name="connsiteY11" fmla="*/ 3228646 h 3637583"/>
              <a:gd name="connsiteX12" fmla="*/ 1414690 w 2845193"/>
              <a:gd name="connsiteY12" fmla="*/ 3071571 h 3637583"/>
              <a:gd name="connsiteX13" fmla="*/ 1571765 w 2845193"/>
              <a:gd name="connsiteY13" fmla="*/ 3352062 h 3637583"/>
              <a:gd name="connsiteX14" fmla="*/ 1796157 w 2845193"/>
              <a:gd name="connsiteY14" fmla="*/ 3520357 h 3637583"/>
              <a:gd name="connsiteX15" fmla="*/ 2104697 w 2845193"/>
              <a:gd name="connsiteY15" fmla="*/ 3570845 h 3637583"/>
              <a:gd name="connsiteX16" fmla="*/ 2278601 w 2845193"/>
              <a:gd name="connsiteY16" fmla="*/ 3525966 h 3637583"/>
              <a:gd name="connsiteX17" fmla="*/ 2385188 w 2845193"/>
              <a:gd name="connsiteY17" fmla="*/ 3419380 h 3637583"/>
              <a:gd name="connsiteX18" fmla="*/ 2435676 w 2845193"/>
              <a:gd name="connsiteY18" fmla="*/ 3363282 h 3637583"/>
              <a:gd name="connsiteX19" fmla="*/ 2525433 w 2845193"/>
              <a:gd name="connsiteY19" fmla="*/ 3284744 h 3637583"/>
              <a:gd name="connsiteX20" fmla="*/ 2598361 w 2845193"/>
              <a:gd name="connsiteY20" fmla="*/ 3138889 h 3637583"/>
              <a:gd name="connsiteX21" fmla="*/ 2665679 w 2845193"/>
              <a:gd name="connsiteY21" fmla="*/ 3065961 h 3637583"/>
              <a:gd name="connsiteX22" fmla="*/ 2716167 w 2845193"/>
              <a:gd name="connsiteY22" fmla="*/ 2886447 h 3637583"/>
              <a:gd name="connsiteX23" fmla="*/ 2761046 w 2845193"/>
              <a:gd name="connsiteY23" fmla="*/ 2847179 h 3637583"/>
              <a:gd name="connsiteX24" fmla="*/ 2822754 w 2845193"/>
              <a:gd name="connsiteY24" fmla="*/ 2734982 h 3637583"/>
              <a:gd name="connsiteX25" fmla="*/ 2845193 w 2845193"/>
              <a:gd name="connsiteY25" fmla="*/ 2493760 h 3637583"/>
              <a:gd name="connsiteX26" fmla="*/ 2817144 w 2845193"/>
              <a:gd name="connsiteY26" fmla="*/ 2263758 h 3637583"/>
              <a:gd name="connsiteX27" fmla="*/ 2643239 w 2845193"/>
              <a:gd name="connsiteY27" fmla="*/ 1949608 h 3637583"/>
              <a:gd name="connsiteX28" fmla="*/ 2519823 w 2845193"/>
              <a:gd name="connsiteY28" fmla="*/ 1758874 h 3637583"/>
              <a:gd name="connsiteX29" fmla="*/ 2347452 w 2845193"/>
              <a:gd name="connsiteY29" fmla="*/ 1598410 h 3637583"/>
              <a:gd name="connsiteX30" fmla="*/ 2188844 w 2845193"/>
              <a:gd name="connsiteY30" fmla="*/ 1540092 h 3637583"/>
              <a:gd name="connsiteX31" fmla="*/ 2055217 w 2845193"/>
              <a:gd name="connsiteY31" fmla="*/ 1551311 h 3637583"/>
              <a:gd name="connsiteX32" fmla="*/ 1925987 w 2845193"/>
              <a:gd name="connsiteY32" fmla="*/ 1632595 h 3637583"/>
              <a:gd name="connsiteX33" fmla="*/ 1795631 w 2845193"/>
              <a:gd name="connsiteY33" fmla="*/ 1835191 h 3637583"/>
              <a:gd name="connsiteX34" fmla="*/ 1584839 w 2845193"/>
              <a:gd name="connsiteY34" fmla="*/ 2073186 h 3637583"/>
              <a:gd name="connsiteX35" fmla="*/ 1470788 w 2845193"/>
              <a:gd name="connsiteY35" fmla="*/ 2224489 h 3637583"/>
              <a:gd name="connsiteX36" fmla="*/ 1376955 w 2845193"/>
              <a:gd name="connsiteY36" fmla="*/ 2331236 h 3637583"/>
              <a:gd name="connsiteX37" fmla="*/ 1336152 w 2845193"/>
              <a:gd name="connsiteY37" fmla="*/ 2168391 h 3637583"/>
              <a:gd name="connsiteX38" fmla="*/ 1516192 w 2845193"/>
              <a:gd name="connsiteY38" fmla="*/ 2067940 h 3637583"/>
              <a:gd name="connsiteX39" fmla="*/ 1707087 w 2845193"/>
              <a:gd name="connsiteY39" fmla="*/ 1897425 h 3637583"/>
              <a:gd name="connsiteX40" fmla="*/ 1832037 w 2845193"/>
              <a:gd name="connsiteY40" fmla="*/ 1726063 h 3637583"/>
              <a:gd name="connsiteX41" fmla="*/ 1938623 w 2845193"/>
              <a:gd name="connsiteY41" fmla="*/ 1492832 h 3637583"/>
              <a:gd name="connsiteX42" fmla="*/ 1964452 w 2845193"/>
              <a:gd name="connsiteY42" fmla="*/ 1293260 h 3637583"/>
              <a:gd name="connsiteX43" fmla="*/ 1958156 w 2845193"/>
              <a:gd name="connsiteY43" fmla="*/ 1026370 h 3637583"/>
              <a:gd name="connsiteX44" fmla="*/ 1865009 w 2845193"/>
              <a:gd name="connsiteY44" fmla="*/ 701847 h 3637583"/>
              <a:gd name="connsiteX45" fmla="*/ 1743448 w 2845193"/>
              <a:gd name="connsiteY45" fmla="*/ 433263 h 3637583"/>
              <a:gd name="connsiteX46" fmla="*/ 1605423 w 2845193"/>
              <a:gd name="connsiteY46" fmla="*/ 261054 h 3637583"/>
              <a:gd name="connsiteX47" fmla="*/ 1399074 w 2845193"/>
              <a:gd name="connsiteY47" fmla="*/ 88844 h 3637583"/>
              <a:gd name="connsiteX48" fmla="*/ 1189290 w 2845193"/>
              <a:gd name="connsiteY48" fmla="*/ 6070 h 3637583"/>
              <a:gd name="connsiteX49" fmla="*/ 993954 w 2845193"/>
              <a:gd name="connsiteY49" fmla="*/ 8612 h 3637583"/>
              <a:gd name="connsiteX50" fmla="*/ 828041 w 2845193"/>
              <a:gd name="connsiteY50" fmla="*/ 51635 h 3637583"/>
              <a:gd name="connsiteX51" fmla="*/ 681338 w 2845193"/>
              <a:gd name="connsiteY51" fmla="*/ 173517 h 3637583"/>
              <a:gd name="connsiteX52" fmla="*/ 584437 w 2845193"/>
              <a:gd name="connsiteY52" fmla="*/ 311542 h 3637583"/>
              <a:gd name="connsiteX53" fmla="*/ 500290 w 2845193"/>
              <a:gd name="connsiteY53" fmla="*/ 496666 h 3637583"/>
              <a:gd name="connsiteX54" fmla="*/ 414448 w 2845193"/>
              <a:gd name="connsiteY54" fmla="*/ 599863 h 3637583"/>
              <a:gd name="connsiteX55" fmla="*/ 330462 w 2845193"/>
              <a:gd name="connsiteY55" fmla="*/ 804359 h 3637583"/>
              <a:gd name="connsiteX56" fmla="*/ 298497 w 2845193"/>
              <a:gd name="connsiteY56" fmla="*/ 974186 h 3637583"/>
              <a:gd name="connsiteX57" fmla="*/ 281507 w 2845193"/>
              <a:gd name="connsiteY57" fmla="*/ 1248381 h 3637583"/>
              <a:gd name="connsiteX58" fmla="*/ 309556 w 2845193"/>
              <a:gd name="connsiteY58" fmla="*/ 1472774 h 3637583"/>
              <a:gd name="connsiteX59" fmla="*/ 353426 w 2845193"/>
              <a:gd name="connsiteY59" fmla="*/ 1628314 h 3637583"/>
              <a:gd name="connsiteX60" fmla="*/ 415982 w 2845193"/>
              <a:gd name="connsiteY60" fmla="*/ 1721300 h 3637583"/>
              <a:gd name="connsiteX0" fmla="*/ 415982 w 2845193"/>
              <a:gd name="connsiteY0" fmla="*/ 1721300 h 3637583"/>
              <a:gd name="connsiteX1" fmla="*/ 289337 w 2845193"/>
              <a:gd name="connsiteY1" fmla="*/ 1847463 h 3637583"/>
              <a:gd name="connsiteX2" fmla="*/ 162853 w 2845193"/>
              <a:gd name="connsiteY2" fmla="*/ 2005546 h 3637583"/>
              <a:gd name="connsiteX3" fmla="*/ 27210 w 2845193"/>
              <a:gd name="connsiteY3" fmla="*/ 2330228 h 3637583"/>
              <a:gd name="connsiteX4" fmla="*/ 8 w 2845193"/>
              <a:gd name="connsiteY4" fmla="*/ 2667665 h 3637583"/>
              <a:gd name="connsiteX5" fmla="*/ 90612 w 2845193"/>
              <a:gd name="connsiteY5" fmla="*/ 3088401 h 3637583"/>
              <a:gd name="connsiteX6" fmla="*/ 273355 w 2845193"/>
              <a:gd name="connsiteY6" fmla="*/ 3356138 h 3637583"/>
              <a:gd name="connsiteX7" fmla="*/ 524262 w 2845193"/>
              <a:gd name="connsiteY7" fmla="*/ 3582911 h 3637583"/>
              <a:gd name="connsiteX8" fmla="*/ 771942 w 2845193"/>
              <a:gd name="connsiteY8" fmla="*/ 3637476 h 3637583"/>
              <a:gd name="connsiteX9" fmla="*/ 1017927 w 2845193"/>
              <a:gd name="connsiteY9" fmla="*/ 3543803 h 3637583"/>
              <a:gd name="connsiteX10" fmla="*/ 1242642 w 2845193"/>
              <a:gd name="connsiteY10" fmla="*/ 3341851 h 3637583"/>
              <a:gd name="connsiteX11" fmla="*/ 1339542 w 2845193"/>
              <a:gd name="connsiteY11" fmla="*/ 3214358 h 3637583"/>
              <a:gd name="connsiteX12" fmla="*/ 1414690 w 2845193"/>
              <a:gd name="connsiteY12" fmla="*/ 3071571 h 3637583"/>
              <a:gd name="connsiteX13" fmla="*/ 1571765 w 2845193"/>
              <a:gd name="connsiteY13" fmla="*/ 3352062 h 3637583"/>
              <a:gd name="connsiteX14" fmla="*/ 1796157 w 2845193"/>
              <a:gd name="connsiteY14" fmla="*/ 3520357 h 3637583"/>
              <a:gd name="connsiteX15" fmla="*/ 2104697 w 2845193"/>
              <a:gd name="connsiteY15" fmla="*/ 3570845 h 3637583"/>
              <a:gd name="connsiteX16" fmla="*/ 2278601 w 2845193"/>
              <a:gd name="connsiteY16" fmla="*/ 3525966 h 3637583"/>
              <a:gd name="connsiteX17" fmla="*/ 2385188 w 2845193"/>
              <a:gd name="connsiteY17" fmla="*/ 3419380 h 3637583"/>
              <a:gd name="connsiteX18" fmla="*/ 2435676 w 2845193"/>
              <a:gd name="connsiteY18" fmla="*/ 3363282 h 3637583"/>
              <a:gd name="connsiteX19" fmla="*/ 2525433 w 2845193"/>
              <a:gd name="connsiteY19" fmla="*/ 3284744 h 3637583"/>
              <a:gd name="connsiteX20" fmla="*/ 2598361 w 2845193"/>
              <a:gd name="connsiteY20" fmla="*/ 3138889 h 3637583"/>
              <a:gd name="connsiteX21" fmla="*/ 2665679 w 2845193"/>
              <a:gd name="connsiteY21" fmla="*/ 3065961 h 3637583"/>
              <a:gd name="connsiteX22" fmla="*/ 2716167 w 2845193"/>
              <a:gd name="connsiteY22" fmla="*/ 2886447 h 3637583"/>
              <a:gd name="connsiteX23" fmla="*/ 2761046 w 2845193"/>
              <a:gd name="connsiteY23" fmla="*/ 2847179 h 3637583"/>
              <a:gd name="connsiteX24" fmla="*/ 2822754 w 2845193"/>
              <a:gd name="connsiteY24" fmla="*/ 2734982 h 3637583"/>
              <a:gd name="connsiteX25" fmla="*/ 2845193 w 2845193"/>
              <a:gd name="connsiteY25" fmla="*/ 2493760 h 3637583"/>
              <a:gd name="connsiteX26" fmla="*/ 2817144 w 2845193"/>
              <a:gd name="connsiteY26" fmla="*/ 2263758 h 3637583"/>
              <a:gd name="connsiteX27" fmla="*/ 2643239 w 2845193"/>
              <a:gd name="connsiteY27" fmla="*/ 1949608 h 3637583"/>
              <a:gd name="connsiteX28" fmla="*/ 2519823 w 2845193"/>
              <a:gd name="connsiteY28" fmla="*/ 1758874 h 3637583"/>
              <a:gd name="connsiteX29" fmla="*/ 2347452 w 2845193"/>
              <a:gd name="connsiteY29" fmla="*/ 1598410 h 3637583"/>
              <a:gd name="connsiteX30" fmla="*/ 2188844 w 2845193"/>
              <a:gd name="connsiteY30" fmla="*/ 1540092 h 3637583"/>
              <a:gd name="connsiteX31" fmla="*/ 2055217 w 2845193"/>
              <a:gd name="connsiteY31" fmla="*/ 1551311 h 3637583"/>
              <a:gd name="connsiteX32" fmla="*/ 1925987 w 2845193"/>
              <a:gd name="connsiteY32" fmla="*/ 1632595 h 3637583"/>
              <a:gd name="connsiteX33" fmla="*/ 1795631 w 2845193"/>
              <a:gd name="connsiteY33" fmla="*/ 1835191 h 3637583"/>
              <a:gd name="connsiteX34" fmla="*/ 1584839 w 2845193"/>
              <a:gd name="connsiteY34" fmla="*/ 2073186 h 3637583"/>
              <a:gd name="connsiteX35" fmla="*/ 1470788 w 2845193"/>
              <a:gd name="connsiteY35" fmla="*/ 2224489 h 3637583"/>
              <a:gd name="connsiteX36" fmla="*/ 1376955 w 2845193"/>
              <a:gd name="connsiteY36" fmla="*/ 2331236 h 3637583"/>
              <a:gd name="connsiteX37" fmla="*/ 1336152 w 2845193"/>
              <a:gd name="connsiteY37" fmla="*/ 2168391 h 3637583"/>
              <a:gd name="connsiteX38" fmla="*/ 1516192 w 2845193"/>
              <a:gd name="connsiteY38" fmla="*/ 2067940 h 3637583"/>
              <a:gd name="connsiteX39" fmla="*/ 1707087 w 2845193"/>
              <a:gd name="connsiteY39" fmla="*/ 1897425 h 3637583"/>
              <a:gd name="connsiteX40" fmla="*/ 1832037 w 2845193"/>
              <a:gd name="connsiteY40" fmla="*/ 1726063 h 3637583"/>
              <a:gd name="connsiteX41" fmla="*/ 1938623 w 2845193"/>
              <a:gd name="connsiteY41" fmla="*/ 1492832 h 3637583"/>
              <a:gd name="connsiteX42" fmla="*/ 1964452 w 2845193"/>
              <a:gd name="connsiteY42" fmla="*/ 1293260 h 3637583"/>
              <a:gd name="connsiteX43" fmla="*/ 1958156 w 2845193"/>
              <a:gd name="connsiteY43" fmla="*/ 1026370 h 3637583"/>
              <a:gd name="connsiteX44" fmla="*/ 1865009 w 2845193"/>
              <a:gd name="connsiteY44" fmla="*/ 701847 h 3637583"/>
              <a:gd name="connsiteX45" fmla="*/ 1743448 w 2845193"/>
              <a:gd name="connsiteY45" fmla="*/ 433263 h 3637583"/>
              <a:gd name="connsiteX46" fmla="*/ 1605423 w 2845193"/>
              <a:gd name="connsiteY46" fmla="*/ 261054 h 3637583"/>
              <a:gd name="connsiteX47" fmla="*/ 1399074 w 2845193"/>
              <a:gd name="connsiteY47" fmla="*/ 88844 h 3637583"/>
              <a:gd name="connsiteX48" fmla="*/ 1189290 w 2845193"/>
              <a:gd name="connsiteY48" fmla="*/ 6070 h 3637583"/>
              <a:gd name="connsiteX49" fmla="*/ 993954 w 2845193"/>
              <a:gd name="connsiteY49" fmla="*/ 8612 h 3637583"/>
              <a:gd name="connsiteX50" fmla="*/ 828041 w 2845193"/>
              <a:gd name="connsiteY50" fmla="*/ 51635 h 3637583"/>
              <a:gd name="connsiteX51" fmla="*/ 681338 w 2845193"/>
              <a:gd name="connsiteY51" fmla="*/ 173517 h 3637583"/>
              <a:gd name="connsiteX52" fmla="*/ 584437 w 2845193"/>
              <a:gd name="connsiteY52" fmla="*/ 311542 h 3637583"/>
              <a:gd name="connsiteX53" fmla="*/ 500290 w 2845193"/>
              <a:gd name="connsiteY53" fmla="*/ 496666 h 3637583"/>
              <a:gd name="connsiteX54" fmla="*/ 414448 w 2845193"/>
              <a:gd name="connsiteY54" fmla="*/ 599863 h 3637583"/>
              <a:gd name="connsiteX55" fmla="*/ 330462 w 2845193"/>
              <a:gd name="connsiteY55" fmla="*/ 804359 h 3637583"/>
              <a:gd name="connsiteX56" fmla="*/ 298497 w 2845193"/>
              <a:gd name="connsiteY56" fmla="*/ 974186 h 3637583"/>
              <a:gd name="connsiteX57" fmla="*/ 281507 w 2845193"/>
              <a:gd name="connsiteY57" fmla="*/ 1248381 h 3637583"/>
              <a:gd name="connsiteX58" fmla="*/ 309556 w 2845193"/>
              <a:gd name="connsiteY58" fmla="*/ 1472774 h 3637583"/>
              <a:gd name="connsiteX59" fmla="*/ 353426 w 2845193"/>
              <a:gd name="connsiteY59" fmla="*/ 1628314 h 3637583"/>
              <a:gd name="connsiteX60" fmla="*/ 415982 w 2845193"/>
              <a:gd name="connsiteY60" fmla="*/ 1721300 h 3637583"/>
              <a:gd name="connsiteX0" fmla="*/ 415982 w 2845193"/>
              <a:gd name="connsiteY0" fmla="*/ 1721300 h 3637583"/>
              <a:gd name="connsiteX1" fmla="*/ 289337 w 2845193"/>
              <a:gd name="connsiteY1" fmla="*/ 1847463 h 3637583"/>
              <a:gd name="connsiteX2" fmla="*/ 162853 w 2845193"/>
              <a:gd name="connsiteY2" fmla="*/ 2005546 h 3637583"/>
              <a:gd name="connsiteX3" fmla="*/ 27210 w 2845193"/>
              <a:gd name="connsiteY3" fmla="*/ 2330228 h 3637583"/>
              <a:gd name="connsiteX4" fmla="*/ 8 w 2845193"/>
              <a:gd name="connsiteY4" fmla="*/ 2667665 h 3637583"/>
              <a:gd name="connsiteX5" fmla="*/ 90612 w 2845193"/>
              <a:gd name="connsiteY5" fmla="*/ 3088401 h 3637583"/>
              <a:gd name="connsiteX6" fmla="*/ 273355 w 2845193"/>
              <a:gd name="connsiteY6" fmla="*/ 3356138 h 3637583"/>
              <a:gd name="connsiteX7" fmla="*/ 524262 w 2845193"/>
              <a:gd name="connsiteY7" fmla="*/ 3582911 h 3637583"/>
              <a:gd name="connsiteX8" fmla="*/ 771942 w 2845193"/>
              <a:gd name="connsiteY8" fmla="*/ 3637476 h 3637583"/>
              <a:gd name="connsiteX9" fmla="*/ 1017927 w 2845193"/>
              <a:gd name="connsiteY9" fmla="*/ 3543803 h 3637583"/>
              <a:gd name="connsiteX10" fmla="*/ 1242642 w 2845193"/>
              <a:gd name="connsiteY10" fmla="*/ 3341851 h 3637583"/>
              <a:gd name="connsiteX11" fmla="*/ 1339542 w 2845193"/>
              <a:gd name="connsiteY11" fmla="*/ 3214358 h 3637583"/>
              <a:gd name="connsiteX12" fmla="*/ 1414690 w 2845193"/>
              <a:gd name="connsiteY12" fmla="*/ 3071571 h 3637583"/>
              <a:gd name="connsiteX13" fmla="*/ 1571765 w 2845193"/>
              <a:gd name="connsiteY13" fmla="*/ 3352062 h 3637583"/>
              <a:gd name="connsiteX14" fmla="*/ 1796157 w 2845193"/>
              <a:gd name="connsiteY14" fmla="*/ 3520357 h 3637583"/>
              <a:gd name="connsiteX15" fmla="*/ 2104697 w 2845193"/>
              <a:gd name="connsiteY15" fmla="*/ 3570845 h 3637583"/>
              <a:gd name="connsiteX16" fmla="*/ 2278601 w 2845193"/>
              <a:gd name="connsiteY16" fmla="*/ 3525966 h 3637583"/>
              <a:gd name="connsiteX17" fmla="*/ 2385188 w 2845193"/>
              <a:gd name="connsiteY17" fmla="*/ 3419380 h 3637583"/>
              <a:gd name="connsiteX18" fmla="*/ 2435676 w 2845193"/>
              <a:gd name="connsiteY18" fmla="*/ 3363282 h 3637583"/>
              <a:gd name="connsiteX19" fmla="*/ 2525433 w 2845193"/>
              <a:gd name="connsiteY19" fmla="*/ 3284744 h 3637583"/>
              <a:gd name="connsiteX20" fmla="*/ 2598361 w 2845193"/>
              <a:gd name="connsiteY20" fmla="*/ 3138889 h 3637583"/>
              <a:gd name="connsiteX21" fmla="*/ 2665679 w 2845193"/>
              <a:gd name="connsiteY21" fmla="*/ 3065961 h 3637583"/>
              <a:gd name="connsiteX22" fmla="*/ 2716167 w 2845193"/>
              <a:gd name="connsiteY22" fmla="*/ 2886447 h 3637583"/>
              <a:gd name="connsiteX23" fmla="*/ 2761046 w 2845193"/>
              <a:gd name="connsiteY23" fmla="*/ 2847179 h 3637583"/>
              <a:gd name="connsiteX24" fmla="*/ 2822754 w 2845193"/>
              <a:gd name="connsiteY24" fmla="*/ 2734982 h 3637583"/>
              <a:gd name="connsiteX25" fmla="*/ 2845193 w 2845193"/>
              <a:gd name="connsiteY25" fmla="*/ 2493760 h 3637583"/>
              <a:gd name="connsiteX26" fmla="*/ 2817144 w 2845193"/>
              <a:gd name="connsiteY26" fmla="*/ 2263758 h 3637583"/>
              <a:gd name="connsiteX27" fmla="*/ 2643239 w 2845193"/>
              <a:gd name="connsiteY27" fmla="*/ 1949608 h 3637583"/>
              <a:gd name="connsiteX28" fmla="*/ 2519823 w 2845193"/>
              <a:gd name="connsiteY28" fmla="*/ 1758874 h 3637583"/>
              <a:gd name="connsiteX29" fmla="*/ 2347452 w 2845193"/>
              <a:gd name="connsiteY29" fmla="*/ 1598410 h 3637583"/>
              <a:gd name="connsiteX30" fmla="*/ 2188844 w 2845193"/>
              <a:gd name="connsiteY30" fmla="*/ 1540092 h 3637583"/>
              <a:gd name="connsiteX31" fmla="*/ 2055217 w 2845193"/>
              <a:gd name="connsiteY31" fmla="*/ 1551311 h 3637583"/>
              <a:gd name="connsiteX32" fmla="*/ 1925987 w 2845193"/>
              <a:gd name="connsiteY32" fmla="*/ 1632595 h 3637583"/>
              <a:gd name="connsiteX33" fmla="*/ 1795631 w 2845193"/>
              <a:gd name="connsiteY33" fmla="*/ 1835191 h 3637583"/>
              <a:gd name="connsiteX34" fmla="*/ 1584839 w 2845193"/>
              <a:gd name="connsiteY34" fmla="*/ 2073186 h 3637583"/>
              <a:gd name="connsiteX35" fmla="*/ 1470788 w 2845193"/>
              <a:gd name="connsiteY35" fmla="*/ 2224489 h 3637583"/>
              <a:gd name="connsiteX36" fmla="*/ 1376955 w 2845193"/>
              <a:gd name="connsiteY36" fmla="*/ 2331236 h 3637583"/>
              <a:gd name="connsiteX37" fmla="*/ 1336152 w 2845193"/>
              <a:gd name="connsiteY37" fmla="*/ 2168391 h 3637583"/>
              <a:gd name="connsiteX38" fmla="*/ 1516192 w 2845193"/>
              <a:gd name="connsiteY38" fmla="*/ 2067940 h 3637583"/>
              <a:gd name="connsiteX39" fmla="*/ 1707087 w 2845193"/>
              <a:gd name="connsiteY39" fmla="*/ 1897425 h 3637583"/>
              <a:gd name="connsiteX40" fmla="*/ 1832037 w 2845193"/>
              <a:gd name="connsiteY40" fmla="*/ 1726063 h 3637583"/>
              <a:gd name="connsiteX41" fmla="*/ 1938623 w 2845193"/>
              <a:gd name="connsiteY41" fmla="*/ 1492832 h 3637583"/>
              <a:gd name="connsiteX42" fmla="*/ 1964452 w 2845193"/>
              <a:gd name="connsiteY42" fmla="*/ 1293260 h 3637583"/>
              <a:gd name="connsiteX43" fmla="*/ 1958156 w 2845193"/>
              <a:gd name="connsiteY43" fmla="*/ 1026370 h 3637583"/>
              <a:gd name="connsiteX44" fmla="*/ 1865009 w 2845193"/>
              <a:gd name="connsiteY44" fmla="*/ 701847 h 3637583"/>
              <a:gd name="connsiteX45" fmla="*/ 1743448 w 2845193"/>
              <a:gd name="connsiteY45" fmla="*/ 433263 h 3637583"/>
              <a:gd name="connsiteX46" fmla="*/ 1605423 w 2845193"/>
              <a:gd name="connsiteY46" fmla="*/ 261054 h 3637583"/>
              <a:gd name="connsiteX47" fmla="*/ 1399074 w 2845193"/>
              <a:gd name="connsiteY47" fmla="*/ 88844 h 3637583"/>
              <a:gd name="connsiteX48" fmla="*/ 1189290 w 2845193"/>
              <a:gd name="connsiteY48" fmla="*/ 6070 h 3637583"/>
              <a:gd name="connsiteX49" fmla="*/ 993954 w 2845193"/>
              <a:gd name="connsiteY49" fmla="*/ 8612 h 3637583"/>
              <a:gd name="connsiteX50" fmla="*/ 828041 w 2845193"/>
              <a:gd name="connsiteY50" fmla="*/ 51635 h 3637583"/>
              <a:gd name="connsiteX51" fmla="*/ 681338 w 2845193"/>
              <a:gd name="connsiteY51" fmla="*/ 173517 h 3637583"/>
              <a:gd name="connsiteX52" fmla="*/ 584437 w 2845193"/>
              <a:gd name="connsiteY52" fmla="*/ 311542 h 3637583"/>
              <a:gd name="connsiteX53" fmla="*/ 500290 w 2845193"/>
              <a:gd name="connsiteY53" fmla="*/ 496666 h 3637583"/>
              <a:gd name="connsiteX54" fmla="*/ 414448 w 2845193"/>
              <a:gd name="connsiteY54" fmla="*/ 599863 h 3637583"/>
              <a:gd name="connsiteX55" fmla="*/ 330462 w 2845193"/>
              <a:gd name="connsiteY55" fmla="*/ 804359 h 3637583"/>
              <a:gd name="connsiteX56" fmla="*/ 298497 w 2845193"/>
              <a:gd name="connsiteY56" fmla="*/ 974186 h 3637583"/>
              <a:gd name="connsiteX57" fmla="*/ 281507 w 2845193"/>
              <a:gd name="connsiteY57" fmla="*/ 1248381 h 3637583"/>
              <a:gd name="connsiteX58" fmla="*/ 309556 w 2845193"/>
              <a:gd name="connsiteY58" fmla="*/ 1472774 h 3637583"/>
              <a:gd name="connsiteX59" fmla="*/ 353426 w 2845193"/>
              <a:gd name="connsiteY59" fmla="*/ 1628314 h 3637583"/>
              <a:gd name="connsiteX60" fmla="*/ 415982 w 2845193"/>
              <a:gd name="connsiteY60" fmla="*/ 1721300 h 3637583"/>
              <a:gd name="connsiteX0" fmla="*/ 415982 w 2845193"/>
              <a:gd name="connsiteY0" fmla="*/ 1721300 h 3637583"/>
              <a:gd name="connsiteX1" fmla="*/ 289337 w 2845193"/>
              <a:gd name="connsiteY1" fmla="*/ 1847463 h 3637583"/>
              <a:gd name="connsiteX2" fmla="*/ 162853 w 2845193"/>
              <a:gd name="connsiteY2" fmla="*/ 2005546 h 3637583"/>
              <a:gd name="connsiteX3" fmla="*/ 27210 w 2845193"/>
              <a:gd name="connsiteY3" fmla="*/ 2330228 h 3637583"/>
              <a:gd name="connsiteX4" fmla="*/ 8 w 2845193"/>
              <a:gd name="connsiteY4" fmla="*/ 2667665 h 3637583"/>
              <a:gd name="connsiteX5" fmla="*/ 90612 w 2845193"/>
              <a:gd name="connsiteY5" fmla="*/ 3088401 h 3637583"/>
              <a:gd name="connsiteX6" fmla="*/ 273355 w 2845193"/>
              <a:gd name="connsiteY6" fmla="*/ 3356138 h 3637583"/>
              <a:gd name="connsiteX7" fmla="*/ 524262 w 2845193"/>
              <a:gd name="connsiteY7" fmla="*/ 3582911 h 3637583"/>
              <a:gd name="connsiteX8" fmla="*/ 771942 w 2845193"/>
              <a:gd name="connsiteY8" fmla="*/ 3637476 h 3637583"/>
              <a:gd name="connsiteX9" fmla="*/ 1008402 w 2845193"/>
              <a:gd name="connsiteY9" fmla="*/ 3543803 h 3637583"/>
              <a:gd name="connsiteX10" fmla="*/ 1242642 w 2845193"/>
              <a:gd name="connsiteY10" fmla="*/ 3341851 h 3637583"/>
              <a:gd name="connsiteX11" fmla="*/ 1339542 w 2845193"/>
              <a:gd name="connsiteY11" fmla="*/ 3214358 h 3637583"/>
              <a:gd name="connsiteX12" fmla="*/ 1414690 w 2845193"/>
              <a:gd name="connsiteY12" fmla="*/ 3071571 h 3637583"/>
              <a:gd name="connsiteX13" fmla="*/ 1571765 w 2845193"/>
              <a:gd name="connsiteY13" fmla="*/ 3352062 h 3637583"/>
              <a:gd name="connsiteX14" fmla="*/ 1796157 w 2845193"/>
              <a:gd name="connsiteY14" fmla="*/ 3520357 h 3637583"/>
              <a:gd name="connsiteX15" fmla="*/ 2104697 w 2845193"/>
              <a:gd name="connsiteY15" fmla="*/ 3570845 h 3637583"/>
              <a:gd name="connsiteX16" fmla="*/ 2278601 w 2845193"/>
              <a:gd name="connsiteY16" fmla="*/ 3525966 h 3637583"/>
              <a:gd name="connsiteX17" fmla="*/ 2385188 w 2845193"/>
              <a:gd name="connsiteY17" fmla="*/ 3419380 h 3637583"/>
              <a:gd name="connsiteX18" fmla="*/ 2435676 w 2845193"/>
              <a:gd name="connsiteY18" fmla="*/ 3363282 h 3637583"/>
              <a:gd name="connsiteX19" fmla="*/ 2525433 w 2845193"/>
              <a:gd name="connsiteY19" fmla="*/ 3284744 h 3637583"/>
              <a:gd name="connsiteX20" fmla="*/ 2598361 w 2845193"/>
              <a:gd name="connsiteY20" fmla="*/ 3138889 h 3637583"/>
              <a:gd name="connsiteX21" fmla="*/ 2665679 w 2845193"/>
              <a:gd name="connsiteY21" fmla="*/ 3065961 h 3637583"/>
              <a:gd name="connsiteX22" fmla="*/ 2716167 w 2845193"/>
              <a:gd name="connsiteY22" fmla="*/ 2886447 h 3637583"/>
              <a:gd name="connsiteX23" fmla="*/ 2761046 w 2845193"/>
              <a:gd name="connsiteY23" fmla="*/ 2847179 h 3637583"/>
              <a:gd name="connsiteX24" fmla="*/ 2822754 w 2845193"/>
              <a:gd name="connsiteY24" fmla="*/ 2734982 h 3637583"/>
              <a:gd name="connsiteX25" fmla="*/ 2845193 w 2845193"/>
              <a:gd name="connsiteY25" fmla="*/ 2493760 h 3637583"/>
              <a:gd name="connsiteX26" fmla="*/ 2817144 w 2845193"/>
              <a:gd name="connsiteY26" fmla="*/ 2263758 h 3637583"/>
              <a:gd name="connsiteX27" fmla="*/ 2643239 w 2845193"/>
              <a:gd name="connsiteY27" fmla="*/ 1949608 h 3637583"/>
              <a:gd name="connsiteX28" fmla="*/ 2519823 w 2845193"/>
              <a:gd name="connsiteY28" fmla="*/ 1758874 h 3637583"/>
              <a:gd name="connsiteX29" fmla="*/ 2347452 w 2845193"/>
              <a:gd name="connsiteY29" fmla="*/ 1598410 h 3637583"/>
              <a:gd name="connsiteX30" fmla="*/ 2188844 w 2845193"/>
              <a:gd name="connsiteY30" fmla="*/ 1540092 h 3637583"/>
              <a:gd name="connsiteX31" fmla="*/ 2055217 w 2845193"/>
              <a:gd name="connsiteY31" fmla="*/ 1551311 h 3637583"/>
              <a:gd name="connsiteX32" fmla="*/ 1925987 w 2845193"/>
              <a:gd name="connsiteY32" fmla="*/ 1632595 h 3637583"/>
              <a:gd name="connsiteX33" fmla="*/ 1795631 w 2845193"/>
              <a:gd name="connsiteY33" fmla="*/ 1835191 h 3637583"/>
              <a:gd name="connsiteX34" fmla="*/ 1584839 w 2845193"/>
              <a:gd name="connsiteY34" fmla="*/ 2073186 h 3637583"/>
              <a:gd name="connsiteX35" fmla="*/ 1470788 w 2845193"/>
              <a:gd name="connsiteY35" fmla="*/ 2224489 h 3637583"/>
              <a:gd name="connsiteX36" fmla="*/ 1376955 w 2845193"/>
              <a:gd name="connsiteY36" fmla="*/ 2331236 h 3637583"/>
              <a:gd name="connsiteX37" fmla="*/ 1336152 w 2845193"/>
              <a:gd name="connsiteY37" fmla="*/ 2168391 h 3637583"/>
              <a:gd name="connsiteX38" fmla="*/ 1516192 w 2845193"/>
              <a:gd name="connsiteY38" fmla="*/ 2067940 h 3637583"/>
              <a:gd name="connsiteX39" fmla="*/ 1707087 w 2845193"/>
              <a:gd name="connsiteY39" fmla="*/ 1897425 h 3637583"/>
              <a:gd name="connsiteX40" fmla="*/ 1832037 w 2845193"/>
              <a:gd name="connsiteY40" fmla="*/ 1726063 h 3637583"/>
              <a:gd name="connsiteX41" fmla="*/ 1938623 w 2845193"/>
              <a:gd name="connsiteY41" fmla="*/ 1492832 h 3637583"/>
              <a:gd name="connsiteX42" fmla="*/ 1964452 w 2845193"/>
              <a:gd name="connsiteY42" fmla="*/ 1293260 h 3637583"/>
              <a:gd name="connsiteX43" fmla="*/ 1958156 w 2845193"/>
              <a:gd name="connsiteY43" fmla="*/ 1026370 h 3637583"/>
              <a:gd name="connsiteX44" fmla="*/ 1865009 w 2845193"/>
              <a:gd name="connsiteY44" fmla="*/ 701847 h 3637583"/>
              <a:gd name="connsiteX45" fmla="*/ 1743448 w 2845193"/>
              <a:gd name="connsiteY45" fmla="*/ 433263 h 3637583"/>
              <a:gd name="connsiteX46" fmla="*/ 1605423 w 2845193"/>
              <a:gd name="connsiteY46" fmla="*/ 261054 h 3637583"/>
              <a:gd name="connsiteX47" fmla="*/ 1399074 w 2845193"/>
              <a:gd name="connsiteY47" fmla="*/ 88844 h 3637583"/>
              <a:gd name="connsiteX48" fmla="*/ 1189290 w 2845193"/>
              <a:gd name="connsiteY48" fmla="*/ 6070 h 3637583"/>
              <a:gd name="connsiteX49" fmla="*/ 993954 w 2845193"/>
              <a:gd name="connsiteY49" fmla="*/ 8612 h 3637583"/>
              <a:gd name="connsiteX50" fmla="*/ 828041 w 2845193"/>
              <a:gd name="connsiteY50" fmla="*/ 51635 h 3637583"/>
              <a:gd name="connsiteX51" fmla="*/ 681338 w 2845193"/>
              <a:gd name="connsiteY51" fmla="*/ 173517 h 3637583"/>
              <a:gd name="connsiteX52" fmla="*/ 584437 w 2845193"/>
              <a:gd name="connsiteY52" fmla="*/ 311542 h 3637583"/>
              <a:gd name="connsiteX53" fmla="*/ 500290 w 2845193"/>
              <a:gd name="connsiteY53" fmla="*/ 496666 h 3637583"/>
              <a:gd name="connsiteX54" fmla="*/ 414448 w 2845193"/>
              <a:gd name="connsiteY54" fmla="*/ 599863 h 3637583"/>
              <a:gd name="connsiteX55" fmla="*/ 330462 w 2845193"/>
              <a:gd name="connsiteY55" fmla="*/ 804359 h 3637583"/>
              <a:gd name="connsiteX56" fmla="*/ 298497 w 2845193"/>
              <a:gd name="connsiteY56" fmla="*/ 974186 h 3637583"/>
              <a:gd name="connsiteX57" fmla="*/ 281507 w 2845193"/>
              <a:gd name="connsiteY57" fmla="*/ 1248381 h 3637583"/>
              <a:gd name="connsiteX58" fmla="*/ 309556 w 2845193"/>
              <a:gd name="connsiteY58" fmla="*/ 1472774 h 3637583"/>
              <a:gd name="connsiteX59" fmla="*/ 353426 w 2845193"/>
              <a:gd name="connsiteY59" fmla="*/ 1628314 h 3637583"/>
              <a:gd name="connsiteX60" fmla="*/ 415982 w 2845193"/>
              <a:gd name="connsiteY60" fmla="*/ 1721300 h 3637583"/>
              <a:gd name="connsiteX0" fmla="*/ 415982 w 2845193"/>
              <a:gd name="connsiteY0" fmla="*/ 1721300 h 3637583"/>
              <a:gd name="connsiteX1" fmla="*/ 289337 w 2845193"/>
              <a:gd name="connsiteY1" fmla="*/ 1847463 h 3637583"/>
              <a:gd name="connsiteX2" fmla="*/ 162853 w 2845193"/>
              <a:gd name="connsiteY2" fmla="*/ 2005546 h 3637583"/>
              <a:gd name="connsiteX3" fmla="*/ 27210 w 2845193"/>
              <a:gd name="connsiteY3" fmla="*/ 2330228 h 3637583"/>
              <a:gd name="connsiteX4" fmla="*/ 8 w 2845193"/>
              <a:gd name="connsiteY4" fmla="*/ 2667665 h 3637583"/>
              <a:gd name="connsiteX5" fmla="*/ 90612 w 2845193"/>
              <a:gd name="connsiteY5" fmla="*/ 3088401 h 3637583"/>
              <a:gd name="connsiteX6" fmla="*/ 273355 w 2845193"/>
              <a:gd name="connsiteY6" fmla="*/ 3356138 h 3637583"/>
              <a:gd name="connsiteX7" fmla="*/ 524262 w 2845193"/>
              <a:gd name="connsiteY7" fmla="*/ 3582911 h 3637583"/>
              <a:gd name="connsiteX8" fmla="*/ 771942 w 2845193"/>
              <a:gd name="connsiteY8" fmla="*/ 3637476 h 3637583"/>
              <a:gd name="connsiteX9" fmla="*/ 1008402 w 2845193"/>
              <a:gd name="connsiteY9" fmla="*/ 3543803 h 3637583"/>
              <a:gd name="connsiteX10" fmla="*/ 1242642 w 2845193"/>
              <a:gd name="connsiteY10" fmla="*/ 3341851 h 3637583"/>
              <a:gd name="connsiteX11" fmla="*/ 1339542 w 2845193"/>
              <a:gd name="connsiteY11" fmla="*/ 3214358 h 3637583"/>
              <a:gd name="connsiteX12" fmla="*/ 1414690 w 2845193"/>
              <a:gd name="connsiteY12" fmla="*/ 3071571 h 3637583"/>
              <a:gd name="connsiteX13" fmla="*/ 1571765 w 2845193"/>
              <a:gd name="connsiteY13" fmla="*/ 3352062 h 3637583"/>
              <a:gd name="connsiteX14" fmla="*/ 1796157 w 2845193"/>
              <a:gd name="connsiteY14" fmla="*/ 3520357 h 3637583"/>
              <a:gd name="connsiteX15" fmla="*/ 2104697 w 2845193"/>
              <a:gd name="connsiteY15" fmla="*/ 3570845 h 3637583"/>
              <a:gd name="connsiteX16" fmla="*/ 2278601 w 2845193"/>
              <a:gd name="connsiteY16" fmla="*/ 3525966 h 3637583"/>
              <a:gd name="connsiteX17" fmla="*/ 2385188 w 2845193"/>
              <a:gd name="connsiteY17" fmla="*/ 3419380 h 3637583"/>
              <a:gd name="connsiteX18" fmla="*/ 2435676 w 2845193"/>
              <a:gd name="connsiteY18" fmla="*/ 3363282 h 3637583"/>
              <a:gd name="connsiteX19" fmla="*/ 2525433 w 2845193"/>
              <a:gd name="connsiteY19" fmla="*/ 3284744 h 3637583"/>
              <a:gd name="connsiteX20" fmla="*/ 2598361 w 2845193"/>
              <a:gd name="connsiteY20" fmla="*/ 3138889 h 3637583"/>
              <a:gd name="connsiteX21" fmla="*/ 2665679 w 2845193"/>
              <a:gd name="connsiteY21" fmla="*/ 3065961 h 3637583"/>
              <a:gd name="connsiteX22" fmla="*/ 2716167 w 2845193"/>
              <a:gd name="connsiteY22" fmla="*/ 2886447 h 3637583"/>
              <a:gd name="connsiteX23" fmla="*/ 2761046 w 2845193"/>
              <a:gd name="connsiteY23" fmla="*/ 2847179 h 3637583"/>
              <a:gd name="connsiteX24" fmla="*/ 2822754 w 2845193"/>
              <a:gd name="connsiteY24" fmla="*/ 2734982 h 3637583"/>
              <a:gd name="connsiteX25" fmla="*/ 2845193 w 2845193"/>
              <a:gd name="connsiteY25" fmla="*/ 2493760 h 3637583"/>
              <a:gd name="connsiteX26" fmla="*/ 2817144 w 2845193"/>
              <a:gd name="connsiteY26" fmla="*/ 2263758 h 3637583"/>
              <a:gd name="connsiteX27" fmla="*/ 2643239 w 2845193"/>
              <a:gd name="connsiteY27" fmla="*/ 1949608 h 3637583"/>
              <a:gd name="connsiteX28" fmla="*/ 2519823 w 2845193"/>
              <a:gd name="connsiteY28" fmla="*/ 1758874 h 3637583"/>
              <a:gd name="connsiteX29" fmla="*/ 2347452 w 2845193"/>
              <a:gd name="connsiteY29" fmla="*/ 1598410 h 3637583"/>
              <a:gd name="connsiteX30" fmla="*/ 2188844 w 2845193"/>
              <a:gd name="connsiteY30" fmla="*/ 1540092 h 3637583"/>
              <a:gd name="connsiteX31" fmla="*/ 2055217 w 2845193"/>
              <a:gd name="connsiteY31" fmla="*/ 1551311 h 3637583"/>
              <a:gd name="connsiteX32" fmla="*/ 1925987 w 2845193"/>
              <a:gd name="connsiteY32" fmla="*/ 1632595 h 3637583"/>
              <a:gd name="connsiteX33" fmla="*/ 1795631 w 2845193"/>
              <a:gd name="connsiteY33" fmla="*/ 1835191 h 3637583"/>
              <a:gd name="connsiteX34" fmla="*/ 1584839 w 2845193"/>
              <a:gd name="connsiteY34" fmla="*/ 2073186 h 3637583"/>
              <a:gd name="connsiteX35" fmla="*/ 1470788 w 2845193"/>
              <a:gd name="connsiteY35" fmla="*/ 2224489 h 3637583"/>
              <a:gd name="connsiteX36" fmla="*/ 1376955 w 2845193"/>
              <a:gd name="connsiteY36" fmla="*/ 2331236 h 3637583"/>
              <a:gd name="connsiteX37" fmla="*/ 1336152 w 2845193"/>
              <a:gd name="connsiteY37" fmla="*/ 2168391 h 3637583"/>
              <a:gd name="connsiteX38" fmla="*/ 1516192 w 2845193"/>
              <a:gd name="connsiteY38" fmla="*/ 2067940 h 3637583"/>
              <a:gd name="connsiteX39" fmla="*/ 1707087 w 2845193"/>
              <a:gd name="connsiteY39" fmla="*/ 1897425 h 3637583"/>
              <a:gd name="connsiteX40" fmla="*/ 1832037 w 2845193"/>
              <a:gd name="connsiteY40" fmla="*/ 1726063 h 3637583"/>
              <a:gd name="connsiteX41" fmla="*/ 1938623 w 2845193"/>
              <a:gd name="connsiteY41" fmla="*/ 1492832 h 3637583"/>
              <a:gd name="connsiteX42" fmla="*/ 1964452 w 2845193"/>
              <a:gd name="connsiteY42" fmla="*/ 1293260 h 3637583"/>
              <a:gd name="connsiteX43" fmla="*/ 1958156 w 2845193"/>
              <a:gd name="connsiteY43" fmla="*/ 1026370 h 3637583"/>
              <a:gd name="connsiteX44" fmla="*/ 1865009 w 2845193"/>
              <a:gd name="connsiteY44" fmla="*/ 701847 h 3637583"/>
              <a:gd name="connsiteX45" fmla="*/ 1743448 w 2845193"/>
              <a:gd name="connsiteY45" fmla="*/ 433263 h 3637583"/>
              <a:gd name="connsiteX46" fmla="*/ 1605423 w 2845193"/>
              <a:gd name="connsiteY46" fmla="*/ 261054 h 3637583"/>
              <a:gd name="connsiteX47" fmla="*/ 1399074 w 2845193"/>
              <a:gd name="connsiteY47" fmla="*/ 88844 h 3637583"/>
              <a:gd name="connsiteX48" fmla="*/ 1189290 w 2845193"/>
              <a:gd name="connsiteY48" fmla="*/ 6070 h 3637583"/>
              <a:gd name="connsiteX49" fmla="*/ 993954 w 2845193"/>
              <a:gd name="connsiteY49" fmla="*/ 8612 h 3637583"/>
              <a:gd name="connsiteX50" fmla="*/ 828041 w 2845193"/>
              <a:gd name="connsiteY50" fmla="*/ 51635 h 3637583"/>
              <a:gd name="connsiteX51" fmla="*/ 681338 w 2845193"/>
              <a:gd name="connsiteY51" fmla="*/ 173517 h 3637583"/>
              <a:gd name="connsiteX52" fmla="*/ 584437 w 2845193"/>
              <a:gd name="connsiteY52" fmla="*/ 311542 h 3637583"/>
              <a:gd name="connsiteX53" fmla="*/ 500290 w 2845193"/>
              <a:gd name="connsiteY53" fmla="*/ 496666 h 3637583"/>
              <a:gd name="connsiteX54" fmla="*/ 414448 w 2845193"/>
              <a:gd name="connsiteY54" fmla="*/ 599863 h 3637583"/>
              <a:gd name="connsiteX55" fmla="*/ 330462 w 2845193"/>
              <a:gd name="connsiteY55" fmla="*/ 804359 h 3637583"/>
              <a:gd name="connsiteX56" fmla="*/ 298497 w 2845193"/>
              <a:gd name="connsiteY56" fmla="*/ 974186 h 3637583"/>
              <a:gd name="connsiteX57" fmla="*/ 281507 w 2845193"/>
              <a:gd name="connsiteY57" fmla="*/ 1248381 h 3637583"/>
              <a:gd name="connsiteX58" fmla="*/ 309556 w 2845193"/>
              <a:gd name="connsiteY58" fmla="*/ 1472774 h 3637583"/>
              <a:gd name="connsiteX59" fmla="*/ 353426 w 2845193"/>
              <a:gd name="connsiteY59" fmla="*/ 1628314 h 3637583"/>
              <a:gd name="connsiteX60" fmla="*/ 415982 w 2845193"/>
              <a:gd name="connsiteY60" fmla="*/ 1721300 h 3637583"/>
              <a:gd name="connsiteX0" fmla="*/ 415982 w 2845193"/>
              <a:gd name="connsiteY0" fmla="*/ 1721300 h 3637583"/>
              <a:gd name="connsiteX1" fmla="*/ 289337 w 2845193"/>
              <a:gd name="connsiteY1" fmla="*/ 1847463 h 3637583"/>
              <a:gd name="connsiteX2" fmla="*/ 162853 w 2845193"/>
              <a:gd name="connsiteY2" fmla="*/ 2005546 h 3637583"/>
              <a:gd name="connsiteX3" fmla="*/ 27210 w 2845193"/>
              <a:gd name="connsiteY3" fmla="*/ 2330228 h 3637583"/>
              <a:gd name="connsiteX4" fmla="*/ 8 w 2845193"/>
              <a:gd name="connsiteY4" fmla="*/ 2667665 h 3637583"/>
              <a:gd name="connsiteX5" fmla="*/ 90612 w 2845193"/>
              <a:gd name="connsiteY5" fmla="*/ 3088401 h 3637583"/>
              <a:gd name="connsiteX6" fmla="*/ 273355 w 2845193"/>
              <a:gd name="connsiteY6" fmla="*/ 3356138 h 3637583"/>
              <a:gd name="connsiteX7" fmla="*/ 524262 w 2845193"/>
              <a:gd name="connsiteY7" fmla="*/ 3582911 h 3637583"/>
              <a:gd name="connsiteX8" fmla="*/ 771942 w 2845193"/>
              <a:gd name="connsiteY8" fmla="*/ 3637476 h 3637583"/>
              <a:gd name="connsiteX9" fmla="*/ 1008402 w 2845193"/>
              <a:gd name="connsiteY9" fmla="*/ 3543803 h 3637583"/>
              <a:gd name="connsiteX10" fmla="*/ 1242642 w 2845193"/>
              <a:gd name="connsiteY10" fmla="*/ 3341851 h 3637583"/>
              <a:gd name="connsiteX11" fmla="*/ 1339542 w 2845193"/>
              <a:gd name="connsiteY11" fmla="*/ 3214358 h 3637583"/>
              <a:gd name="connsiteX12" fmla="*/ 1414690 w 2845193"/>
              <a:gd name="connsiteY12" fmla="*/ 3071571 h 3637583"/>
              <a:gd name="connsiteX13" fmla="*/ 1571765 w 2845193"/>
              <a:gd name="connsiteY13" fmla="*/ 3352062 h 3637583"/>
              <a:gd name="connsiteX14" fmla="*/ 1796157 w 2845193"/>
              <a:gd name="connsiteY14" fmla="*/ 3520357 h 3637583"/>
              <a:gd name="connsiteX15" fmla="*/ 2104697 w 2845193"/>
              <a:gd name="connsiteY15" fmla="*/ 3570845 h 3637583"/>
              <a:gd name="connsiteX16" fmla="*/ 2278601 w 2845193"/>
              <a:gd name="connsiteY16" fmla="*/ 3525966 h 3637583"/>
              <a:gd name="connsiteX17" fmla="*/ 2385188 w 2845193"/>
              <a:gd name="connsiteY17" fmla="*/ 3419380 h 3637583"/>
              <a:gd name="connsiteX18" fmla="*/ 2435676 w 2845193"/>
              <a:gd name="connsiteY18" fmla="*/ 3363282 h 3637583"/>
              <a:gd name="connsiteX19" fmla="*/ 2525433 w 2845193"/>
              <a:gd name="connsiteY19" fmla="*/ 3284744 h 3637583"/>
              <a:gd name="connsiteX20" fmla="*/ 2598361 w 2845193"/>
              <a:gd name="connsiteY20" fmla="*/ 3138889 h 3637583"/>
              <a:gd name="connsiteX21" fmla="*/ 2665679 w 2845193"/>
              <a:gd name="connsiteY21" fmla="*/ 3065961 h 3637583"/>
              <a:gd name="connsiteX22" fmla="*/ 2716167 w 2845193"/>
              <a:gd name="connsiteY22" fmla="*/ 2886447 h 3637583"/>
              <a:gd name="connsiteX23" fmla="*/ 2761046 w 2845193"/>
              <a:gd name="connsiteY23" fmla="*/ 2847179 h 3637583"/>
              <a:gd name="connsiteX24" fmla="*/ 2822754 w 2845193"/>
              <a:gd name="connsiteY24" fmla="*/ 2734982 h 3637583"/>
              <a:gd name="connsiteX25" fmla="*/ 2845193 w 2845193"/>
              <a:gd name="connsiteY25" fmla="*/ 2493760 h 3637583"/>
              <a:gd name="connsiteX26" fmla="*/ 2817144 w 2845193"/>
              <a:gd name="connsiteY26" fmla="*/ 2263758 h 3637583"/>
              <a:gd name="connsiteX27" fmla="*/ 2643239 w 2845193"/>
              <a:gd name="connsiteY27" fmla="*/ 1949608 h 3637583"/>
              <a:gd name="connsiteX28" fmla="*/ 2519823 w 2845193"/>
              <a:gd name="connsiteY28" fmla="*/ 1758874 h 3637583"/>
              <a:gd name="connsiteX29" fmla="*/ 2347452 w 2845193"/>
              <a:gd name="connsiteY29" fmla="*/ 1598410 h 3637583"/>
              <a:gd name="connsiteX30" fmla="*/ 2188844 w 2845193"/>
              <a:gd name="connsiteY30" fmla="*/ 1540092 h 3637583"/>
              <a:gd name="connsiteX31" fmla="*/ 2055217 w 2845193"/>
              <a:gd name="connsiteY31" fmla="*/ 1551311 h 3637583"/>
              <a:gd name="connsiteX32" fmla="*/ 1925987 w 2845193"/>
              <a:gd name="connsiteY32" fmla="*/ 1632595 h 3637583"/>
              <a:gd name="connsiteX33" fmla="*/ 1795631 w 2845193"/>
              <a:gd name="connsiteY33" fmla="*/ 1835191 h 3637583"/>
              <a:gd name="connsiteX34" fmla="*/ 1584839 w 2845193"/>
              <a:gd name="connsiteY34" fmla="*/ 2073186 h 3637583"/>
              <a:gd name="connsiteX35" fmla="*/ 1470788 w 2845193"/>
              <a:gd name="connsiteY35" fmla="*/ 2224489 h 3637583"/>
              <a:gd name="connsiteX36" fmla="*/ 1376955 w 2845193"/>
              <a:gd name="connsiteY36" fmla="*/ 2331236 h 3637583"/>
              <a:gd name="connsiteX37" fmla="*/ 1336152 w 2845193"/>
              <a:gd name="connsiteY37" fmla="*/ 2168391 h 3637583"/>
              <a:gd name="connsiteX38" fmla="*/ 1516192 w 2845193"/>
              <a:gd name="connsiteY38" fmla="*/ 2067940 h 3637583"/>
              <a:gd name="connsiteX39" fmla="*/ 1707087 w 2845193"/>
              <a:gd name="connsiteY39" fmla="*/ 1897425 h 3637583"/>
              <a:gd name="connsiteX40" fmla="*/ 1832037 w 2845193"/>
              <a:gd name="connsiteY40" fmla="*/ 1726063 h 3637583"/>
              <a:gd name="connsiteX41" fmla="*/ 1938623 w 2845193"/>
              <a:gd name="connsiteY41" fmla="*/ 1492832 h 3637583"/>
              <a:gd name="connsiteX42" fmla="*/ 1964452 w 2845193"/>
              <a:gd name="connsiteY42" fmla="*/ 1293260 h 3637583"/>
              <a:gd name="connsiteX43" fmla="*/ 1958156 w 2845193"/>
              <a:gd name="connsiteY43" fmla="*/ 1026370 h 3637583"/>
              <a:gd name="connsiteX44" fmla="*/ 1865009 w 2845193"/>
              <a:gd name="connsiteY44" fmla="*/ 701847 h 3637583"/>
              <a:gd name="connsiteX45" fmla="*/ 1743448 w 2845193"/>
              <a:gd name="connsiteY45" fmla="*/ 433263 h 3637583"/>
              <a:gd name="connsiteX46" fmla="*/ 1605423 w 2845193"/>
              <a:gd name="connsiteY46" fmla="*/ 261054 h 3637583"/>
              <a:gd name="connsiteX47" fmla="*/ 1399074 w 2845193"/>
              <a:gd name="connsiteY47" fmla="*/ 88844 h 3637583"/>
              <a:gd name="connsiteX48" fmla="*/ 1189290 w 2845193"/>
              <a:gd name="connsiteY48" fmla="*/ 6070 h 3637583"/>
              <a:gd name="connsiteX49" fmla="*/ 993954 w 2845193"/>
              <a:gd name="connsiteY49" fmla="*/ 8612 h 3637583"/>
              <a:gd name="connsiteX50" fmla="*/ 828041 w 2845193"/>
              <a:gd name="connsiteY50" fmla="*/ 51635 h 3637583"/>
              <a:gd name="connsiteX51" fmla="*/ 681338 w 2845193"/>
              <a:gd name="connsiteY51" fmla="*/ 173517 h 3637583"/>
              <a:gd name="connsiteX52" fmla="*/ 584437 w 2845193"/>
              <a:gd name="connsiteY52" fmla="*/ 311542 h 3637583"/>
              <a:gd name="connsiteX53" fmla="*/ 500290 w 2845193"/>
              <a:gd name="connsiteY53" fmla="*/ 496666 h 3637583"/>
              <a:gd name="connsiteX54" fmla="*/ 414448 w 2845193"/>
              <a:gd name="connsiteY54" fmla="*/ 599863 h 3637583"/>
              <a:gd name="connsiteX55" fmla="*/ 330462 w 2845193"/>
              <a:gd name="connsiteY55" fmla="*/ 804359 h 3637583"/>
              <a:gd name="connsiteX56" fmla="*/ 298497 w 2845193"/>
              <a:gd name="connsiteY56" fmla="*/ 974186 h 3637583"/>
              <a:gd name="connsiteX57" fmla="*/ 281507 w 2845193"/>
              <a:gd name="connsiteY57" fmla="*/ 1248381 h 3637583"/>
              <a:gd name="connsiteX58" fmla="*/ 309556 w 2845193"/>
              <a:gd name="connsiteY58" fmla="*/ 1472774 h 3637583"/>
              <a:gd name="connsiteX59" fmla="*/ 353426 w 2845193"/>
              <a:gd name="connsiteY59" fmla="*/ 1628314 h 3637583"/>
              <a:gd name="connsiteX60" fmla="*/ 415982 w 2845193"/>
              <a:gd name="connsiteY60" fmla="*/ 1721300 h 3637583"/>
              <a:gd name="connsiteX0" fmla="*/ 415982 w 2845193"/>
              <a:gd name="connsiteY0" fmla="*/ 1721300 h 3637583"/>
              <a:gd name="connsiteX1" fmla="*/ 289337 w 2845193"/>
              <a:gd name="connsiteY1" fmla="*/ 1847463 h 3637583"/>
              <a:gd name="connsiteX2" fmla="*/ 162853 w 2845193"/>
              <a:gd name="connsiteY2" fmla="*/ 2005546 h 3637583"/>
              <a:gd name="connsiteX3" fmla="*/ 27210 w 2845193"/>
              <a:gd name="connsiteY3" fmla="*/ 2330228 h 3637583"/>
              <a:gd name="connsiteX4" fmla="*/ 8 w 2845193"/>
              <a:gd name="connsiteY4" fmla="*/ 2667665 h 3637583"/>
              <a:gd name="connsiteX5" fmla="*/ 90612 w 2845193"/>
              <a:gd name="connsiteY5" fmla="*/ 3088401 h 3637583"/>
              <a:gd name="connsiteX6" fmla="*/ 273355 w 2845193"/>
              <a:gd name="connsiteY6" fmla="*/ 3356138 h 3637583"/>
              <a:gd name="connsiteX7" fmla="*/ 524262 w 2845193"/>
              <a:gd name="connsiteY7" fmla="*/ 3582911 h 3637583"/>
              <a:gd name="connsiteX8" fmla="*/ 771942 w 2845193"/>
              <a:gd name="connsiteY8" fmla="*/ 3637476 h 3637583"/>
              <a:gd name="connsiteX9" fmla="*/ 1008402 w 2845193"/>
              <a:gd name="connsiteY9" fmla="*/ 3543803 h 3637583"/>
              <a:gd name="connsiteX10" fmla="*/ 1242642 w 2845193"/>
              <a:gd name="connsiteY10" fmla="*/ 3341851 h 3637583"/>
              <a:gd name="connsiteX11" fmla="*/ 1339542 w 2845193"/>
              <a:gd name="connsiteY11" fmla="*/ 3214358 h 3637583"/>
              <a:gd name="connsiteX12" fmla="*/ 1414690 w 2845193"/>
              <a:gd name="connsiteY12" fmla="*/ 3071571 h 3637583"/>
              <a:gd name="connsiteX13" fmla="*/ 1571765 w 2845193"/>
              <a:gd name="connsiteY13" fmla="*/ 3352062 h 3637583"/>
              <a:gd name="connsiteX14" fmla="*/ 1796157 w 2845193"/>
              <a:gd name="connsiteY14" fmla="*/ 3520357 h 3637583"/>
              <a:gd name="connsiteX15" fmla="*/ 2104697 w 2845193"/>
              <a:gd name="connsiteY15" fmla="*/ 3558939 h 3637583"/>
              <a:gd name="connsiteX16" fmla="*/ 2278601 w 2845193"/>
              <a:gd name="connsiteY16" fmla="*/ 3525966 h 3637583"/>
              <a:gd name="connsiteX17" fmla="*/ 2385188 w 2845193"/>
              <a:gd name="connsiteY17" fmla="*/ 3419380 h 3637583"/>
              <a:gd name="connsiteX18" fmla="*/ 2435676 w 2845193"/>
              <a:gd name="connsiteY18" fmla="*/ 3363282 h 3637583"/>
              <a:gd name="connsiteX19" fmla="*/ 2525433 w 2845193"/>
              <a:gd name="connsiteY19" fmla="*/ 3284744 h 3637583"/>
              <a:gd name="connsiteX20" fmla="*/ 2598361 w 2845193"/>
              <a:gd name="connsiteY20" fmla="*/ 3138889 h 3637583"/>
              <a:gd name="connsiteX21" fmla="*/ 2665679 w 2845193"/>
              <a:gd name="connsiteY21" fmla="*/ 3065961 h 3637583"/>
              <a:gd name="connsiteX22" fmla="*/ 2716167 w 2845193"/>
              <a:gd name="connsiteY22" fmla="*/ 2886447 h 3637583"/>
              <a:gd name="connsiteX23" fmla="*/ 2761046 w 2845193"/>
              <a:gd name="connsiteY23" fmla="*/ 2847179 h 3637583"/>
              <a:gd name="connsiteX24" fmla="*/ 2822754 w 2845193"/>
              <a:gd name="connsiteY24" fmla="*/ 2734982 h 3637583"/>
              <a:gd name="connsiteX25" fmla="*/ 2845193 w 2845193"/>
              <a:gd name="connsiteY25" fmla="*/ 2493760 h 3637583"/>
              <a:gd name="connsiteX26" fmla="*/ 2817144 w 2845193"/>
              <a:gd name="connsiteY26" fmla="*/ 2263758 h 3637583"/>
              <a:gd name="connsiteX27" fmla="*/ 2643239 w 2845193"/>
              <a:gd name="connsiteY27" fmla="*/ 1949608 h 3637583"/>
              <a:gd name="connsiteX28" fmla="*/ 2519823 w 2845193"/>
              <a:gd name="connsiteY28" fmla="*/ 1758874 h 3637583"/>
              <a:gd name="connsiteX29" fmla="*/ 2347452 w 2845193"/>
              <a:gd name="connsiteY29" fmla="*/ 1598410 h 3637583"/>
              <a:gd name="connsiteX30" fmla="*/ 2188844 w 2845193"/>
              <a:gd name="connsiteY30" fmla="*/ 1540092 h 3637583"/>
              <a:gd name="connsiteX31" fmla="*/ 2055217 w 2845193"/>
              <a:gd name="connsiteY31" fmla="*/ 1551311 h 3637583"/>
              <a:gd name="connsiteX32" fmla="*/ 1925987 w 2845193"/>
              <a:gd name="connsiteY32" fmla="*/ 1632595 h 3637583"/>
              <a:gd name="connsiteX33" fmla="*/ 1795631 w 2845193"/>
              <a:gd name="connsiteY33" fmla="*/ 1835191 h 3637583"/>
              <a:gd name="connsiteX34" fmla="*/ 1584839 w 2845193"/>
              <a:gd name="connsiteY34" fmla="*/ 2073186 h 3637583"/>
              <a:gd name="connsiteX35" fmla="*/ 1470788 w 2845193"/>
              <a:gd name="connsiteY35" fmla="*/ 2224489 h 3637583"/>
              <a:gd name="connsiteX36" fmla="*/ 1376955 w 2845193"/>
              <a:gd name="connsiteY36" fmla="*/ 2331236 h 3637583"/>
              <a:gd name="connsiteX37" fmla="*/ 1336152 w 2845193"/>
              <a:gd name="connsiteY37" fmla="*/ 2168391 h 3637583"/>
              <a:gd name="connsiteX38" fmla="*/ 1516192 w 2845193"/>
              <a:gd name="connsiteY38" fmla="*/ 2067940 h 3637583"/>
              <a:gd name="connsiteX39" fmla="*/ 1707087 w 2845193"/>
              <a:gd name="connsiteY39" fmla="*/ 1897425 h 3637583"/>
              <a:gd name="connsiteX40" fmla="*/ 1832037 w 2845193"/>
              <a:gd name="connsiteY40" fmla="*/ 1726063 h 3637583"/>
              <a:gd name="connsiteX41" fmla="*/ 1938623 w 2845193"/>
              <a:gd name="connsiteY41" fmla="*/ 1492832 h 3637583"/>
              <a:gd name="connsiteX42" fmla="*/ 1964452 w 2845193"/>
              <a:gd name="connsiteY42" fmla="*/ 1293260 h 3637583"/>
              <a:gd name="connsiteX43" fmla="*/ 1958156 w 2845193"/>
              <a:gd name="connsiteY43" fmla="*/ 1026370 h 3637583"/>
              <a:gd name="connsiteX44" fmla="*/ 1865009 w 2845193"/>
              <a:gd name="connsiteY44" fmla="*/ 701847 h 3637583"/>
              <a:gd name="connsiteX45" fmla="*/ 1743448 w 2845193"/>
              <a:gd name="connsiteY45" fmla="*/ 433263 h 3637583"/>
              <a:gd name="connsiteX46" fmla="*/ 1605423 w 2845193"/>
              <a:gd name="connsiteY46" fmla="*/ 261054 h 3637583"/>
              <a:gd name="connsiteX47" fmla="*/ 1399074 w 2845193"/>
              <a:gd name="connsiteY47" fmla="*/ 88844 h 3637583"/>
              <a:gd name="connsiteX48" fmla="*/ 1189290 w 2845193"/>
              <a:gd name="connsiteY48" fmla="*/ 6070 h 3637583"/>
              <a:gd name="connsiteX49" fmla="*/ 993954 w 2845193"/>
              <a:gd name="connsiteY49" fmla="*/ 8612 h 3637583"/>
              <a:gd name="connsiteX50" fmla="*/ 828041 w 2845193"/>
              <a:gd name="connsiteY50" fmla="*/ 51635 h 3637583"/>
              <a:gd name="connsiteX51" fmla="*/ 681338 w 2845193"/>
              <a:gd name="connsiteY51" fmla="*/ 173517 h 3637583"/>
              <a:gd name="connsiteX52" fmla="*/ 584437 w 2845193"/>
              <a:gd name="connsiteY52" fmla="*/ 311542 h 3637583"/>
              <a:gd name="connsiteX53" fmla="*/ 500290 w 2845193"/>
              <a:gd name="connsiteY53" fmla="*/ 496666 h 3637583"/>
              <a:gd name="connsiteX54" fmla="*/ 414448 w 2845193"/>
              <a:gd name="connsiteY54" fmla="*/ 599863 h 3637583"/>
              <a:gd name="connsiteX55" fmla="*/ 330462 w 2845193"/>
              <a:gd name="connsiteY55" fmla="*/ 804359 h 3637583"/>
              <a:gd name="connsiteX56" fmla="*/ 298497 w 2845193"/>
              <a:gd name="connsiteY56" fmla="*/ 974186 h 3637583"/>
              <a:gd name="connsiteX57" fmla="*/ 281507 w 2845193"/>
              <a:gd name="connsiteY57" fmla="*/ 1248381 h 3637583"/>
              <a:gd name="connsiteX58" fmla="*/ 309556 w 2845193"/>
              <a:gd name="connsiteY58" fmla="*/ 1472774 h 3637583"/>
              <a:gd name="connsiteX59" fmla="*/ 353426 w 2845193"/>
              <a:gd name="connsiteY59" fmla="*/ 1628314 h 3637583"/>
              <a:gd name="connsiteX60" fmla="*/ 415982 w 2845193"/>
              <a:gd name="connsiteY60" fmla="*/ 1721300 h 3637583"/>
              <a:gd name="connsiteX0" fmla="*/ 415982 w 2845193"/>
              <a:gd name="connsiteY0" fmla="*/ 1721300 h 3637583"/>
              <a:gd name="connsiteX1" fmla="*/ 289337 w 2845193"/>
              <a:gd name="connsiteY1" fmla="*/ 1847463 h 3637583"/>
              <a:gd name="connsiteX2" fmla="*/ 162853 w 2845193"/>
              <a:gd name="connsiteY2" fmla="*/ 2005546 h 3637583"/>
              <a:gd name="connsiteX3" fmla="*/ 27210 w 2845193"/>
              <a:gd name="connsiteY3" fmla="*/ 2330228 h 3637583"/>
              <a:gd name="connsiteX4" fmla="*/ 8 w 2845193"/>
              <a:gd name="connsiteY4" fmla="*/ 2667665 h 3637583"/>
              <a:gd name="connsiteX5" fmla="*/ 90612 w 2845193"/>
              <a:gd name="connsiteY5" fmla="*/ 3088401 h 3637583"/>
              <a:gd name="connsiteX6" fmla="*/ 273355 w 2845193"/>
              <a:gd name="connsiteY6" fmla="*/ 3356138 h 3637583"/>
              <a:gd name="connsiteX7" fmla="*/ 524262 w 2845193"/>
              <a:gd name="connsiteY7" fmla="*/ 3582911 h 3637583"/>
              <a:gd name="connsiteX8" fmla="*/ 771942 w 2845193"/>
              <a:gd name="connsiteY8" fmla="*/ 3637476 h 3637583"/>
              <a:gd name="connsiteX9" fmla="*/ 1008402 w 2845193"/>
              <a:gd name="connsiteY9" fmla="*/ 3543803 h 3637583"/>
              <a:gd name="connsiteX10" fmla="*/ 1242642 w 2845193"/>
              <a:gd name="connsiteY10" fmla="*/ 3341851 h 3637583"/>
              <a:gd name="connsiteX11" fmla="*/ 1339542 w 2845193"/>
              <a:gd name="connsiteY11" fmla="*/ 3214358 h 3637583"/>
              <a:gd name="connsiteX12" fmla="*/ 1414690 w 2845193"/>
              <a:gd name="connsiteY12" fmla="*/ 3071571 h 3637583"/>
              <a:gd name="connsiteX13" fmla="*/ 1571765 w 2845193"/>
              <a:gd name="connsiteY13" fmla="*/ 3352062 h 3637583"/>
              <a:gd name="connsiteX14" fmla="*/ 1796157 w 2845193"/>
              <a:gd name="connsiteY14" fmla="*/ 3520357 h 3637583"/>
              <a:gd name="connsiteX15" fmla="*/ 2104697 w 2845193"/>
              <a:gd name="connsiteY15" fmla="*/ 3558939 h 3637583"/>
              <a:gd name="connsiteX16" fmla="*/ 2269076 w 2845193"/>
              <a:gd name="connsiteY16" fmla="*/ 3511679 h 3637583"/>
              <a:gd name="connsiteX17" fmla="*/ 2385188 w 2845193"/>
              <a:gd name="connsiteY17" fmla="*/ 3419380 h 3637583"/>
              <a:gd name="connsiteX18" fmla="*/ 2435676 w 2845193"/>
              <a:gd name="connsiteY18" fmla="*/ 3363282 h 3637583"/>
              <a:gd name="connsiteX19" fmla="*/ 2525433 w 2845193"/>
              <a:gd name="connsiteY19" fmla="*/ 3284744 h 3637583"/>
              <a:gd name="connsiteX20" fmla="*/ 2598361 w 2845193"/>
              <a:gd name="connsiteY20" fmla="*/ 3138889 h 3637583"/>
              <a:gd name="connsiteX21" fmla="*/ 2665679 w 2845193"/>
              <a:gd name="connsiteY21" fmla="*/ 3065961 h 3637583"/>
              <a:gd name="connsiteX22" fmla="*/ 2716167 w 2845193"/>
              <a:gd name="connsiteY22" fmla="*/ 2886447 h 3637583"/>
              <a:gd name="connsiteX23" fmla="*/ 2761046 w 2845193"/>
              <a:gd name="connsiteY23" fmla="*/ 2847179 h 3637583"/>
              <a:gd name="connsiteX24" fmla="*/ 2822754 w 2845193"/>
              <a:gd name="connsiteY24" fmla="*/ 2734982 h 3637583"/>
              <a:gd name="connsiteX25" fmla="*/ 2845193 w 2845193"/>
              <a:gd name="connsiteY25" fmla="*/ 2493760 h 3637583"/>
              <a:gd name="connsiteX26" fmla="*/ 2817144 w 2845193"/>
              <a:gd name="connsiteY26" fmla="*/ 2263758 h 3637583"/>
              <a:gd name="connsiteX27" fmla="*/ 2643239 w 2845193"/>
              <a:gd name="connsiteY27" fmla="*/ 1949608 h 3637583"/>
              <a:gd name="connsiteX28" fmla="*/ 2519823 w 2845193"/>
              <a:gd name="connsiteY28" fmla="*/ 1758874 h 3637583"/>
              <a:gd name="connsiteX29" fmla="*/ 2347452 w 2845193"/>
              <a:gd name="connsiteY29" fmla="*/ 1598410 h 3637583"/>
              <a:gd name="connsiteX30" fmla="*/ 2188844 w 2845193"/>
              <a:gd name="connsiteY30" fmla="*/ 1540092 h 3637583"/>
              <a:gd name="connsiteX31" fmla="*/ 2055217 w 2845193"/>
              <a:gd name="connsiteY31" fmla="*/ 1551311 h 3637583"/>
              <a:gd name="connsiteX32" fmla="*/ 1925987 w 2845193"/>
              <a:gd name="connsiteY32" fmla="*/ 1632595 h 3637583"/>
              <a:gd name="connsiteX33" fmla="*/ 1795631 w 2845193"/>
              <a:gd name="connsiteY33" fmla="*/ 1835191 h 3637583"/>
              <a:gd name="connsiteX34" fmla="*/ 1584839 w 2845193"/>
              <a:gd name="connsiteY34" fmla="*/ 2073186 h 3637583"/>
              <a:gd name="connsiteX35" fmla="*/ 1470788 w 2845193"/>
              <a:gd name="connsiteY35" fmla="*/ 2224489 h 3637583"/>
              <a:gd name="connsiteX36" fmla="*/ 1376955 w 2845193"/>
              <a:gd name="connsiteY36" fmla="*/ 2331236 h 3637583"/>
              <a:gd name="connsiteX37" fmla="*/ 1336152 w 2845193"/>
              <a:gd name="connsiteY37" fmla="*/ 2168391 h 3637583"/>
              <a:gd name="connsiteX38" fmla="*/ 1516192 w 2845193"/>
              <a:gd name="connsiteY38" fmla="*/ 2067940 h 3637583"/>
              <a:gd name="connsiteX39" fmla="*/ 1707087 w 2845193"/>
              <a:gd name="connsiteY39" fmla="*/ 1897425 h 3637583"/>
              <a:gd name="connsiteX40" fmla="*/ 1832037 w 2845193"/>
              <a:gd name="connsiteY40" fmla="*/ 1726063 h 3637583"/>
              <a:gd name="connsiteX41" fmla="*/ 1938623 w 2845193"/>
              <a:gd name="connsiteY41" fmla="*/ 1492832 h 3637583"/>
              <a:gd name="connsiteX42" fmla="*/ 1964452 w 2845193"/>
              <a:gd name="connsiteY42" fmla="*/ 1293260 h 3637583"/>
              <a:gd name="connsiteX43" fmla="*/ 1958156 w 2845193"/>
              <a:gd name="connsiteY43" fmla="*/ 1026370 h 3637583"/>
              <a:gd name="connsiteX44" fmla="*/ 1865009 w 2845193"/>
              <a:gd name="connsiteY44" fmla="*/ 701847 h 3637583"/>
              <a:gd name="connsiteX45" fmla="*/ 1743448 w 2845193"/>
              <a:gd name="connsiteY45" fmla="*/ 433263 h 3637583"/>
              <a:gd name="connsiteX46" fmla="*/ 1605423 w 2845193"/>
              <a:gd name="connsiteY46" fmla="*/ 261054 h 3637583"/>
              <a:gd name="connsiteX47" fmla="*/ 1399074 w 2845193"/>
              <a:gd name="connsiteY47" fmla="*/ 88844 h 3637583"/>
              <a:gd name="connsiteX48" fmla="*/ 1189290 w 2845193"/>
              <a:gd name="connsiteY48" fmla="*/ 6070 h 3637583"/>
              <a:gd name="connsiteX49" fmla="*/ 993954 w 2845193"/>
              <a:gd name="connsiteY49" fmla="*/ 8612 h 3637583"/>
              <a:gd name="connsiteX50" fmla="*/ 828041 w 2845193"/>
              <a:gd name="connsiteY50" fmla="*/ 51635 h 3637583"/>
              <a:gd name="connsiteX51" fmla="*/ 681338 w 2845193"/>
              <a:gd name="connsiteY51" fmla="*/ 173517 h 3637583"/>
              <a:gd name="connsiteX52" fmla="*/ 584437 w 2845193"/>
              <a:gd name="connsiteY52" fmla="*/ 311542 h 3637583"/>
              <a:gd name="connsiteX53" fmla="*/ 500290 w 2845193"/>
              <a:gd name="connsiteY53" fmla="*/ 496666 h 3637583"/>
              <a:gd name="connsiteX54" fmla="*/ 414448 w 2845193"/>
              <a:gd name="connsiteY54" fmla="*/ 599863 h 3637583"/>
              <a:gd name="connsiteX55" fmla="*/ 330462 w 2845193"/>
              <a:gd name="connsiteY55" fmla="*/ 804359 h 3637583"/>
              <a:gd name="connsiteX56" fmla="*/ 298497 w 2845193"/>
              <a:gd name="connsiteY56" fmla="*/ 974186 h 3637583"/>
              <a:gd name="connsiteX57" fmla="*/ 281507 w 2845193"/>
              <a:gd name="connsiteY57" fmla="*/ 1248381 h 3637583"/>
              <a:gd name="connsiteX58" fmla="*/ 309556 w 2845193"/>
              <a:gd name="connsiteY58" fmla="*/ 1472774 h 3637583"/>
              <a:gd name="connsiteX59" fmla="*/ 353426 w 2845193"/>
              <a:gd name="connsiteY59" fmla="*/ 1628314 h 3637583"/>
              <a:gd name="connsiteX60" fmla="*/ 415982 w 2845193"/>
              <a:gd name="connsiteY60" fmla="*/ 1721300 h 3637583"/>
              <a:gd name="connsiteX0" fmla="*/ 415982 w 2845193"/>
              <a:gd name="connsiteY0" fmla="*/ 1721300 h 3637583"/>
              <a:gd name="connsiteX1" fmla="*/ 289337 w 2845193"/>
              <a:gd name="connsiteY1" fmla="*/ 1847463 h 3637583"/>
              <a:gd name="connsiteX2" fmla="*/ 162853 w 2845193"/>
              <a:gd name="connsiteY2" fmla="*/ 2005546 h 3637583"/>
              <a:gd name="connsiteX3" fmla="*/ 27210 w 2845193"/>
              <a:gd name="connsiteY3" fmla="*/ 2330228 h 3637583"/>
              <a:gd name="connsiteX4" fmla="*/ 8 w 2845193"/>
              <a:gd name="connsiteY4" fmla="*/ 2667665 h 3637583"/>
              <a:gd name="connsiteX5" fmla="*/ 90612 w 2845193"/>
              <a:gd name="connsiteY5" fmla="*/ 3088401 h 3637583"/>
              <a:gd name="connsiteX6" fmla="*/ 273355 w 2845193"/>
              <a:gd name="connsiteY6" fmla="*/ 3356138 h 3637583"/>
              <a:gd name="connsiteX7" fmla="*/ 524262 w 2845193"/>
              <a:gd name="connsiteY7" fmla="*/ 3582911 h 3637583"/>
              <a:gd name="connsiteX8" fmla="*/ 771942 w 2845193"/>
              <a:gd name="connsiteY8" fmla="*/ 3637476 h 3637583"/>
              <a:gd name="connsiteX9" fmla="*/ 1008402 w 2845193"/>
              <a:gd name="connsiteY9" fmla="*/ 3543803 h 3637583"/>
              <a:gd name="connsiteX10" fmla="*/ 1242642 w 2845193"/>
              <a:gd name="connsiteY10" fmla="*/ 3341851 h 3637583"/>
              <a:gd name="connsiteX11" fmla="*/ 1339542 w 2845193"/>
              <a:gd name="connsiteY11" fmla="*/ 3214358 h 3637583"/>
              <a:gd name="connsiteX12" fmla="*/ 1414690 w 2845193"/>
              <a:gd name="connsiteY12" fmla="*/ 3071571 h 3637583"/>
              <a:gd name="connsiteX13" fmla="*/ 1571765 w 2845193"/>
              <a:gd name="connsiteY13" fmla="*/ 3352062 h 3637583"/>
              <a:gd name="connsiteX14" fmla="*/ 1796157 w 2845193"/>
              <a:gd name="connsiteY14" fmla="*/ 3520357 h 3637583"/>
              <a:gd name="connsiteX15" fmla="*/ 2104697 w 2845193"/>
              <a:gd name="connsiteY15" fmla="*/ 3558939 h 3637583"/>
              <a:gd name="connsiteX16" fmla="*/ 2269076 w 2845193"/>
              <a:gd name="connsiteY16" fmla="*/ 3511679 h 3637583"/>
              <a:gd name="connsiteX17" fmla="*/ 2385188 w 2845193"/>
              <a:gd name="connsiteY17" fmla="*/ 3419380 h 3637583"/>
              <a:gd name="connsiteX18" fmla="*/ 2435676 w 2845193"/>
              <a:gd name="connsiteY18" fmla="*/ 3363282 h 3637583"/>
              <a:gd name="connsiteX19" fmla="*/ 2520671 w 2845193"/>
              <a:gd name="connsiteY19" fmla="*/ 3284744 h 3637583"/>
              <a:gd name="connsiteX20" fmla="*/ 2598361 w 2845193"/>
              <a:gd name="connsiteY20" fmla="*/ 3138889 h 3637583"/>
              <a:gd name="connsiteX21" fmla="*/ 2665679 w 2845193"/>
              <a:gd name="connsiteY21" fmla="*/ 3065961 h 3637583"/>
              <a:gd name="connsiteX22" fmla="*/ 2716167 w 2845193"/>
              <a:gd name="connsiteY22" fmla="*/ 2886447 h 3637583"/>
              <a:gd name="connsiteX23" fmla="*/ 2761046 w 2845193"/>
              <a:gd name="connsiteY23" fmla="*/ 2847179 h 3637583"/>
              <a:gd name="connsiteX24" fmla="*/ 2822754 w 2845193"/>
              <a:gd name="connsiteY24" fmla="*/ 2734982 h 3637583"/>
              <a:gd name="connsiteX25" fmla="*/ 2845193 w 2845193"/>
              <a:gd name="connsiteY25" fmla="*/ 2493760 h 3637583"/>
              <a:gd name="connsiteX26" fmla="*/ 2817144 w 2845193"/>
              <a:gd name="connsiteY26" fmla="*/ 2263758 h 3637583"/>
              <a:gd name="connsiteX27" fmla="*/ 2643239 w 2845193"/>
              <a:gd name="connsiteY27" fmla="*/ 1949608 h 3637583"/>
              <a:gd name="connsiteX28" fmla="*/ 2519823 w 2845193"/>
              <a:gd name="connsiteY28" fmla="*/ 1758874 h 3637583"/>
              <a:gd name="connsiteX29" fmla="*/ 2347452 w 2845193"/>
              <a:gd name="connsiteY29" fmla="*/ 1598410 h 3637583"/>
              <a:gd name="connsiteX30" fmla="*/ 2188844 w 2845193"/>
              <a:gd name="connsiteY30" fmla="*/ 1540092 h 3637583"/>
              <a:gd name="connsiteX31" fmla="*/ 2055217 w 2845193"/>
              <a:gd name="connsiteY31" fmla="*/ 1551311 h 3637583"/>
              <a:gd name="connsiteX32" fmla="*/ 1925987 w 2845193"/>
              <a:gd name="connsiteY32" fmla="*/ 1632595 h 3637583"/>
              <a:gd name="connsiteX33" fmla="*/ 1795631 w 2845193"/>
              <a:gd name="connsiteY33" fmla="*/ 1835191 h 3637583"/>
              <a:gd name="connsiteX34" fmla="*/ 1584839 w 2845193"/>
              <a:gd name="connsiteY34" fmla="*/ 2073186 h 3637583"/>
              <a:gd name="connsiteX35" fmla="*/ 1470788 w 2845193"/>
              <a:gd name="connsiteY35" fmla="*/ 2224489 h 3637583"/>
              <a:gd name="connsiteX36" fmla="*/ 1376955 w 2845193"/>
              <a:gd name="connsiteY36" fmla="*/ 2331236 h 3637583"/>
              <a:gd name="connsiteX37" fmla="*/ 1336152 w 2845193"/>
              <a:gd name="connsiteY37" fmla="*/ 2168391 h 3637583"/>
              <a:gd name="connsiteX38" fmla="*/ 1516192 w 2845193"/>
              <a:gd name="connsiteY38" fmla="*/ 2067940 h 3637583"/>
              <a:gd name="connsiteX39" fmla="*/ 1707087 w 2845193"/>
              <a:gd name="connsiteY39" fmla="*/ 1897425 h 3637583"/>
              <a:gd name="connsiteX40" fmla="*/ 1832037 w 2845193"/>
              <a:gd name="connsiteY40" fmla="*/ 1726063 h 3637583"/>
              <a:gd name="connsiteX41" fmla="*/ 1938623 w 2845193"/>
              <a:gd name="connsiteY41" fmla="*/ 1492832 h 3637583"/>
              <a:gd name="connsiteX42" fmla="*/ 1964452 w 2845193"/>
              <a:gd name="connsiteY42" fmla="*/ 1293260 h 3637583"/>
              <a:gd name="connsiteX43" fmla="*/ 1958156 w 2845193"/>
              <a:gd name="connsiteY43" fmla="*/ 1026370 h 3637583"/>
              <a:gd name="connsiteX44" fmla="*/ 1865009 w 2845193"/>
              <a:gd name="connsiteY44" fmla="*/ 701847 h 3637583"/>
              <a:gd name="connsiteX45" fmla="*/ 1743448 w 2845193"/>
              <a:gd name="connsiteY45" fmla="*/ 433263 h 3637583"/>
              <a:gd name="connsiteX46" fmla="*/ 1605423 w 2845193"/>
              <a:gd name="connsiteY46" fmla="*/ 261054 h 3637583"/>
              <a:gd name="connsiteX47" fmla="*/ 1399074 w 2845193"/>
              <a:gd name="connsiteY47" fmla="*/ 88844 h 3637583"/>
              <a:gd name="connsiteX48" fmla="*/ 1189290 w 2845193"/>
              <a:gd name="connsiteY48" fmla="*/ 6070 h 3637583"/>
              <a:gd name="connsiteX49" fmla="*/ 993954 w 2845193"/>
              <a:gd name="connsiteY49" fmla="*/ 8612 h 3637583"/>
              <a:gd name="connsiteX50" fmla="*/ 828041 w 2845193"/>
              <a:gd name="connsiteY50" fmla="*/ 51635 h 3637583"/>
              <a:gd name="connsiteX51" fmla="*/ 681338 w 2845193"/>
              <a:gd name="connsiteY51" fmla="*/ 173517 h 3637583"/>
              <a:gd name="connsiteX52" fmla="*/ 584437 w 2845193"/>
              <a:gd name="connsiteY52" fmla="*/ 311542 h 3637583"/>
              <a:gd name="connsiteX53" fmla="*/ 500290 w 2845193"/>
              <a:gd name="connsiteY53" fmla="*/ 496666 h 3637583"/>
              <a:gd name="connsiteX54" fmla="*/ 414448 w 2845193"/>
              <a:gd name="connsiteY54" fmla="*/ 599863 h 3637583"/>
              <a:gd name="connsiteX55" fmla="*/ 330462 w 2845193"/>
              <a:gd name="connsiteY55" fmla="*/ 804359 h 3637583"/>
              <a:gd name="connsiteX56" fmla="*/ 298497 w 2845193"/>
              <a:gd name="connsiteY56" fmla="*/ 974186 h 3637583"/>
              <a:gd name="connsiteX57" fmla="*/ 281507 w 2845193"/>
              <a:gd name="connsiteY57" fmla="*/ 1248381 h 3637583"/>
              <a:gd name="connsiteX58" fmla="*/ 309556 w 2845193"/>
              <a:gd name="connsiteY58" fmla="*/ 1472774 h 3637583"/>
              <a:gd name="connsiteX59" fmla="*/ 353426 w 2845193"/>
              <a:gd name="connsiteY59" fmla="*/ 1628314 h 3637583"/>
              <a:gd name="connsiteX60" fmla="*/ 415982 w 2845193"/>
              <a:gd name="connsiteY60" fmla="*/ 1721300 h 3637583"/>
              <a:gd name="connsiteX0" fmla="*/ 415982 w 2845193"/>
              <a:gd name="connsiteY0" fmla="*/ 1721300 h 3637583"/>
              <a:gd name="connsiteX1" fmla="*/ 289337 w 2845193"/>
              <a:gd name="connsiteY1" fmla="*/ 1847463 h 3637583"/>
              <a:gd name="connsiteX2" fmla="*/ 162853 w 2845193"/>
              <a:gd name="connsiteY2" fmla="*/ 2005546 h 3637583"/>
              <a:gd name="connsiteX3" fmla="*/ 27210 w 2845193"/>
              <a:gd name="connsiteY3" fmla="*/ 2330228 h 3637583"/>
              <a:gd name="connsiteX4" fmla="*/ 8 w 2845193"/>
              <a:gd name="connsiteY4" fmla="*/ 2667665 h 3637583"/>
              <a:gd name="connsiteX5" fmla="*/ 90612 w 2845193"/>
              <a:gd name="connsiteY5" fmla="*/ 3088401 h 3637583"/>
              <a:gd name="connsiteX6" fmla="*/ 273355 w 2845193"/>
              <a:gd name="connsiteY6" fmla="*/ 3356138 h 3637583"/>
              <a:gd name="connsiteX7" fmla="*/ 524262 w 2845193"/>
              <a:gd name="connsiteY7" fmla="*/ 3582911 h 3637583"/>
              <a:gd name="connsiteX8" fmla="*/ 771942 w 2845193"/>
              <a:gd name="connsiteY8" fmla="*/ 3637476 h 3637583"/>
              <a:gd name="connsiteX9" fmla="*/ 1008402 w 2845193"/>
              <a:gd name="connsiteY9" fmla="*/ 3543803 h 3637583"/>
              <a:gd name="connsiteX10" fmla="*/ 1242642 w 2845193"/>
              <a:gd name="connsiteY10" fmla="*/ 3341851 h 3637583"/>
              <a:gd name="connsiteX11" fmla="*/ 1339542 w 2845193"/>
              <a:gd name="connsiteY11" fmla="*/ 3214358 h 3637583"/>
              <a:gd name="connsiteX12" fmla="*/ 1414690 w 2845193"/>
              <a:gd name="connsiteY12" fmla="*/ 3071571 h 3637583"/>
              <a:gd name="connsiteX13" fmla="*/ 1571765 w 2845193"/>
              <a:gd name="connsiteY13" fmla="*/ 3352062 h 3637583"/>
              <a:gd name="connsiteX14" fmla="*/ 1796157 w 2845193"/>
              <a:gd name="connsiteY14" fmla="*/ 3520357 h 3637583"/>
              <a:gd name="connsiteX15" fmla="*/ 2104697 w 2845193"/>
              <a:gd name="connsiteY15" fmla="*/ 3558939 h 3637583"/>
              <a:gd name="connsiteX16" fmla="*/ 2269076 w 2845193"/>
              <a:gd name="connsiteY16" fmla="*/ 3511679 h 3637583"/>
              <a:gd name="connsiteX17" fmla="*/ 2385188 w 2845193"/>
              <a:gd name="connsiteY17" fmla="*/ 3419380 h 3637583"/>
              <a:gd name="connsiteX18" fmla="*/ 2435676 w 2845193"/>
              <a:gd name="connsiteY18" fmla="*/ 3363282 h 3637583"/>
              <a:gd name="connsiteX19" fmla="*/ 2520671 w 2845193"/>
              <a:gd name="connsiteY19" fmla="*/ 3284744 h 3637583"/>
              <a:gd name="connsiteX20" fmla="*/ 2598361 w 2845193"/>
              <a:gd name="connsiteY20" fmla="*/ 3138889 h 3637583"/>
              <a:gd name="connsiteX21" fmla="*/ 2665679 w 2845193"/>
              <a:gd name="connsiteY21" fmla="*/ 3065961 h 3637583"/>
              <a:gd name="connsiteX22" fmla="*/ 2716167 w 2845193"/>
              <a:gd name="connsiteY22" fmla="*/ 2886447 h 3637583"/>
              <a:gd name="connsiteX23" fmla="*/ 2761046 w 2845193"/>
              <a:gd name="connsiteY23" fmla="*/ 2847179 h 3637583"/>
              <a:gd name="connsiteX24" fmla="*/ 2822754 w 2845193"/>
              <a:gd name="connsiteY24" fmla="*/ 2734982 h 3637583"/>
              <a:gd name="connsiteX25" fmla="*/ 2845193 w 2845193"/>
              <a:gd name="connsiteY25" fmla="*/ 2493760 h 3637583"/>
              <a:gd name="connsiteX26" fmla="*/ 2817144 w 2845193"/>
              <a:gd name="connsiteY26" fmla="*/ 2263758 h 3637583"/>
              <a:gd name="connsiteX27" fmla="*/ 2643239 w 2845193"/>
              <a:gd name="connsiteY27" fmla="*/ 1949608 h 3637583"/>
              <a:gd name="connsiteX28" fmla="*/ 2519823 w 2845193"/>
              <a:gd name="connsiteY28" fmla="*/ 1758874 h 3637583"/>
              <a:gd name="connsiteX29" fmla="*/ 2347452 w 2845193"/>
              <a:gd name="connsiteY29" fmla="*/ 1598410 h 3637583"/>
              <a:gd name="connsiteX30" fmla="*/ 2188844 w 2845193"/>
              <a:gd name="connsiteY30" fmla="*/ 1540092 h 3637583"/>
              <a:gd name="connsiteX31" fmla="*/ 2055217 w 2845193"/>
              <a:gd name="connsiteY31" fmla="*/ 1551311 h 3637583"/>
              <a:gd name="connsiteX32" fmla="*/ 1925987 w 2845193"/>
              <a:gd name="connsiteY32" fmla="*/ 1632595 h 3637583"/>
              <a:gd name="connsiteX33" fmla="*/ 1795631 w 2845193"/>
              <a:gd name="connsiteY33" fmla="*/ 1835191 h 3637583"/>
              <a:gd name="connsiteX34" fmla="*/ 1584839 w 2845193"/>
              <a:gd name="connsiteY34" fmla="*/ 2073186 h 3637583"/>
              <a:gd name="connsiteX35" fmla="*/ 1470788 w 2845193"/>
              <a:gd name="connsiteY35" fmla="*/ 2224489 h 3637583"/>
              <a:gd name="connsiteX36" fmla="*/ 1376955 w 2845193"/>
              <a:gd name="connsiteY36" fmla="*/ 2331236 h 3637583"/>
              <a:gd name="connsiteX37" fmla="*/ 1336152 w 2845193"/>
              <a:gd name="connsiteY37" fmla="*/ 2168391 h 3637583"/>
              <a:gd name="connsiteX38" fmla="*/ 1516192 w 2845193"/>
              <a:gd name="connsiteY38" fmla="*/ 2067940 h 3637583"/>
              <a:gd name="connsiteX39" fmla="*/ 1707087 w 2845193"/>
              <a:gd name="connsiteY39" fmla="*/ 1897425 h 3637583"/>
              <a:gd name="connsiteX40" fmla="*/ 1832037 w 2845193"/>
              <a:gd name="connsiteY40" fmla="*/ 1726063 h 3637583"/>
              <a:gd name="connsiteX41" fmla="*/ 1938623 w 2845193"/>
              <a:gd name="connsiteY41" fmla="*/ 1492832 h 3637583"/>
              <a:gd name="connsiteX42" fmla="*/ 1964452 w 2845193"/>
              <a:gd name="connsiteY42" fmla="*/ 1293260 h 3637583"/>
              <a:gd name="connsiteX43" fmla="*/ 1958156 w 2845193"/>
              <a:gd name="connsiteY43" fmla="*/ 1026370 h 3637583"/>
              <a:gd name="connsiteX44" fmla="*/ 1865009 w 2845193"/>
              <a:gd name="connsiteY44" fmla="*/ 701847 h 3637583"/>
              <a:gd name="connsiteX45" fmla="*/ 1743448 w 2845193"/>
              <a:gd name="connsiteY45" fmla="*/ 433263 h 3637583"/>
              <a:gd name="connsiteX46" fmla="*/ 1605423 w 2845193"/>
              <a:gd name="connsiteY46" fmla="*/ 261054 h 3637583"/>
              <a:gd name="connsiteX47" fmla="*/ 1399074 w 2845193"/>
              <a:gd name="connsiteY47" fmla="*/ 88844 h 3637583"/>
              <a:gd name="connsiteX48" fmla="*/ 1189290 w 2845193"/>
              <a:gd name="connsiteY48" fmla="*/ 6070 h 3637583"/>
              <a:gd name="connsiteX49" fmla="*/ 993954 w 2845193"/>
              <a:gd name="connsiteY49" fmla="*/ 8612 h 3637583"/>
              <a:gd name="connsiteX50" fmla="*/ 828041 w 2845193"/>
              <a:gd name="connsiteY50" fmla="*/ 51635 h 3637583"/>
              <a:gd name="connsiteX51" fmla="*/ 681338 w 2845193"/>
              <a:gd name="connsiteY51" fmla="*/ 173517 h 3637583"/>
              <a:gd name="connsiteX52" fmla="*/ 584437 w 2845193"/>
              <a:gd name="connsiteY52" fmla="*/ 311542 h 3637583"/>
              <a:gd name="connsiteX53" fmla="*/ 500290 w 2845193"/>
              <a:gd name="connsiteY53" fmla="*/ 496666 h 3637583"/>
              <a:gd name="connsiteX54" fmla="*/ 414448 w 2845193"/>
              <a:gd name="connsiteY54" fmla="*/ 599863 h 3637583"/>
              <a:gd name="connsiteX55" fmla="*/ 330462 w 2845193"/>
              <a:gd name="connsiteY55" fmla="*/ 804359 h 3637583"/>
              <a:gd name="connsiteX56" fmla="*/ 298497 w 2845193"/>
              <a:gd name="connsiteY56" fmla="*/ 974186 h 3637583"/>
              <a:gd name="connsiteX57" fmla="*/ 281507 w 2845193"/>
              <a:gd name="connsiteY57" fmla="*/ 1248381 h 3637583"/>
              <a:gd name="connsiteX58" fmla="*/ 309556 w 2845193"/>
              <a:gd name="connsiteY58" fmla="*/ 1472774 h 3637583"/>
              <a:gd name="connsiteX59" fmla="*/ 353426 w 2845193"/>
              <a:gd name="connsiteY59" fmla="*/ 1628314 h 3637583"/>
              <a:gd name="connsiteX60" fmla="*/ 415982 w 2845193"/>
              <a:gd name="connsiteY60" fmla="*/ 1721300 h 3637583"/>
              <a:gd name="connsiteX0" fmla="*/ 415982 w 2845193"/>
              <a:gd name="connsiteY0" fmla="*/ 1721300 h 3637583"/>
              <a:gd name="connsiteX1" fmla="*/ 289337 w 2845193"/>
              <a:gd name="connsiteY1" fmla="*/ 1847463 h 3637583"/>
              <a:gd name="connsiteX2" fmla="*/ 162853 w 2845193"/>
              <a:gd name="connsiteY2" fmla="*/ 2005546 h 3637583"/>
              <a:gd name="connsiteX3" fmla="*/ 27210 w 2845193"/>
              <a:gd name="connsiteY3" fmla="*/ 2330228 h 3637583"/>
              <a:gd name="connsiteX4" fmla="*/ 8 w 2845193"/>
              <a:gd name="connsiteY4" fmla="*/ 2667665 h 3637583"/>
              <a:gd name="connsiteX5" fmla="*/ 90612 w 2845193"/>
              <a:gd name="connsiteY5" fmla="*/ 3088401 h 3637583"/>
              <a:gd name="connsiteX6" fmla="*/ 273355 w 2845193"/>
              <a:gd name="connsiteY6" fmla="*/ 3356138 h 3637583"/>
              <a:gd name="connsiteX7" fmla="*/ 524262 w 2845193"/>
              <a:gd name="connsiteY7" fmla="*/ 3582911 h 3637583"/>
              <a:gd name="connsiteX8" fmla="*/ 771942 w 2845193"/>
              <a:gd name="connsiteY8" fmla="*/ 3637476 h 3637583"/>
              <a:gd name="connsiteX9" fmla="*/ 1008402 w 2845193"/>
              <a:gd name="connsiteY9" fmla="*/ 3543803 h 3637583"/>
              <a:gd name="connsiteX10" fmla="*/ 1242642 w 2845193"/>
              <a:gd name="connsiteY10" fmla="*/ 3341851 h 3637583"/>
              <a:gd name="connsiteX11" fmla="*/ 1339542 w 2845193"/>
              <a:gd name="connsiteY11" fmla="*/ 3214358 h 3637583"/>
              <a:gd name="connsiteX12" fmla="*/ 1414690 w 2845193"/>
              <a:gd name="connsiteY12" fmla="*/ 3071571 h 3637583"/>
              <a:gd name="connsiteX13" fmla="*/ 1571765 w 2845193"/>
              <a:gd name="connsiteY13" fmla="*/ 3352062 h 3637583"/>
              <a:gd name="connsiteX14" fmla="*/ 1796157 w 2845193"/>
              <a:gd name="connsiteY14" fmla="*/ 3520357 h 3637583"/>
              <a:gd name="connsiteX15" fmla="*/ 2104697 w 2845193"/>
              <a:gd name="connsiteY15" fmla="*/ 3558939 h 3637583"/>
              <a:gd name="connsiteX16" fmla="*/ 2269076 w 2845193"/>
              <a:gd name="connsiteY16" fmla="*/ 3511679 h 3637583"/>
              <a:gd name="connsiteX17" fmla="*/ 2385188 w 2845193"/>
              <a:gd name="connsiteY17" fmla="*/ 3419380 h 3637583"/>
              <a:gd name="connsiteX18" fmla="*/ 2435676 w 2845193"/>
              <a:gd name="connsiteY18" fmla="*/ 3363282 h 3637583"/>
              <a:gd name="connsiteX19" fmla="*/ 2520671 w 2845193"/>
              <a:gd name="connsiteY19" fmla="*/ 3284744 h 3637583"/>
              <a:gd name="connsiteX20" fmla="*/ 2598361 w 2845193"/>
              <a:gd name="connsiteY20" fmla="*/ 3138889 h 3637583"/>
              <a:gd name="connsiteX21" fmla="*/ 2665679 w 2845193"/>
              <a:gd name="connsiteY21" fmla="*/ 3065961 h 3637583"/>
              <a:gd name="connsiteX22" fmla="*/ 2718548 w 2845193"/>
              <a:gd name="connsiteY22" fmla="*/ 2903116 h 3637583"/>
              <a:gd name="connsiteX23" fmla="*/ 2761046 w 2845193"/>
              <a:gd name="connsiteY23" fmla="*/ 2847179 h 3637583"/>
              <a:gd name="connsiteX24" fmla="*/ 2822754 w 2845193"/>
              <a:gd name="connsiteY24" fmla="*/ 2734982 h 3637583"/>
              <a:gd name="connsiteX25" fmla="*/ 2845193 w 2845193"/>
              <a:gd name="connsiteY25" fmla="*/ 2493760 h 3637583"/>
              <a:gd name="connsiteX26" fmla="*/ 2817144 w 2845193"/>
              <a:gd name="connsiteY26" fmla="*/ 2263758 h 3637583"/>
              <a:gd name="connsiteX27" fmla="*/ 2643239 w 2845193"/>
              <a:gd name="connsiteY27" fmla="*/ 1949608 h 3637583"/>
              <a:gd name="connsiteX28" fmla="*/ 2519823 w 2845193"/>
              <a:gd name="connsiteY28" fmla="*/ 1758874 h 3637583"/>
              <a:gd name="connsiteX29" fmla="*/ 2347452 w 2845193"/>
              <a:gd name="connsiteY29" fmla="*/ 1598410 h 3637583"/>
              <a:gd name="connsiteX30" fmla="*/ 2188844 w 2845193"/>
              <a:gd name="connsiteY30" fmla="*/ 1540092 h 3637583"/>
              <a:gd name="connsiteX31" fmla="*/ 2055217 w 2845193"/>
              <a:gd name="connsiteY31" fmla="*/ 1551311 h 3637583"/>
              <a:gd name="connsiteX32" fmla="*/ 1925987 w 2845193"/>
              <a:gd name="connsiteY32" fmla="*/ 1632595 h 3637583"/>
              <a:gd name="connsiteX33" fmla="*/ 1795631 w 2845193"/>
              <a:gd name="connsiteY33" fmla="*/ 1835191 h 3637583"/>
              <a:gd name="connsiteX34" fmla="*/ 1584839 w 2845193"/>
              <a:gd name="connsiteY34" fmla="*/ 2073186 h 3637583"/>
              <a:gd name="connsiteX35" fmla="*/ 1470788 w 2845193"/>
              <a:gd name="connsiteY35" fmla="*/ 2224489 h 3637583"/>
              <a:gd name="connsiteX36" fmla="*/ 1376955 w 2845193"/>
              <a:gd name="connsiteY36" fmla="*/ 2331236 h 3637583"/>
              <a:gd name="connsiteX37" fmla="*/ 1336152 w 2845193"/>
              <a:gd name="connsiteY37" fmla="*/ 2168391 h 3637583"/>
              <a:gd name="connsiteX38" fmla="*/ 1516192 w 2845193"/>
              <a:gd name="connsiteY38" fmla="*/ 2067940 h 3637583"/>
              <a:gd name="connsiteX39" fmla="*/ 1707087 w 2845193"/>
              <a:gd name="connsiteY39" fmla="*/ 1897425 h 3637583"/>
              <a:gd name="connsiteX40" fmla="*/ 1832037 w 2845193"/>
              <a:gd name="connsiteY40" fmla="*/ 1726063 h 3637583"/>
              <a:gd name="connsiteX41" fmla="*/ 1938623 w 2845193"/>
              <a:gd name="connsiteY41" fmla="*/ 1492832 h 3637583"/>
              <a:gd name="connsiteX42" fmla="*/ 1964452 w 2845193"/>
              <a:gd name="connsiteY42" fmla="*/ 1293260 h 3637583"/>
              <a:gd name="connsiteX43" fmla="*/ 1958156 w 2845193"/>
              <a:gd name="connsiteY43" fmla="*/ 1026370 h 3637583"/>
              <a:gd name="connsiteX44" fmla="*/ 1865009 w 2845193"/>
              <a:gd name="connsiteY44" fmla="*/ 701847 h 3637583"/>
              <a:gd name="connsiteX45" fmla="*/ 1743448 w 2845193"/>
              <a:gd name="connsiteY45" fmla="*/ 433263 h 3637583"/>
              <a:gd name="connsiteX46" fmla="*/ 1605423 w 2845193"/>
              <a:gd name="connsiteY46" fmla="*/ 261054 h 3637583"/>
              <a:gd name="connsiteX47" fmla="*/ 1399074 w 2845193"/>
              <a:gd name="connsiteY47" fmla="*/ 88844 h 3637583"/>
              <a:gd name="connsiteX48" fmla="*/ 1189290 w 2845193"/>
              <a:gd name="connsiteY48" fmla="*/ 6070 h 3637583"/>
              <a:gd name="connsiteX49" fmla="*/ 993954 w 2845193"/>
              <a:gd name="connsiteY49" fmla="*/ 8612 h 3637583"/>
              <a:gd name="connsiteX50" fmla="*/ 828041 w 2845193"/>
              <a:gd name="connsiteY50" fmla="*/ 51635 h 3637583"/>
              <a:gd name="connsiteX51" fmla="*/ 681338 w 2845193"/>
              <a:gd name="connsiteY51" fmla="*/ 173517 h 3637583"/>
              <a:gd name="connsiteX52" fmla="*/ 584437 w 2845193"/>
              <a:gd name="connsiteY52" fmla="*/ 311542 h 3637583"/>
              <a:gd name="connsiteX53" fmla="*/ 500290 w 2845193"/>
              <a:gd name="connsiteY53" fmla="*/ 496666 h 3637583"/>
              <a:gd name="connsiteX54" fmla="*/ 414448 w 2845193"/>
              <a:gd name="connsiteY54" fmla="*/ 599863 h 3637583"/>
              <a:gd name="connsiteX55" fmla="*/ 330462 w 2845193"/>
              <a:gd name="connsiteY55" fmla="*/ 804359 h 3637583"/>
              <a:gd name="connsiteX56" fmla="*/ 298497 w 2845193"/>
              <a:gd name="connsiteY56" fmla="*/ 974186 h 3637583"/>
              <a:gd name="connsiteX57" fmla="*/ 281507 w 2845193"/>
              <a:gd name="connsiteY57" fmla="*/ 1248381 h 3637583"/>
              <a:gd name="connsiteX58" fmla="*/ 309556 w 2845193"/>
              <a:gd name="connsiteY58" fmla="*/ 1472774 h 3637583"/>
              <a:gd name="connsiteX59" fmla="*/ 353426 w 2845193"/>
              <a:gd name="connsiteY59" fmla="*/ 1628314 h 3637583"/>
              <a:gd name="connsiteX60" fmla="*/ 415982 w 2845193"/>
              <a:gd name="connsiteY60" fmla="*/ 1721300 h 3637583"/>
              <a:gd name="connsiteX0" fmla="*/ 415982 w 2845193"/>
              <a:gd name="connsiteY0" fmla="*/ 1721300 h 3637583"/>
              <a:gd name="connsiteX1" fmla="*/ 289337 w 2845193"/>
              <a:gd name="connsiteY1" fmla="*/ 1847463 h 3637583"/>
              <a:gd name="connsiteX2" fmla="*/ 162853 w 2845193"/>
              <a:gd name="connsiteY2" fmla="*/ 2005546 h 3637583"/>
              <a:gd name="connsiteX3" fmla="*/ 27210 w 2845193"/>
              <a:gd name="connsiteY3" fmla="*/ 2330228 h 3637583"/>
              <a:gd name="connsiteX4" fmla="*/ 8 w 2845193"/>
              <a:gd name="connsiteY4" fmla="*/ 2667665 h 3637583"/>
              <a:gd name="connsiteX5" fmla="*/ 90612 w 2845193"/>
              <a:gd name="connsiteY5" fmla="*/ 3088401 h 3637583"/>
              <a:gd name="connsiteX6" fmla="*/ 273355 w 2845193"/>
              <a:gd name="connsiteY6" fmla="*/ 3356138 h 3637583"/>
              <a:gd name="connsiteX7" fmla="*/ 524262 w 2845193"/>
              <a:gd name="connsiteY7" fmla="*/ 3582911 h 3637583"/>
              <a:gd name="connsiteX8" fmla="*/ 771942 w 2845193"/>
              <a:gd name="connsiteY8" fmla="*/ 3637476 h 3637583"/>
              <a:gd name="connsiteX9" fmla="*/ 1008402 w 2845193"/>
              <a:gd name="connsiteY9" fmla="*/ 3543803 h 3637583"/>
              <a:gd name="connsiteX10" fmla="*/ 1242642 w 2845193"/>
              <a:gd name="connsiteY10" fmla="*/ 3341851 h 3637583"/>
              <a:gd name="connsiteX11" fmla="*/ 1339542 w 2845193"/>
              <a:gd name="connsiteY11" fmla="*/ 3214358 h 3637583"/>
              <a:gd name="connsiteX12" fmla="*/ 1414690 w 2845193"/>
              <a:gd name="connsiteY12" fmla="*/ 3071571 h 3637583"/>
              <a:gd name="connsiteX13" fmla="*/ 1571765 w 2845193"/>
              <a:gd name="connsiteY13" fmla="*/ 3352062 h 3637583"/>
              <a:gd name="connsiteX14" fmla="*/ 1796157 w 2845193"/>
              <a:gd name="connsiteY14" fmla="*/ 3520357 h 3637583"/>
              <a:gd name="connsiteX15" fmla="*/ 2104697 w 2845193"/>
              <a:gd name="connsiteY15" fmla="*/ 3558939 h 3637583"/>
              <a:gd name="connsiteX16" fmla="*/ 2269076 w 2845193"/>
              <a:gd name="connsiteY16" fmla="*/ 3511679 h 3637583"/>
              <a:gd name="connsiteX17" fmla="*/ 2385188 w 2845193"/>
              <a:gd name="connsiteY17" fmla="*/ 3419380 h 3637583"/>
              <a:gd name="connsiteX18" fmla="*/ 2435676 w 2845193"/>
              <a:gd name="connsiteY18" fmla="*/ 3363282 h 3637583"/>
              <a:gd name="connsiteX19" fmla="*/ 2520671 w 2845193"/>
              <a:gd name="connsiteY19" fmla="*/ 3284744 h 3637583"/>
              <a:gd name="connsiteX20" fmla="*/ 2598361 w 2845193"/>
              <a:gd name="connsiteY20" fmla="*/ 3138889 h 3637583"/>
              <a:gd name="connsiteX21" fmla="*/ 2665679 w 2845193"/>
              <a:gd name="connsiteY21" fmla="*/ 3065961 h 3637583"/>
              <a:gd name="connsiteX22" fmla="*/ 2718548 w 2845193"/>
              <a:gd name="connsiteY22" fmla="*/ 2903116 h 3637583"/>
              <a:gd name="connsiteX23" fmla="*/ 2761046 w 2845193"/>
              <a:gd name="connsiteY23" fmla="*/ 2847179 h 3637583"/>
              <a:gd name="connsiteX24" fmla="*/ 2822754 w 2845193"/>
              <a:gd name="connsiteY24" fmla="*/ 2734982 h 3637583"/>
              <a:gd name="connsiteX25" fmla="*/ 2845193 w 2845193"/>
              <a:gd name="connsiteY25" fmla="*/ 2493760 h 3637583"/>
              <a:gd name="connsiteX26" fmla="*/ 2817144 w 2845193"/>
              <a:gd name="connsiteY26" fmla="*/ 2263758 h 3637583"/>
              <a:gd name="connsiteX27" fmla="*/ 2643239 w 2845193"/>
              <a:gd name="connsiteY27" fmla="*/ 1949608 h 3637583"/>
              <a:gd name="connsiteX28" fmla="*/ 2519823 w 2845193"/>
              <a:gd name="connsiteY28" fmla="*/ 1758874 h 3637583"/>
              <a:gd name="connsiteX29" fmla="*/ 2347452 w 2845193"/>
              <a:gd name="connsiteY29" fmla="*/ 1598410 h 3637583"/>
              <a:gd name="connsiteX30" fmla="*/ 2188844 w 2845193"/>
              <a:gd name="connsiteY30" fmla="*/ 1540092 h 3637583"/>
              <a:gd name="connsiteX31" fmla="*/ 2055217 w 2845193"/>
              <a:gd name="connsiteY31" fmla="*/ 1551311 h 3637583"/>
              <a:gd name="connsiteX32" fmla="*/ 1925987 w 2845193"/>
              <a:gd name="connsiteY32" fmla="*/ 1632595 h 3637583"/>
              <a:gd name="connsiteX33" fmla="*/ 1795631 w 2845193"/>
              <a:gd name="connsiteY33" fmla="*/ 1835191 h 3637583"/>
              <a:gd name="connsiteX34" fmla="*/ 1584839 w 2845193"/>
              <a:gd name="connsiteY34" fmla="*/ 2073186 h 3637583"/>
              <a:gd name="connsiteX35" fmla="*/ 1470788 w 2845193"/>
              <a:gd name="connsiteY35" fmla="*/ 2224489 h 3637583"/>
              <a:gd name="connsiteX36" fmla="*/ 1376955 w 2845193"/>
              <a:gd name="connsiteY36" fmla="*/ 2331236 h 3637583"/>
              <a:gd name="connsiteX37" fmla="*/ 1336152 w 2845193"/>
              <a:gd name="connsiteY37" fmla="*/ 2168391 h 3637583"/>
              <a:gd name="connsiteX38" fmla="*/ 1516192 w 2845193"/>
              <a:gd name="connsiteY38" fmla="*/ 2067940 h 3637583"/>
              <a:gd name="connsiteX39" fmla="*/ 1707087 w 2845193"/>
              <a:gd name="connsiteY39" fmla="*/ 1897425 h 3637583"/>
              <a:gd name="connsiteX40" fmla="*/ 1832037 w 2845193"/>
              <a:gd name="connsiteY40" fmla="*/ 1726063 h 3637583"/>
              <a:gd name="connsiteX41" fmla="*/ 1938623 w 2845193"/>
              <a:gd name="connsiteY41" fmla="*/ 1492832 h 3637583"/>
              <a:gd name="connsiteX42" fmla="*/ 1964452 w 2845193"/>
              <a:gd name="connsiteY42" fmla="*/ 1293260 h 3637583"/>
              <a:gd name="connsiteX43" fmla="*/ 1958156 w 2845193"/>
              <a:gd name="connsiteY43" fmla="*/ 1026370 h 3637583"/>
              <a:gd name="connsiteX44" fmla="*/ 1865009 w 2845193"/>
              <a:gd name="connsiteY44" fmla="*/ 701847 h 3637583"/>
              <a:gd name="connsiteX45" fmla="*/ 1743448 w 2845193"/>
              <a:gd name="connsiteY45" fmla="*/ 433263 h 3637583"/>
              <a:gd name="connsiteX46" fmla="*/ 1605423 w 2845193"/>
              <a:gd name="connsiteY46" fmla="*/ 261054 h 3637583"/>
              <a:gd name="connsiteX47" fmla="*/ 1399074 w 2845193"/>
              <a:gd name="connsiteY47" fmla="*/ 88844 h 3637583"/>
              <a:gd name="connsiteX48" fmla="*/ 1189290 w 2845193"/>
              <a:gd name="connsiteY48" fmla="*/ 6070 h 3637583"/>
              <a:gd name="connsiteX49" fmla="*/ 993954 w 2845193"/>
              <a:gd name="connsiteY49" fmla="*/ 8612 h 3637583"/>
              <a:gd name="connsiteX50" fmla="*/ 828041 w 2845193"/>
              <a:gd name="connsiteY50" fmla="*/ 51635 h 3637583"/>
              <a:gd name="connsiteX51" fmla="*/ 681338 w 2845193"/>
              <a:gd name="connsiteY51" fmla="*/ 173517 h 3637583"/>
              <a:gd name="connsiteX52" fmla="*/ 584437 w 2845193"/>
              <a:gd name="connsiteY52" fmla="*/ 311542 h 3637583"/>
              <a:gd name="connsiteX53" fmla="*/ 500290 w 2845193"/>
              <a:gd name="connsiteY53" fmla="*/ 496666 h 3637583"/>
              <a:gd name="connsiteX54" fmla="*/ 414448 w 2845193"/>
              <a:gd name="connsiteY54" fmla="*/ 599863 h 3637583"/>
              <a:gd name="connsiteX55" fmla="*/ 330462 w 2845193"/>
              <a:gd name="connsiteY55" fmla="*/ 804359 h 3637583"/>
              <a:gd name="connsiteX56" fmla="*/ 298497 w 2845193"/>
              <a:gd name="connsiteY56" fmla="*/ 974186 h 3637583"/>
              <a:gd name="connsiteX57" fmla="*/ 281507 w 2845193"/>
              <a:gd name="connsiteY57" fmla="*/ 1248381 h 3637583"/>
              <a:gd name="connsiteX58" fmla="*/ 309556 w 2845193"/>
              <a:gd name="connsiteY58" fmla="*/ 1472774 h 3637583"/>
              <a:gd name="connsiteX59" fmla="*/ 353426 w 2845193"/>
              <a:gd name="connsiteY59" fmla="*/ 1628314 h 3637583"/>
              <a:gd name="connsiteX60" fmla="*/ 415982 w 2845193"/>
              <a:gd name="connsiteY60" fmla="*/ 1721300 h 3637583"/>
              <a:gd name="connsiteX0" fmla="*/ 415982 w 2845193"/>
              <a:gd name="connsiteY0" fmla="*/ 1721300 h 3637583"/>
              <a:gd name="connsiteX1" fmla="*/ 289337 w 2845193"/>
              <a:gd name="connsiteY1" fmla="*/ 1847463 h 3637583"/>
              <a:gd name="connsiteX2" fmla="*/ 162853 w 2845193"/>
              <a:gd name="connsiteY2" fmla="*/ 2005546 h 3637583"/>
              <a:gd name="connsiteX3" fmla="*/ 27210 w 2845193"/>
              <a:gd name="connsiteY3" fmla="*/ 2330228 h 3637583"/>
              <a:gd name="connsiteX4" fmla="*/ 8 w 2845193"/>
              <a:gd name="connsiteY4" fmla="*/ 2667665 h 3637583"/>
              <a:gd name="connsiteX5" fmla="*/ 90612 w 2845193"/>
              <a:gd name="connsiteY5" fmla="*/ 3088401 h 3637583"/>
              <a:gd name="connsiteX6" fmla="*/ 273355 w 2845193"/>
              <a:gd name="connsiteY6" fmla="*/ 3356138 h 3637583"/>
              <a:gd name="connsiteX7" fmla="*/ 524262 w 2845193"/>
              <a:gd name="connsiteY7" fmla="*/ 3582911 h 3637583"/>
              <a:gd name="connsiteX8" fmla="*/ 771942 w 2845193"/>
              <a:gd name="connsiteY8" fmla="*/ 3637476 h 3637583"/>
              <a:gd name="connsiteX9" fmla="*/ 1008402 w 2845193"/>
              <a:gd name="connsiteY9" fmla="*/ 3543803 h 3637583"/>
              <a:gd name="connsiteX10" fmla="*/ 1242642 w 2845193"/>
              <a:gd name="connsiteY10" fmla="*/ 3341851 h 3637583"/>
              <a:gd name="connsiteX11" fmla="*/ 1339542 w 2845193"/>
              <a:gd name="connsiteY11" fmla="*/ 3214358 h 3637583"/>
              <a:gd name="connsiteX12" fmla="*/ 1414690 w 2845193"/>
              <a:gd name="connsiteY12" fmla="*/ 3071571 h 3637583"/>
              <a:gd name="connsiteX13" fmla="*/ 1571765 w 2845193"/>
              <a:gd name="connsiteY13" fmla="*/ 3352062 h 3637583"/>
              <a:gd name="connsiteX14" fmla="*/ 1796157 w 2845193"/>
              <a:gd name="connsiteY14" fmla="*/ 3520357 h 3637583"/>
              <a:gd name="connsiteX15" fmla="*/ 2104697 w 2845193"/>
              <a:gd name="connsiteY15" fmla="*/ 3558939 h 3637583"/>
              <a:gd name="connsiteX16" fmla="*/ 2269076 w 2845193"/>
              <a:gd name="connsiteY16" fmla="*/ 3511679 h 3637583"/>
              <a:gd name="connsiteX17" fmla="*/ 2385188 w 2845193"/>
              <a:gd name="connsiteY17" fmla="*/ 3419380 h 3637583"/>
              <a:gd name="connsiteX18" fmla="*/ 2435676 w 2845193"/>
              <a:gd name="connsiteY18" fmla="*/ 3363282 h 3637583"/>
              <a:gd name="connsiteX19" fmla="*/ 2520671 w 2845193"/>
              <a:gd name="connsiteY19" fmla="*/ 3284744 h 3637583"/>
              <a:gd name="connsiteX20" fmla="*/ 2598361 w 2845193"/>
              <a:gd name="connsiteY20" fmla="*/ 3138889 h 3637583"/>
              <a:gd name="connsiteX21" fmla="*/ 2665679 w 2845193"/>
              <a:gd name="connsiteY21" fmla="*/ 3065961 h 3637583"/>
              <a:gd name="connsiteX22" fmla="*/ 2718548 w 2845193"/>
              <a:gd name="connsiteY22" fmla="*/ 2903116 h 3637583"/>
              <a:gd name="connsiteX23" fmla="*/ 2761046 w 2845193"/>
              <a:gd name="connsiteY23" fmla="*/ 2847179 h 3637583"/>
              <a:gd name="connsiteX24" fmla="*/ 2822754 w 2845193"/>
              <a:gd name="connsiteY24" fmla="*/ 2734982 h 3637583"/>
              <a:gd name="connsiteX25" fmla="*/ 2845193 w 2845193"/>
              <a:gd name="connsiteY25" fmla="*/ 2493760 h 3637583"/>
              <a:gd name="connsiteX26" fmla="*/ 2817144 w 2845193"/>
              <a:gd name="connsiteY26" fmla="*/ 2263758 h 3637583"/>
              <a:gd name="connsiteX27" fmla="*/ 2643239 w 2845193"/>
              <a:gd name="connsiteY27" fmla="*/ 1949608 h 3637583"/>
              <a:gd name="connsiteX28" fmla="*/ 2519823 w 2845193"/>
              <a:gd name="connsiteY28" fmla="*/ 1758874 h 3637583"/>
              <a:gd name="connsiteX29" fmla="*/ 2347452 w 2845193"/>
              <a:gd name="connsiteY29" fmla="*/ 1598410 h 3637583"/>
              <a:gd name="connsiteX30" fmla="*/ 2188844 w 2845193"/>
              <a:gd name="connsiteY30" fmla="*/ 1540092 h 3637583"/>
              <a:gd name="connsiteX31" fmla="*/ 2055217 w 2845193"/>
              <a:gd name="connsiteY31" fmla="*/ 1551311 h 3637583"/>
              <a:gd name="connsiteX32" fmla="*/ 1925987 w 2845193"/>
              <a:gd name="connsiteY32" fmla="*/ 1632595 h 3637583"/>
              <a:gd name="connsiteX33" fmla="*/ 1795631 w 2845193"/>
              <a:gd name="connsiteY33" fmla="*/ 1835191 h 3637583"/>
              <a:gd name="connsiteX34" fmla="*/ 1584839 w 2845193"/>
              <a:gd name="connsiteY34" fmla="*/ 2073186 h 3637583"/>
              <a:gd name="connsiteX35" fmla="*/ 1470788 w 2845193"/>
              <a:gd name="connsiteY35" fmla="*/ 2224489 h 3637583"/>
              <a:gd name="connsiteX36" fmla="*/ 1376955 w 2845193"/>
              <a:gd name="connsiteY36" fmla="*/ 2331236 h 3637583"/>
              <a:gd name="connsiteX37" fmla="*/ 1336152 w 2845193"/>
              <a:gd name="connsiteY37" fmla="*/ 2168391 h 3637583"/>
              <a:gd name="connsiteX38" fmla="*/ 1516192 w 2845193"/>
              <a:gd name="connsiteY38" fmla="*/ 2067940 h 3637583"/>
              <a:gd name="connsiteX39" fmla="*/ 1707087 w 2845193"/>
              <a:gd name="connsiteY39" fmla="*/ 1897425 h 3637583"/>
              <a:gd name="connsiteX40" fmla="*/ 1832037 w 2845193"/>
              <a:gd name="connsiteY40" fmla="*/ 1726063 h 3637583"/>
              <a:gd name="connsiteX41" fmla="*/ 1938623 w 2845193"/>
              <a:gd name="connsiteY41" fmla="*/ 1492832 h 3637583"/>
              <a:gd name="connsiteX42" fmla="*/ 1964452 w 2845193"/>
              <a:gd name="connsiteY42" fmla="*/ 1293260 h 3637583"/>
              <a:gd name="connsiteX43" fmla="*/ 1958156 w 2845193"/>
              <a:gd name="connsiteY43" fmla="*/ 1026370 h 3637583"/>
              <a:gd name="connsiteX44" fmla="*/ 1865009 w 2845193"/>
              <a:gd name="connsiteY44" fmla="*/ 701847 h 3637583"/>
              <a:gd name="connsiteX45" fmla="*/ 1743448 w 2845193"/>
              <a:gd name="connsiteY45" fmla="*/ 433263 h 3637583"/>
              <a:gd name="connsiteX46" fmla="*/ 1605423 w 2845193"/>
              <a:gd name="connsiteY46" fmla="*/ 261054 h 3637583"/>
              <a:gd name="connsiteX47" fmla="*/ 1399074 w 2845193"/>
              <a:gd name="connsiteY47" fmla="*/ 88844 h 3637583"/>
              <a:gd name="connsiteX48" fmla="*/ 1189290 w 2845193"/>
              <a:gd name="connsiteY48" fmla="*/ 6070 h 3637583"/>
              <a:gd name="connsiteX49" fmla="*/ 993954 w 2845193"/>
              <a:gd name="connsiteY49" fmla="*/ 8612 h 3637583"/>
              <a:gd name="connsiteX50" fmla="*/ 828041 w 2845193"/>
              <a:gd name="connsiteY50" fmla="*/ 51635 h 3637583"/>
              <a:gd name="connsiteX51" fmla="*/ 681338 w 2845193"/>
              <a:gd name="connsiteY51" fmla="*/ 173517 h 3637583"/>
              <a:gd name="connsiteX52" fmla="*/ 584437 w 2845193"/>
              <a:gd name="connsiteY52" fmla="*/ 311542 h 3637583"/>
              <a:gd name="connsiteX53" fmla="*/ 500290 w 2845193"/>
              <a:gd name="connsiteY53" fmla="*/ 496666 h 3637583"/>
              <a:gd name="connsiteX54" fmla="*/ 414448 w 2845193"/>
              <a:gd name="connsiteY54" fmla="*/ 599863 h 3637583"/>
              <a:gd name="connsiteX55" fmla="*/ 330462 w 2845193"/>
              <a:gd name="connsiteY55" fmla="*/ 804359 h 3637583"/>
              <a:gd name="connsiteX56" fmla="*/ 298497 w 2845193"/>
              <a:gd name="connsiteY56" fmla="*/ 974186 h 3637583"/>
              <a:gd name="connsiteX57" fmla="*/ 281507 w 2845193"/>
              <a:gd name="connsiteY57" fmla="*/ 1248381 h 3637583"/>
              <a:gd name="connsiteX58" fmla="*/ 309556 w 2845193"/>
              <a:gd name="connsiteY58" fmla="*/ 1472774 h 3637583"/>
              <a:gd name="connsiteX59" fmla="*/ 353426 w 2845193"/>
              <a:gd name="connsiteY59" fmla="*/ 1628314 h 3637583"/>
              <a:gd name="connsiteX60" fmla="*/ 415982 w 2845193"/>
              <a:gd name="connsiteY60" fmla="*/ 1721300 h 3637583"/>
              <a:gd name="connsiteX0" fmla="*/ 415982 w 2845193"/>
              <a:gd name="connsiteY0" fmla="*/ 1721300 h 3637583"/>
              <a:gd name="connsiteX1" fmla="*/ 289337 w 2845193"/>
              <a:gd name="connsiteY1" fmla="*/ 1847463 h 3637583"/>
              <a:gd name="connsiteX2" fmla="*/ 162853 w 2845193"/>
              <a:gd name="connsiteY2" fmla="*/ 2005546 h 3637583"/>
              <a:gd name="connsiteX3" fmla="*/ 27210 w 2845193"/>
              <a:gd name="connsiteY3" fmla="*/ 2330228 h 3637583"/>
              <a:gd name="connsiteX4" fmla="*/ 8 w 2845193"/>
              <a:gd name="connsiteY4" fmla="*/ 2667665 h 3637583"/>
              <a:gd name="connsiteX5" fmla="*/ 90612 w 2845193"/>
              <a:gd name="connsiteY5" fmla="*/ 3088401 h 3637583"/>
              <a:gd name="connsiteX6" fmla="*/ 273355 w 2845193"/>
              <a:gd name="connsiteY6" fmla="*/ 3356138 h 3637583"/>
              <a:gd name="connsiteX7" fmla="*/ 524262 w 2845193"/>
              <a:gd name="connsiteY7" fmla="*/ 3582911 h 3637583"/>
              <a:gd name="connsiteX8" fmla="*/ 771942 w 2845193"/>
              <a:gd name="connsiteY8" fmla="*/ 3637476 h 3637583"/>
              <a:gd name="connsiteX9" fmla="*/ 1008402 w 2845193"/>
              <a:gd name="connsiteY9" fmla="*/ 3543803 h 3637583"/>
              <a:gd name="connsiteX10" fmla="*/ 1242642 w 2845193"/>
              <a:gd name="connsiteY10" fmla="*/ 3341851 h 3637583"/>
              <a:gd name="connsiteX11" fmla="*/ 1339542 w 2845193"/>
              <a:gd name="connsiteY11" fmla="*/ 3214358 h 3637583"/>
              <a:gd name="connsiteX12" fmla="*/ 1414690 w 2845193"/>
              <a:gd name="connsiteY12" fmla="*/ 3071571 h 3637583"/>
              <a:gd name="connsiteX13" fmla="*/ 1571765 w 2845193"/>
              <a:gd name="connsiteY13" fmla="*/ 3352062 h 3637583"/>
              <a:gd name="connsiteX14" fmla="*/ 1796157 w 2845193"/>
              <a:gd name="connsiteY14" fmla="*/ 3520357 h 3637583"/>
              <a:gd name="connsiteX15" fmla="*/ 2104697 w 2845193"/>
              <a:gd name="connsiteY15" fmla="*/ 3558939 h 3637583"/>
              <a:gd name="connsiteX16" fmla="*/ 2269076 w 2845193"/>
              <a:gd name="connsiteY16" fmla="*/ 3511679 h 3637583"/>
              <a:gd name="connsiteX17" fmla="*/ 2385188 w 2845193"/>
              <a:gd name="connsiteY17" fmla="*/ 3419380 h 3637583"/>
              <a:gd name="connsiteX18" fmla="*/ 2435676 w 2845193"/>
              <a:gd name="connsiteY18" fmla="*/ 3363282 h 3637583"/>
              <a:gd name="connsiteX19" fmla="*/ 2520671 w 2845193"/>
              <a:gd name="connsiteY19" fmla="*/ 3284744 h 3637583"/>
              <a:gd name="connsiteX20" fmla="*/ 2598361 w 2845193"/>
              <a:gd name="connsiteY20" fmla="*/ 3138889 h 3637583"/>
              <a:gd name="connsiteX21" fmla="*/ 2665679 w 2845193"/>
              <a:gd name="connsiteY21" fmla="*/ 3065961 h 3637583"/>
              <a:gd name="connsiteX22" fmla="*/ 2718548 w 2845193"/>
              <a:gd name="connsiteY22" fmla="*/ 2903116 h 3637583"/>
              <a:gd name="connsiteX23" fmla="*/ 2761046 w 2845193"/>
              <a:gd name="connsiteY23" fmla="*/ 2847179 h 3637583"/>
              <a:gd name="connsiteX24" fmla="*/ 2822754 w 2845193"/>
              <a:gd name="connsiteY24" fmla="*/ 2734982 h 3637583"/>
              <a:gd name="connsiteX25" fmla="*/ 2845193 w 2845193"/>
              <a:gd name="connsiteY25" fmla="*/ 2493760 h 3637583"/>
              <a:gd name="connsiteX26" fmla="*/ 2812381 w 2845193"/>
              <a:gd name="connsiteY26" fmla="*/ 2266139 h 3637583"/>
              <a:gd name="connsiteX27" fmla="*/ 2643239 w 2845193"/>
              <a:gd name="connsiteY27" fmla="*/ 1949608 h 3637583"/>
              <a:gd name="connsiteX28" fmla="*/ 2519823 w 2845193"/>
              <a:gd name="connsiteY28" fmla="*/ 1758874 h 3637583"/>
              <a:gd name="connsiteX29" fmla="*/ 2347452 w 2845193"/>
              <a:gd name="connsiteY29" fmla="*/ 1598410 h 3637583"/>
              <a:gd name="connsiteX30" fmla="*/ 2188844 w 2845193"/>
              <a:gd name="connsiteY30" fmla="*/ 1540092 h 3637583"/>
              <a:gd name="connsiteX31" fmla="*/ 2055217 w 2845193"/>
              <a:gd name="connsiteY31" fmla="*/ 1551311 h 3637583"/>
              <a:gd name="connsiteX32" fmla="*/ 1925987 w 2845193"/>
              <a:gd name="connsiteY32" fmla="*/ 1632595 h 3637583"/>
              <a:gd name="connsiteX33" fmla="*/ 1795631 w 2845193"/>
              <a:gd name="connsiteY33" fmla="*/ 1835191 h 3637583"/>
              <a:gd name="connsiteX34" fmla="*/ 1584839 w 2845193"/>
              <a:gd name="connsiteY34" fmla="*/ 2073186 h 3637583"/>
              <a:gd name="connsiteX35" fmla="*/ 1470788 w 2845193"/>
              <a:gd name="connsiteY35" fmla="*/ 2224489 h 3637583"/>
              <a:gd name="connsiteX36" fmla="*/ 1376955 w 2845193"/>
              <a:gd name="connsiteY36" fmla="*/ 2331236 h 3637583"/>
              <a:gd name="connsiteX37" fmla="*/ 1336152 w 2845193"/>
              <a:gd name="connsiteY37" fmla="*/ 2168391 h 3637583"/>
              <a:gd name="connsiteX38" fmla="*/ 1516192 w 2845193"/>
              <a:gd name="connsiteY38" fmla="*/ 2067940 h 3637583"/>
              <a:gd name="connsiteX39" fmla="*/ 1707087 w 2845193"/>
              <a:gd name="connsiteY39" fmla="*/ 1897425 h 3637583"/>
              <a:gd name="connsiteX40" fmla="*/ 1832037 w 2845193"/>
              <a:gd name="connsiteY40" fmla="*/ 1726063 h 3637583"/>
              <a:gd name="connsiteX41" fmla="*/ 1938623 w 2845193"/>
              <a:gd name="connsiteY41" fmla="*/ 1492832 h 3637583"/>
              <a:gd name="connsiteX42" fmla="*/ 1964452 w 2845193"/>
              <a:gd name="connsiteY42" fmla="*/ 1293260 h 3637583"/>
              <a:gd name="connsiteX43" fmla="*/ 1958156 w 2845193"/>
              <a:gd name="connsiteY43" fmla="*/ 1026370 h 3637583"/>
              <a:gd name="connsiteX44" fmla="*/ 1865009 w 2845193"/>
              <a:gd name="connsiteY44" fmla="*/ 701847 h 3637583"/>
              <a:gd name="connsiteX45" fmla="*/ 1743448 w 2845193"/>
              <a:gd name="connsiteY45" fmla="*/ 433263 h 3637583"/>
              <a:gd name="connsiteX46" fmla="*/ 1605423 w 2845193"/>
              <a:gd name="connsiteY46" fmla="*/ 261054 h 3637583"/>
              <a:gd name="connsiteX47" fmla="*/ 1399074 w 2845193"/>
              <a:gd name="connsiteY47" fmla="*/ 88844 h 3637583"/>
              <a:gd name="connsiteX48" fmla="*/ 1189290 w 2845193"/>
              <a:gd name="connsiteY48" fmla="*/ 6070 h 3637583"/>
              <a:gd name="connsiteX49" fmla="*/ 993954 w 2845193"/>
              <a:gd name="connsiteY49" fmla="*/ 8612 h 3637583"/>
              <a:gd name="connsiteX50" fmla="*/ 828041 w 2845193"/>
              <a:gd name="connsiteY50" fmla="*/ 51635 h 3637583"/>
              <a:gd name="connsiteX51" fmla="*/ 681338 w 2845193"/>
              <a:gd name="connsiteY51" fmla="*/ 173517 h 3637583"/>
              <a:gd name="connsiteX52" fmla="*/ 584437 w 2845193"/>
              <a:gd name="connsiteY52" fmla="*/ 311542 h 3637583"/>
              <a:gd name="connsiteX53" fmla="*/ 500290 w 2845193"/>
              <a:gd name="connsiteY53" fmla="*/ 496666 h 3637583"/>
              <a:gd name="connsiteX54" fmla="*/ 414448 w 2845193"/>
              <a:gd name="connsiteY54" fmla="*/ 599863 h 3637583"/>
              <a:gd name="connsiteX55" fmla="*/ 330462 w 2845193"/>
              <a:gd name="connsiteY55" fmla="*/ 804359 h 3637583"/>
              <a:gd name="connsiteX56" fmla="*/ 298497 w 2845193"/>
              <a:gd name="connsiteY56" fmla="*/ 974186 h 3637583"/>
              <a:gd name="connsiteX57" fmla="*/ 281507 w 2845193"/>
              <a:gd name="connsiteY57" fmla="*/ 1248381 h 3637583"/>
              <a:gd name="connsiteX58" fmla="*/ 309556 w 2845193"/>
              <a:gd name="connsiteY58" fmla="*/ 1472774 h 3637583"/>
              <a:gd name="connsiteX59" fmla="*/ 353426 w 2845193"/>
              <a:gd name="connsiteY59" fmla="*/ 1628314 h 3637583"/>
              <a:gd name="connsiteX60" fmla="*/ 415982 w 2845193"/>
              <a:gd name="connsiteY60" fmla="*/ 1721300 h 3637583"/>
              <a:gd name="connsiteX0" fmla="*/ 415982 w 2845193"/>
              <a:gd name="connsiteY0" fmla="*/ 1721300 h 3637583"/>
              <a:gd name="connsiteX1" fmla="*/ 289337 w 2845193"/>
              <a:gd name="connsiteY1" fmla="*/ 1847463 h 3637583"/>
              <a:gd name="connsiteX2" fmla="*/ 162853 w 2845193"/>
              <a:gd name="connsiteY2" fmla="*/ 2005546 h 3637583"/>
              <a:gd name="connsiteX3" fmla="*/ 27210 w 2845193"/>
              <a:gd name="connsiteY3" fmla="*/ 2330228 h 3637583"/>
              <a:gd name="connsiteX4" fmla="*/ 8 w 2845193"/>
              <a:gd name="connsiteY4" fmla="*/ 2667665 h 3637583"/>
              <a:gd name="connsiteX5" fmla="*/ 90612 w 2845193"/>
              <a:gd name="connsiteY5" fmla="*/ 3088401 h 3637583"/>
              <a:gd name="connsiteX6" fmla="*/ 273355 w 2845193"/>
              <a:gd name="connsiteY6" fmla="*/ 3356138 h 3637583"/>
              <a:gd name="connsiteX7" fmla="*/ 524262 w 2845193"/>
              <a:gd name="connsiteY7" fmla="*/ 3582911 h 3637583"/>
              <a:gd name="connsiteX8" fmla="*/ 771942 w 2845193"/>
              <a:gd name="connsiteY8" fmla="*/ 3637476 h 3637583"/>
              <a:gd name="connsiteX9" fmla="*/ 1008402 w 2845193"/>
              <a:gd name="connsiteY9" fmla="*/ 3543803 h 3637583"/>
              <a:gd name="connsiteX10" fmla="*/ 1242642 w 2845193"/>
              <a:gd name="connsiteY10" fmla="*/ 3341851 h 3637583"/>
              <a:gd name="connsiteX11" fmla="*/ 1339542 w 2845193"/>
              <a:gd name="connsiteY11" fmla="*/ 3214358 h 3637583"/>
              <a:gd name="connsiteX12" fmla="*/ 1414690 w 2845193"/>
              <a:gd name="connsiteY12" fmla="*/ 3071571 h 3637583"/>
              <a:gd name="connsiteX13" fmla="*/ 1571765 w 2845193"/>
              <a:gd name="connsiteY13" fmla="*/ 3352062 h 3637583"/>
              <a:gd name="connsiteX14" fmla="*/ 1796157 w 2845193"/>
              <a:gd name="connsiteY14" fmla="*/ 3520357 h 3637583"/>
              <a:gd name="connsiteX15" fmla="*/ 2104697 w 2845193"/>
              <a:gd name="connsiteY15" fmla="*/ 3558939 h 3637583"/>
              <a:gd name="connsiteX16" fmla="*/ 2269076 w 2845193"/>
              <a:gd name="connsiteY16" fmla="*/ 3511679 h 3637583"/>
              <a:gd name="connsiteX17" fmla="*/ 2385188 w 2845193"/>
              <a:gd name="connsiteY17" fmla="*/ 3419380 h 3637583"/>
              <a:gd name="connsiteX18" fmla="*/ 2435676 w 2845193"/>
              <a:gd name="connsiteY18" fmla="*/ 3363282 h 3637583"/>
              <a:gd name="connsiteX19" fmla="*/ 2520671 w 2845193"/>
              <a:gd name="connsiteY19" fmla="*/ 3284744 h 3637583"/>
              <a:gd name="connsiteX20" fmla="*/ 2598361 w 2845193"/>
              <a:gd name="connsiteY20" fmla="*/ 3138889 h 3637583"/>
              <a:gd name="connsiteX21" fmla="*/ 2665679 w 2845193"/>
              <a:gd name="connsiteY21" fmla="*/ 3065961 h 3637583"/>
              <a:gd name="connsiteX22" fmla="*/ 2718548 w 2845193"/>
              <a:gd name="connsiteY22" fmla="*/ 2903116 h 3637583"/>
              <a:gd name="connsiteX23" fmla="*/ 2761046 w 2845193"/>
              <a:gd name="connsiteY23" fmla="*/ 2847179 h 3637583"/>
              <a:gd name="connsiteX24" fmla="*/ 2822754 w 2845193"/>
              <a:gd name="connsiteY24" fmla="*/ 2734982 h 3637583"/>
              <a:gd name="connsiteX25" fmla="*/ 2845193 w 2845193"/>
              <a:gd name="connsiteY25" fmla="*/ 2493760 h 3637583"/>
              <a:gd name="connsiteX26" fmla="*/ 2812381 w 2845193"/>
              <a:gd name="connsiteY26" fmla="*/ 2266139 h 3637583"/>
              <a:gd name="connsiteX27" fmla="*/ 2643239 w 2845193"/>
              <a:gd name="connsiteY27" fmla="*/ 1949608 h 3637583"/>
              <a:gd name="connsiteX28" fmla="*/ 2519823 w 2845193"/>
              <a:gd name="connsiteY28" fmla="*/ 1758874 h 3637583"/>
              <a:gd name="connsiteX29" fmla="*/ 2347452 w 2845193"/>
              <a:gd name="connsiteY29" fmla="*/ 1598410 h 3637583"/>
              <a:gd name="connsiteX30" fmla="*/ 2188844 w 2845193"/>
              <a:gd name="connsiteY30" fmla="*/ 1540092 h 3637583"/>
              <a:gd name="connsiteX31" fmla="*/ 2055217 w 2845193"/>
              <a:gd name="connsiteY31" fmla="*/ 1551311 h 3637583"/>
              <a:gd name="connsiteX32" fmla="*/ 1925987 w 2845193"/>
              <a:gd name="connsiteY32" fmla="*/ 1632595 h 3637583"/>
              <a:gd name="connsiteX33" fmla="*/ 1795631 w 2845193"/>
              <a:gd name="connsiteY33" fmla="*/ 1835191 h 3637583"/>
              <a:gd name="connsiteX34" fmla="*/ 1584839 w 2845193"/>
              <a:gd name="connsiteY34" fmla="*/ 2073186 h 3637583"/>
              <a:gd name="connsiteX35" fmla="*/ 1470788 w 2845193"/>
              <a:gd name="connsiteY35" fmla="*/ 2224489 h 3637583"/>
              <a:gd name="connsiteX36" fmla="*/ 1376955 w 2845193"/>
              <a:gd name="connsiteY36" fmla="*/ 2331236 h 3637583"/>
              <a:gd name="connsiteX37" fmla="*/ 1336152 w 2845193"/>
              <a:gd name="connsiteY37" fmla="*/ 2168391 h 3637583"/>
              <a:gd name="connsiteX38" fmla="*/ 1516192 w 2845193"/>
              <a:gd name="connsiteY38" fmla="*/ 2067940 h 3637583"/>
              <a:gd name="connsiteX39" fmla="*/ 1707087 w 2845193"/>
              <a:gd name="connsiteY39" fmla="*/ 1897425 h 3637583"/>
              <a:gd name="connsiteX40" fmla="*/ 1832037 w 2845193"/>
              <a:gd name="connsiteY40" fmla="*/ 1726063 h 3637583"/>
              <a:gd name="connsiteX41" fmla="*/ 1938623 w 2845193"/>
              <a:gd name="connsiteY41" fmla="*/ 1492832 h 3637583"/>
              <a:gd name="connsiteX42" fmla="*/ 1964452 w 2845193"/>
              <a:gd name="connsiteY42" fmla="*/ 1293260 h 3637583"/>
              <a:gd name="connsiteX43" fmla="*/ 1958156 w 2845193"/>
              <a:gd name="connsiteY43" fmla="*/ 1026370 h 3637583"/>
              <a:gd name="connsiteX44" fmla="*/ 1865009 w 2845193"/>
              <a:gd name="connsiteY44" fmla="*/ 701847 h 3637583"/>
              <a:gd name="connsiteX45" fmla="*/ 1743448 w 2845193"/>
              <a:gd name="connsiteY45" fmla="*/ 433263 h 3637583"/>
              <a:gd name="connsiteX46" fmla="*/ 1605423 w 2845193"/>
              <a:gd name="connsiteY46" fmla="*/ 261054 h 3637583"/>
              <a:gd name="connsiteX47" fmla="*/ 1399074 w 2845193"/>
              <a:gd name="connsiteY47" fmla="*/ 88844 h 3637583"/>
              <a:gd name="connsiteX48" fmla="*/ 1189290 w 2845193"/>
              <a:gd name="connsiteY48" fmla="*/ 6070 h 3637583"/>
              <a:gd name="connsiteX49" fmla="*/ 993954 w 2845193"/>
              <a:gd name="connsiteY49" fmla="*/ 8612 h 3637583"/>
              <a:gd name="connsiteX50" fmla="*/ 828041 w 2845193"/>
              <a:gd name="connsiteY50" fmla="*/ 51635 h 3637583"/>
              <a:gd name="connsiteX51" fmla="*/ 681338 w 2845193"/>
              <a:gd name="connsiteY51" fmla="*/ 173517 h 3637583"/>
              <a:gd name="connsiteX52" fmla="*/ 584437 w 2845193"/>
              <a:gd name="connsiteY52" fmla="*/ 311542 h 3637583"/>
              <a:gd name="connsiteX53" fmla="*/ 500290 w 2845193"/>
              <a:gd name="connsiteY53" fmla="*/ 496666 h 3637583"/>
              <a:gd name="connsiteX54" fmla="*/ 414448 w 2845193"/>
              <a:gd name="connsiteY54" fmla="*/ 599863 h 3637583"/>
              <a:gd name="connsiteX55" fmla="*/ 330462 w 2845193"/>
              <a:gd name="connsiteY55" fmla="*/ 804359 h 3637583"/>
              <a:gd name="connsiteX56" fmla="*/ 298497 w 2845193"/>
              <a:gd name="connsiteY56" fmla="*/ 974186 h 3637583"/>
              <a:gd name="connsiteX57" fmla="*/ 281507 w 2845193"/>
              <a:gd name="connsiteY57" fmla="*/ 1248381 h 3637583"/>
              <a:gd name="connsiteX58" fmla="*/ 309556 w 2845193"/>
              <a:gd name="connsiteY58" fmla="*/ 1472774 h 3637583"/>
              <a:gd name="connsiteX59" fmla="*/ 353426 w 2845193"/>
              <a:gd name="connsiteY59" fmla="*/ 1628314 h 3637583"/>
              <a:gd name="connsiteX60" fmla="*/ 415982 w 2845193"/>
              <a:gd name="connsiteY60" fmla="*/ 1721300 h 3637583"/>
              <a:gd name="connsiteX0" fmla="*/ 415982 w 2845193"/>
              <a:gd name="connsiteY0" fmla="*/ 1721300 h 3637583"/>
              <a:gd name="connsiteX1" fmla="*/ 289337 w 2845193"/>
              <a:gd name="connsiteY1" fmla="*/ 1847463 h 3637583"/>
              <a:gd name="connsiteX2" fmla="*/ 162853 w 2845193"/>
              <a:gd name="connsiteY2" fmla="*/ 2005546 h 3637583"/>
              <a:gd name="connsiteX3" fmla="*/ 27210 w 2845193"/>
              <a:gd name="connsiteY3" fmla="*/ 2330228 h 3637583"/>
              <a:gd name="connsiteX4" fmla="*/ 8 w 2845193"/>
              <a:gd name="connsiteY4" fmla="*/ 2667665 h 3637583"/>
              <a:gd name="connsiteX5" fmla="*/ 90612 w 2845193"/>
              <a:gd name="connsiteY5" fmla="*/ 3088401 h 3637583"/>
              <a:gd name="connsiteX6" fmla="*/ 273355 w 2845193"/>
              <a:gd name="connsiteY6" fmla="*/ 3356138 h 3637583"/>
              <a:gd name="connsiteX7" fmla="*/ 524262 w 2845193"/>
              <a:gd name="connsiteY7" fmla="*/ 3582911 h 3637583"/>
              <a:gd name="connsiteX8" fmla="*/ 771942 w 2845193"/>
              <a:gd name="connsiteY8" fmla="*/ 3637476 h 3637583"/>
              <a:gd name="connsiteX9" fmla="*/ 1008402 w 2845193"/>
              <a:gd name="connsiteY9" fmla="*/ 3543803 h 3637583"/>
              <a:gd name="connsiteX10" fmla="*/ 1242642 w 2845193"/>
              <a:gd name="connsiteY10" fmla="*/ 3341851 h 3637583"/>
              <a:gd name="connsiteX11" fmla="*/ 1339542 w 2845193"/>
              <a:gd name="connsiteY11" fmla="*/ 3214358 h 3637583"/>
              <a:gd name="connsiteX12" fmla="*/ 1414690 w 2845193"/>
              <a:gd name="connsiteY12" fmla="*/ 3071571 h 3637583"/>
              <a:gd name="connsiteX13" fmla="*/ 1571765 w 2845193"/>
              <a:gd name="connsiteY13" fmla="*/ 3352062 h 3637583"/>
              <a:gd name="connsiteX14" fmla="*/ 1796157 w 2845193"/>
              <a:gd name="connsiteY14" fmla="*/ 3520357 h 3637583"/>
              <a:gd name="connsiteX15" fmla="*/ 2104697 w 2845193"/>
              <a:gd name="connsiteY15" fmla="*/ 3558939 h 3637583"/>
              <a:gd name="connsiteX16" fmla="*/ 2269076 w 2845193"/>
              <a:gd name="connsiteY16" fmla="*/ 3511679 h 3637583"/>
              <a:gd name="connsiteX17" fmla="*/ 2385188 w 2845193"/>
              <a:gd name="connsiteY17" fmla="*/ 3419380 h 3637583"/>
              <a:gd name="connsiteX18" fmla="*/ 2435676 w 2845193"/>
              <a:gd name="connsiteY18" fmla="*/ 3363282 h 3637583"/>
              <a:gd name="connsiteX19" fmla="*/ 2520671 w 2845193"/>
              <a:gd name="connsiteY19" fmla="*/ 3284744 h 3637583"/>
              <a:gd name="connsiteX20" fmla="*/ 2598361 w 2845193"/>
              <a:gd name="connsiteY20" fmla="*/ 3138889 h 3637583"/>
              <a:gd name="connsiteX21" fmla="*/ 2665679 w 2845193"/>
              <a:gd name="connsiteY21" fmla="*/ 3065961 h 3637583"/>
              <a:gd name="connsiteX22" fmla="*/ 2718548 w 2845193"/>
              <a:gd name="connsiteY22" fmla="*/ 2903116 h 3637583"/>
              <a:gd name="connsiteX23" fmla="*/ 2761046 w 2845193"/>
              <a:gd name="connsiteY23" fmla="*/ 2847179 h 3637583"/>
              <a:gd name="connsiteX24" fmla="*/ 2822754 w 2845193"/>
              <a:gd name="connsiteY24" fmla="*/ 2734982 h 3637583"/>
              <a:gd name="connsiteX25" fmla="*/ 2845193 w 2845193"/>
              <a:gd name="connsiteY25" fmla="*/ 2493760 h 3637583"/>
              <a:gd name="connsiteX26" fmla="*/ 2812381 w 2845193"/>
              <a:gd name="connsiteY26" fmla="*/ 2266139 h 3637583"/>
              <a:gd name="connsiteX27" fmla="*/ 2664670 w 2845193"/>
              <a:gd name="connsiteY27" fmla="*/ 1940083 h 3637583"/>
              <a:gd name="connsiteX28" fmla="*/ 2519823 w 2845193"/>
              <a:gd name="connsiteY28" fmla="*/ 1758874 h 3637583"/>
              <a:gd name="connsiteX29" fmla="*/ 2347452 w 2845193"/>
              <a:gd name="connsiteY29" fmla="*/ 1598410 h 3637583"/>
              <a:gd name="connsiteX30" fmla="*/ 2188844 w 2845193"/>
              <a:gd name="connsiteY30" fmla="*/ 1540092 h 3637583"/>
              <a:gd name="connsiteX31" fmla="*/ 2055217 w 2845193"/>
              <a:gd name="connsiteY31" fmla="*/ 1551311 h 3637583"/>
              <a:gd name="connsiteX32" fmla="*/ 1925987 w 2845193"/>
              <a:gd name="connsiteY32" fmla="*/ 1632595 h 3637583"/>
              <a:gd name="connsiteX33" fmla="*/ 1795631 w 2845193"/>
              <a:gd name="connsiteY33" fmla="*/ 1835191 h 3637583"/>
              <a:gd name="connsiteX34" fmla="*/ 1584839 w 2845193"/>
              <a:gd name="connsiteY34" fmla="*/ 2073186 h 3637583"/>
              <a:gd name="connsiteX35" fmla="*/ 1470788 w 2845193"/>
              <a:gd name="connsiteY35" fmla="*/ 2224489 h 3637583"/>
              <a:gd name="connsiteX36" fmla="*/ 1376955 w 2845193"/>
              <a:gd name="connsiteY36" fmla="*/ 2331236 h 3637583"/>
              <a:gd name="connsiteX37" fmla="*/ 1336152 w 2845193"/>
              <a:gd name="connsiteY37" fmla="*/ 2168391 h 3637583"/>
              <a:gd name="connsiteX38" fmla="*/ 1516192 w 2845193"/>
              <a:gd name="connsiteY38" fmla="*/ 2067940 h 3637583"/>
              <a:gd name="connsiteX39" fmla="*/ 1707087 w 2845193"/>
              <a:gd name="connsiteY39" fmla="*/ 1897425 h 3637583"/>
              <a:gd name="connsiteX40" fmla="*/ 1832037 w 2845193"/>
              <a:gd name="connsiteY40" fmla="*/ 1726063 h 3637583"/>
              <a:gd name="connsiteX41" fmla="*/ 1938623 w 2845193"/>
              <a:gd name="connsiteY41" fmla="*/ 1492832 h 3637583"/>
              <a:gd name="connsiteX42" fmla="*/ 1964452 w 2845193"/>
              <a:gd name="connsiteY42" fmla="*/ 1293260 h 3637583"/>
              <a:gd name="connsiteX43" fmla="*/ 1958156 w 2845193"/>
              <a:gd name="connsiteY43" fmla="*/ 1026370 h 3637583"/>
              <a:gd name="connsiteX44" fmla="*/ 1865009 w 2845193"/>
              <a:gd name="connsiteY44" fmla="*/ 701847 h 3637583"/>
              <a:gd name="connsiteX45" fmla="*/ 1743448 w 2845193"/>
              <a:gd name="connsiteY45" fmla="*/ 433263 h 3637583"/>
              <a:gd name="connsiteX46" fmla="*/ 1605423 w 2845193"/>
              <a:gd name="connsiteY46" fmla="*/ 261054 h 3637583"/>
              <a:gd name="connsiteX47" fmla="*/ 1399074 w 2845193"/>
              <a:gd name="connsiteY47" fmla="*/ 88844 h 3637583"/>
              <a:gd name="connsiteX48" fmla="*/ 1189290 w 2845193"/>
              <a:gd name="connsiteY48" fmla="*/ 6070 h 3637583"/>
              <a:gd name="connsiteX49" fmla="*/ 993954 w 2845193"/>
              <a:gd name="connsiteY49" fmla="*/ 8612 h 3637583"/>
              <a:gd name="connsiteX50" fmla="*/ 828041 w 2845193"/>
              <a:gd name="connsiteY50" fmla="*/ 51635 h 3637583"/>
              <a:gd name="connsiteX51" fmla="*/ 681338 w 2845193"/>
              <a:gd name="connsiteY51" fmla="*/ 173517 h 3637583"/>
              <a:gd name="connsiteX52" fmla="*/ 584437 w 2845193"/>
              <a:gd name="connsiteY52" fmla="*/ 311542 h 3637583"/>
              <a:gd name="connsiteX53" fmla="*/ 500290 w 2845193"/>
              <a:gd name="connsiteY53" fmla="*/ 496666 h 3637583"/>
              <a:gd name="connsiteX54" fmla="*/ 414448 w 2845193"/>
              <a:gd name="connsiteY54" fmla="*/ 599863 h 3637583"/>
              <a:gd name="connsiteX55" fmla="*/ 330462 w 2845193"/>
              <a:gd name="connsiteY55" fmla="*/ 804359 h 3637583"/>
              <a:gd name="connsiteX56" fmla="*/ 298497 w 2845193"/>
              <a:gd name="connsiteY56" fmla="*/ 974186 h 3637583"/>
              <a:gd name="connsiteX57" fmla="*/ 281507 w 2845193"/>
              <a:gd name="connsiteY57" fmla="*/ 1248381 h 3637583"/>
              <a:gd name="connsiteX58" fmla="*/ 309556 w 2845193"/>
              <a:gd name="connsiteY58" fmla="*/ 1472774 h 3637583"/>
              <a:gd name="connsiteX59" fmla="*/ 353426 w 2845193"/>
              <a:gd name="connsiteY59" fmla="*/ 1628314 h 3637583"/>
              <a:gd name="connsiteX60" fmla="*/ 415982 w 2845193"/>
              <a:gd name="connsiteY60" fmla="*/ 1721300 h 3637583"/>
              <a:gd name="connsiteX0" fmla="*/ 415982 w 2845193"/>
              <a:gd name="connsiteY0" fmla="*/ 1721300 h 3637583"/>
              <a:gd name="connsiteX1" fmla="*/ 289337 w 2845193"/>
              <a:gd name="connsiteY1" fmla="*/ 1847463 h 3637583"/>
              <a:gd name="connsiteX2" fmla="*/ 162853 w 2845193"/>
              <a:gd name="connsiteY2" fmla="*/ 2005546 h 3637583"/>
              <a:gd name="connsiteX3" fmla="*/ 27210 w 2845193"/>
              <a:gd name="connsiteY3" fmla="*/ 2330228 h 3637583"/>
              <a:gd name="connsiteX4" fmla="*/ 8 w 2845193"/>
              <a:gd name="connsiteY4" fmla="*/ 2667665 h 3637583"/>
              <a:gd name="connsiteX5" fmla="*/ 90612 w 2845193"/>
              <a:gd name="connsiteY5" fmla="*/ 3088401 h 3637583"/>
              <a:gd name="connsiteX6" fmla="*/ 273355 w 2845193"/>
              <a:gd name="connsiteY6" fmla="*/ 3356138 h 3637583"/>
              <a:gd name="connsiteX7" fmla="*/ 524262 w 2845193"/>
              <a:gd name="connsiteY7" fmla="*/ 3582911 h 3637583"/>
              <a:gd name="connsiteX8" fmla="*/ 771942 w 2845193"/>
              <a:gd name="connsiteY8" fmla="*/ 3637476 h 3637583"/>
              <a:gd name="connsiteX9" fmla="*/ 1008402 w 2845193"/>
              <a:gd name="connsiteY9" fmla="*/ 3543803 h 3637583"/>
              <a:gd name="connsiteX10" fmla="*/ 1242642 w 2845193"/>
              <a:gd name="connsiteY10" fmla="*/ 3341851 h 3637583"/>
              <a:gd name="connsiteX11" fmla="*/ 1339542 w 2845193"/>
              <a:gd name="connsiteY11" fmla="*/ 3214358 h 3637583"/>
              <a:gd name="connsiteX12" fmla="*/ 1414690 w 2845193"/>
              <a:gd name="connsiteY12" fmla="*/ 3071571 h 3637583"/>
              <a:gd name="connsiteX13" fmla="*/ 1571765 w 2845193"/>
              <a:gd name="connsiteY13" fmla="*/ 3352062 h 3637583"/>
              <a:gd name="connsiteX14" fmla="*/ 1796157 w 2845193"/>
              <a:gd name="connsiteY14" fmla="*/ 3520357 h 3637583"/>
              <a:gd name="connsiteX15" fmla="*/ 2104697 w 2845193"/>
              <a:gd name="connsiteY15" fmla="*/ 3558939 h 3637583"/>
              <a:gd name="connsiteX16" fmla="*/ 2269076 w 2845193"/>
              <a:gd name="connsiteY16" fmla="*/ 3511679 h 3637583"/>
              <a:gd name="connsiteX17" fmla="*/ 2385188 w 2845193"/>
              <a:gd name="connsiteY17" fmla="*/ 3419380 h 3637583"/>
              <a:gd name="connsiteX18" fmla="*/ 2435676 w 2845193"/>
              <a:gd name="connsiteY18" fmla="*/ 3363282 h 3637583"/>
              <a:gd name="connsiteX19" fmla="*/ 2520671 w 2845193"/>
              <a:gd name="connsiteY19" fmla="*/ 3284744 h 3637583"/>
              <a:gd name="connsiteX20" fmla="*/ 2598361 w 2845193"/>
              <a:gd name="connsiteY20" fmla="*/ 3138889 h 3637583"/>
              <a:gd name="connsiteX21" fmla="*/ 2665679 w 2845193"/>
              <a:gd name="connsiteY21" fmla="*/ 3065961 h 3637583"/>
              <a:gd name="connsiteX22" fmla="*/ 2718548 w 2845193"/>
              <a:gd name="connsiteY22" fmla="*/ 2903116 h 3637583"/>
              <a:gd name="connsiteX23" fmla="*/ 2761046 w 2845193"/>
              <a:gd name="connsiteY23" fmla="*/ 2847179 h 3637583"/>
              <a:gd name="connsiteX24" fmla="*/ 2822754 w 2845193"/>
              <a:gd name="connsiteY24" fmla="*/ 2734982 h 3637583"/>
              <a:gd name="connsiteX25" fmla="*/ 2845193 w 2845193"/>
              <a:gd name="connsiteY25" fmla="*/ 2493760 h 3637583"/>
              <a:gd name="connsiteX26" fmla="*/ 2812381 w 2845193"/>
              <a:gd name="connsiteY26" fmla="*/ 2266139 h 3637583"/>
              <a:gd name="connsiteX27" fmla="*/ 2664670 w 2845193"/>
              <a:gd name="connsiteY27" fmla="*/ 1940083 h 3637583"/>
              <a:gd name="connsiteX28" fmla="*/ 2534110 w 2845193"/>
              <a:gd name="connsiteY28" fmla="*/ 1749349 h 3637583"/>
              <a:gd name="connsiteX29" fmla="*/ 2347452 w 2845193"/>
              <a:gd name="connsiteY29" fmla="*/ 1598410 h 3637583"/>
              <a:gd name="connsiteX30" fmla="*/ 2188844 w 2845193"/>
              <a:gd name="connsiteY30" fmla="*/ 1540092 h 3637583"/>
              <a:gd name="connsiteX31" fmla="*/ 2055217 w 2845193"/>
              <a:gd name="connsiteY31" fmla="*/ 1551311 h 3637583"/>
              <a:gd name="connsiteX32" fmla="*/ 1925987 w 2845193"/>
              <a:gd name="connsiteY32" fmla="*/ 1632595 h 3637583"/>
              <a:gd name="connsiteX33" fmla="*/ 1795631 w 2845193"/>
              <a:gd name="connsiteY33" fmla="*/ 1835191 h 3637583"/>
              <a:gd name="connsiteX34" fmla="*/ 1584839 w 2845193"/>
              <a:gd name="connsiteY34" fmla="*/ 2073186 h 3637583"/>
              <a:gd name="connsiteX35" fmla="*/ 1470788 w 2845193"/>
              <a:gd name="connsiteY35" fmla="*/ 2224489 h 3637583"/>
              <a:gd name="connsiteX36" fmla="*/ 1376955 w 2845193"/>
              <a:gd name="connsiteY36" fmla="*/ 2331236 h 3637583"/>
              <a:gd name="connsiteX37" fmla="*/ 1336152 w 2845193"/>
              <a:gd name="connsiteY37" fmla="*/ 2168391 h 3637583"/>
              <a:gd name="connsiteX38" fmla="*/ 1516192 w 2845193"/>
              <a:gd name="connsiteY38" fmla="*/ 2067940 h 3637583"/>
              <a:gd name="connsiteX39" fmla="*/ 1707087 w 2845193"/>
              <a:gd name="connsiteY39" fmla="*/ 1897425 h 3637583"/>
              <a:gd name="connsiteX40" fmla="*/ 1832037 w 2845193"/>
              <a:gd name="connsiteY40" fmla="*/ 1726063 h 3637583"/>
              <a:gd name="connsiteX41" fmla="*/ 1938623 w 2845193"/>
              <a:gd name="connsiteY41" fmla="*/ 1492832 h 3637583"/>
              <a:gd name="connsiteX42" fmla="*/ 1964452 w 2845193"/>
              <a:gd name="connsiteY42" fmla="*/ 1293260 h 3637583"/>
              <a:gd name="connsiteX43" fmla="*/ 1958156 w 2845193"/>
              <a:gd name="connsiteY43" fmla="*/ 1026370 h 3637583"/>
              <a:gd name="connsiteX44" fmla="*/ 1865009 w 2845193"/>
              <a:gd name="connsiteY44" fmla="*/ 701847 h 3637583"/>
              <a:gd name="connsiteX45" fmla="*/ 1743448 w 2845193"/>
              <a:gd name="connsiteY45" fmla="*/ 433263 h 3637583"/>
              <a:gd name="connsiteX46" fmla="*/ 1605423 w 2845193"/>
              <a:gd name="connsiteY46" fmla="*/ 261054 h 3637583"/>
              <a:gd name="connsiteX47" fmla="*/ 1399074 w 2845193"/>
              <a:gd name="connsiteY47" fmla="*/ 88844 h 3637583"/>
              <a:gd name="connsiteX48" fmla="*/ 1189290 w 2845193"/>
              <a:gd name="connsiteY48" fmla="*/ 6070 h 3637583"/>
              <a:gd name="connsiteX49" fmla="*/ 993954 w 2845193"/>
              <a:gd name="connsiteY49" fmla="*/ 8612 h 3637583"/>
              <a:gd name="connsiteX50" fmla="*/ 828041 w 2845193"/>
              <a:gd name="connsiteY50" fmla="*/ 51635 h 3637583"/>
              <a:gd name="connsiteX51" fmla="*/ 681338 w 2845193"/>
              <a:gd name="connsiteY51" fmla="*/ 173517 h 3637583"/>
              <a:gd name="connsiteX52" fmla="*/ 584437 w 2845193"/>
              <a:gd name="connsiteY52" fmla="*/ 311542 h 3637583"/>
              <a:gd name="connsiteX53" fmla="*/ 500290 w 2845193"/>
              <a:gd name="connsiteY53" fmla="*/ 496666 h 3637583"/>
              <a:gd name="connsiteX54" fmla="*/ 414448 w 2845193"/>
              <a:gd name="connsiteY54" fmla="*/ 599863 h 3637583"/>
              <a:gd name="connsiteX55" fmla="*/ 330462 w 2845193"/>
              <a:gd name="connsiteY55" fmla="*/ 804359 h 3637583"/>
              <a:gd name="connsiteX56" fmla="*/ 298497 w 2845193"/>
              <a:gd name="connsiteY56" fmla="*/ 974186 h 3637583"/>
              <a:gd name="connsiteX57" fmla="*/ 281507 w 2845193"/>
              <a:gd name="connsiteY57" fmla="*/ 1248381 h 3637583"/>
              <a:gd name="connsiteX58" fmla="*/ 309556 w 2845193"/>
              <a:gd name="connsiteY58" fmla="*/ 1472774 h 3637583"/>
              <a:gd name="connsiteX59" fmla="*/ 353426 w 2845193"/>
              <a:gd name="connsiteY59" fmla="*/ 1628314 h 3637583"/>
              <a:gd name="connsiteX60" fmla="*/ 415982 w 2845193"/>
              <a:gd name="connsiteY60" fmla="*/ 1721300 h 3637583"/>
              <a:gd name="connsiteX0" fmla="*/ 415982 w 2845193"/>
              <a:gd name="connsiteY0" fmla="*/ 1721300 h 3637583"/>
              <a:gd name="connsiteX1" fmla="*/ 289337 w 2845193"/>
              <a:gd name="connsiteY1" fmla="*/ 1847463 h 3637583"/>
              <a:gd name="connsiteX2" fmla="*/ 162853 w 2845193"/>
              <a:gd name="connsiteY2" fmla="*/ 2005546 h 3637583"/>
              <a:gd name="connsiteX3" fmla="*/ 27210 w 2845193"/>
              <a:gd name="connsiteY3" fmla="*/ 2330228 h 3637583"/>
              <a:gd name="connsiteX4" fmla="*/ 8 w 2845193"/>
              <a:gd name="connsiteY4" fmla="*/ 2667665 h 3637583"/>
              <a:gd name="connsiteX5" fmla="*/ 90612 w 2845193"/>
              <a:gd name="connsiteY5" fmla="*/ 3088401 h 3637583"/>
              <a:gd name="connsiteX6" fmla="*/ 273355 w 2845193"/>
              <a:gd name="connsiteY6" fmla="*/ 3356138 h 3637583"/>
              <a:gd name="connsiteX7" fmla="*/ 524262 w 2845193"/>
              <a:gd name="connsiteY7" fmla="*/ 3582911 h 3637583"/>
              <a:gd name="connsiteX8" fmla="*/ 771942 w 2845193"/>
              <a:gd name="connsiteY8" fmla="*/ 3637476 h 3637583"/>
              <a:gd name="connsiteX9" fmla="*/ 1008402 w 2845193"/>
              <a:gd name="connsiteY9" fmla="*/ 3543803 h 3637583"/>
              <a:gd name="connsiteX10" fmla="*/ 1242642 w 2845193"/>
              <a:gd name="connsiteY10" fmla="*/ 3341851 h 3637583"/>
              <a:gd name="connsiteX11" fmla="*/ 1339542 w 2845193"/>
              <a:gd name="connsiteY11" fmla="*/ 3214358 h 3637583"/>
              <a:gd name="connsiteX12" fmla="*/ 1414690 w 2845193"/>
              <a:gd name="connsiteY12" fmla="*/ 3071571 h 3637583"/>
              <a:gd name="connsiteX13" fmla="*/ 1571765 w 2845193"/>
              <a:gd name="connsiteY13" fmla="*/ 3352062 h 3637583"/>
              <a:gd name="connsiteX14" fmla="*/ 1796157 w 2845193"/>
              <a:gd name="connsiteY14" fmla="*/ 3520357 h 3637583"/>
              <a:gd name="connsiteX15" fmla="*/ 2104697 w 2845193"/>
              <a:gd name="connsiteY15" fmla="*/ 3558939 h 3637583"/>
              <a:gd name="connsiteX16" fmla="*/ 2269076 w 2845193"/>
              <a:gd name="connsiteY16" fmla="*/ 3511679 h 3637583"/>
              <a:gd name="connsiteX17" fmla="*/ 2385188 w 2845193"/>
              <a:gd name="connsiteY17" fmla="*/ 3419380 h 3637583"/>
              <a:gd name="connsiteX18" fmla="*/ 2435676 w 2845193"/>
              <a:gd name="connsiteY18" fmla="*/ 3363282 h 3637583"/>
              <a:gd name="connsiteX19" fmla="*/ 2520671 w 2845193"/>
              <a:gd name="connsiteY19" fmla="*/ 3284744 h 3637583"/>
              <a:gd name="connsiteX20" fmla="*/ 2598361 w 2845193"/>
              <a:gd name="connsiteY20" fmla="*/ 3138889 h 3637583"/>
              <a:gd name="connsiteX21" fmla="*/ 2665679 w 2845193"/>
              <a:gd name="connsiteY21" fmla="*/ 3065961 h 3637583"/>
              <a:gd name="connsiteX22" fmla="*/ 2718548 w 2845193"/>
              <a:gd name="connsiteY22" fmla="*/ 2903116 h 3637583"/>
              <a:gd name="connsiteX23" fmla="*/ 2761046 w 2845193"/>
              <a:gd name="connsiteY23" fmla="*/ 2847179 h 3637583"/>
              <a:gd name="connsiteX24" fmla="*/ 2822754 w 2845193"/>
              <a:gd name="connsiteY24" fmla="*/ 2734982 h 3637583"/>
              <a:gd name="connsiteX25" fmla="*/ 2845193 w 2845193"/>
              <a:gd name="connsiteY25" fmla="*/ 2493760 h 3637583"/>
              <a:gd name="connsiteX26" fmla="*/ 2812381 w 2845193"/>
              <a:gd name="connsiteY26" fmla="*/ 2266139 h 3637583"/>
              <a:gd name="connsiteX27" fmla="*/ 2664670 w 2845193"/>
              <a:gd name="connsiteY27" fmla="*/ 1940083 h 3637583"/>
              <a:gd name="connsiteX28" fmla="*/ 2534110 w 2845193"/>
              <a:gd name="connsiteY28" fmla="*/ 1749349 h 3637583"/>
              <a:gd name="connsiteX29" fmla="*/ 2347452 w 2845193"/>
              <a:gd name="connsiteY29" fmla="*/ 1598410 h 3637583"/>
              <a:gd name="connsiteX30" fmla="*/ 2186462 w 2845193"/>
              <a:gd name="connsiteY30" fmla="*/ 1549617 h 3637583"/>
              <a:gd name="connsiteX31" fmla="*/ 2055217 w 2845193"/>
              <a:gd name="connsiteY31" fmla="*/ 1551311 h 3637583"/>
              <a:gd name="connsiteX32" fmla="*/ 1925987 w 2845193"/>
              <a:gd name="connsiteY32" fmla="*/ 1632595 h 3637583"/>
              <a:gd name="connsiteX33" fmla="*/ 1795631 w 2845193"/>
              <a:gd name="connsiteY33" fmla="*/ 1835191 h 3637583"/>
              <a:gd name="connsiteX34" fmla="*/ 1584839 w 2845193"/>
              <a:gd name="connsiteY34" fmla="*/ 2073186 h 3637583"/>
              <a:gd name="connsiteX35" fmla="*/ 1470788 w 2845193"/>
              <a:gd name="connsiteY35" fmla="*/ 2224489 h 3637583"/>
              <a:gd name="connsiteX36" fmla="*/ 1376955 w 2845193"/>
              <a:gd name="connsiteY36" fmla="*/ 2331236 h 3637583"/>
              <a:gd name="connsiteX37" fmla="*/ 1336152 w 2845193"/>
              <a:gd name="connsiteY37" fmla="*/ 2168391 h 3637583"/>
              <a:gd name="connsiteX38" fmla="*/ 1516192 w 2845193"/>
              <a:gd name="connsiteY38" fmla="*/ 2067940 h 3637583"/>
              <a:gd name="connsiteX39" fmla="*/ 1707087 w 2845193"/>
              <a:gd name="connsiteY39" fmla="*/ 1897425 h 3637583"/>
              <a:gd name="connsiteX40" fmla="*/ 1832037 w 2845193"/>
              <a:gd name="connsiteY40" fmla="*/ 1726063 h 3637583"/>
              <a:gd name="connsiteX41" fmla="*/ 1938623 w 2845193"/>
              <a:gd name="connsiteY41" fmla="*/ 1492832 h 3637583"/>
              <a:gd name="connsiteX42" fmla="*/ 1964452 w 2845193"/>
              <a:gd name="connsiteY42" fmla="*/ 1293260 h 3637583"/>
              <a:gd name="connsiteX43" fmla="*/ 1958156 w 2845193"/>
              <a:gd name="connsiteY43" fmla="*/ 1026370 h 3637583"/>
              <a:gd name="connsiteX44" fmla="*/ 1865009 w 2845193"/>
              <a:gd name="connsiteY44" fmla="*/ 701847 h 3637583"/>
              <a:gd name="connsiteX45" fmla="*/ 1743448 w 2845193"/>
              <a:gd name="connsiteY45" fmla="*/ 433263 h 3637583"/>
              <a:gd name="connsiteX46" fmla="*/ 1605423 w 2845193"/>
              <a:gd name="connsiteY46" fmla="*/ 261054 h 3637583"/>
              <a:gd name="connsiteX47" fmla="*/ 1399074 w 2845193"/>
              <a:gd name="connsiteY47" fmla="*/ 88844 h 3637583"/>
              <a:gd name="connsiteX48" fmla="*/ 1189290 w 2845193"/>
              <a:gd name="connsiteY48" fmla="*/ 6070 h 3637583"/>
              <a:gd name="connsiteX49" fmla="*/ 993954 w 2845193"/>
              <a:gd name="connsiteY49" fmla="*/ 8612 h 3637583"/>
              <a:gd name="connsiteX50" fmla="*/ 828041 w 2845193"/>
              <a:gd name="connsiteY50" fmla="*/ 51635 h 3637583"/>
              <a:gd name="connsiteX51" fmla="*/ 681338 w 2845193"/>
              <a:gd name="connsiteY51" fmla="*/ 173517 h 3637583"/>
              <a:gd name="connsiteX52" fmla="*/ 584437 w 2845193"/>
              <a:gd name="connsiteY52" fmla="*/ 311542 h 3637583"/>
              <a:gd name="connsiteX53" fmla="*/ 500290 w 2845193"/>
              <a:gd name="connsiteY53" fmla="*/ 496666 h 3637583"/>
              <a:gd name="connsiteX54" fmla="*/ 414448 w 2845193"/>
              <a:gd name="connsiteY54" fmla="*/ 599863 h 3637583"/>
              <a:gd name="connsiteX55" fmla="*/ 330462 w 2845193"/>
              <a:gd name="connsiteY55" fmla="*/ 804359 h 3637583"/>
              <a:gd name="connsiteX56" fmla="*/ 298497 w 2845193"/>
              <a:gd name="connsiteY56" fmla="*/ 974186 h 3637583"/>
              <a:gd name="connsiteX57" fmla="*/ 281507 w 2845193"/>
              <a:gd name="connsiteY57" fmla="*/ 1248381 h 3637583"/>
              <a:gd name="connsiteX58" fmla="*/ 309556 w 2845193"/>
              <a:gd name="connsiteY58" fmla="*/ 1472774 h 3637583"/>
              <a:gd name="connsiteX59" fmla="*/ 353426 w 2845193"/>
              <a:gd name="connsiteY59" fmla="*/ 1628314 h 3637583"/>
              <a:gd name="connsiteX60" fmla="*/ 415982 w 2845193"/>
              <a:gd name="connsiteY60" fmla="*/ 1721300 h 3637583"/>
              <a:gd name="connsiteX0" fmla="*/ 415982 w 2845193"/>
              <a:gd name="connsiteY0" fmla="*/ 1721300 h 3637583"/>
              <a:gd name="connsiteX1" fmla="*/ 289337 w 2845193"/>
              <a:gd name="connsiteY1" fmla="*/ 1847463 h 3637583"/>
              <a:gd name="connsiteX2" fmla="*/ 162853 w 2845193"/>
              <a:gd name="connsiteY2" fmla="*/ 2005546 h 3637583"/>
              <a:gd name="connsiteX3" fmla="*/ 27210 w 2845193"/>
              <a:gd name="connsiteY3" fmla="*/ 2330228 h 3637583"/>
              <a:gd name="connsiteX4" fmla="*/ 8 w 2845193"/>
              <a:gd name="connsiteY4" fmla="*/ 2667665 h 3637583"/>
              <a:gd name="connsiteX5" fmla="*/ 90612 w 2845193"/>
              <a:gd name="connsiteY5" fmla="*/ 3088401 h 3637583"/>
              <a:gd name="connsiteX6" fmla="*/ 273355 w 2845193"/>
              <a:gd name="connsiteY6" fmla="*/ 3356138 h 3637583"/>
              <a:gd name="connsiteX7" fmla="*/ 524262 w 2845193"/>
              <a:gd name="connsiteY7" fmla="*/ 3582911 h 3637583"/>
              <a:gd name="connsiteX8" fmla="*/ 771942 w 2845193"/>
              <a:gd name="connsiteY8" fmla="*/ 3637476 h 3637583"/>
              <a:gd name="connsiteX9" fmla="*/ 1008402 w 2845193"/>
              <a:gd name="connsiteY9" fmla="*/ 3543803 h 3637583"/>
              <a:gd name="connsiteX10" fmla="*/ 1242642 w 2845193"/>
              <a:gd name="connsiteY10" fmla="*/ 3341851 h 3637583"/>
              <a:gd name="connsiteX11" fmla="*/ 1339542 w 2845193"/>
              <a:gd name="connsiteY11" fmla="*/ 3214358 h 3637583"/>
              <a:gd name="connsiteX12" fmla="*/ 1414690 w 2845193"/>
              <a:gd name="connsiteY12" fmla="*/ 3071571 h 3637583"/>
              <a:gd name="connsiteX13" fmla="*/ 1571765 w 2845193"/>
              <a:gd name="connsiteY13" fmla="*/ 3352062 h 3637583"/>
              <a:gd name="connsiteX14" fmla="*/ 1796157 w 2845193"/>
              <a:gd name="connsiteY14" fmla="*/ 3520357 h 3637583"/>
              <a:gd name="connsiteX15" fmla="*/ 2104697 w 2845193"/>
              <a:gd name="connsiteY15" fmla="*/ 3558939 h 3637583"/>
              <a:gd name="connsiteX16" fmla="*/ 2269076 w 2845193"/>
              <a:gd name="connsiteY16" fmla="*/ 3511679 h 3637583"/>
              <a:gd name="connsiteX17" fmla="*/ 2385188 w 2845193"/>
              <a:gd name="connsiteY17" fmla="*/ 3419380 h 3637583"/>
              <a:gd name="connsiteX18" fmla="*/ 2435676 w 2845193"/>
              <a:gd name="connsiteY18" fmla="*/ 3363282 h 3637583"/>
              <a:gd name="connsiteX19" fmla="*/ 2520671 w 2845193"/>
              <a:gd name="connsiteY19" fmla="*/ 3284744 h 3637583"/>
              <a:gd name="connsiteX20" fmla="*/ 2598361 w 2845193"/>
              <a:gd name="connsiteY20" fmla="*/ 3138889 h 3637583"/>
              <a:gd name="connsiteX21" fmla="*/ 2665679 w 2845193"/>
              <a:gd name="connsiteY21" fmla="*/ 3065961 h 3637583"/>
              <a:gd name="connsiteX22" fmla="*/ 2718548 w 2845193"/>
              <a:gd name="connsiteY22" fmla="*/ 2903116 h 3637583"/>
              <a:gd name="connsiteX23" fmla="*/ 2761046 w 2845193"/>
              <a:gd name="connsiteY23" fmla="*/ 2847179 h 3637583"/>
              <a:gd name="connsiteX24" fmla="*/ 2822754 w 2845193"/>
              <a:gd name="connsiteY24" fmla="*/ 2734982 h 3637583"/>
              <a:gd name="connsiteX25" fmla="*/ 2845193 w 2845193"/>
              <a:gd name="connsiteY25" fmla="*/ 2493760 h 3637583"/>
              <a:gd name="connsiteX26" fmla="*/ 2812381 w 2845193"/>
              <a:gd name="connsiteY26" fmla="*/ 2266139 h 3637583"/>
              <a:gd name="connsiteX27" fmla="*/ 2664670 w 2845193"/>
              <a:gd name="connsiteY27" fmla="*/ 1940083 h 3637583"/>
              <a:gd name="connsiteX28" fmla="*/ 2534110 w 2845193"/>
              <a:gd name="connsiteY28" fmla="*/ 1749349 h 3637583"/>
              <a:gd name="connsiteX29" fmla="*/ 2345071 w 2845193"/>
              <a:gd name="connsiteY29" fmla="*/ 1607935 h 3637583"/>
              <a:gd name="connsiteX30" fmla="*/ 2186462 w 2845193"/>
              <a:gd name="connsiteY30" fmla="*/ 1549617 h 3637583"/>
              <a:gd name="connsiteX31" fmla="*/ 2055217 w 2845193"/>
              <a:gd name="connsiteY31" fmla="*/ 1551311 h 3637583"/>
              <a:gd name="connsiteX32" fmla="*/ 1925987 w 2845193"/>
              <a:gd name="connsiteY32" fmla="*/ 1632595 h 3637583"/>
              <a:gd name="connsiteX33" fmla="*/ 1795631 w 2845193"/>
              <a:gd name="connsiteY33" fmla="*/ 1835191 h 3637583"/>
              <a:gd name="connsiteX34" fmla="*/ 1584839 w 2845193"/>
              <a:gd name="connsiteY34" fmla="*/ 2073186 h 3637583"/>
              <a:gd name="connsiteX35" fmla="*/ 1470788 w 2845193"/>
              <a:gd name="connsiteY35" fmla="*/ 2224489 h 3637583"/>
              <a:gd name="connsiteX36" fmla="*/ 1376955 w 2845193"/>
              <a:gd name="connsiteY36" fmla="*/ 2331236 h 3637583"/>
              <a:gd name="connsiteX37" fmla="*/ 1336152 w 2845193"/>
              <a:gd name="connsiteY37" fmla="*/ 2168391 h 3637583"/>
              <a:gd name="connsiteX38" fmla="*/ 1516192 w 2845193"/>
              <a:gd name="connsiteY38" fmla="*/ 2067940 h 3637583"/>
              <a:gd name="connsiteX39" fmla="*/ 1707087 w 2845193"/>
              <a:gd name="connsiteY39" fmla="*/ 1897425 h 3637583"/>
              <a:gd name="connsiteX40" fmla="*/ 1832037 w 2845193"/>
              <a:gd name="connsiteY40" fmla="*/ 1726063 h 3637583"/>
              <a:gd name="connsiteX41" fmla="*/ 1938623 w 2845193"/>
              <a:gd name="connsiteY41" fmla="*/ 1492832 h 3637583"/>
              <a:gd name="connsiteX42" fmla="*/ 1964452 w 2845193"/>
              <a:gd name="connsiteY42" fmla="*/ 1293260 h 3637583"/>
              <a:gd name="connsiteX43" fmla="*/ 1958156 w 2845193"/>
              <a:gd name="connsiteY43" fmla="*/ 1026370 h 3637583"/>
              <a:gd name="connsiteX44" fmla="*/ 1865009 w 2845193"/>
              <a:gd name="connsiteY44" fmla="*/ 701847 h 3637583"/>
              <a:gd name="connsiteX45" fmla="*/ 1743448 w 2845193"/>
              <a:gd name="connsiteY45" fmla="*/ 433263 h 3637583"/>
              <a:gd name="connsiteX46" fmla="*/ 1605423 w 2845193"/>
              <a:gd name="connsiteY46" fmla="*/ 261054 h 3637583"/>
              <a:gd name="connsiteX47" fmla="*/ 1399074 w 2845193"/>
              <a:gd name="connsiteY47" fmla="*/ 88844 h 3637583"/>
              <a:gd name="connsiteX48" fmla="*/ 1189290 w 2845193"/>
              <a:gd name="connsiteY48" fmla="*/ 6070 h 3637583"/>
              <a:gd name="connsiteX49" fmla="*/ 993954 w 2845193"/>
              <a:gd name="connsiteY49" fmla="*/ 8612 h 3637583"/>
              <a:gd name="connsiteX50" fmla="*/ 828041 w 2845193"/>
              <a:gd name="connsiteY50" fmla="*/ 51635 h 3637583"/>
              <a:gd name="connsiteX51" fmla="*/ 681338 w 2845193"/>
              <a:gd name="connsiteY51" fmla="*/ 173517 h 3637583"/>
              <a:gd name="connsiteX52" fmla="*/ 584437 w 2845193"/>
              <a:gd name="connsiteY52" fmla="*/ 311542 h 3637583"/>
              <a:gd name="connsiteX53" fmla="*/ 500290 w 2845193"/>
              <a:gd name="connsiteY53" fmla="*/ 496666 h 3637583"/>
              <a:gd name="connsiteX54" fmla="*/ 414448 w 2845193"/>
              <a:gd name="connsiteY54" fmla="*/ 599863 h 3637583"/>
              <a:gd name="connsiteX55" fmla="*/ 330462 w 2845193"/>
              <a:gd name="connsiteY55" fmla="*/ 804359 h 3637583"/>
              <a:gd name="connsiteX56" fmla="*/ 298497 w 2845193"/>
              <a:gd name="connsiteY56" fmla="*/ 974186 h 3637583"/>
              <a:gd name="connsiteX57" fmla="*/ 281507 w 2845193"/>
              <a:gd name="connsiteY57" fmla="*/ 1248381 h 3637583"/>
              <a:gd name="connsiteX58" fmla="*/ 309556 w 2845193"/>
              <a:gd name="connsiteY58" fmla="*/ 1472774 h 3637583"/>
              <a:gd name="connsiteX59" fmla="*/ 353426 w 2845193"/>
              <a:gd name="connsiteY59" fmla="*/ 1628314 h 3637583"/>
              <a:gd name="connsiteX60" fmla="*/ 415982 w 2845193"/>
              <a:gd name="connsiteY60" fmla="*/ 1721300 h 3637583"/>
              <a:gd name="connsiteX0" fmla="*/ 415982 w 2845193"/>
              <a:gd name="connsiteY0" fmla="*/ 1721300 h 3637583"/>
              <a:gd name="connsiteX1" fmla="*/ 289337 w 2845193"/>
              <a:gd name="connsiteY1" fmla="*/ 1847463 h 3637583"/>
              <a:gd name="connsiteX2" fmla="*/ 162853 w 2845193"/>
              <a:gd name="connsiteY2" fmla="*/ 2005546 h 3637583"/>
              <a:gd name="connsiteX3" fmla="*/ 27210 w 2845193"/>
              <a:gd name="connsiteY3" fmla="*/ 2330228 h 3637583"/>
              <a:gd name="connsiteX4" fmla="*/ 8 w 2845193"/>
              <a:gd name="connsiteY4" fmla="*/ 2667665 h 3637583"/>
              <a:gd name="connsiteX5" fmla="*/ 90612 w 2845193"/>
              <a:gd name="connsiteY5" fmla="*/ 3088401 h 3637583"/>
              <a:gd name="connsiteX6" fmla="*/ 273355 w 2845193"/>
              <a:gd name="connsiteY6" fmla="*/ 3356138 h 3637583"/>
              <a:gd name="connsiteX7" fmla="*/ 524262 w 2845193"/>
              <a:gd name="connsiteY7" fmla="*/ 3582911 h 3637583"/>
              <a:gd name="connsiteX8" fmla="*/ 771942 w 2845193"/>
              <a:gd name="connsiteY8" fmla="*/ 3637476 h 3637583"/>
              <a:gd name="connsiteX9" fmla="*/ 1008402 w 2845193"/>
              <a:gd name="connsiteY9" fmla="*/ 3543803 h 3637583"/>
              <a:gd name="connsiteX10" fmla="*/ 1242642 w 2845193"/>
              <a:gd name="connsiteY10" fmla="*/ 3341851 h 3637583"/>
              <a:gd name="connsiteX11" fmla="*/ 1339542 w 2845193"/>
              <a:gd name="connsiteY11" fmla="*/ 3214358 h 3637583"/>
              <a:gd name="connsiteX12" fmla="*/ 1414690 w 2845193"/>
              <a:gd name="connsiteY12" fmla="*/ 3071571 h 3637583"/>
              <a:gd name="connsiteX13" fmla="*/ 1571765 w 2845193"/>
              <a:gd name="connsiteY13" fmla="*/ 3352062 h 3637583"/>
              <a:gd name="connsiteX14" fmla="*/ 1796157 w 2845193"/>
              <a:gd name="connsiteY14" fmla="*/ 3520357 h 3637583"/>
              <a:gd name="connsiteX15" fmla="*/ 2104697 w 2845193"/>
              <a:gd name="connsiteY15" fmla="*/ 3558939 h 3637583"/>
              <a:gd name="connsiteX16" fmla="*/ 2269076 w 2845193"/>
              <a:gd name="connsiteY16" fmla="*/ 3511679 h 3637583"/>
              <a:gd name="connsiteX17" fmla="*/ 2385188 w 2845193"/>
              <a:gd name="connsiteY17" fmla="*/ 3419380 h 3637583"/>
              <a:gd name="connsiteX18" fmla="*/ 2435676 w 2845193"/>
              <a:gd name="connsiteY18" fmla="*/ 3363282 h 3637583"/>
              <a:gd name="connsiteX19" fmla="*/ 2520671 w 2845193"/>
              <a:gd name="connsiteY19" fmla="*/ 3284744 h 3637583"/>
              <a:gd name="connsiteX20" fmla="*/ 2598361 w 2845193"/>
              <a:gd name="connsiteY20" fmla="*/ 3138889 h 3637583"/>
              <a:gd name="connsiteX21" fmla="*/ 2665679 w 2845193"/>
              <a:gd name="connsiteY21" fmla="*/ 3065961 h 3637583"/>
              <a:gd name="connsiteX22" fmla="*/ 2718548 w 2845193"/>
              <a:gd name="connsiteY22" fmla="*/ 2903116 h 3637583"/>
              <a:gd name="connsiteX23" fmla="*/ 2761046 w 2845193"/>
              <a:gd name="connsiteY23" fmla="*/ 2847179 h 3637583"/>
              <a:gd name="connsiteX24" fmla="*/ 2822754 w 2845193"/>
              <a:gd name="connsiteY24" fmla="*/ 2734982 h 3637583"/>
              <a:gd name="connsiteX25" fmla="*/ 2845193 w 2845193"/>
              <a:gd name="connsiteY25" fmla="*/ 2493760 h 3637583"/>
              <a:gd name="connsiteX26" fmla="*/ 2812381 w 2845193"/>
              <a:gd name="connsiteY26" fmla="*/ 2266139 h 3637583"/>
              <a:gd name="connsiteX27" fmla="*/ 2664670 w 2845193"/>
              <a:gd name="connsiteY27" fmla="*/ 1940083 h 3637583"/>
              <a:gd name="connsiteX28" fmla="*/ 2534110 w 2845193"/>
              <a:gd name="connsiteY28" fmla="*/ 1749349 h 3637583"/>
              <a:gd name="connsiteX29" fmla="*/ 2345071 w 2845193"/>
              <a:gd name="connsiteY29" fmla="*/ 1607935 h 3637583"/>
              <a:gd name="connsiteX30" fmla="*/ 2186462 w 2845193"/>
              <a:gd name="connsiteY30" fmla="*/ 1549617 h 3637583"/>
              <a:gd name="connsiteX31" fmla="*/ 2055217 w 2845193"/>
              <a:gd name="connsiteY31" fmla="*/ 1551311 h 3637583"/>
              <a:gd name="connsiteX32" fmla="*/ 1925987 w 2845193"/>
              <a:gd name="connsiteY32" fmla="*/ 1632595 h 3637583"/>
              <a:gd name="connsiteX33" fmla="*/ 1795631 w 2845193"/>
              <a:gd name="connsiteY33" fmla="*/ 1835191 h 3637583"/>
              <a:gd name="connsiteX34" fmla="*/ 1584839 w 2845193"/>
              <a:gd name="connsiteY34" fmla="*/ 2073186 h 3637583"/>
              <a:gd name="connsiteX35" fmla="*/ 1470788 w 2845193"/>
              <a:gd name="connsiteY35" fmla="*/ 2224489 h 3637583"/>
              <a:gd name="connsiteX36" fmla="*/ 1376955 w 2845193"/>
              <a:gd name="connsiteY36" fmla="*/ 2331236 h 3637583"/>
              <a:gd name="connsiteX37" fmla="*/ 1336152 w 2845193"/>
              <a:gd name="connsiteY37" fmla="*/ 2168391 h 3637583"/>
              <a:gd name="connsiteX38" fmla="*/ 1516192 w 2845193"/>
              <a:gd name="connsiteY38" fmla="*/ 2067940 h 3637583"/>
              <a:gd name="connsiteX39" fmla="*/ 1707087 w 2845193"/>
              <a:gd name="connsiteY39" fmla="*/ 1897425 h 3637583"/>
              <a:gd name="connsiteX40" fmla="*/ 1832037 w 2845193"/>
              <a:gd name="connsiteY40" fmla="*/ 1726063 h 3637583"/>
              <a:gd name="connsiteX41" fmla="*/ 1938623 w 2845193"/>
              <a:gd name="connsiteY41" fmla="*/ 1492832 h 3637583"/>
              <a:gd name="connsiteX42" fmla="*/ 1964452 w 2845193"/>
              <a:gd name="connsiteY42" fmla="*/ 1293260 h 3637583"/>
              <a:gd name="connsiteX43" fmla="*/ 1958156 w 2845193"/>
              <a:gd name="connsiteY43" fmla="*/ 1026370 h 3637583"/>
              <a:gd name="connsiteX44" fmla="*/ 1865009 w 2845193"/>
              <a:gd name="connsiteY44" fmla="*/ 701847 h 3637583"/>
              <a:gd name="connsiteX45" fmla="*/ 1743448 w 2845193"/>
              <a:gd name="connsiteY45" fmla="*/ 433263 h 3637583"/>
              <a:gd name="connsiteX46" fmla="*/ 1605423 w 2845193"/>
              <a:gd name="connsiteY46" fmla="*/ 261054 h 3637583"/>
              <a:gd name="connsiteX47" fmla="*/ 1399074 w 2845193"/>
              <a:gd name="connsiteY47" fmla="*/ 88844 h 3637583"/>
              <a:gd name="connsiteX48" fmla="*/ 1189290 w 2845193"/>
              <a:gd name="connsiteY48" fmla="*/ 6070 h 3637583"/>
              <a:gd name="connsiteX49" fmla="*/ 993954 w 2845193"/>
              <a:gd name="connsiteY49" fmla="*/ 8612 h 3637583"/>
              <a:gd name="connsiteX50" fmla="*/ 828041 w 2845193"/>
              <a:gd name="connsiteY50" fmla="*/ 51635 h 3637583"/>
              <a:gd name="connsiteX51" fmla="*/ 681338 w 2845193"/>
              <a:gd name="connsiteY51" fmla="*/ 173517 h 3637583"/>
              <a:gd name="connsiteX52" fmla="*/ 584437 w 2845193"/>
              <a:gd name="connsiteY52" fmla="*/ 311542 h 3637583"/>
              <a:gd name="connsiteX53" fmla="*/ 500290 w 2845193"/>
              <a:gd name="connsiteY53" fmla="*/ 496666 h 3637583"/>
              <a:gd name="connsiteX54" fmla="*/ 414448 w 2845193"/>
              <a:gd name="connsiteY54" fmla="*/ 599863 h 3637583"/>
              <a:gd name="connsiteX55" fmla="*/ 330462 w 2845193"/>
              <a:gd name="connsiteY55" fmla="*/ 804359 h 3637583"/>
              <a:gd name="connsiteX56" fmla="*/ 298497 w 2845193"/>
              <a:gd name="connsiteY56" fmla="*/ 974186 h 3637583"/>
              <a:gd name="connsiteX57" fmla="*/ 281507 w 2845193"/>
              <a:gd name="connsiteY57" fmla="*/ 1248381 h 3637583"/>
              <a:gd name="connsiteX58" fmla="*/ 309556 w 2845193"/>
              <a:gd name="connsiteY58" fmla="*/ 1472774 h 3637583"/>
              <a:gd name="connsiteX59" fmla="*/ 353426 w 2845193"/>
              <a:gd name="connsiteY59" fmla="*/ 1628314 h 3637583"/>
              <a:gd name="connsiteX60" fmla="*/ 415982 w 2845193"/>
              <a:gd name="connsiteY60" fmla="*/ 1721300 h 3637583"/>
              <a:gd name="connsiteX0" fmla="*/ 415982 w 2845193"/>
              <a:gd name="connsiteY0" fmla="*/ 1721300 h 3637583"/>
              <a:gd name="connsiteX1" fmla="*/ 289337 w 2845193"/>
              <a:gd name="connsiteY1" fmla="*/ 1847463 h 3637583"/>
              <a:gd name="connsiteX2" fmla="*/ 162853 w 2845193"/>
              <a:gd name="connsiteY2" fmla="*/ 2005546 h 3637583"/>
              <a:gd name="connsiteX3" fmla="*/ 27210 w 2845193"/>
              <a:gd name="connsiteY3" fmla="*/ 2330228 h 3637583"/>
              <a:gd name="connsiteX4" fmla="*/ 8 w 2845193"/>
              <a:gd name="connsiteY4" fmla="*/ 2667665 h 3637583"/>
              <a:gd name="connsiteX5" fmla="*/ 90612 w 2845193"/>
              <a:gd name="connsiteY5" fmla="*/ 3088401 h 3637583"/>
              <a:gd name="connsiteX6" fmla="*/ 273355 w 2845193"/>
              <a:gd name="connsiteY6" fmla="*/ 3356138 h 3637583"/>
              <a:gd name="connsiteX7" fmla="*/ 524262 w 2845193"/>
              <a:gd name="connsiteY7" fmla="*/ 3582911 h 3637583"/>
              <a:gd name="connsiteX8" fmla="*/ 771942 w 2845193"/>
              <a:gd name="connsiteY8" fmla="*/ 3637476 h 3637583"/>
              <a:gd name="connsiteX9" fmla="*/ 1008402 w 2845193"/>
              <a:gd name="connsiteY9" fmla="*/ 3543803 h 3637583"/>
              <a:gd name="connsiteX10" fmla="*/ 1242642 w 2845193"/>
              <a:gd name="connsiteY10" fmla="*/ 3341851 h 3637583"/>
              <a:gd name="connsiteX11" fmla="*/ 1339542 w 2845193"/>
              <a:gd name="connsiteY11" fmla="*/ 3214358 h 3637583"/>
              <a:gd name="connsiteX12" fmla="*/ 1414690 w 2845193"/>
              <a:gd name="connsiteY12" fmla="*/ 3071571 h 3637583"/>
              <a:gd name="connsiteX13" fmla="*/ 1571765 w 2845193"/>
              <a:gd name="connsiteY13" fmla="*/ 3352062 h 3637583"/>
              <a:gd name="connsiteX14" fmla="*/ 1796157 w 2845193"/>
              <a:gd name="connsiteY14" fmla="*/ 3520357 h 3637583"/>
              <a:gd name="connsiteX15" fmla="*/ 2104697 w 2845193"/>
              <a:gd name="connsiteY15" fmla="*/ 3558939 h 3637583"/>
              <a:gd name="connsiteX16" fmla="*/ 2269076 w 2845193"/>
              <a:gd name="connsiteY16" fmla="*/ 3511679 h 3637583"/>
              <a:gd name="connsiteX17" fmla="*/ 2385188 w 2845193"/>
              <a:gd name="connsiteY17" fmla="*/ 3419380 h 3637583"/>
              <a:gd name="connsiteX18" fmla="*/ 2435676 w 2845193"/>
              <a:gd name="connsiteY18" fmla="*/ 3363282 h 3637583"/>
              <a:gd name="connsiteX19" fmla="*/ 2520671 w 2845193"/>
              <a:gd name="connsiteY19" fmla="*/ 3284744 h 3637583"/>
              <a:gd name="connsiteX20" fmla="*/ 2598361 w 2845193"/>
              <a:gd name="connsiteY20" fmla="*/ 3138889 h 3637583"/>
              <a:gd name="connsiteX21" fmla="*/ 2665679 w 2845193"/>
              <a:gd name="connsiteY21" fmla="*/ 3065961 h 3637583"/>
              <a:gd name="connsiteX22" fmla="*/ 2718548 w 2845193"/>
              <a:gd name="connsiteY22" fmla="*/ 2903116 h 3637583"/>
              <a:gd name="connsiteX23" fmla="*/ 2761046 w 2845193"/>
              <a:gd name="connsiteY23" fmla="*/ 2847179 h 3637583"/>
              <a:gd name="connsiteX24" fmla="*/ 2822754 w 2845193"/>
              <a:gd name="connsiteY24" fmla="*/ 2734982 h 3637583"/>
              <a:gd name="connsiteX25" fmla="*/ 2845193 w 2845193"/>
              <a:gd name="connsiteY25" fmla="*/ 2493760 h 3637583"/>
              <a:gd name="connsiteX26" fmla="*/ 2812381 w 2845193"/>
              <a:gd name="connsiteY26" fmla="*/ 2266139 h 3637583"/>
              <a:gd name="connsiteX27" fmla="*/ 2664670 w 2845193"/>
              <a:gd name="connsiteY27" fmla="*/ 1940083 h 3637583"/>
              <a:gd name="connsiteX28" fmla="*/ 2534110 w 2845193"/>
              <a:gd name="connsiteY28" fmla="*/ 1749349 h 3637583"/>
              <a:gd name="connsiteX29" fmla="*/ 2345071 w 2845193"/>
              <a:gd name="connsiteY29" fmla="*/ 1607935 h 3637583"/>
              <a:gd name="connsiteX30" fmla="*/ 2186462 w 2845193"/>
              <a:gd name="connsiteY30" fmla="*/ 1549617 h 3637583"/>
              <a:gd name="connsiteX31" fmla="*/ 2055217 w 2845193"/>
              <a:gd name="connsiteY31" fmla="*/ 1551311 h 3637583"/>
              <a:gd name="connsiteX32" fmla="*/ 1925987 w 2845193"/>
              <a:gd name="connsiteY32" fmla="*/ 1632595 h 3637583"/>
              <a:gd name="connsiteX33" fmla="*/ 1795631 w 2845193"/>
              <a:gd name="connsiteY33" fmla="*/ 1835191 h 3637583"/>
              <a:gd name="connsiteX34" fmla="*/ 1584839 w 2845193"/>
              <a:gd name="connsiteY34" fmla="*/ 2073186 h 3637583"/>
              <a:gd name="connsiteX35" fmla="*/ 1470788 w 2845193"/>
              <a:gd name="connsiteY35" fmla="*/ 2224489 h 3637583"/>
              <a:gd name="connsiteX36" fmla="*/ 1376955 w 2845193"/>
              <a:gd name="connsiteY36" fmla="*/ 2331236 h 3637583"/>
              <a:gd name="connsiteX37" fmla="*/ 1336152 w 2845193"/>
              <a:gd name="connsiteY37" fmla="*/ 2168391 h 3637583"/>
              <a:gd name="connsiteX38" fmla="*/ 1516192 w 2845193"/>
              <a:gd name="connsiteY38" fmla="*/ 2067940 h 3637583"/>
              <a:gd name="connsiteX39" fmla="*/ 1707087 w 2845193"/>
              <a:gd name="connsiteY39" fmla="*/ 1897425 h 3637583"/>
              <a:gd name="connsiteX40" fmla="*/ 1832037 w 2845193"/>
              <a:gd name="connsiteY40" fmla="*/ 1726063 h 3637583"/>
              <a:gd name="connsiteX41" fmla="*/ 1938623 w 2845193"/>
              <a:gd name="connsiteY41" fmla="*/ 1492832 h 3637583"/>
              <a:gd name="connsiteX42" fmla="*/ 1964452 w 2845193"/>
              <a:gd name="connsiteY42" fmla="*/ 1293260 h 3637583"/>
              <a:gd name="connsiteX43" fmla="*/ 1958156 w 2845193"/>
              <a:gd name="connsiteY43" fmla="*/ 1026370 h 3637583"/>
              <a:gd name="connsiteX44" fmla="*/ 1865009 w 2845193"/>
              <a:gd name="connsiteY44" fmla="*/ 701847 h 3637583"/>
              <a:gd name="connsiteX45" fmla="*/ 1743448 w 2845193"/>
              <a:gd name="connsiteY45" fmla="*/ 433263 h 3637583"/>
              <a:gd name="connsiteX46" fmla="*/ 1605423 w 2845193"/>
              <a:gd name="connsiteY46" fmla="*/ 261054 h 3637583"/>
              <a:gd name="connsiteX47" fmla="*/ 1399074 w 2845193"/>
              <a:gd name="connsiteY47" fmla="*/ 88844 h 3637583"/>
              <a:gd name="connsiteX48" fmla="*/ 1189290 w 2845193"/>
              <a:gd name="connsiteY48" fmla="*/ 6070 h 3637583"/>
              <a:gd name="connsiteX49" fmla="*/ 993954 w 2845193"/>
              <a:gd name="connsiteY49" fmla="*/ 8612 h 3637583"/>
              <a:gd name="connsiteX50" fmla="*/ 828041 w 2845193"/>
              <a:gd name="connsiteY50" fmla="*/ 51635 h 3637583"/>
              <a:gd name="connsiteX51" fmla="*/ 681338 w 2845193"/>
              <a:gd name="connsiteY51" fmla="*/ 173517 h 3637583"/>
              <a:gd name="connsiteX52" fmla="*/ 584437 w 2845193"/>
              <a:gd name="connsiteY52" fmla="*/ 311542 h 3637583"/>
              <a:gd name="connsiteX53" fmla="*/ 500290 w 2845193"/>
              <a:gd name="connsiteY53" fmla="*/ 496666 h 3637583"/>
              <a:gd name="connsiteX54" fmla="*/ 414448 w 2845193"/>
              <a:gd name="connsiteY54" fmla="*/ 599863 h 3637583"/>
              <a:gd name="connsiteX55" fmla="*/ 330462 w 2845193"/>
              <a:gd name="connsiteY55" fmla="*/ 804359 h 3637583"/>
              <a:gd name="connsiteX56" fmla="*/ 298497 w 2845193"/>
              <a:gd name="connsiteY56" fmla="*/ 974186 h 3637583"/>
              <a:gd name="connsiteX57" fmla="*/ 281507 w 2845193"/>
              <a:gd name="connsiteY57" fmla="*/ 1248381 h 3637583"/>
              <a:gd name="connsiteX58" fmla="*/ 309556 w 2845193"/>
              <a:gd name="connsiteY58" fmla="*/ 1472774 h 3637583"/>
              <a:gd name="connsiteX59" fmla="*/ 353426 w 2845193"/>
              <a:gd name="connsiteY59" fmla="*/ 1628314 h 3637583"/>
              <a:gd name="connsiteX60" fmla="*/ 415982 w 2845193"/>
              <a:gd name="connsiteY60" fmla="*/ 1721300 h 3637583"/>
              <a:gd name="connsiteX0" fmla="*/ 415982 w 2845193"/>
              <a:gd name="connsiteY0" fmla="*/ 1721300 h 3637583"/>
              <a:gd name="connsiteX1" fmla="*/ 289337 w 2845193"/>
              <a:gd name="connsiteY1" fmla="*/ 1847463 h 3637583"/>
              <a:gd name="connsiteX2" fmla="*/ 162853 w 2845193"/>
              <a:gd name="connsiteY2" fmla="*/ 2005546 h 3637583"/>
              <a:gd name="connsiteX3" fmla="*/ 27210 w 2845193"/>
              <a:gd name="connsiteY3" fmla="*/ 2330228 h 3637583"/>
              <a:gd name="connsiteX4" fmla="*/ 8 w 2845193"/>
              <a:gd name="connsiteY4" fmla="*/ 2667665 h 3637583"/>
              <a:gd name="connsiteX5" fmla="*/ 90612 w 2845193"/>
              <a:gd name="connsiteY5" fmla="*/ 3088401 h 3637583"/>
              <a:gd name="connsiteX6" fmla="*/ 273355 w 2845193"/>
              <a:gd name="connsiteY6" fmla="*/ 3356138 h 3637583"/>
              <a:gd name="connsiteX7" fmla="*/ 524262 w 2845193"/>
              <a:gd name="connsiteY7" fmla="*/ 3582911 h 3637583"/>
              <a:gd name="connsiteX8" fmla="*/ 771942 w 2845193"/>
              <a:gd name="connsiteY8" fmla="*/ 3637476 h 3637583"/>
              <a:gd name="connsiteX9" fmla="*/ 1008402 w 2845193"/>
              <a:gd name="connsiteY9" fmla="*/ 3543803 h 3637583"/>
              <a:gd name="connsiteX10" fmla="*/ 1242642 w 2845193"/>
              <a:gd name="connsiteY10" fmla="*/ 3341851 h 3637583"/>
              <a:gd name="connsiteX11" fmla="*/ 1339542 w 2845193"/>
              <a:gd name="connsiteY11" fmla="*/ 3214358 h 3637583"/>
              <a:gd name="connsiteX12" fmla="*/ 1414690 w 2845193"/>
              <a:gd name="connsiteY12" fmla="*/ 3071571 h 3637583"/>
              <a:gd name="connsiteX13" fmla="*/ 1571765 w 2845193"/>
              <a:gd name="connsiteY13" fmla="*/ 3352062 h 3637583"/>
              <a:gd name="connsiteX14" fmla="*/ 1796157 w 2845193"/>
              <a:gd name="connsiteY14" fmla="*/ 3520357 h 3637583"/>
              <a:gd name="connsiteX15" fmla="*/ 2104697 w 2845193"/>
              <a:gd name="connsiteY15" fmla="*/ 3558939 h 3637583"/>
              <a:gd name="connsiteX16" fmla="*/ 2269076 w 2845193"/>
              <a:gd name="connsiteY16" fmla="*/ 3511679 h 3637583"/>
              <a:gd name="connsiteX17" fmla="*/ 2385188 w 2845193"/>
              <a:gd name="connsiteY17" fmla="*/ 3419380 h 3637583"/>
              <a:gd name="connsiteX18" fmla="*/ 2435676 w 2845193"/>
              <a:gd name="connsiteY18" fmla="*/ 3363282 h 3637583"/>
              <a:gd name="connsiteX19" fmla="*/ 2520671 w 2845193"/>
              <a:gd name="connsiteY19" fmla="*/ 3284744 h 3637583"/>
              <a:gd name="connsiteX20" fmla="*/ 2598361 w 2845193"/>
              <a:gd name="connsiteY20" fmla="*/ 3138889 h 3637583"/>
              <a:gd name="connsiteX21" fmla="*/ 2665679 w 2845193"/>
              <a:gd name="connsiteY21" fmla="*/ 3065961 h 3637583"/>
              <a:gd name="connsiteX22" fmla="*/ 2718548 w 2845193"/>
              <a:gd name="connsiteY22" fmla="*/ 2903116 h 3637583"/>
              <a:gd name="connsiteX23" fmla="*/ 2761046 w 2845193"/>
              <a:gd name="connsiteY23" fmla="*/ 2847179 h 3637583"/>
              <a:gd name="connsiteX24" fmla="*/ 2822754 w 2845193"/>
              <a:gd name="connsiteY24" fmla="*/ 2734982 h 3637583"/>
              <a:gd name="connsiteX25" fmla="*/ 2845193 w 2845193"/>
              <a:gd name="connsiteY25" fmla="*/ 2493760 h 3637583"/>
              <a:gd name="connsiteX26" fmla="*/ 2812381 w 2845193"/>
              <a:gd name="connsiteY26" fmla="*/ 2266139 h 3637583"/>
              <a:gd name="connsiteX27" fmla="*/ 2664670 w 2845193"/>
              <a:gd name="connsiteY27" fmla="*/ 1940083 h 3637583"/>
              <a:gd name="connsiteX28" fmla="*/ 2534110 w 2845193"/>
              <a:gd name="connsiteY28" fmla="*/ 1749349 h 3637583"/>
              <a:gd name="connsiteX29" fmla="*/ 2345071 w 2845193"/>
              <a:gd name="connsiteY29" fmla="*/ 1607935 h 3637583"/>
              <a:gd name="connsiteX30" fmla="*/ 2186462 w 2845193"/>
              <a:gd name="connsiteY30" fmla="*/ 1549617 h 3637583"/>
              <a:gd name="connsiteX31" fmla="*/ 2055217 w 2845193"/>
              <a:gd name="connsiteY31" fmla="*/ 1551311 h 3637583"/>
              <a:gd name="connsiteX32" fmla="*/ 1935512 w 2845193"/>
              <a:gd name="connsiteY32" fmla="*/ 1634977 h 3637583"/>
              <a:gd name="connsiteX33" fmla="*/ 1795631 w 2845193"/>
              <a:gd name="connsiteY33" fmla="*/ 1835191 h 3637583"/>
              <a:gd name="connsiteX34" fmla="*/ 1584839 w 2845193"/>
              <a:gd name="connsiteY34" fmla="*/ 2073186 h 3637583"/>
              <a:gd name="connsiteX35" fmla="*/ 1470788 w 2845193"/>
              <a:gd name="connsiteY35" fmla="*/ 2224489 h 3637583"/>
              <a:gd name="connsiteX36" fmla="*/ 1376955 w 2845193"/>
              <a:gd name="connsiteY36" fmla="*/ 2331236 h 3637583"/>
              <a:gd name="connsiteX37" fmla="*/ 1336152 w 2845193"/>
              <a:gd name="connsiteY37" fmla="*/ 2168391 h 3637583"/>
              <a:gd name="connsiteX38" fmla="*/ 1516192 w 2845193"/>
              <a:gd name="connsiteY38" fmla="*/ 2067940 h 3637583"/>
              <a:gd name="connsiteX39" fmla="*/ 1707087 w 2845193"/>
              <a:gd name="connsiteY39" fmla="*/ 1897425 h 3637583"/>
              <a:gd name="connsiteX40" fmla="*/ 1832037 w 2845193"/>
              <a:gd name="connsiteY40" fmla="*/ 1726063 h 3637583"/>
              <a:gd name="connsiteX41" fmla="*/ 1938623 w 2845193"/>
              <a:gd name="connsiteY41" fmla="*/ 1492832 h 3637583"/>
              <a:gd name="connsiteX42" fmla="*/ 1964452 w 2845193"/>
              <a:gd name="connsiteY42" fmla="*/ 1293260 h 3637583"/>
              <a:gd name="connsiteX43" fmla="*/ 1958156 w 2845193"/>
              <a:gd name="connsiteY43" fmla="*/ 1026370 h 3637583"/>
              <a:gd name="connsiteX44" fmla="*/ 1865009 w 2845193"/>
              <a:gd name="connsiteY44" fmla="*/ 701847 h 3637583"/>
              <a:gd name="connsiteX45" fmla="*/ 1743448 w 2845193"/>
              <a:gd name="connsiteY45" fmla="*/ 433263 h 3637583"/>
              <a:gd name="connsiteX46" fmla="*/ 1605423 w 2845193"/>
              <a:gd name="connsiteY46" fmla="*/ 261054 h 3637583"/>
              <a:gd name="connsiteX47" fmla="*/ 1399074 w 2845193"/>
              <a:gd name="connsiteY47" fmla="*/ 88844 h 3637583"/>
              <a:gd name="connsiteX48" fmla="*/ 1189290 w 2845193"/>
              <a:gd name="connsiteY48" fmla="*/ 6070 h 3637583"/>
              <a:gd name="connsiteX49" fmla="*/ 993954 w 2845193"/>
              <a:gd name="connsiteY49" fmla="*/ 8612 h 3637583"/>
              <a:gd name="connsiteX50" fmla="*/ 828041 w 2845193"/>
              <a:gd name="connsiteY50" fmla="*/ 51635 h 3637583"/>
              <a:gd name="connsiteX51" fmla="*/ 681338 w 2845193"/>
              <a:gd name="connsiteY51" fmla="*/ 173517 h 3637583"/>
              <a:gd name="connsiteX52" fmla="*/ 584437 w 2845193"/>
              <a:gd name="connsiteY52" fmla="*/ 311542 h 3637583"/>
              <a:gd name="connsiteX53" fmla="*/ 500290 w 2845193"/>
              <a:gd name="connsiteY53" fmla="*/ 496666 h 3637583"/>
              <a:gd name="connsiteX54" fmla="*/ 414448 w 2845193"/>
              <a:gd name="connsiteY54" fmla="*/ 599863 h 3637583"/>
              <a:gd name="connsiteX55" fmla="*/ 330462 w 2845193"/>
              <a:gd name="connsiteY55" fmla="*/ 804359 h 3637583"/>
              <a:gd name="connsiteX56" fmla="*/ 298497 w 2845193"/>
              <a:gd name="connsiteY56" fmla="*/ 974186 h 3637583"/>
              <a:gd name="connsiteX57" fmla="*/ 281507 w 2845193"/>
              <a:gd name="connsiteY57" fmla="*/ 1248381 h 3637583"/>
              <a:gd name="connsiteX58" fmla="*/ 309556 w 2845193"/>
              <a:gd name="connsiteY58" fmla="*/ 1472774 h 3637583"/>
              <a:gd name="connsiteX59" fmla="*/ 353426 w 2845193"/>
              <a:gd name="connsiteY59" fmla="*/ 1628314 h 3637583"/>
              <a:gd name="connsiteX60" fmla="*/ 415982 w 2845193"/>
              <a:gd name="connsiteY60" fmla="*/ 1721300 h 363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45193" h="3637583">
                <a:moveTo>
                  <a:pt x="415982" y="1721300"/>
                </a:moveTo>
                <a:lnTo>
                  <a:pt x="289337" y="1847463"/>
                </a:lnTo>
                <a:lnTo>
                  <a:pt x="162853" y="2005546"/>
                </a:lnTo>
                <a:cubicBezTo>
                  <a:pt x="96208" y="2128060"/>
                  <a:pt x="62899" y="2212476"/>
                  <a:pt x="27210" y="2330228"/>
                </a:cubicBezTo>
                <a:cubicBezTo>
                  <a:pt x="18143" y="2442707"/>
                  <a:pt x="-450" y="2555186"/>
                  <a:pt x="8" y="2667665"/>
                </a:cubicBezTo>
                <a:cubicBezTo>
                  <a:pt x="5603" y="2815054"/>
                  <a:pt x="42155" y="2960061"/>
                  <a:pt x="90612" y="3088401"/>
                </a:cubicBezTo>
                <a:cubicBezTo>
                  <a:pt x="142001" y="3184790"/>
                  <a:pt x="212441" y="3266892"/>
                  <a:pt x="273355" y="3356138"/>
                </a:cubicBezTo>
                <a:cubicBezTo>
                  <a:pt x="356991" y="3431729"/>
                  <a:pt x="431101" y="3514464"/>
                  <a:pt x="524262" y="3582911"/>
                </a:cubicBezTo>
                <a:cubicBezTo>
                  <a:pt x="606028" y="3621737"/>
                  <a:pt x="685413" y="3639131"/>
                  <a:pt x="771942" y="3637476"/>
                </a:cubicBezTo>
                <a:cubicBezTo>
                  <a:pt x="853937" y="3606252"/>
                  <a:pt x="938314" y="3586933"/>
                  <a:pt x="1008402" y="3543803"/>
                </a:cubicBezTo>
                <a:cubicBezTo>
                  <a:pt x="1083307" y="3476486"/>
                  <a:pt x="1179643" y="3416311"/>
                  <a:pt x="1242642" y="3341851"/>
                </a:cubicBezTo>
                <a:lnTo>
                  <a:pt x="1339542" y="3214358"/>
                </a:lnTo>
                <a:lnTo>
                  <a:pt x="1414690" y="3071571"/>
                </a:lnTo>
                <a:lnTo>
                  <a:pt x="1571765" y="3352062"/>
                </a:lnTo>
                <a:lnTo>
                  <a:pt x="1796157" y="3520357"/>
                </a:lnTo>
                <a:cubicBezTo>
                  <a:pt x="1901385" y="3553854"/>
                  <a:pt x="1992325" y="3556397"/>
                  <a:pt x="2104697" y="3558939"/>
                </a:cubicBezTo>
                <a:lnTo>
                  <a:pt x="2269076" y="3511679"/>
                </a:lnTo>
                <a:lnTo>
                  <a:pt x="2385188" y="3419380"/>
                </a:lnTo>
                <a:lnTo>
                  <a:pt x="2435676" y="3363282"/>
                </a:lnTo>
                <a:lnTo>
                  <a:pt x="2520671" y="3284744"/>
                </a:lnTo>
                <a:cubicBezTo>
                  <a:pt x="2532280" y="3238507"/>
                  <a:pt x="2572464" y="3187507"/>
                  <a:pt x="2598361" y="3138889"/>
                </a:cubicBezTo>
                <a:lnTo>
                  <a:pt x="2665679" y="3065961"/>
                </a:lnTo>
                <a:lnTo>
                  <a:pt x="2718548" y="2903116"/>
                </a:lnTo>
                <a:lnTo>
                  <a:pt x="2761046" y="2847179"/>
                </a:lnTo>
                <a:lnTo>
                  <a:pt x="2822754" y="2734982"/>
                </a:lnTo>
                <a:cubicBezTo>
                  <a:pt x="2844522" y="2654575"/>
                  <a:pt x="2844857" y="2574167"/>
                  <a:pt x="2845193" y="2493760"/>
                </a:cubicBezTo>
                <a:cubicBezTo>
                  <a:pt x="2834256" y="2417886"/>
                  <a:pt x="2837605" y="2344395"/>
                  <a:pt x="2812381" y="2266139"/>
                </a:cubicBezTo>
                <a:lnTo>
                  <a:pt x="2664670" y="1940083"/>
                </a:lnTo>
                <a:lnTo>
                  <a:pt x="2534110" y="1749349"/>
                </a:lnTo>
                <a:lnTo>
                  <a:pt x="2345071" y="1607935"/>
                </a:lnTo>
                <a:cubicBezTo>
                  <a:pt x="2294583" y="1594846"/>
                  <a:pt x="2234771" y="1559054"/>
                  <a:pt x="2186462" y="1549617"/>
                </a:cubicBezTo>
                <a:cubicBezTo>
                  <a:pt x="2138153" y="1540180"/>
                  <a:pt x="2099759" y="1547571"/>
                  <a:pt x="2055217" y="1551311"/>
                </a:cubicBezTo>
                <a:cubicBezTo>
                  <a:pt x="2012140" y="1576025"/>
                  <a:pt x="1985733" y="1600738"/>
                  <a:pt x="1935512" y="1634977"/>
                </a:cubicBezTo>
                <a:lnTo>
                  <a:pt x="1795631" y="1835191"/>
                </a:lnTo>
                <a:cubicBezTo>
                  <a:pt x="1739655" y="1916904"/>
                  <a:pt x="1655103" y="1993854"/>
                  <a:pt x="1584839" y="2073186"/>
                </a:cubicBezTo>
                <a:cubicBezTo>
                  <a:pt x="1546822" y="2123620"/>
                  <a:pt x="1496899" y="2174055"/>
                  <a:pt x="1470788" y="2224489"/>
                </a:cubicBezTo>
                <a:lnTo>
                  <a:pt x="1376955" y="2331236"/>
                </a:lnTo>
                <a:lnTo>
                  <a:pt x="1336152" y="2168391"/>
                </a:lnTo>
                <a:lnTo>
                  <a:pt x="1516192" y="2067940"/>
                </a:lnTo>
                <a:cubicBezTo>
                  <a:pt x="1594111" y="2011102"/>
                  <a:pt x="1643455" y="1954263"/>
                  <a:pt x="1707087" y="1897425"/>
                </a:cubicBezTo>
                <a:lnTo>
                  <a:pt x="1832037" y="1726063"/>
                </a:lnTo>
                <a:cubicBezTo>
                  <a:pt x="1879472" y="1645937"/>
                  <a:pt x="1903094" y="1570576"/>
                  <a:pt x="1938623" y="1492832"/>
                </a:cubicBezTo>
                <a:lnTo>
                  <a:pt x="1964452" y="1293260"/>
                </a:lnTo>
                <a:cubicBezTo>
                  <a:pt x="1962353" y="1204297"/>
                  <a:pt x="1969780" y="1115333"/>
                  <a:pt x="1958156" y="1026370"/>
                </a:cubicBezTo>
                <a:cubicBezTo>
                  <a:pt x="1934250" y="918196"/>
                  <a:pt x="1896058" y="810021"/>
                  <a:pt x="1865009" y="701847"/>
                </a:cubicBezTo>
                <a:cubicBezTo>
                  <a:pt x="1824489" y="612319"/>
                  <a:pt x="1791111" y="520410"/>
                  <a:pt x="1743448" y="433263"/>
                </a:cubicBezTo>
                <a:lnTo>
                  <a:pt x="1605423" y="261054"/>
                </a:lnTo>
                <a:lnTo>
                  <a:pt x="1399074" y="88844"/>
                </a:lnTo>
                <a:cubicBezTo>
                  <a:pt x="1322002" y="56490"/>
                  <a:pt x="1299700" y="38424"/>
                  <a:pt x="1189290" y="6070"/>
                </a:cubicBezTo>
                <a:cubicBezTo>
                  <a:pt x="1150372" y="-4989"/>
                  <a:pt x="1054162" y="1018"/>
                  <a:pt x="993954" y="8612"/>
                </a:cubicBezTo>
                <a:cubicBezTo>
                  <a:pt x="933746" y="16206"/>
                  <a:pt x="883345" y="37294"/>
                  <a:pt x="828041" y="51635"/>
                </a:cubicBezTo>
                <a:lnTo>
                  <a:pt x="681338" y="173517"/>
                </a:lnTo>
                <a:lnTo>
                  <a:pt x="584437" y="311542"/>
                </a:lnTo>
                <a:lnTo>
                  <a:pt x="500290" y="496666"/>
                </a:lnTo>
                <a:lnTo>
                  <a:pt x="414448" y="599863"/>
                </a:lnTo>
                <a:lnTo>
                  <a:pt x="330462" y="804359"/>
                </a:lnTo>
                <a:lnTo>
                  <a:pt x="298497" y="974186"/>
                </a:lnTo>
                <a:lnTo>
                  <a:pt x="281507" y="1248381"/>
                </a:lnTo>
                <a:lnTo>
                  <a:pt x="309556" y="1472774"/>
                </a:lnTo>
                <a:lnTo>
                  <a:pt x="353426" y="1628314"/>
                </a:lnTo>
                <a:lnTo>
                  <a:pt x="415982" y="1721300"/>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8065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640ACE-39C6-4379-9110-06E13FA9BC54}"/>
              </a:ext>
            </a:extLst>
          </p:cNvPr>
          <p:cNvPicPr>
            <a:picLocks noChangeAspect="1"/>
          </p:cNvPicPr>
          <p:nvPr/>
        </p:nvPicPr>
        <p:blipFill rotWithShape="1">
          <a:blip r:embed="rId3">
            <a:extLst>
              <a:ext uri="{28A0092B-C50C-407E-A947-70E740481C1C}">
                <a14:useLocalDpi xmlns:a14="http://schemas.microsoft.com/office/drawing/2010/main" val="0"/>
              </a:ext>
            </a:extLst>
          </a:blip>
          <a:srcRect r="12474"/>
          <a:stretch/>
        </p:blipFill>
        <p:spPr>
          <a:xfrm>
            <a:off x="0" y="0"/>
            <a:ext cx="9144000" cy="6858000"/>
          </a:xfrm>
          <a:prstGeom prst="rect">
            <a:avLst/>
          </a:prstGeom>
        </p:spPr>
      </p:pic>
      <p:sp>
        <p:nvSpPr>
          <p:cNvPr id="3074" name="Rectangle 2"/>
          <p:cNvSpPr>
            <a:spLocks noGrp="1" noChangeArrowheads="1"/>
          </p:cNvSpPr>
          <p:nvPr>
            <p:ph type="title"/>
          </p:nvPr>
        </p:nvSpPr>
        <p:spPr>
          <a:xfrm>
            <a:off x="457200" y="1966119"/>
            <a:ext cx="82296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He said, "More than that, blessed are those who hear        the word of God and keep 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11:28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 name="Rectangle 2">
            <a:extLst>
              <a:ext uri="{FF2B5EF4-FFF2-40B4-BE49-F238E27FC236}">
                <a16:creationId xmlns:a16="http://schemas.microsoft.com/office/drawing/2014/main" id="{CDF4862F-EEE9-46E4-8DB2-560CCEC7D2D5}"/>
              </a:ext>
            </a:extLst>
          </p:cNvPr>
          <p:cNvSpPr txBox="1">
            <a:spLocks noChangeArrowheads="1"/>
          </p:cNvSpPr>
          <p:nvPr/>
        </p:nvSpPr>
        <p:spPr bwMode="auto">
          <a:xfrm>
            <a:off x="5734830" y="3438308"/>
            <a:ext cx="2180155"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 it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92DEDA64-BE11-48BF-9614-92144080DD9D}"/>
              </a:ext>
            </a:extLst>
          </p:cNvPr>
          <p:cNvSpPr txBox="1">
            <a:spLocks noChangeArrowheads="1"/>
          </p:cNvSpPr>
          <p:nvPr/>
        </p:nvSpPr>
        <p:spPr bwMode="auto">
          <a:xfrm>
            <a:off x="6498626" y="2755694"/>
            <a:ext cx="1465545" cy="73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hear</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0510D439-6769-4274-8651-1DA24CF2075B}"/>
              </a:ext>
            </a:extLst>
          </p:cNvPr>
          <p:cNvSpPr txBox="1">
            <a:spLocks noChangeArrowheads="1"/>
          </p:cNvSpPr>
          <p:nvPr/>
        </p:nvSpPr>
        <p:spPr bwMode="auto">
          <a:xfrm>
            <a:off x="2809793" y="3435492"/>
            <a:ext cx="2107745"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 it</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621244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500"/>
                                        <p:tgtEl>
                                          <p:spTgt spid="3074"/>
                                        </p:tgtEl>
                                      </p:cBhvr>
                                    </p:animEffect>
                                    <p:anim calcmode="lin" valueType="num">
                                      <p:cBhvr>
                                        <p:cTn id="8" dur="1500" fill="hold"/>
                                        <p:tgtEl>
                                          <p:spTgt spid="3074"/>
                                        </p:tgtEl>
                                        <p:attrNameLst>
                                          <p:attrName>style.rotation</p:attrName>
                                        </p:attrNameLst>
                                      </p:cBhvr>
                                      <p:tavLst>
                                        <p:tav tm="0">
                                          <p:val>
                                            <p:fltVal val="720"/>
                                          </p:val>
                                        </p:tav>
                                        <p:tav tm="100000">
                                          <p:val>
                                            <p:fltVal val="0"/>
                                          </p:val>
                                        </p:tav>
                                      </p:tavLst>
                                    </p:anim>
                                    <p:anim calcmode="lin" valueType="num">
                                      <p:cBhvr>
                                        <p:cTn id="9" dur="1500" fill="hold"/>
                                        <p:tgtEl>
                                          <p:spTgt spid="3074"/>
                                        </p:tgtEl>
                                        <p:attrNameLst>
                                          <p:attrName>ppt_h</p:attrName>
                                        </p:attrNameLst>
                                      </p:cBhvr>
                                      <p:tavLst>
                                        <p:tav tm="0">
                                          <p:val>
                                            <p:fltVal val="0"/>
                                          </p:val>
                                        </p:tav>
                                        <p:tav tm="100000">
                                          <p:val>
                                            <p:strVal val="#ppt_h"/>
                                          </p:val>
                                        </p:tav>
                                      </p:tavLst>
                                    </p:anim>
                                    <p:anim calcmode="lin" valueType="num">
                                      <p:cBhvr>
                                        <p:cTn id="10" dur="1500" fill="hold"/>
                                        <p:tgtEl>
                                          <p:spTgt spid="3074"/>
                                        </p:tgtEl>
                                        <p:attrNameLst>
                                          <p:attrName>ppt_w</p:attrName>
                                        </p:attrNameLst>
                                      </p:cBhvr>
                                      <p:tavLst>
                                        <p:tav tm="0">
                                          <p:val>
                                            <p:fltVal val="0"/>
                                          </p:val>
                                        </p:tav>
                                        <p:tav tm="100000">
                                          <p:val>
                                            <p:strVal val="#ppt_w"/>
                                          </p:val>
                                        </p:tav>
                                      </p:tavLst>
                                    </p:anim>
                                  </p:childTnLst>
                                </p:cTn>
                              </p:par>
                            </p:childTnLst>
                          </p:cTn>
                        </p:par>
                        <p:par>
                          <p:cTn id="11" fill="hold">
                            <p:stCondLst>
                              <p:cond delay="1500"/>
                            </p:stCondLst>
                            <p:childTnLst>
                              <p:par>
                                <p:cTn id="12" presetID="10" presetClass="exit" presetSubtype="0" fill="hold" grpId="1" nodeType="afterEffect">
                                  <p:stCondLst>
                                    <p:cond delay="0"/>
                                  </p:stCondLst>
                                  <p:childTnLst>
                                    <p:animEffect transition="out" filter="fade">
                                      <p:cBhvr>
                                        <p:cTn id="13" dur="250"/>
                                        <p:tgtEl>
                                          <p:spTgt spid="3"/>
                                        </p:tgtEl>
                                      </p:cBhvr>
                                    </p:animEffect>
                                    <p:set>
                                      <p:cBhvr>
                                        <p:cTn id="14" dur="1" fill="hold">
                                          <p:stCondLst>
                                            <p:cond delay="24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50"/>
                                        <p:tgtEl>
                                          <p:spTgt spid="3"/>
                                        </p:tgtEl>
                                      </p:cBhvr>
                                    </p:animEffect>
                                  </p:childTnLst>
                                </p:cTn>
                              </p:par>
                              <p:par>
                                <p:cTn id="23" presetID="42" presetClass="path" presetSubtype="0" accel="50000" decel="50000" fill="hold" grpId="2" nodeType="withEffect">
                                  <p:stCondLst>
                                    <p:cond delay="0"/>
                                  </p:stCondLst>
                                  <p:childTnLst>
                                    <p:animMotion origin="layout" path="M -4.16667E-6 -2.22222E-6 L -0.32395 -0.00046 " pathEditMode="relative" rAng="0" ptsTypes="AA">
                                      <p:cBhvr>
                                        <p:cTn id="24" dur="1750" fill="hold"/>
                                        <p:tgtEl>
                                          <p:spTgt spid="3"/>
                                        </p:tgtEl>
                                        <p:attrNameLst>
                                          <p:attrName>ppt_x</p:attrName>
                                          <p:attrName>ppt_y</p:attrName>
                                        </p:attrNameLst>
                                      </p:cBhvr>
                                      <p:rCtr x="-16198" y="-23"/>
                                    </p:animMotion>
                                  </p:childTnLst>
                                </p:cTn>
                              </p:par>
                              <p:par>
                                <p:cTn id="25" presetID="42" presetClass="path" presetSubtype="0" accel="50000" decel="50000" fill="hold" grpId="1" nodeType="withEffect">
                                  <p:stCondLst>
                                    <p:cond delay="0"/>
                                  </p:stCondLst>
                                  <p:childTnLst>
                                    <p:animMotion origin="layout" path="M 1.38889E-6 -2.59259E-6 L -0.29601 0.00741 " pathEditMode="relative" rAng="0" ptsTypes="AA">
                                      <p:cBhvr>
                                        <p:cTn id="26" dur="1500" fill="hold"/>
                                        <p:tgtEl>
                                          <p:spTgt spid="7"/>
                                        </p:tgtEl>
                                        <p:attrNameLst>
                                          <p:attrName>ppt_x</p:attrName>
                                          <p:attrName>ppt_y</p:attrName>
                                        </p:attrNameLst>
                                      </p:cBhvr>
                                      <p:rCtr x="-14809" y="370"/>
                                    </p:animMotion>
                                  </p:childTnLst>
                                </p:cTn>
                              </p:par>
                              <p:par>
                                <p:cTn id="27" presetID="10" presetClass="exit" presetSubtype="0" fill="hold" grpId="2" nodeType="withEffect">
                                  <p:stCondLst>
                                    <p:cond delay="0"/>
                                  </p:stCondLst>
                                  <p:childTnLst>
                                    <p:animEffect transition="out" filter="fade">
                                      <p:cBhvr>
                                        <p:cTn id="28" dur="1500"/>
                                        <p:tgtEl>
                                          <p:spTgt spid="7"/>
                                        </p:tgtEl>
                                      </p:cBhvr>
                                    </p:animEffect>
                                    <p:set>
                                      <p:cBhvr>
                                        <p:cTn id="29" dur="1" fill="hold">
                                          <p:stCondLst>
                                            <p:cond delay="1499"/>
                                          </p:stCondLst>
                                        </p:cTn>
                                        <p:tgtEl>
                                          <p:spTgt spid="7"/>
                                        </p:tgtEl>
                                        <p:attrNameLst>
                                          <p:attrName>style.visibility</p:attrName>
                                        </p:attrNameLst>
                                      </p:cBhvr>
                                      <p:to>
                                        <p:strVal val="hidden"/>
                                      </p:to>
                                    </p:set>
                                  </p:childTnLst>
                                </p:cTn>
                              </p:par>
                              <p:par>
                                <p:cTn id="30" presetID="23" presetClass="exit" presetSubtype="16" fill="hold" grpId="3" nodeType="withEffect">
                                  <p:stCondLst>
                                    <p:cond delay="0"/>
                                  </p:stCondLst>
                                  <p:childTnLst>
                                    <p:anim calcmode="lin" valueType="num">
                                      <p:cBhvr>
                                        <p:cTn id="31" dur="1500"/>
                                        <p:tgtEl>
                                          <p:spTgt spid="7"/>
                                        </p:tgtEl>
                                        <p:attrNameLst>
                                          <p:attrName>ppt_w</p:attrName>
                                        </p:attrNameLst>
                                      </p:cBhvr>
                                      <p:tavLst>
                                        <p:tav tm="0">
                                          <p:val>
                                            <p:strVal val="ppt_w"/>
                                          </p:val>
                                        </p:tav>
                                        <p:tav tm="100000">
                                          <p:val>
                                            <p:strVal val="4*ppt_w"/>
                                          </p:val>
                                        </p:tav>
                                      </p:tavLst>
                                    </p:anim>
                                    <p:anim calcmode="lin" valueType="num">
                                      <p:cBhvr>
                                        <p:cTn id="32" dur="1500"/>
                                        <p:tgtEl>
                                          <p:spTgt spid="7"/>
                                        </p:tgtEl>
                                        <p:attrNameLst>
                                          <p:attrName>ppt_h</p:attrName>
                                        </p:attrNameLst>
                                      </p:cBhvr>
                                      <p:tavLst>
                                        <p:tav tm="0">
                                          <p:val>
                                            <p:strVal val="ppt_h"/>
                                          </p:val>
                                        </p:tav>
                                        <p:tav tm="100000">
                                          <p:val>
                                            <p:strVal val="4*ppt_h"/>
                                          </p:val>
                                        </p:tav>
                                      </p:tavLst>
                                    </p:anim>
                                    <p:set>
                                      <p:cBhvr>
                                        <p:cTn id="33" dur="1" fill="hold">
                                          <p:stCondLst>
                                            <p:cond delay="1499"/>
                                          </p:stCondLst>
                                        </p:cTn>
                                        <p:tgtEl>
                                          <p:spTgt spid="7"/>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250"/>
                                        <p:tgtEl>
                                          <p:spTgt spid="3074"/>
                                        </p:tgtEl>
                                      </p:cBhvr>
                                    </p:animEffect>
                                    <p:set>
                                      <p:cBhvr>
                                        <p:cTn id="36"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3" grpId="1"/>
      <p:bldP spid="3" grpId="2"/>
      <p:bldP spid="7" grpId="0"/>
      <p:bldP spid="7" grpId="1"/>
      <p:bldP spid="7" grpId="2"/>
      <p:bldP spid="7" grpId="3"/>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ED8716-7C35-45B6-B494-BD2984D9A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C7A171BF-D48A-4572-A129-41C435853F77}"/>
              </a:ext>
            </a:extLst>
          </p:cNvPr>
          <p:cNvSpPr txBox="1"/>
          <p:nvPr/>
        </p:nvSpPr>
        <p:spPr>
          <a:xfrm rot="19494555">
            <a:off x="6328847" y="1384817"/>
            <a:ext cx="1105576" cy="769441"/>
          </a:xfrm>
          <a:prstGeom prst="rect">
            <a:avLst/>
          </a:prstGeom>
          <a:noFill/>
        </p:spPr>
        <p:txBody>
          <a:bodyPr wrap="square" rtlCol="0">
            <a:spAutoFit/>
            <a:scene3d>
              <a:camera prst="orthographicFront"/>
              <a:lightRig rig="flat" dir="t"/>
            </a:scene3d>
            <a:sp3d extrusionH="57150" prstMaterial="plastic">
              <a:bevelT w="38100" h="38100"/>
            </a:sp3d>
          </a:bodyPr>
          <a:lstStyle/>
          <a:p>
            <a:r>
              <a:rPr lang="en-US" sz="4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a typeface="+mj-ea"/>
                <a:cs typeface="+mj-cs"/>
              </a:rPr>
              <a:t>Call</a:t>
            </a:r>
          </a:p>
        </p:txBody>
      </p:sp>
      <p:sp>
        <p:nvSpPr>
          <p:cNvPr id="9" name="Freeform: Shape 8">
            <a:extLst>
              <a:ext uri="{FF2B5EF4-FFF2-40B4-BE49-F238E27FC236}">
                <a16:creationId xmlns:a16="http://schemas.microsoft.com/office/drawing/2014/main" id="{28D204B6-23B1-4541-AC43-E0FEA0678708}"/>
              </a:ext>
            </a:extLst>
          </p:cNvPr>
          <p:cNvSpPr/>
          <p:nvPr/>
        </p:nvSpPr>
        <p:spPr>
          <a:xfrm>
            <a:off x="6029325" y="914400"/>
            <a:ext cx="3124200" cy="5943600"/>
          </a:xfrm>
          <a:custGeom>
            <a:avLst/>
            <a:gdLst>
              <a:gd name="connsiteX0" fmla="*/ 0 w 3124200"/>
              <a:gd name="connsiteY0" fmla="*/ 5934075 h 5943600"/>
              <a:gd name="connsiteX1" fmla="*/ 3124200 w 3124200"/>
              <a:gd name="connsiteY1" fmla="*/ 5943600 h 5943600"/>
              <a:gd name="connsiteX2" fmla="*/ 3105150 w 3124200"/>
              <a:gd name="connsiteY2" fmla="*/ 0 h 5943600"/>
              <a:gd name="connsiteX3" fmla="*/ 1590675 w 3124200"/>
              <a:gd name="connsiteY3" fmla="*/ 0 h 5943600"/>
              <a:gd name="connsiteX4" fmla="*/ 19050 w 3124200"/>
              <a:gd name="connsiteY4" fmla="*/ 1076325 h 5943600"/>
              <a:gd name="connsiteX5" fmla="*/ 0 w 3124200"/>
              <a:gd name="connsiteY5" fmla="*/ 5934075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200" h="5943600">
                <a:moveTo>
                  <a:pt x="0" y="5934075"/>
                </a:moveTo>
                <a:lnTo>
                  <a:pt x="3124200" y="5943600"/>
                </a:lnTo>
                <a:lnTo>
                  <a:pt x="3105150" y="0"/>
                </a:lnTo>
                <a:lnTo>
                  <a:pt x="1590675" y="0"/>
                </a:lnTo>
                <a:lnTo>
                  <a:pt x="19050" y="1076325"/>
                </a:lnTo>
                <a:lnTo>
                  <a:pt x="0" y="5934075"/>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4AE13F1C-B828-43E6-80CC-3CBD2D75EBCC}"/>
              </a:ext>
            </a:extLst>
          </p:cNvPr>
          <p:cNvSpPr txBox="1">
            <a:spLocks/>
          </p:cNvSpPr>
          <p:nvPr/>
        </p:nvSpPr>
        <p:spPr>
          <a:xfrm>
            <a:off x="3504824" y="2677623"/>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hates his life</a:t>
            </a:r>
          </a:p>
        </p:txBody>
      </p:sp>
      <p:sp>
        <p:nvSpPr>
          <p:cNvPr id="7" name="Title 1">
            <a:extLst>
              <a:ext uri="{FF2B5EF4-FFF2-40B4-BE49-F238E27FC236}">
                <a16:creationId xmlns:a16="http://schemas.microsoft.com/office/drawing/2014/main" id="{7E15CE99-07EE-497B-9F97-F3A0B220DF51}"/>
              </a:ext>
            </a:extLst>
          </p:cNvPr>
          <p:cNvSpPr txBox="1">
            <a:spLocks/>
          </p:cNvSpPr>
          <p:nvPr/>
        </p:nvSpPr>
        <p:spPr>
          <a:xfrm>
            <a:off x="4630643" y="3357535"/>
            <a:ext cx="363008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for eternal life</a:t>
            </a:r>
          </a:p>
        </p:txBody>
      </p:sp>
      <p:sp>
        <p:nvSpPr>
          <p:cNvPr id="3074" name="Rectangle 2"/>
          <p:cNvSpPr>
            <a:spLocks noGrp="1" noChangeArrowheads="1"/>
          </p:cNvSpPr>
          <p:nvPr>
            <p:ph type="title"/>
          </p:nvPr>
        </p:nvSpPr>
        <p:spPr>
          <a:xfrm>
            <a:off x="457200" y="2080419"/>
            <a:ext cx="8229600" cy="2697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who loves his life will lose it, and he who hates his life in this world will keep it for eternal life."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12:25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 name="Rectangle 2">
            <a:extLst>
              <a:ext uri="{FF2B5EF4-FFF2-40B4-BE49-F238E27FC236}">
                <a16:creationId xmlns:a16="http://schemas.microsoft.com/office/drawing/2014/main" id="{5247C12D-4B32-4337-8F09-CE48A7D16FC3}"/>
              </a:ext>
            </a:extLst>
          </p:cNvPr>
          <p:cNvSpPr txBox="1">
            <a:spLocks noChangeArrowheads="1"/>
          </p:cNvSpPr>
          <p:nvPr/>
        </p:nvSpPr>
        <p:spPr bwMode="auto">
          <a:xfrm>
            <a:off x="2797887" y="3437874"/>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045996F0-FAA2-4C3C-934C-814BC9797C55}"/>
              </a:ext>
            </a:extLst>
          </p:cNvPr>
          <p:cNvSpPr txBox="1">
            <a:spLocks noChangeArrowheads="1"/>
          </p:cNvSpPr>
          <p:nvPr/>
        </p:nvSpPr>
        <p:spPr bwMode="auto">
          <a:xfrm>
            <a:off x="2809793" y="3435492"/>
            <a:ext cx="2107745"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 it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A0AFCB1F-51D2-4399-8C9E-B43FAE02AB2F}"/>
              </a:ext>
            </a:extLst>
          </p:cNvPr>
          <p:cNvSpPr txBox="1">
            <a:spLocks noChangeArrowheads="1"/>
          </p:cNvSpPr>
          <p:nvPr/>
        </p:nvSpPr>
        <p:spPr bwMode="auto">
          <a:xfrm>
            <a:off x="4587189" y="3419456"/>
            <a:ext cx="373174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for eternal life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12">
            <a:extLst>
              <a:ext uri="{FF2B5EF4-FFF2-40B4-BE49-F238E27FC236}">
                <a16:creationId xmlns:a16="http://schemas.microsoft.com/office/drawing/2014/main" id="{C6B63095-16C0-4E00-B577-DFA378D86BBB}"/>
              </a:ext>
            </a:extLst>
          </p:cNvPr>
          <p:cNvSpPr>
            <a:spLocks noChangeArrowheads="1"/>
          </p:cNvSpPr>
          <p:nvPr/>
        </p:nvSpPr>
        <p:spPr bwMode="auto">
          <a:xfrm>
            <a:off x="2367187" y="2643553"/>
            <a:ext cx="6115631"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600" b="1" dirty="0">
                <a:solidFill>
                  <a:schemeClr val="bg1"/>
                </a:solidFill>
                <a:effectLst>
                  <a:glow rad="127000">
                    <a:schemeClr val="tx1"/>
                  </a:glow>
                </a:effectLst>
                <a:latin typeface="Calibri" panose="020F0502020204030204" pitchFamily="34" charset="0"/>
              </a:rPr>
              <a:t>Greater than ourselves</a:t>
            </a:r>
            <a:endParaRPr lang="en-US" altLang="en-US" sz="4600" b="1" i="1" dirty="0">
              <a:solidFill>
                <a:schemeClr val="bg1"/>
              </a:solidFill>
              <a:effectLst>
                <a:glow rad="127000">
                  <a:schemeClr val="tx1"/>
                </a:glow>
              </a:effectLst>
              <a:latin typeface="Calibri" panose="020F0502020204030204" pitchFamily="34" charset="0"/>
            </a:endParaRPr>
          </a:p>
        </p:txBody>
      </p:sp>
      <p:sp>
        <p:nvSpPr>
          <p:cNvPr id="5" name="Rectangle 2" hidden="1">
            <a:extLst>
              <a:ext uri="{FF2B5EF4-FFF2-40B4-BE49-F238E27FC236}">
                <a16:creationId xmlns:a16="http://schemas.microsoft.com/office/drawing/2014/main" id="{C78BEC53-D724-412A-B9CE-617490DDA155}"/>
              </a:ext>
            </a:extLst>
          </p:cNvPr>
          <p:cNvSpPr txBox="1">
            <a:spLocks noChangeArrowheads="1"/>
          </p:cNvSpPr>
          <p:nvPr/>
        </p:nvSpPr>
        <p:spPr bwMode="auto">
          <a:xfrm>
            <a:off x="5212907" y="2734108"/>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55164173"/>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1" nodeType="afterEffect">
                                  <p:stCondLst>
                                    <p:cond delay="0"/>
                                  </p:stCondLst>
                                  <p:childTnLst>
                                    <p:animEffect transition="out" filter="fade">
                                      <p:cBhvr>
                                        <p:cTn id="15" dur="250"/>
                                        <p:tgtEl>
                                          <p:spTgt spid="6"/>
                                        </p:tgtEl>
                                      </p:cBhvr>
                                    </p:animEffect>
                                    <p:set>
                                      <p:cBhvr>
                                        <p:cTn id="16" dur="1" fill="hold">
                                          <p:stCondLst>
                                            <p:cond delay="24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18" presetClass="emph" presetSubtype="0" fill="hold" grpId="1" nodeType="withEffect">
                                  <p:stCondLst>
                                    <p:cond delay="0"/>
                                  </p:stCondLst>
                                  <p:childTnLst>
                                    <p:set>
                                      <p:cBhvr override="childStyle">
                                        <p:cTn id="23" dur="500" fill="hold"/>
                                        <p:tgtEl>
                                          <p:spTgt spid="7"/>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par>
                                <p:cTn id="32" presetID="18" presetClass="emph" presetSubtype="0" fill="hold" grpId="1" nodeType="withEffect">
                                  <p:stCondLst>
                                    <p:cond delay="0"/>
                                  </p:stCondLst>
                                  <p:childTnLst>
                                    <p:set>
                                      <p:cBhvr override="childStyle">
                                        <p:cTn id="33" dur="500" fill="hold"/>
                                        <p:tgtEl>
                                          <p:spTgt spid="13"/>
                                        </p:tgtEl>
                                        <p:attrNameLst>
                                          <p:attrName>style.textDecorationUnderline</p:attrName>
                                        </p:attrNameLst>
                                      </p:cBhvr>
                                      <p:to>
                                        <p:strVal val="true"/>
                                      </p:to>
                                    </p:set>
                                  </p:childTnLst>
                                </p:cTn>
                              </p:par>
                              <p:par>
                                <p:cTn id="34" presetID="39" presetClass="entr" presetSubtype="0" accel="100000" fill="hold" grpId="0" nodeType="withEffect">
                                  <p:stCondLst>
                                    <p:cond delay="400"/>
                                  </p:stCondLst>
                                  <p:childTnLst>
                                    <p:set>
                                      <p:cBhvr>
                                        <p:cTn id="35" dur="1" fill="hold">
                                          <p:stCondLst>
                                            <p:cond delay="0"/>
                                          </p:stCondLst>
                                        </p:cTn>
                                        <p:tgtEl>
                                          <p:spTgt spid="12"/>
                                        </p:tgtEl>
                                        <p:attrNameLst>
                                          <p:attrName>style.visibility</p:attrName>
                                        </p:attrNameLst>
                                      </p:cBhvr>
                                      <p:to>
                                        <p:strVal val="visible"/>
                                      </p:to>
                                    </p:set>
                                    <p:anim calcmode="lin" valueType="num">
                                      <p:cBhvr>
                                        <p:cTn id="36" dur="10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37" dur="10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38" dur="10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
                                          </p:val>
                                        </p:tav>
                                        <p:tav tm="100000">
                                          <p:val>
                                            <p:strVal val="#ppt_y"/>
                                          </p:val>
                                        </p:tav>
                                      </p:tavLst>
                                    </p:anim>
                                  </p:childTnLst>
                                </p:cTn>
                              </p:par>
                              <p:par>
                                <p:cTn id="40" presetID="16" presetClass="exit" presetSubtype="21" fill="hold" grpId="2" nodeType="withEffect">
                                  <p:stCondLst>
                                    <p:cond delay="1150"/>
                                  </p:stCondLst>
                                  <p:childTnLst>
                                    <p:animEffect transition="out" filter="barn(inVertical)">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250"/>
                                        <p:tgtEl>
                                          <p:spTgt spid="3"/>
                                        </p:tgtEl>
                                      </p:cBhvr>
                                    </p:animEffect>
                                  </p:childTnLst>
                                </p:cTn>
                              </p:par>
                              <p:par>
                                <p:cTn id="48" presetID="42" presetClass="path" presetSubtype="0" accel="50000" decel="50000" fill="hold" grpId="2" nodeType="withEffect">
                                  <p:stCondLst>
                                    <p:cond delay="0"/>
                                  </p:stCondLst>
                                  <p:childTnLst>
                                    <p:animMotion origin="layout" path="M 4.16667E-6 -2.22222E-6 L 0.26423 -0.10231 " pathEditMode="relative" rAng="0" ptsTypes="AA">
                                      <p:cBhvr>
                                        <p:cTn id="49" dur="2000" fill="hold"/>
                                        <p:tgtEl>
                                          <p:spTgt spid="3"/>
                                        </p:tgtEl>
                                        <p:attrNameLst>
                                          <p:attrName>ppt_x</p:attrName>
                                          <p:attrName>ppt_y</p:attrName>
                                        </p:attrNameLst>
                                      </p:cBhvr>
                                      <p:rCtr x="13212" y="-5116"/>
                                    </p:animMotion>
                                  </p:childTnLst>
                                </p:cTn>
                              </p:par>
                              <p:par>
                                <p:cTn id="50" presetID="2" presetClass="exit" presetSubtype="1" fill="hold" grpId="0" nodeType="withEffect">
                                  <p:stCondLst>
                                    <p:cond delay="250"/>
                                  </p:stCondLst>
                                  <p:childTnLst>
                                    <p:anim calcmode="lin" valueType="num">
                                      <p:cBhvr additive="base">
                                        <p:cTn id="51" dur="2000"/>
                                        <p:tgtEl>
                                          <p:spTgt spid="10"/>
                                        </p:tgtEl>
                                        <p:attrNameLst>
                                          <p:attrName>ppt_x</p:attrName>
                                        </p:attrNameLst>
                                      </p:cBhvr>
                                      <p:tavLst>
                                        <p:tav tm="0">
                                          <p:val>
                                            <p:strVal val="ppt_x"/>
                                          </p:val>
                                        </p:tav>
                                        <p:tav tm="100000">
                                          <p:val>
                                            <p:strVal val="ppt_x"/>
                                          </p:val>
                                        </p:tav>
                                      </p:tavLst>
                                    </p:anim>
                                    <p:anim calcmode="lin" valueType="num">
                                      <p:cBhvr additive="base">
                                        <p:cTn id="52" dur="2000"/>
                                        <p:tgtEl>
                                          <p:spTgt spid="10"/>
                                        </p:tgtEl>
                                        <p:attrNameLst>
                                          <p:attrName>ppt_y</p:attrName>
                                        </p:attrNameLst>
                                      </p:cBhvr>
                                      <p:tavLst>
                                        <p:tav tm="0">
                                          <p:val>
                                            <p:strVal val="ppt_y"/>
                                          </p:val>
                                        </p:tav>
                                        <p:tav tm="100000">
                                          <p:val>
                                            <p:strVal val="0-ppt_h/2"/>
                                          </p:val>
                                        </p:tav>
                                      </p:tavLst>
                                    </p:anim>
                                    <p:set>
                                      <p:cBhvr>
                                        <p:cTn id="53" dur="1" fill="hold">
                                          <p:stCondLst>
                                            <p:cond delay="1999"/>
                                          </p:stCondLst>
                                        </p:cTn>
                                        <p:tgtEl>
                                          <p:spTgt spid="10"/>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250"/>
                                        <p:tgtEl>
                                          <p:spTgt spid="3074"/>
                                        </p:tgtEl>
                                      </p:cBhvr>
                                    </p:animEffect>
                                    <p:set>
                                      <p:cBhvr>
                                        <p:cTn id="56" dur="1" fill="hold">
                                          <p:stCondLst>
                                            <p:cond delay="1249"/>
                                          </p:stCondLst>
                                        </p:cTn>
                                        <p:tgtEl>
                                          <p:spTgt spid="3074"/>
                                        </p:tgtEl>
                                        <p:attrNameLst>
                                          <p:attrName>style.visibility</p:attrName>
                                        </p:attrNameLst>
                                      </p:cBhvr>
                                      <p:to>
                                        <p:strVal val="hidden"/>
                                      </p:to>
                                    </p:set>
                                  </p:childTnLst>
                                </p:cTn>
                              </p:par>
                              <p:par>
                                <p:cTn id="57" presetID="47" presetClass="exit" presetSubtype="0" fill="hold" grpId="1" nodeType="withEffect">
                                  <p:stCondLst>
                                    <p:cond delay="0"/>
                                  </p:stCondLst>
                                  <p:childTnLst>
                                    <p:animEffect transition="out" filter="fade">
                                      <p:cBhvr>
                                        <p:cTn id="58" dur="1000"/>
                                        <p:tgtEl>
                                          <p:spTgt spid="12"/>
                                        </p:tgtEl>
                                      </p:cBhvr>
                                    </p:animEffect>
                                    <p:anim calcmode="lin" valueType="num">
                                      <p:cBhvr>
                                        <p:cTn id="59" dur="1000"/>
                                        <p:tgtEl>
                                          <p:spTgt spid="12"/>
                                        </p:tgtEl>
                                        <p:attrNameLst>
                                          <p:attrName>ppt_x</p:attrName>
                                        </p:attrNameLst>
                                      </p:cBhvr>
                                      <p:tavLst>
                                        <p:tav tm="0">
                                          <p:val>
                                            <p:strVal val="ppt_x"/>
                                          </p:val>
                                        </p:tav>
                                        <p:tav tm="100000">
                                          <p:val>
                                            <p:strVal val="ppt_x"/>
                                          </p:val>
                                        </p:tav>
                                      </p:tavLst>
                                    </p:anim>
                                    <p:anim calcmode="lin" valueType="num">
                                      <p:cBhvr>
                                        <p:cTn id="60" dur="1000"/>
                                        <p:tgtEl>
                                          <p:spTgt spid="12"/>
                                        </p:tgtEl>
                                        <p:attrNameLst>
                                          <p:attrName>ppt_y</p:attrName>
                                        </p:attrNameLst>
                                      </p:cBhvr>
                                      <p:tavLst>
                                        <p:tav tm="0">
                                          <p:val>
                                            <p:strVal val="ppt_y"/>
                                          </p:val>
                                        </p:tav>
                                        <p:tav tm="100000">
                                          <p:val>
                                            <p:strVal val="ppt_y-.1"/>
                                          </p:val>
                                        </p:tav>
                                      </p:tavLst>
                                    </p:anim>
                                    <p:set>
                                      <p:cBhvr>
                                        <p:cTn id="61" dur="1" fill="hold">
                                          <p:stCondLst>
                                            <p:cond delay="999"/>
                                          </p:stCondLst>
                                        </p:cTn>
                                        <p:tgtEl>
                                          <p:spTgt spid="12"/>
                                        </p:tgtEl>
                                        <p:attrNameLst>
                                          <p:attrName>style.visibility</p:attrName>
                                        </p:attrNameLst>
                                      </p:cBhvr>
                                      <p:to>
                                        <p:strVal val="hidden"/>
                                      </p:to>
                                    </p:set>
                                  </p:childTnLst>
                                </p:cTn>
                              </p:par>
                              <p:par>
                                <p:cTn id="62" presetID="17" presetClass="exit" presetSubtype="10" fill="hold" grpId="2" nodeType="withEffect">
                                  <p:stCondLst>
                                    <p:cond delay="0"/>
                                  </p:stCondLst>
                                  <p:childTnLst>
                                    <p:anim calcmode="lin" valueType="num">
                                      <p:cBhvr>
                                        <p:cTn id="63" dur="1000"/>
                                        <p:tgtEl>
                                          <p:spTgt spid="12"/>
                                        </p:tgtEl>
                                        <p:attrNameLst>
                                          <p:attrName>ppt_w</p:attrName>
                                        </p:attrNameLst>
                                      </p:cBhvr>
                                      <p:tavLst>
                                        <p:tav tm="0">
                                          <p:val>
                                            <p:strVal val="ppt_w"/>
                                          </p:val>
                                        </p:tav>
                                        <p:tav tm="100000">
                                          <p:val>
                                            <p:fltVal val="0"/>
                                          </p:val>
                                        </p:tav>
                                      </p:tavLst>
                                    </p:anim>
                                    <p:anim calcmode="lin" valueType="num">
                                      <p:cBhvr>
                                        <p:cTn id="64" dur="1000"/>
                                        <p:tgtEl>
                                          <p:spTgt spid="12"/>
                                        </p:tgtEl>
                                        <p:attrNameLst>
                                          <p:attrName>ppt_h</p:attrName>
                                        </p:attrNameLst>
                                      </p:cBhvr>
                                      <p:tavLst>
                                        <p:tav tm="0">
                                          <p:val>
                                            <p:strVal val="ppt_h"/>
                                          </p:val>
                                        </p:tav>
                                        <p:tav tm="100000">
                                          <p:val>
                                            <p:strVal val="ppt_h"/>
                                          </p:val>
                                        </p:tav>
                                      </p:tavLst>
                                    </p:anim>
                                    <p:set>
                                      <p:cBhvr>
                                        <p:cTn id="65" dur="1" fill="hold">
                                          <p:stCondLst>
                                            <p:cond delay="999"/>
                                          </p:stCondLst>
                                        </p:cTn>
                                        <p:tgtEl>
                                          <p:spTgt spid="12"/>
                                        </p:tgtEl>
                                        <p:attrNameLst>
                                          <p:attrName>style.visibility</p:attrName>
                                        </p:attrNameLst>
                                      </p:cBhvr>
                                      <p:to>
                                        <p:strVal val="hidden"/>
                                      </p:to>
                                    </p:set>
                                  </p:childTnLst>
                                </p:cTn>
                              </p:par>
                              <p:par>
                                <p:cTn id="66" presetID="42" presetClass="path" presetSubtype="0" accel="50000" decel="50000" fill="hold" grpId="3" nodeType="withEffect">
                                  <p:stCondLst>
                                    <p:cond delay="0"/>
                                  </p:stCondLst>
                                  <p:childTnLst>
                                    <p:animMotion origin="layout" path="M 8.33333E-7 -1.11111E-6 L 0.14774 -0.20579 " pathEditMode="relative" rAng="0" ptsTypes="AA">
                                      <p:cBhvr>
                                        <p:cTn id="67" dur="1000" fill="hold"/>
                                        <p:tgtEl>
                                          <p:spTgt spid="12"/>
                                        </p:tgtEl>
                                        <p:attrNameLst>
                                          <p:attrName>ppt_x</p:attrName>
                                          <p:attrName>ppt_y</p:attrName>
                                        </p:attrNameLst>
                                      </p:cBhvr>
                                      <p:rCtr x="7378" y="-10301"/>
                                    </p:animMotion>
                                  </p:childTnLst>
                                </p:cTn>
                              </p:par>
                              <p:par>
                                <p:cTn id="68" presetID="10" presetClass="exit" presetSubtype="0" fill="hold" grpId="2" nodeType="withEffect">
                                  <p:stCondLst>
                                    <p:cond delay="0"/>
                                  </p:stCondLst>
                                  <p:childTnLst>
                                    <p:animEffect transition="out" filter="fade">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3" grpId="1"/>
      <p:bldP spid="13" grpId="2"/>
      <p:bldP spid="7" grpId="0"/>
      <p:bldP spid="7" grpId="1"/>
      <p:bldP spid="7" grpId="2"/>
      <p:bldP spid="3074" grpId="0"/>
      <p:bldP spid="3074" grpId="1"/>
      <p:bldP spid="3" grpId="0"/>
      <p:bldP spid="3" grpId="2"/>
      <p:bldP spid="6" grpId="1"/>
      <p:bldP spid="11" grpId="0"/>
      <p:bldP spid="11" grpId="1"/>
      <p:bldP spid="12" grpId="0"/>
      <p:bldP spid="12" grpId="1"/>
      <p:bldP spid="12" grpId="2"/>
      <p:bldP spid="12" grpId="3"/>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6B9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1368F2-FAC5-44B6-A808-7BD3B37D1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12" name="!!Truth">
            <a:extLst>
              <a:ext uri="{FF2B5EF4-FFF2-40B4-BE49-F238E27FC236}">
                <a16:creationId xmlns:a16="http://schemas.microsoft.com/office/drawing/2014/main" id="{8732511B-F2D5-4DBF-8E10-1B17B08AD0F5}"/>
              </a:ext>
            </a:extLst>
          </p:cNvPr>
          <p:cNvSpPr/>
          <p:nvPr/>
        </p:nvSpPr>
        <p:spPr>
          <a:xfrm>
            <a:off x="4946173" y="3390339"/>
            <a:ext cx="2049929" cy="3467661"/>
          </a:xfrm>
          <a:custGeom>
            <a:avLst/>
            <a:gdLst>
              <a:gd name="connsiteX0" fmla="*/ 1165411 w 2049929"/>
              <a:gd name="connsiteY0" fmla="*/ 3496235 h 3496235"/>
              <a:gd name="connsiteX1" fmla="*/ 872564 w 2049929"/>
              <a:gd name="connsiteY1" fmla="*/ 3496235 h 3496235"/>
              <a:gd name="connsiteX2" fmla="*/ 914400 w 2049929"/>
              <a:gd name="connsiteY2" fmla="*/ 1069788 h 3496235"/>
              <a:gd name="connsiteX3" fmla="*/ 11953 w 2049929"/>
              <a:gd name="connsiteY3" fmla="*/ 1033929 h 3496235"/>
              <a:gd name="connsiteX4" fmla="*/ 0 w 2049929"/>
              <a:gd name="connsiteY4" fmla="*/ 932329 h 3496235"/>
              <a:gd name="connsiteX5" fmla="*/ 23906 w 2049929"/>
              <a:gd name="connsiteY5" fmla="*/ 717176 h 3496235"/>
              <a:gd name="connsiteX6" fmla="*/ 920376 w 2049929"/>
              <a:gd name="connsiteY6" fmla="*/ 764988 h 3496235"/>
              <a:gd name="connsiteX7" fmla="*/ 920376 w 2049929"/>
              <a:gd name="connsiteY7" fmla="*/ 0 h 3496235"/>
              <a:gd name="connsiteX8" fmla="*/ 1153458 w 2049929"/>
              <a:gd name="connsiteY8" fmla="*/ 29882 h 3496235"/>
              <a:gd name="connsiteX9" fmla="*/ 1141506 w 2049929"/>
              <a:gd name="connsiteY9" fmla="*/ 782918 h 3496235"/>
              <a:gd name="connsiteX10" fmla="*/ 2026023 w 2049929"/>
              <a:gd name="connsiteY10" fmla="*/ 830729 h 3496235"/>
              <a:gd name="connsiteX11" fmla="*/ 2049929 w 2049929"/>
              <a:gd name="connsiteY11" fmla="*/ 1021976 h 3496235"/>
              <a:gd name="connsiteX12" fmla="*/ 2026023 w 2049929"/>
              <a:gd name="connsiteY12" fmla="*/ 1123576 h 3496235"/>
              <a:gd name="connsiteX13" fmla="*/ 1159435 w 2049929"/>
              <a:gd name="connsiteY13" fmla="*/ 1081741 h 3496235"/>
              <a:gd name="connsiteX14" fmla="*/ 1165411 w 2049929"/>
              <a:gd name="connsiteY14" fmla="*/ 3496235 h 3496235"/>
              <a:gd name="connsiteX0" fmla="*/ 1151124 w 2049929"/>
              <a:gd name="connsiteY0" fmla="*/ 3489092 h 3496235"/>
              <a:gd name="connsiteX1" fmla="*/ 872564 w 2049929"/>
              <a:gd name="connsiteY1" fmla="*/ 3496235 h 3496235"/>
              <a:gd name="connsiteX2" fmla="*/ 914400 w 2049929"/>
              <a:gd name="connsiteY2" fmla="*/ 1069788 h 3496235"/>
              <a:gd name="connsiteX3" fmla="*/ 11953 w 2049929"/>
              <a:gd name="connsiteY3" fmla="*/ 1033929 h 3496235"/>
              <a:gd name="connsiteX4" fmla="*/ 0 w 2049929"/>
              <a:gd name="connsiteY4" fmla="*/ 932329 h 3496235"/>
              <a:gd name="connsiteX5" fmla="*/ 23906 w 2049929"/>
              <a:gd name="connsiteY5" fmla="*/ 717176 h 3496235"/>
              <a:gd name="connsiteX6" fmla="*/ 920376 w 2049929"/>
              <a:gd name="connsiteY6" fmla="*/ 764988 h 3496235"/>
              <a:gd name="connsiteX7" fmla="*/ 920376 w 2049929"/>
              <a:gd name="connsiteY7" fmla="*/ 0 h 3496235"/>
              <a:gd name="connsiteX8" fmla="*/ 1153458 w 2049929"/>
              <a:gd name="connsiteY8" fmla="*/ 29882 h 3496235"/>
              <a:gd name="connsiteX9" fmla="*/ 1141506 w 2049929"/>
              <a:gd name="connsiteY9" fmla="*/ 782918 h 3496235"/>
              <a:gd name="connsiteX10" fmla="*/ 2026023 w 2049929"/>
              <a:gd name="connsiteY10" fmla="*/ 830729 h 3496235"/>
              <a:gd name="connsiteX11" fmla="*/ 2049929 w 2049929"/>
              <a:gd name="connsiteY11" fmla="*/ 1021976 h 3496235"/>
              <a:gd name="connsiteX12" fmla="*/ 2026023 w 2049929"/>
              <a:gd name="connsiteY12" fmla="*/ 1123576 h 3496235"/>
              <a:gd name="connsiteX13" fmla="*/ 1159435 w 2049929"/>
              <a:gd name="connsiteY13" fmla="*/ 1081741 h 3496235"/>
              <a:gd name="connsiteX14" fmla="*/ 1151124 w 2049929"/>
              <a:gd name="connsiteY14" fmla="*/ 3489092 h 3496235"/>
              <a:gd name="connsiteX0" fmla="*/ 1151124 w 2049929"/>
              <a:gd name="connsiteY0" fmla="*/ 3489092 h 3493854"/>
              <a:gd name="connsiteX1" fmla="*/ 879707 w 2049929"/>
              <a:gd name="connsiteY1" fmla="*/ 3493854 h 3493854"/>
              <a:gd name="connsiteX2" fmla="*/ 914400 w 2049929"/>
              <a:gd name="connsiteY2" fmla="*/ 1069788 h 3493854"/>
              <a:gd name="connsiteX3" fmla="*/ 11953 w 2049929"/>
              <a:gd name="connsiteY3" fmla="*/ 1033929 h 3493854"/>
              <a:gd name="connsiteX4" fmla="*/ 0 w 2049929"/>
              <a:gd name="connsiteY4" fmla="*/ 932329 h 3493854"/>
              <a:gd name="connsiteX5" fmla="*/ 23906 w 2049929"/>
              <a:gd name="connsiteY5" fmla="*/ 717176 h 3493854"/>
              <a:gd name="connsiteX6" fmla="*/ 920376 w 2049929"/>
              <a:gd name="connsiteY6" fmla="*/ 764988 h 3493854"/>
              <a:gd name="connsiteX7" fmla="*/ 920376 w 2049929"/>
              <a:gd name="connsiteY7" fmla="*/ 0 h 3493854"/>
              <a:gd name="connsiteX8" fmla="*/ 1153458 w 2049929"/>
              <a:gd name="connsiteY8" fmla="*/ 29882 h 3493854"/>
              <a:gd name="connsiteX9" fmla="*/ 1141506 w 2049929"/>
              <a:gd name="connsiteY9" fmla="*/ 782918 h 3493854"/>
              <a:gd name="connsiteX10" fmla="*/ 2026023 w 2049929"/>
              <a:gd name="connsiteY10" fmla="*/ 830729 h 3493854"/>
              <a:gd name="connsiteX11" fmla="*/ 2049929 w 2049929"/>
              <a:gd name="connsiteY11" fmla="*/ 1021976 h 3493854"/>
              <a:gd name="connsiteX12" fmla="*/ 2026023 w 2049929"/>
              <a:gd name="connsiteY12" fmla="*/ 1123576 h 3493854"/>
              <a:gd name="connsiteX13" fmla="*/ 1159435 w 2049929"/>
              <a:gd name="connsiteY13" fmla="*/ 1081741 h 3493854"/>
              <a:gd name="connsiteX14" fmla="*/ 1151124 w 2049929"/>
              <a:gd name="connsiteY14" fmla="*/ 3489092 h 3493854"/>
              <a:gd name="connsiteX0" fmla="*/ 1151124 w 2049929"/>
              <a:gd name="connsiteY0" fmla="*/ 3489092 h 3493854"/>
              <a:gd name="connsiteX1" fmla="*/ 879707 w 2049929"/>
              <a:gd name="connsiteY1" fmla="*/ 3493854 h 3493854"/>
              <a:gd name="connsiteX2" fmla="*/ 914400 w 2049929"/>
              <a:gd name="connsiteY2" fmla="*/ 1069788 h 3493854"/>
              <a:gd name="connsiteX3" fmla="*/ 11953 w 2049929"/>
              <a:gd name="connsiteY3" fmla="*/ 1033929 h 3493854"/>
              <a:gd name="connsiteX4" fmla="*/ 0 w 2049929"/>
              <a:gd name="connsiteY4" fmla="*/ 932329 h 3493854"/>
              <a:gd name="connsiteX5" fmla="*/ 23906 w 2049929"/>
              <a:gd name="connsiteY5" fmla="*/ 717176 h 3493854"/>
              <a:gd name="connsiteX6" fmla="*/ 920376 w 2049929"/>
              <a:gd name="connsiteY6" fmla="*/ 764988 h 3493854"/>
              <a:gd name="connsiteX7" fmla="*/ 920376 w 2049929"/>
              <a:gd name="connsiteY7" fmla="*/ 0 h 3493854"/>
              <a:gd name="connsiteX8" fmla="*/ 1153458 w 2049929"/>
              <a:gd name="connsiteY8" fmla="*/ 29882 h 3493854"/>
              <a:gd name="connsiteX9" fmla="*/ 1141506 w 2049929"/>
              <a:gd name="connsiteY9" fmla="*/ 782918 h 3493854"/>
              <a:gd name="connsiteX10" fmla="*/ 2026023 w 2049929"/>
              <a:gd name="connsiteY10" fmla="*/ 830729 h 3493854"/>
              <a:gd name="connsiteX11" fmla="*/ 2049929 w 2049929"/>
              <a:gd name="connsiteY11" fmla="*/ 1021976 h 3493854"/>
              <a:gd name="connsiteX12" fmla="*/ 2026023 w 2049929"/>
              <a:gd name="connsiteY12" fmla="*/ 1123576 h 3493854"/>
              <a:gd name="connsiteX13" fmla="*/ 1159435 w 2049929"/>
              <a:gd name="connsiteY13" fmla="*/ 1081741 h 3493854"/>
              <a:gd name="connsiteX14" fmla="*/ 1151124 w 2049929"/>
              <a:gd name="connsiteY14" fmla="*/ 3489092 h 3493854"/>
              <a:gd name="connsiteX0" fmla="*/ 1146362 w 2049929"/>
              <a:gd name="connsiteY0" fmla="*/ 3496236 h 3496236"/>
              <a:gd name="connsiteX1" fmla="*/ 879707 w 2049929"/>
              <a:gd name="connsiteY1" fmla="*/ 3493854 h 3496236"/>
              <a:gd name="connsiteX2" fmla="*/ 914400 w 2049929"/>
              <a:gd name="connsiteY2" fmla="*/ 1069788 h 3496236"/>
              <a:gd name="connsiteX3" fmla="*/ 11953 w 2049929"/>
              <a:gd name="connsiteY3" fmla="*/ 1033929 h 3496236"/>
              <a:gd name="connsiteX4" fmla="*/ 0 w 2049929"/>
              <a:gd name="connsiteY4" fmla="*/ 932329 h 3496236"/>
              <a:gd name="connsiteX5" fmla="*/ 23906 w 2049929"/>
              <a:gd name="connsiteY5" fmla="*/ 717176 h 3496236"/>
              <a:gd name="connsiteX6" fmla="*/ 920376 w 2049929"/>
              <a:gd name="connsiteY6" fmla="*/ 764988 h 3496236"/>
              <a:gd name="connsiteX7" fmla="*/ 920376 w 2049929"/>
              <a:gd name="connsiteY7" fmla="*/ 0 h 3496236"/>
              <a:gd name="connsiteX8" fmla="*/ 1153458 w 2049929"/>
              <a:gd name="connsiteY8" fmla="*/ 29882 h 3496236"/>
              <a:gd name="connsiteX9" fmla="*/ 1141506 w 2049929"/>
              <a:gd name="connsiteY9" fmla="*/ 782918 h 3496236"/>
              <a:gd name="connsiteX10" fmla="*/ 2026023 w 2049929"/>
              <a:gd name="connsiteY10" fmla="*/ 830729 h 3496236"/>
              <a:gd name="connsiteX11" fmla="*/ 2049929 w 2049929"/>
              <a:gd name="connsiteY11" fmla="*/ 1021976 h 3496236"/>
              <a:gd name="connsiteX12" fmla="*/ 2026023 w 2049929"/>
              <a:gd name="connsiteY12" fmla="*/ 1123576 h 3496236"/>
              <a:gd name="connsiteX13" fmla="*/ 1159435 w 2049929"/>
              <a:gd name="connsiteY13" fmla="*/ 1081741 h 3496236"/>
              <a:gd name="connsiteX14" fmla="*/ 1146362 w 2049929"/>
              <a:gd name="connsiteY14" fmla="*/ 3496236 h 3496236"/>
              <a:gd name="connsiteX0" fmla="*/ 1146362 w 2049929"/>
              <a:gd name="connsiteY0" fmla="*/ 3496236 h 3496236"/>
              <a:gd name="connsiteX1" fmla="*/ 879707 w 2049929"/>
              <a:gd name="connsiteY1" fmla="*/ 3493854 h 3496236"/>
              <a:gd name="connsiteX2" fmla="*/ 914400 w 2049929"/>
              <a:gd name="connsiteY2" fmla="*/ 1069788 h 3496236"/>
              <a:gd name="connsiteX3" fmla="*/ 11953 w 2049929"/>
              <a:gd name="connsiteY3" fmla="*/ 1033929 h 3496236"/>
              <a:gd name="connsiteX4" fmla="*/ 0 w 2049929"/>
              <a:gd name="connsiteY4" fmla="*/ 932329 h 3496236"/>
              <a:gd name="connsiteX5" fmla="*/ 23906 w 2049929"/>
              <a:gd name="connsiteY5" fmla="*/ 717176 h 3496236"/>
              <a:gd name="connsiteX6" fmla="*/ 920376 w 2049929"/>
              <a:gd name="connsiteY6" fmla="*/ 764988 h 3496236"/>
              <a:gd name="connsiteX7" fmla="*/ 920376 w 2049929"/>
              <a:gd name="connsiteY7" fmla="*/ 0 h 3496236"/>
              <a:gd name="connsiteX8" fmla="*/ 1153458 w 2049929"/>
              <a:gd name="connsiteY8" fmla="*/ 29882 h 3496236"/>
              <a:gd name="connsiteX9" fmla="*/ 1141506 w 2049929"/>
              <a:gd name="connsiteY9" fmla="*/ 782918 h 3496236"/>
              <a:gd name="connsiteX10" fmla="*/ 2026023 w 2049929"/>
              <a:gd name="connsiteY10" fmla="*/ 830729 h 3496236"/>
              <a:gd name="connsiteX11" fmla="*/ 2049929 w 2049929"/>
              <a:gd name="connsiteY11" fmla="*/ 1021976 h 3496236"/>
              <a:gd name="connsiteX12" fmla="*/ 2026023 w 2049929"/>
              <a:gd name="connsiteY12" fmla="*/ 1123576 h 3496236"/>
              <a:gd name="connsiteX13" fmla="*/ 1154672 w 2049929"/>
              <a:gd name="connsiteY13" fmla="*/ 1074597 h 3496236"/>
              <a:gd name="connsiteX14" fmla="*/ 1146362 w 2049929"/>
              <a:gd name="connsiteY14" fmla="*/ 3496236 h 3496236"/>
              <a:gd name="connsiteX0" fmla="*/ 1146362 w 2049929"/>
              <a:gd name="connsiteY0" fmla="*/ 3496236 h 3496236"/>
              <a:gd name="connsiteX1" fmla="*/ 879707 w 2049929"/>
              <a:gd name="connsiteY1" fmla="*/ 3493854 h 3496236"/>
              <a:gd name="connsiteX2" fmla="*/ 914400 w 2049929"/>
              <a:gd name="connsiteY2" fmla="*/ 1069788 h 3496236"/>
              <a:gd name="connsiteX3" fmla="*/ 11953 w 2049929"/>
              <a:gd name="connsiteY3" fmla="*/ 1033929 h 3496236"/>
              <a:gd name="connsiteX4" fmla="*/ 0 w 2049929"/>
              <a:gd name="connsiteY4" fmla="*/ 932329 h 3496236"/>
              <a:gd name="connsiteX5" fmla="*/ 23906 w 2049929"/>
              <a:gd name="connsiteY5" fmla="*/ 717176 h 3496236"/>
              <a:gd name="connsiteX6" fmla="*/ 920376 w 2049929"/>
              <a:gd name="connsiteY6" fmla="*/ 764988 h 3496236"/>
              <a:gd name="connsiteX7" fmla="*/ 920376 w 2049929"/>
              <a:gd name="connsiteY7" fmla="*/ 0 h 3496236"/>
              <a:gd name="connsiteX8" fmla="*/ 1153458 w 2049929"/>
              <a:gd name="connsiteY8" fmla="*/ 29882 h 3496236"/>
              <a:gd name="connsiteX9" fmla="*/ 1141506 w 2049929"/>
              <a:gd name="connsiteY9" fmla="*/ 782918 h 3496236"/>
              <a:gd name="connsiteX10" fmla="*/ 2026023 w 2049929"/>
              <a:gd name="connsiteY10" fmla="*/ 830729 h 3496236"/>
              <a:gd name="connsiteX11" fmla="*/ 2049929 w 2049929"/>
              <a:gd name="connsiteY11" fmla="*/ 1021976 h 3496236"/>
              <a:gd name="connsiteX12" fmla="*/ 2023642 w 2049929"/>
              <a:gd name="connsiteY12" fmla="*/ 1106907 h 3496236"/>
              <a:gd name="connsiteX13" fmla="*/ 1154672 w 2049929"/>
              <a:gd name="connsiteY13" fmla="*/ 1074597 h 3496236"/>
              <a:gd name="connsiteX14" fmla="*/ 1146362 w 2049929"/>
              <a:gd name="connsiteY14" fmla="*/ 3496236 h 3496236"/>
              <a:gd name="connsiteX0" fmla="*/ 1146362 w 2049929"/>
              <a:gd name="connsiteY0" fmla="*/ 3496236 h 3496236"/>
              <a:gd name="connsiteX1" fmla="*/ 879707 w 2049929"/>
              <a:gd name="connsiteY1" fmla="*/ 3493854 h 3496236"/>
              <a:gd name="connsiteX2" fmla="*/ 914400 w 2049929"/>
              <a:gd name="connsiteY2" fmla="*/ 1069788 h 3496236"/>
              <a:gd name="connsiteX3" fmla="*/ 11953 w 2049929"/>
              <a:gd name="connsiteY3" fmla="*/ 1033929 h 3496236"/>
              <a:gd name="connsiteX4" fmla="*/ 0 w 2049929"/>
              <a:gd name="connsiteY4" fmla="*/ 932329 h 3496236"/>
              <a:gd name="connsiteX5" fmla="*/ 23906 w 2049929"/>
              <a:gd name="connsiteY5" fmla="*/ 717176 h 3496236"/>
              <a:gd name="connsiteX6" fmla="*/ 920376 w 2049929"/>
              <a:gd name="connsiteY6" fmla="*/ 764988 h 3496236"/>
              <a:gd name="connsiteX7" fmla="*/ 920376 w 2049929"/>
              <a:gd name="connsiteY7" fmla="*/ 0 h 3496236"/>
              <a:gd name="connsiteX8" fmla="*/ 1153458 w 2049929"/>
              <a:gd name="connsiteY8" fmla="*/ 29882 h 3496236"/>
              <a:gd name="connsiteX9" fmla="*/ 1146269 w 2049929"/>
              <a:gd name="connsiteY9" fmla="*/ 782918 h 3496236"/>
              <a:gd name="connsiteX10" fmla="*/ 2026023 w 2049929"/>
              <a:gd name="connsiteY10" fmla="*/ 830729 h 3496236"/>
              <a:gd name="connsiteX11" fmla="*/ 2049929 w 2049929"/>
              <a:gd name="connsiteY11" fmla="*/ 1021976 h 3496236"/>
              <a:gd name="connsiteX12" fmla="*/ 2023642 w 2049929"/>
              <a:gd name="connsiteY12" fmla="*/ 1106907 h 3496236"/>
              <a:gd name="connsiteX13" fmla="*/ 1154672 w 2049929"/>
              <a:gd name="connsiteY13" fmla="*/ 1074597 h 3496236"/>
              <a:gd name="connsiteX14" fmla="*/ 1146362 w 2049929"/>
              <a:gd name="connsiteY14" fmla="*/ 3496236 h 3496236"/>
              <a:gd name="connsiteX0" fmla="*/ 1146362 w 2049929"/>
              <a:gd name="connsiteY0" fmla="*/ 3496236 h 3496236"/>
              <a:gd name="connsiteX1" fmla="*/ 879707 w 2049929"/>
              <a:gd name="connsiteY1" fmla="*/ 3493854 h 3496236"/>
              <a:gd name="connsiteX2" fmla="*/ 914400 w 2049929"/>
              <a:gd name="connsiteY2" fmla="*/ 1069788 h 3496236"/>
              <a:gd name="connsiteX3" fmla="*/ 11953 w 2049929"/>
              <a:gd name="connsiteY3" fmla="*/ 1033929 h 3496236"/>
              <a:gd name="connsiteX4" fmla="*/ 0 w 2049929"/>
              <a:gd name="connsiteY4" fmla="*/ 932329 h 3496236"/>
              <a:gd name="connsiteX5" fmla="*/ 23906 w 2049929"/>
              <a:gd name="connsiteY5" fmla="*/ 717176 h 3496236"/>
              <a:gd name="connsiteX6" fmla="*/ 917995 w 2049929"/>
              <a:gd name="connsiteY6" fmla="*/ 774513 h 3496236"/>
              <a:gd name="connsiteX7" fmla="*/ 920376 w 2049929"/>
              <a:gd name="connsiteY7" fmla="*/ 0 h 3496236"/>
              <a:gd name="connsiteX8" fmla="*/ 1153458 w 2049929"/>
              <a:gd name="connsiteY8" fmla="*/ 29882 h 3496236"/>
              <a:gd name="connsiteX9" fmla="*/ 1146269 w 2049929"/>
              <a:gd name="connsiteY9" fmla="*/ 782918 h 3496236"/>
              <a:gd name="connsiteX10" fmla="*/ 2026023 w 2049929"/>
              <a:gd name="connsiteY10" fmla="*/ 830729 h 3496236"/>
              <a:gd name="connsiteX11" fmla="*/ 2049929 w 2049929"/>
              <a:gd name="connsiteY11" fmla="*/ 1021976 h 3496236"/>
              <a:gd name="connsiteX12" fmla="*/ 2023642 w 2049929"/>
              <a:gd name="connsiteY12" fmla="*/ 1106907 h 3496236"/>
              <a:gd name="connsiteX13" fmla="*/ 1154672 w 2049929"/>
              <a:gd name="connsiteY13" fmla="*/ 1074597 h 3496236"/>
              <a:gd name="connsiteX14" fmla="*/ 1146362 w 2049929"/>
              <a:gd name="connsiteY14" fmla="*/ 3496236 h 3496236"/>
              <a:gd name="connsiteX0" fmla="*/ 1146362 w 2049929"/>
              <a:gd name="connsiteY0" fmla="*/ 3496236 h 3496236"/>
              <a:gd name="connsiteX1" fmla="*/ 879707 w 2049929"/>
              <a:gd name="connsiteY1" fmla="*/ 3493854 h 3496236"/>
              <a:gd name="connsiteX2" fmla="*/ 914400 w 2049929"/>
              <a:gd name="connsiteY2" fmla="*/ 1069788 h 3496236"/>
              <a:gd name="connsiteX3" fmla="*/ 11953 w 2049929"/>
              <a:gd name="connsiteY3" fmla="*/ 1033929 h 3496236"/>
              <a:gd name="connsiteX4" fmla="*/ 0 w 2049929"/>
              <a:gd name="connsiteY4" fmla="*/ 932329 h 3496236"/>
              <a:gd name="connsiteX5" fmla="*/ 19143 w 2049929"/>
              <a:gd name="connsiteY5" fmla="*/ 733845 h 3496236"/>
              <a:gd name="connsiteX6" fmla="*/ 917995 w 2049929"/>
              <a:gd name="connsiteY6" fmla="*/ 774513 h 3496236"/>
              <a:gd name="connsiteX7" fmla="*/ 920376 w 2049929"/>
              <a:gd name="connsiteY7" fmla="*/ 0 h 3496236"/>
              <a:gd name="connsiteX8" fmla="*/ 1153458 w 2049929"/>
              <a:gd name="connsiteY8" fmla="*/ 29882 h 3496236"/>
              <a:gd name="connsiteX9" fmla="*/ 1146269 w 2049929"/>
              <a:gd name="connsiteY9" fmla="*/ 782918 h 3496236"/>
              <a:gd name="connsiteX10" fmla="*/ 2026023 w 2049929"/>
              <a:gd name="connsiteY10" fmla="*/ 830729 h 3496236"/>
              <a:gd name="connsiteX11" fmla="*/ 2049929 w 2049929"/>
              <a:gd name="connsiteY11" fmla="*/ 1021976 h 3496236"/>
              <a:gd name="connsiteX12" fmla="*/ 2023642 w 2049929"/>
              <a:gd name="connsiteY12" fmla="*/ 1106907 h 3496236"/>
              <a:gd name="connsiteX13" fmla="*/ 1154672 w 2049929"/>
              <a:gd name="connsiteY13" fmla="*/ 1074597 h 3496236"/>
              <a:gd name="connsiteX14" fmla="*/ 1146362 w 2049929"/>
              <a:gd name="connsiteY14" fmla="*/ 3496236 h 3496236"/>
              <a:gd name="connsiteX0" fmla="*/ 1146362 w 2049929"/>
              <a:gd name="connsiteY0" fmla="*/ 3496236 h 3496236"/>
              <a:gd name="connsiteX1" fmla="*/ 879707 w 2049929"/>
              <a:gd name="connsiteY1" fmla="*/ 3493854 h 3496236"/>
              <a:gd name="connsiteX2" fmla="*/ 914400 w 2049929"/>
              <a:gd name="connsiteY2" fmla="*/ 1069788 h 3496236"/>
              <a:gd name="connsiteX3" fmla="*/ 11953 w 2049929"/>
              <a:gd name="connsiteY3" fmla="*/ 1033929 h 3496236"/>
              <a:gd name="connsiteX4" fmla="*/ 0 w 2049929"/>
              <a:gd name="connsiteY4" fmla="*/ 946616 h 3496236"/>
              <a:gd name="connsiteX5" fmla="*/ 19143 w 2049929"/>
              <a:gd name="connsiteY5" fmla="*/ 733845 h 3496236"/>
              <a:gd name="connsiteX6" fmla="*/ 917995 w 2049929"/>
              <a:gd name="connsiteY6" fmla="*/ 774513 h 3496236"/>
              <a:gd name="connsiteX7" fmla="*/ 920376 w 2049929"/>
              <a:gd name="connsiteY7" fmla="*/ 0 h 3496236"/>
              <a:gd name="connsiteX8" fmla="*/ 1153458 w 2049929"/>
              <a:gd name="connsiteY8" fmla="*/ 29882 h 3496236"/>
              <a:gd name="connsiteX9" fmla="*/ 1146269 w 2049929"/>
              <a:gd name="connsiteY9" fmla="*/ 782918 h 3496236"/>
              <a:gd name="connsiteX10" fmla="*/ 2026023 w 2049929"/>
              <a:gd name="connsiteY10" fmla="*/ 830729 h 3496236"/>
              <a:gd name="connsiteX11" fmla="*/ 2049929 w 2049929"/>
              <a:gd name="connsiteY11" fmla="*/ 1021976 h 3496236"/>
              <a:gd name="connsiteX12" fmla="*/ 2023642 w 2049929"/>
              <a:gd name="connsiteY12" fmla="*/ 1106907 h 3496236"/>
              <a:gd name="connsiteX13" fmla="*/ 1154672 w 2049929"/>
              <a:gd name="connsiteY13" fmla="*/ 1074597 h 3496236"/>
              <a:gd name="connsiteX14" fmla="*/ 1146362 w 2049929"/>
              <a:gd name="connsiteY14" fmla="*/ 3496236 h 3496236"/>
              <a:gd name="connsiteX0" fmla="*/ 1146362 w 2049929"/>
              <a:gd name="connsiteY0" fmla="*/ 3467661 h 3467661"/>
              <a:gd name="connsiteX1" fmla="*/ 879707 w 2049929"/>
              <a:gd name="connsiteY1" fmla="*/ 3465279 h 3467661"/>
              <a:gd name="connsiteX2" fmla="*/ 914400 w 2049929"/>
              <a:gd name="connsiteY2" fmla="*/ 1041213 h 3467661"/>
              <a:gd name="connsiteX3" fmla="*/ 11953 w 2049929"/>
              <a:gd name="connsiteY3" fmla="*/ 1005354 h 3467661"/>
              <a:gd name="connsiteX4" fmla="*/ 0 w 2049929"/>
              <a:gd name="connsiteY4" fmla="*/ 918041 h 3467661"/>
              <a:gd name="connsiteX5" fmla="*/ 19143 w 2049929"/>
              <a:gd name="connsiteY5" fmla="*/ 705270 h 3467661"/>
              <a:gd name="connsiteX6" fmla="*/ 917995 w 2049929"/>
              <a:gd name="connsiteY6" fmla="*/ 745938 h 3467661"/>
              <a:gd name="connsiteX7" fmla="*/ 922757 w 2049929"/>
              <a:gd name="connsiteY7" fmla="*/ 0 h 3467661"/>
              <a:gd name="connsiteX8" fmla="*/ 1153458 w 2049929"/>
              <a:gd name="connsiteY8" fmla="*/ 1307 h 3467661"/>
              <a:gd name="connsiteX9" fmla="*/ 1146269 w 2049929"/>
              <a:gd name="connsiteY9" fmla="*/ 754343 h 3467661"/>
              <a:gd name="connsiteX10" fmla="*/ 2026023 w 2049929"/>
              <a:gd name="connsiteY10" fmla="*/ 802154 h 3467661"/>
              <a:gd name="connsiteX11" fmla="*/ 2049929 w 2049929"/>
              <a:gd name="connsiteY11" fmla="*/ 993401 h 3467661"/>
              <a:gd name="connsiteX12" fmla="*/ 2023642 w 2049929"/>
              <a:gd name="connsiteY12" fmla="*/ 1078332 h 3467661"/>
              <a:gd name="connsiteX13" fmla="*/ 1154672 w 2049929"/>
              <a:gd name="connsiteY13" fmla="*/ 1046022 h 3467661"/>
              <a:gd name="connsiteX14" fmla="*/ 1146362 w 2049929"/>
              <a:gd name="connsiteY14" fmla="*/ 3467661 h 3467661"/>
              <a:gd name="connsiteX0" fmla="*/ 1146362 w 2049929"/>
              <a:gd name="connsiteY0" fmla="*/ 3467661 h 3467661"/>
              <a:gd name="connsiteX1" fmla="*/ 879707 w 2049929"/>
              <a:gd name="connsiteY1" fmla="*/ 3465279 h 3467661"/>
              <a:gd name="connsiteX2" fmla="*/ 914400 w 2049929"/>
              <a:gd name="connsiteY2" fmla="*/ 1041213 h 3467661"/>
              <a:gd name="connsiteX3" fmla="*/ 11953 w 2049929"/>
              <a:gd name="connsiteY3" fmla="*/ 1005354 h 3467661"/>
              <a:gd name="connsiteX4" fmla="*/ 0 w 2049929"/>
              <a:gd name="connsiteY4" fmla="*/ 918041 h 3467661"/>
              <a:gd name="connsiteX5" fmla="*/ 19143 w 2049929"/>
              <a:gd name="connsiteY5" fmla="*/ 705270 h 3467661"/>
              <a:gd name="connsiteX6" fmla="*/ 917995 w 2049929"/>
              <a:gd name="connsiteY6" fmla="*/ 745938 h 3467661"/>
              <a:gd name="connsiteX7" fmla="*/ 922757 w 2049929"/>
              <a:gd name="connsiteY7" fmla="*/ 0 h 3467661"/>
              <a:gd name="connsiteX8" fmla="*/ 1146314 w 2049929"/>
              <a:gd name="connsiteY8" fmla="*/ 1307 h 3467661"/>
              <a:gd name="connsiteX9" fmla="*/ 1146269 w 2049929"/>
              <a:gd name="connsiteY9" fmla="*/ 754343 h 3467661"/>
              <a:gd name="connsiteX10" fmla="*/ 2026023 w 2049929"/>
              <a:gd name="connsiteY10" fmla="*/ 802154 h 3467661"/>
              <a:gd name="connsiteX11" fmla="*/ 2049929 w 2049929"/>
              <a:gd name="connsiteY11" fmla="*/ 993401 h 3467661"/>
              <a:gd name="connsiteX12" fmla="*/ 2023642 w 2049929"/>
              <a:gd name="connsiteY12" fmla="*/ 1078332 h 3467661"/>
              <a:gd name="connsiteX13" fmla="*/ 1154672 w 2049929"/>
              <a:gd name="connsiteY13" fmla="*/ 1046022 h 3467661"/>
              <a:gd name="connsiteX14" fmla="*/ 1146362 w 2049929"/>
              <a:gd name="connsiteY14" fmla="*/ 3467661 h 346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9929" h="3467661">
                <a:moveTo>
                  <a:pt x="1146362" y="3467661"/>
                </a:moveTo>
                <a:lnTo>
                  <a:pt x="879707" y="3465279"/>
                </a:lnTo>
                <a:lnTo>
                  <a:pt x="914400" y="1041213"/>
                </a:lnTo>
                <a:lnTo>
                  <a:pt x="11953" y="1005354"/>
                </a:lnTo>
                <a:lnTo>
                  <a:pt x="0" y="918041"/>
                </a:lnTo>
                <a:lnTo>
                  <a:pt x="19143" y="705270"/>
                </a:lnTo>
                <a:lnTo>
                  <a:pt x="917995" y="745938"/>
                </a:lnTo>
                <a:cubicBezTo>
                  <a:pt x="918789" y="487767"/>
                  <a:pt x="921963" y="258171"/>
                  <a:pt x="922757" y="0"/>
                </a:cubicBezTo>
                <a:lnTo>
                  <a:pt x="1146314" y="1307"/>
                </a:lnTo>
                <a:cubicBezTo>
                  <a:pt x="1143918" y="252319"/>
                  <a:pt x="1148665" y="503331"/>
                  <a:pt x="1146269" y="754343"/>
                </a:cubicBezTo>
                <a:lnTo>
                  <a:pt x="2026023" y="802154"/>
                </a:lnTo>
                <a:lnTo>
                  <a:pt x="2049929" y="993401"/>
                </a:lnTo>
                <a:lnTo>
                  <a:pt x="2023642" y="1078332"/>
                </a:lnTo>
                <a:lnTo>
                  <a:pt x="1154672" y="1046022"/>
                </a:lnTo>
                <a:cubicBezTo>
                  <a:pt x="1151902" y="1848472"/>
                  <a:pt x="1149132" y="2665211"/>
                  <a:pt x="1146362" y="3467661"/>
                </a:cubicBez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Rectangle 2"/>
          <p:cNvSpPr>
            <a:spLocks noGrp="1" noChangeArrowheads="1"/>
          </p:cNvSpPr>
          <p:nvPr>
            <p:ph type="title"/>
          </p:nvPr>
        </p:nvSpPr>
        <p:spPr>
          <a:xfrm>
            <a:off x="457200" y="2461419"/>
            <a:ext cx="8229600" cy="1935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you love Me, keep My commandments."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14:15 </a:t>
            </a:r>
          </a:p>
        </p:txBody>
      </p:sp>
      <p:sp>
        <p:nvSpPr>
          <p:cNvPr id="3" name="Rectangle 2">
            <a:extLst>
              <a:ext uri="{FF2B5EF4-FFF2-40B4-BE49-F238E27FC236}">
                <a16:creationId xmlns:a16="http://schemas.microsoft.com/office/drawing/2014/main" id="{48C38895-5C8E-4C3B-B422-B058C6D6090B}"/>
              </a:ext>
            </a:extLst>
          </p:cNvPr>
          <p:cNvSpPr txBox="1">
            <a:spLocks noChangeArrowheads="1"/>
          </p:cNvSpPr>
          <p:nvPr/>
        </p:nvSpPr>
        <p:spPr bwMode="auto">
          <a:xfrm>
            <a:off x="5212907" y="2734108"/>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D2BAA4D8-1492-4DD9-B2DB-F43BED60E7D0}"/>
              </a:ext>
            </a:extLst>
          </p:cNvPr>
          <p:cNvSpPr txBox="1">
            <a:spLocks noChangeArrowheads="1"/>
          </p:cNvSpPr>
          <p:nvPr/>
        </p:nvSpPr>
        <p:spPr bwMode="auto">
          <a:xfrm>
            <a:off x="5212907" y="2734108"/>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C4C672BD-4BCF-41A9-BA5A-F0AF32CE8165}"/>
              </a:ext>
            </a:extLst>
          </p:cNvPr>
          <p:cNvSpPr txBox="1">
            <a:spLocks noChangeArrowheads="1"/>
          </p:cNvSpPr>
          <p:nvPr/>
        </p:nvSpPr>
        <p:spPr bwMode="auto">
          <a:xfrm>
            <a:off x="7110838" y="1057707"/>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Rectangle 2" hidden="1">
            <a:extLst>
              <a:ext uri="{FF2B5EF4-FFF2-40B4-BE49-F238E27FC236}">
                <a16:creationId xmlns:a16="http://schemas.microsoft.com/office/drawing/2014/main" id="{53181DF7-4E54-4389-BCE5-D364833D6B92}"/>
              </a:ext>
            </a:extLst>
          </p:cNvPr>
          <p:cNvSpPr txBox="1">
            <a:spLocks noChangeArrowheads="1"/>
          </p:cNvSpPr>
          <p:nvPr/>
        </p:nvSpPr>
        <p:spPr bwMode="auto">
          <a:xfrm>
            <a:off x="6977776" y="3742674"/>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3548888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9"/>
                                        </p:tgtEl>
                                      </p:cBhvr>
                                    </p:animEffect>
                                    <p:set>
                                      <p:cBhvr>
                                        <p:cTn id="11" dur="1" fill="hold">
                                          <p:stCondLst>
                                            <p:cond delay="249"/>
                                          </p:stCondLst>
                                        </p:cTn>
                                        <p:tgtEl>
                                          <p:spTgt spid="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5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50"/>
                                        <p:tgtEl>
                                          <p:spTgt spid="9"/>
                                        </p:tgtEl>
                                      </p:cBhvr>
                                    </p:animEffect>
                                  </p:childTnLst>
                                </p:cTn>
                              </p:par>
                              <p:par>
                                <p:cTn id="20" presetID="42" presetClass="path" presetSubtype="0" accel="50000" decel="50000" fill="hold" grpId="2" nodeType="withEffect">
                                  <p:stCondLst>
                                    <p:cond delay="0"/>
                                  </p:stCondLst>
                                  <p:childTnLst>
                                    <p:animMotion origin="layout" path="M 1.66667E-6 -4.44444E-6 L 0.20781 -0.24421 " pathEditMode="relative" rAng="0" ptsTypes="AA">
                                      <p:cBhvr>
                                        <p:cTn id="21" dur="2000" fill="hold"/>
                                        <p:tgtEl>
                                          <p:spTgt spid="3"/>
                                        </p:tgtEl>
                                        <p:attrNameLst>
                                          <p:attrName>ppt_x</p:attrName>
                                          <p:attrName>ppt_y</p:attrName>
                                        </p:attrNameLst>
                                      </p:cBhvr>
                                      <p:rCtr x="10382" y="-12222"/>
                                    </p:animMotion>
                                  </p:childTnLst>
                                </p:cTn>
                              </p:par>
                              <p:par>
                                <p:cTn id="22" presetID="42" presetClass="path" presetSubtype="0" accel="50000" decel="50000" fill="hold" grpId="2" nodeType="withEffect">
                                  <p:stCondLst>
                                    <p:cond delay="0"/>
                                  </p:stCondLst>
                                  <p:childTnLst>
                                    <p:animMotion origin="layout" path="M 1.66667E-6 -4.44444E-6 L 0.19323 0.14769 " pathEditMode="relative" rAng="0" ptsTypes="AA">
                                      <p:cBhvr>
                                        <p:cTn id="23" dur="2000" fill="hold"/>
                                        <p:tgtEl>
                                          <p:spTgt spid="9"/>
                                        </p:tgtEl>
                                        <p:attrNameLst>
                                          <p:attrName>ppt_x</p:attrName>
                                          <p:attrName>ppt_y</p:attrName>
                                        </p:attrNameLst>
                                      </p:cBhvr>
                                      <p:rCtr x="9653" y="7384"/>
                                    </p:animMotion>
                                  </p:childTnLst>
                                </p:cTn>
                              </p:par>
                              <p:par>
                                <p:cTn id="24" presetID="10" presetClass="exit" presetSubtype="0" fill="hold" grpId="1" nodeType="withEffect">
                                  <p:stCondLst>
                                    <p:cond delay="0"/>
                                  </p:stCondLst>
                                  <p:childTnLst>
                                    <p:animEffect transition="out" filter="fade">
                                      <p:cBhvr>
                                        <p:cTn id="25" dur="1250"/>
                                        <p:tgtEl>
                                          <p:spTgt spid="3074"/>
                                        </p:tgtEl>
                                      </p:cBhvr>
                                    </p:animEffect>
                                    <p:set>
                                      <p:cBhvr>
                                        <p:cTn id="26"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3" grpId="2"/>
      <p:bldP spid="9" grpId="0"/>
      <p:bldP spid="9" grpId="1"/>
      <p:bldP spid="9"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066DB5-9CCD-4F76-B7AE-650704091B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DCF91947-17A5-46F2-ACDC-569C780087A3}"/>
              </a:ext>
            </a:extLst>
          </p:cNvPr>
          <p:cNvSpPr txBox="1">
            <a:spLocks/>
          </p:cNvSpPr>
          <p:nvPr/>
        </p:nvSpPr>
        <p:spPr>
          <a:xfrm>
            <a:off x="471474" y="2809378"/>
            <a:ext cx="4288424" cy="6561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mercy and truth</a:t>
            </a:r>
          </a:p>
        </p:txBody>
      </p:sp>
      <p:sp>
        <p:nvSpPr>
          <p:cNvPr id="15" name="Title 1">
            <a:extLst>
              <a:ext uri="{FF2B5EF4-FFF2-40B4-BE49-F238E27FC236}">
                <a16:creationId xmlns:a16="http://schemas.microsoft.com/office/drawing/2014/main" id="{2B56625F-3DDD-402E-8FB5-54CAD8ED34EA}"/>
              </a:ext>
            </a:extLst>
          </p:cNvPr>
          <p:cNvSpPr txBox="1">
            <a:spLocks/>
          </p:cNvSpPr>
          <p:nvPr/>
        </p:nvSpPr>
        <p:spPr>
          <a:xfrm>
            <a:off x="4584477" y="2787053"/>
            <a:ext cx="4002735" cy="7146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a:t>
            </a:r>
            <a:r>
              <a:rPr lang="en-US" sz="443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such as keep</a:t>
            </a:r>
          </a:p>
        </p:txBody>
      </p:sp>
      <p:sp>
        <p:nvSpPr>
          <p:cNvPr id="3074" name="Rectangle 2"/>
          <p:cNvSpPr>
            <a:spLocks noGrp="1" noChangeArrowheads="1"/>
          </p:cNvSpPr>
          <p:nvPr>
            <p:ph type="title"/>
          </p:nvPr>
        </p:nvSpPr>
        <p:spPr>
          <a:xfrm>
            <a:off x="457200" y="2004219"/>
            <a:ext cx="8229600" cy="2849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 the paths of the LORD are mercy and truth, To such as keep His covenant and His testimonies.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25:10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8" name="Rectangle 2">
            <a:extLst>
              <a:ext uri="{FF2B5EF4-FFF2-40B4-BE49-F238E27FC236}">
                <a16:creationId xmlns:a16="http://schemas.microsoft.com/office/drawing/2014/main" id="{CB086FE6-19A5-4DAF-AFDC-6242F8F8F89F}"/>
              </a:ext>
            </a:extLst>
          </p:cNvPr>
          <p:cNvSpPr txBox="1">
            <a:spLocks noChangeArrowheads="1"/>
          </p:cNvSpPr>
          <p:nvPr/>
        </p:nvSpPr>
        <p:spPr bwMode="auto">
          <a:xfrm>
            <a:off x="4474512" y="3293446"/>
            <a:ext cx="4162186" cy="1003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His testimonies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D13DE4EB-F04F-4661-9F55-C596C0989233}"/>
              </a:ext>
            </a:extLst>
          </p:cNvPr>
          <p:cNvSpPr txBox="1">
            <a:spLocks noChangeArrowheads="1"/>
          </p:cNvSpPr>
          <p:nvPr/>
        </p:nvSpPr>
        <p:spPr bwMode="auto">
          <a:xfrm>
            <a:off x="480298" y="3296113"/>
            <a:ext cx="3333130" cy="1003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His covenant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30599F9B-FE6C-4EB5-8998-3A635D2E3382}"/>
              </a:ext>
            </a:extLst>
          </p:cNvPr>
          <p:cNvSpPr txBox="1">
            <a:spLocks noChangeArrowheads="1"/>
          </p:cNvSpPr>
          <p:nvPr/>
        </p:nvSpPr>
        <p:spPr bwMode="auto">
          <a:xfrm>
            <a:off x="3248898" y="0"/>
            <a:ext cx="3333130" cy="1003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From Heaven</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202F14E1-1DB4-4FDC-8BE2-2C966CEB0BA2}"/>
              </a:ext>
            </a:extLst>
          </p:cNvPr>
          <p:cNvSpPr txBox="1">
            <a:spLocks noChangeArrowheads="1"/>
          </p:cNvSpPr>
          <p:nvPr/>
        </p:nvSpPr>
        <p:spPr bwMode="auto">
          <a:xfrm>
            <a:off x="550985" y="2743602"/>
            <a:ext cx="412194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mercy and truth</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69A609EA-DF5F-4918-A735-595FDCAB97C2}"/>
              </a:ext>
            </a:extLst>
          </p:cNvPr>
          <p:cNvSpPr txBox="1">
            <a:spLocks noChangeArrowheads="1"/>
          </p:cNvSpPr>
          <p:nvPr/>
        </p:nvSpPr>
        <p:spPr bwMode="auto">
          <a:xfrm>
            <a:off x="4527258" y="2748468"/>
            <a:ext cx="412194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To such as keep</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2A512125-2F81-4AE1-A487-A156504811B6}"/>
              </a:ext>
            </a:extLst>
          </p:cNvPr>
          <p:cNvSpPr txBox="1">
            <a:spLocks noChangeArrowheads="1"/>
          </p:cNvSpPr>
          <p:nvPr/>
        </p:nvSpPr>
        <p:spPr bwMode="auto">
          <a:xfrm>
            <a:off x="7097126" y="2621838"/>
            <a:ext cx="1491916" cy="1003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keep</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F5068D3A-FCFE-4B3A-B338-FB78DCE70763}"/>
              </a:ext>
            </a:extLst>
          </p:cNvPr>
          <p:cNvSpPr txBox="1">
            <a:spLocks noChangeArrowheads="1"/>
          </p:cNvSpPr>
          <p:nvPr/>
        </p:nvSpPr>
        <p:spPr bwMode="auto">
          <a:xfrm>
            <a:off x="2442258" y="1833795"/>
            <a:ext cx="2614407" cy="633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evidences</a:t>
            </a:r>
            <a:endParaRPr lang="en-US" altLang="en-US" sz="40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4C8A9A42-B5F3-41B2-A988-ABA0937D44AB}"/>
              </a:ext>
            </a:extLst>
          </p:cNvPr>
          <p:cNvSpPr txBox="1">
            <a:spLocks noChangeArrowheads="1"/>
          </p:cNvSpPr>
          <p:nvPr/>
        </p:nvSpPr>
        <p:spPr bwMode="auto">
          <a:xfrm>
            <a:off x="3690741" y="854818"/>
            <a:ext cx="2317990" cy="633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promise</a:t>
            </a:r>
            <a:endParaRPr lang="en-US" altLang="en-US" sz="40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5D67BBF0-3DFC-46CE-BA3D-9BA1E33BA199}"/>
              </a:ext>
            </a:extLst>
          </p:cNvPr>
          <p:cNvSpPr txBox="1">
            <a:spLocks noChangeArrowheads="1"/>
          </p:cNvSpPr>
          <p:nvPr/>
        </p:nvSpPr>
        <p:spPr bwMode="auto">
          <a:xfrm>
            <a:off x="3538799" y="859961"/>
            <a:ext cx="2574871" cy="633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contract</a:t>
            </a:r>
            <a:endParaRPr lang="en-US" altLang="en-US" sz="40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F96A8D32-2900-40F5-8308-BEC0D8BE3666}"/>
              </a:ext>
            </a:extLst>
          </p:cNvPr>
          <p:cNvSpPr txBox="1">
            <a:spLocks noChangeArrowheads="1"/>
          </p:cNvSpPr>
          <p:nvPr/>
        </p:nvSpPr>
        <p:spPr bwMode="auto">
          <a:xfrm>
            <a:off x="3528816" y="859961"/>
            <a:ext cx="2955252" cy="633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agreement</a:t>
            </a:r>
          </a:p>
        </p:txBody>
      </p:sp>
      <p:sp>
        <p:nvSpPr>
          <p:cNvPr id="21" name="Rectangle 2">
            <a:extLst>
              <a:ext uri="{FF2B5EF4-FFF2-40B4-BE49-F238E27FC236}">
                <a16:creationId xmlns:a16="http://schemas.microsoft.com/office/drawing/2014/main" id="{38DE7F21-C902-408B-8175-4CB08205BE78}"/>
              </a:ext>
            </a:extLst>
          </p:cNvPr>
          <p:cNvSpPr txBox="1">
            <a:spLocks noChangeArrowheads="1"/>
          </p:cNvSpPr>
          <p:nvPr/>
        </p:nvSpPr>
        <p:spPr bwMode="auto">
          <a:xfrm>
            <a:off x="2172528" y="1836687"/>
            <a:ext cx="3172588" cy="633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declarations</a:t>
            </a:r>
            <a:endParaRPr lang="en-US" altLang="en-US" sz="40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61B62BEE-245C-4F05-9DE4-B13AAA032561}"/>
              </a:ext>
            </a:extLst>
          </p:cNvPr>
          <p:cNvSpPr txBox="1">
            <a:spLocks noChangeArrowheads="1"/>
          </p:cNvSpPr>
          <p:nvPr/>
        </p:nvSpPr>
        <p:spPr bwMode="auto">
          <a:xfrm>
            <a:off x="2199193" y="1833669"/>
            <a:ext cx="3493533" cy="633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confirmations</a:t>
            </a:r>
            <a:endParaRPr lang="en-US" altLang="en-US" sz="40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41A310F2-951B-484D-9AC0-D04B8DE7B1B2}"/>
              </a:ext>
            </a:extLst>
          </p:cNvPr>
          <p:cNvSpPr txBox="1">
            <a:spLocks noChangeArrowheads="1"/>
          </p:cNvSpPr>
          <p:nvPr/>
        </p:nvSpPr>
        <p:spPr bwMode="auto">
          <a:xfrm>
            <a:off x="5751286" y="3408218"/>
            <a:ext cx="149191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Rectangle 2" hidden="1">
            <a:extLst>
              <a:ext uri="{FF2B5EF4-FFF2-40B4-BE49-F238E27FC236}">
                <a16:creationId xmlns:a16="http://schemas.microsoft.com/office/drawing/2014/main" id="{B851EF8D-170D-42F4-90D9-22855F3A3238}"/>
              </a:ext>
            </a:extLst>
          </p:cNvPr>
          <p:cNvSpPr txBox="1">
            <a:spLocks noChangeArrowheads="1"/>
          </p:cNvSpPr>
          <p:nvPr/>
        </p:nvSpPr>
        <p:spPr bwMode="auto">
          <a:xfrm>
            <a:off x="1269350" y="1658670"/>
            <a:ext cx="4162186" cy="1003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His testimonies</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1" name="Rectangle 2" hidden="1">
            <a:extLst>
              <a:ext uri="{FF2B5EF4-FFF2-40B4-BE49-F238E27FC236}">
                <a16:creationId xmlns:a16="http://schemas.microsoft.com/office/drawing/2014/main" id="{A97F87F9-628D-45CD-90AD-BFB711D23EAC}"/>
              </a:ext>
            </a:extLst>
          </p:cNvPr>
          <p:cNvSpPr txBox="1">
            <a:spLocks noChangeArrowheads="1"/>
          </p:cNvSpPr>
          <p:nvPr/>
        </p:nvSpPr>
        <p:spPr bwMode="auto">
          <a:xfrm>
            <a:off x="2756774" y="671118"/>
            <a:ext cx="3333130" cy="1003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His covenant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531025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8" presetClass="emph" presetSubtype="0" fill="hold" grpId="1" nodeType="withEffect">
                                  <p:stCondLst>
                                    <p:cond delay="0"/>
                                  </p:stCondLst>
                                  <p:childTnLst>
                                    <p:set>
                                      <p:cBhvr override="childStyle">
                                        <p:cTn id="17" dur="500" fill="hold"/>
                                        <p:tgtEl>
                                          <p:spTgt spid="5"/>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18" presetClass="emph" presetSubtype="0" fill="hold" grpId="1" nodeType="withEffect">
                                  <p:stCondLst>
                                    <p:cond delay="0"/>
                                  </p:stCondLst>
                                  <p:childTnLst>
                                    <p:set>
                                      <p:cBhvr override="childStyle">
                                        <p:cTn id="27" dur="500" fill="hold"/>
                                        <p:tgtEl>
                                          <p:spTgt spid="15"/>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par>
                                <p:cTn id="31" presetID="10" presetClass="exit" presetSubtype="0" fill="hold" grpId="1" nodeType="withEffect">
                                  <p:stCondLst>
                                    <p:cond delay="50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par>
                                <p:cTn id="34" presetID="16" presetClass="exit" presetSubtype="21" fill="hold" grpId="2" nodeType="withEffect">
                                  <p:stCondLst>
                                    <p:cond delay="500"/>
                                  </p:stCondLst>
                                  <p:childTnLst>
                                    <p:animEffect transition="out" filter="barn(inVertical)">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par>
                                <p:cTn id="37" presetID="10" presetClass="entr" presetSubtype="0" fill="hold" grpId="0" nodeType="withEffect">
                                  <p:stCondLst>
                                    <p:cond delay="50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50"/>
                                        <p:tgtEl>
                                          <p:spTgt spid="6"/>
                                        </p:tgtEl>
                                      </p:cBhvr>
                                    </p:animEffect>
                                  </p:childTnLst>
                                </p:cTn>
                              </p:par>
                              <p:par>
                                <p:cTn id="40" presetID="42" presetClass="path" presetSubtype="0" accel="50000" decel="50000" fill="hold" grpId="2" nodeType="withEffect">
                                  <p:stCondLst>
                                    <p:cond delay="500"/>
                                  </p:stCondLst>
                                  <p:childTnLst>
                                    <p:animMotion origin="layout" path="M 1.11111E-6 4.44444E-6 L -0.14722 0.09375 " pathEditMode="relative" rAng="0" ptsTypes="AA">
                                      <p:cBhvr>
                                        <p:cTn id="41" dur="1750" fill="hold"/>
                                        <p:tgtEl>
                                          <p:spTgt spid="6"/>
                                        </p:tgtEl>
                                        <p:attrNameLst>
                                          <p:attrName>ppt_x</p:attrName>
                                          <p:attrName>ppt_y</p:attrName>
                                        </p:attrNameLst>
                                      </p:cBhvr>
                                      <p:rCtr x="-7361" y="4676"/>
                                    </p:animMotion>
                                  </p:childTnLst>
                                </p:cTn>
                              </p:par>
                              <p:par>
                                <p:cTn id="42" presetID="10" presetClass="exit" presetSubtype="0" fill="hold" grpId="1" nodeType="withEffect">
                                  <p:stCondLst>
                                    <p:cond delay="500"/>
                                  </p:stCondLst>
                                  <p:childTnLst>
                                    <p:animEffect transition="out" filter="fade">
                                      <p:cBhvr>
                                        <p:cTn id="43" dur="1250"/>
                                        <p:tgtEl>
                                          <p:spTgt spid="3074"/>
                                        </p:tgtEl>
                                      </p:cBhvr>
                                    </p:animEffect>
                                    <p:set>
                                      <p:cBhvr>
                                        <p:cTn id="44" dur="1" fill="hold">
                                          <p:stCondLst>
                                            <p:cond delay="1249"/>
                                          </p:stCondLst>
                                        </p:cTn>
                                        <p:tgtEl>
                                          <p:spTgt spid="3074"/>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10" presetClass="entr" presetSubtype="0" fill="hold" grpId="1" nodeType="withEffect">
                                  <p:stCondLst>
                                    <p:cond delay="25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250"/>
                                        <p:tgtEl>
                                          <p:spTgt spid="8"/>
                                        </p:tgtEl>
                                      </p:cBhvr>
                                    </p:animEffect>
                                  </p:childTnLst>
                                </p:cTn>
                              </p:par>
                              <p:par>
                                <p:cTn id="54" presetID="10" presetClass="entr" presetSubtype="0" fill="hold" grpId="0" nodeType="withEffect">
                                  <p:stCondLst>
                                    <p:cond delay="25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250"/>
                                        <p:tgtEl>
                                          <p:spTgt spid="9"/>
                                        </p:tgtEl>
                                      </p:cBhvr>
                                    </p:animEffect>
                                  </p:childTnLst>
                                </p:cTn>
                              </p:par>
                              <p:par>
                                <p:cTn id="57" presetID="0" presetClass="path" presetSubtype="0" accel="50000" decel="50000" fill="hold" grpId="1" nodeType="withEffect">
                                  <p:stCondLst>
                                    <p:cond delay="500"/>
                                  </p:stCondLst>
                                  <p:childTnLst>
                                    <p:animMotion origin="layout" path="M -2.22222E-6 -3.7037E-6 C 0.00799 -0.04143 0.00903 -0.0493 0.02066 -0.07546 C 0.03594 -0.11689 0.05087 -0.14166 0.06545 -0.17384 C 0.08924 -0.21342 0.10365 -0.21736 0.12761 -0.25694 C 0.14219 -0.27824 0.23472 -0.36319 0.24931 -0.38217 " pathEditMode="relative" rAng="0" ptsTypes="AAAAA">
                                      <p:cBhvr>
                                        <p:cTn id="58" dur="2000" fill="hold"/>
                                        <p:tgtEl>
                                          <p:spTgt spid="9"/>
                                        </p:tgtEl>
                                        <p:attrNameLst>
                                          <p:attrName>ppt_x</p:attrName>
                                          <p:attrName>ppt_y</p:attrName>
                                        </p:attrNameLst>
                                      </p:cBhvr>
                                      <p:rCtr x="12465" y="-19120"/>
                                    </p:animMotion>
                                  </p:childTnLst>
                                </p:cTn>
                              </p:par>
                              <p:par>
                                <p:cTn id="59" presetID="0" presetClass="path" presetSubtype="0" accel="50000" decel="50000" fill="hold" grpId="0" nodeType="withEffect">
                                  <p:stCondLst>
                                    <p:cond delay="500"/>
                                  </p:stCondLst>
                                  <p:childTnLst>
                                    <p:animMotion origin="layout" path="M -2.77778E-7 -0.00023 C -0.00052 0.01852 -0.00087 0.03773 -0.02587 0.06088 C -0.05069 0.08472 -0.10226 0.1213 -0.14983 0.14097 C -0.1974 0.16042 -0.26319 0.17894 -0.31111 0.17894 C -0.35885 0.17894 -0.40556 0.16297 -0.43646 0.14051 C -0.46736 0.11875 -0.4875 0.07824 -0.49618 0.04537 C -0.50486 0.01273 -0.49844 -0.02569 -0.48871 -0.05648 C -0.47899 -0.08703 -0.46111 -0.10787 -0.43802 -0.13773 C -0.41476 -0.16805 -0.38246 -0.20416 -0.35 -0.23866 " pathEditMode="relative" rAng="0" ptsTypes="AAAAAAAAA">
                                      <p:cBhvr>
                                        <p:cTn id="60" dur="2000" fill="hold"/>
                                        <p:tgtEl>
                                          <p:spTgt spid="8"/>
                                        </p:tgtEl>
                                        <p:attrNameLst>
                                          <p:attrName>ppt_x</p:attrName>
                                          <p:attrName>ppt_y</p:attrName>
                                        </p:attrNameLst>
                                      </p:cBhvr>
                                      <p:rCtr x="-25017" y="-2963"/>
                                    </p:animMotion>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p:cTn id="65" dur="500" fill="hold"/>
                                        <p:tgtEl>
                                          <p:spTgt spid="18"/>
                                        </p:tgtEl>
                                        <p:attrNameLst>
                                          <p:attrName>ppt_w</p:attrName>
                                        </p:attrNameLst>
                                      </p:cBhvr>
                                      <p:tavLst>
                                        <p:tav tm="0">
                                          <p:val>
                                            <p:fltVal val="0"/>
                                          </p:val>
                                        </p:tav>
                                        <p:tav tm="100000">
                                          <p:val>
                                            <p:strVal val="#ppt_w"/>
                                          </p:val>
                                        </p:tav>
                                      </p:tavLst>
                                    </p:anim>
                                    <p:anim calcmode="lin" valueType="num">
                                      <p:cBhvr>
                                        <p:cTn id="66"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23" presetClass="entr" presetSubtype="16" fill="hold" grpId="0" nodeType="clickEffect">
                                  <p:stCondLst>
                                    <p:cond delay="250"/>
                                  </p:stCondLst>
                                  <p:childTnLst>
                                    <p:set>
                                      <p:cBhvr>
                                        <p:cTn id="70" dur="1" fill="hold">
                                          <p:stCondLst>
                                            <p:cond delay="0"/>
                                          </p:stCondLst>
                                        </p:cTn>
                                        <p:tgtEl>
                                          <p:spTgt spid="21"/>
                                        </p:tgtEl>
                                        <p:attrNameLst>
                                          <p:attrName>style.visibility</p:attrName>
                                        </p:attrNameLst>
                                      </p:cBhvr>
                                      <p:to>
                                        <p:strVal val="visible"/>
                                      </p:to>
                                    </p:set>
                                    <p:anim calcmode="lin" valueType="num">
                                      <p:cBhvr>
                                        <p:cTn id="71" dur="500" fill="hold"/>
                                        <p:tgtEl>
                                          <p:spTgt spid="21"/>
                                        </p:tgtEl>
                                        <p:attrNameLst>
                                          <p:attrName>ppt_w</p:attrName>
                                        </p:attrNameLst>
                                      </p:cBhvr>
                                      <p:tavLst>
                                        <p:tav tm="0">
                                          <p:val>
                                            <p:fltVal val="0"/>
                                          </p:val>
                                        </p:tav>
                                        <p:tav tm="100000">
                                          <p:val>
                                            <p:strVal val="#ppt_w"/>
                                          </p:val>
                                        </p:tav>
                                      </p:tavLst>
                                    </p:anim>
                                    <p:anim calcmode="lin" valueType="num">
                                      <p:cBhvr>
                                        <p:cTn id="72" dur="500" fill="hold"/>
                                        <p:tgtEl>
                                          <p:spTgt spid="21"/>
                                        </p:tgtEl>
                                        <p:attrNameLst>
                                          <p:attrName>ppt_h</p:attrName>
                                        </p:attrNameLst>
                                      </p:cBhvr>
                                      <p:tavLst>
                                        <p:tav tm="0">
                                          <p:val>
                                            <p:fltVal val="0"/>
                                          </p:val>
                                        </p:tav>
                                        <p:tav tm="100000">
                                          <p:val>
                                            <p:strVal val="#ppt_h"/>
                                          </p:val>
                                        </p:tav>
                                      </p:tavLst>
                                    </p:anim>
                                  </p:childTnLst>
                                </p:cTn>
                              </p:par>
                              <p:par>
                                <p:cTn id="73" presetID="23" presetClass="exit" presetSubtype="32" fill="hold" grpId="1" nodeType="withEffect">
                                  <p:stCondLst>
                                    <p:cond delay="0"/>
                                  </p:stCondLst>
                                  <p:childTnLst>
                                    <p:anim calcmode="lin" valueType="num">
                                      <p:cBhvr>
                                        <p:cTn id="74" dur="500"/>
                                        <p:tgtEl>
                                          <p:spTgt spid="18"/>
                                        </p:tgtEl>
                                        <p:attrNameLst>
                                          <p:attrName>ppt_w</p:attrName>
                                        </p:attrNameLst>
                                      </p:cBhvr>
                                      <p:tavLst>
                                        <p:tav tm="0">
                                          <p:val>
                                            <p:strVal val="ppt_w"/>
                                          </p:val>
                                        </p:tav>
                                        <p:tav tm="100000">
                                          <p:val>
                                            <p:fltVal val="0"/>
                                          </p:val>
                                        </p:tav>
                                      </p:tavLst>
                                    </p:anim>
                                    <p:anim calcmode="lin" valueType="num">
                                      <p:cBhvr>
                                        <p:cTn id="75" dur="500"/>
                                        <p:tgtEl>
                                          <p:spTgt spid="18"/>
                                        </p:tgtEl>
                                        <p:attrNameLst>
                                          <p:attrName>ppt_h</p:attrName>
                                        </p:attrNameLst>
                                      </p:cBhvr>
                                      <p:tavLst>
                                        <p:tav tm="0">
                                          <p:val>
                                            <p:strVal val="ppt_h"/>
                                          </p:val>
                                        </p:tav>
                                        <p:tav tm="100000">
                                          <p:val>
                                            <p:fltVal val="0"/>
                                          </p:val>
                                        </p:tav>
                                      </p:tavLst>
                                    </p:anim>
                                    <p:set>
                                      <p:cBhvr>
                                        <p:cTn id="76" dur="1" fill="hold">
                                          <p:stCondLst>
                                            <p:cond delay="499"/>
                                          </p:stCondLst>
                                        </p:cTn>
                                        <p:tgtEl>
                                          <p:spTgt spid="18"/>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3" presetClass="entr" presetSubtype="16" fill="hold" grpId="0" nodeType="clickEffect">
                                  <p:stCondLst>
                                    <p:cond delay="250"/>
                                  </p:stCondLst>
                                  <p:childTnLst>
                                    <p:set>
                                      <p:cBhvr>
                                        <p:cTn id="80" dur="1" fill="hold">
                                          <p:stCondLst>
                                            <p:cond delay="0"/>
                                          </p:stCondLst>
                                        </p:cTn>
                                        <p:tgtEl>
                                          <p:spTgt spid="22"/>
                                        </p:tgtEl>
                                        <p:attrNameLst>
                                          <p:attrName>style.visibility</p:attrName>
                                        </p:attrNameLst>
                                      </p:cBhvr>
                                      <p:to>
                                        <p:strVal val="visible"/>
                                      </p:to>
                                    </p:set>
                                    <p:anim calcmode="lin" valueType="num">
                                      <p:cBhvr>
                                        <p:cTn id="81" dur="500" fill="hold"/>
                                        <p:tgtEl>
                                          <p:spTgt spid="22"/>
                                        </p:tgtEl>
                                        <p:attrNameLst>
                                          <p:attrName>ppt_w</p:attrName>
                                        </p:attrNameLst>
                                      </p:cBhvr>
                                      <p:tavLst>
                                        <p:tav tm="0">
                                          <p:val>
                                            <p:fltVal val="0"/>
                                          </p:val>
                                        </p:tav>
                                        <p:tav tm="100000">
                                          <p:val>
                                            <p:strVal val="#ppt_w"/>
                                          </p:val>
                                        </p:tav>
                                      </p:tavLst>
                                    </p:anim>
                                    <p:anim calcmode="lin" valueType="num">
                                      <p:cBhvr>
                                        <p:cTn id="82" dur="500" fill="hold"/>
                                        <p:tgtEl>
                                          <p:spTgt spid="22"/>
                                        </p:tgtEl>
                                        <p:attrNameLst>
                                          <p:attrName>ppt_h</p:attrName>
                                        </p:attrNameLst>
                                      </p:cBhvr>
                                      <p:tavLst>
                                        <p:tav tm="0">
                                          <p:val>
                                            <p:fltVal val="0"/>
                                          </p:val>
                                        </p:tav>
                                        <p:tav tm="100000">
                                          <p:val>
                                            <p:strVal val="#ppt_h"/>
                                          </p:val>
                                        </p:tav>
                                      </p:tavLst>
                                    </p:anim>
                                  </p:childTnLst>
                                </p:cTn>
                              </p:par>
                              <p:par>
                                <p:cTn id="83" presetID="23" presetClass="exit" presetSubtype="32" fill="hold" grpId="1" nodeType="withEffect">
                                  <p:stCondLst>
                                    <p:cond delay="0"/>
                                  </p:stCondLst>
                                  <p:childTnLst>
                                    <p:anim calcmode="lin" valueType="num">
                                      <p:cBhvr>
                                        <p:cTn id="84" dur="500"/>
                                        <p:tgtEl>
                                          <p:spTgt spid="21"/>
                                        </p:tgtEl>
                                        <p:attrNameLst>
                                          <p:attrName>ppt_w</p:attrName>
                                        </p:attrNameLst>
                                      </p:cBhvr>
                                      <p:tavLst>
                                        <p:tav tm="0">
                                          <p:val>
                                            <p:strVal val="ppt_w"/>
                                          </p:val>
                                        </p:tav>
                                        <p:tav tm="100000">
                                          <p:val>
                                            <p:fltVal val="0"/>
                                          </p:val>
                                        </p:tav>
                                      </p:tavLst>
                                    </p:anim>
                                    <p:anim calcmode="lin" valueType="num">
                                      <p:cBhvr>
                                        <p:cTn id="85" dur="500"/>
                                        <p:tgtEl>
                                          <p:spTgt spid="21"/>
                                        </p:tgtEl>
                                        <p:attrNameLst>
                                          <p:attrName>ppt_h</p:attrName>
                                        </p:attrNameLst>
                                      </p:cBhvr>
                                      <p:tavLst>
                                        <p:tav tm="0">
                                          <p:val>
                                            <p:strVal val="ppt_h"/>
                                          </p:val>
                                        </p:tav>
                                        <p:tav tm="100000">
                                          <p:val>
                                            <p:fltVal val="0"/>
                                          </p:val>
                                        </p:tav>
                                      </p:tavLst>
                                    </p:anim>
                                    <p:set>
                                      <p:cBhvr>
                                        <p:cTn id="86" dur="1" fill="hold">
                                          <p:stCondLst>
                                            <p:cond delay="499"/>
                                          </p:stCondLst>
                                        </p:cTn>
                                        <p:tgtEl>
                                          <p:spTgt spid="2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3" presetClass="entr" presetSubtype="16" fill="hold" grpId="0" nodeType="clickEffect">
                                  <p:stCondLst>
                                    <p:cond delay="0"/>
                                  </p:stCondLst>
                                  <p:childTnLst>
                                    <p:set>
                                      <p:cBhvr>
                                        <p:cTn id="90" dur="1" fill="hold">
                                          <p:stCondLst>
                                            <p:cond delay="0"/>
                                          </p:stCondLst>
                                        </p:cTn>
                                        <p:tgtEl>
                                          <p:spTgt spid="20"/>
                                        </p:tgtEl>
                                        <p:attrNameLst>
                                          <p:attrName>style.visibility</p:attrName>
                                        </p:attrNameLst>
                                      </p:cBhvr>
                                      <p:to>
                                        <p:strVal val="visible"/>
                                      </p:to>
                                    </p:set>
                                    <p:anim calcmode="lin" valueType="num">
                                      <p:cBhvr>
                                        <p:cTn id="91" dur="500" fill="hold"/>
                                        <p:tgtEl>
                                          <p:spTgt spid="20"/>
                                        </p:tgtEl>
                                        <p:attrNameLst>
                                          <p:attrName>ppt_w</p:attrName>
                                        </p:attrNameLst>
                                      </p:cBhvr>
                                      <p:tavLst>
                                        <p:tav tm="0">
                                          <p:val>
                                            <p:fltVal val="0"/>
                                          </p:val>
                                        </p:tav>
                                        <p:tav tm="100000">
                                          <p:val>
                                            <p:strVal val="#ppt_w"/>
                                          </p:val>
                                        </p:tav>
                                      </p:tavLst>
                                    </p:anim>
                                    <p:anim calcmode="lin" valueType="num">
                                      <p:cBhvr>
                                        <p:cTn id="92" dur="500" fill="hold"/>
                                        <p:tgtEl>
                                          <p:spTgt spid="20"/>
                                        </p:tgtEl>
                                        <p:attrNameLst>
                                          <p:attrName>ppt_h</p:attrName>
                                        </p:attrNameLst>
                                      </p:cBhvr>
                                      <p:tavLst>
                                        <p:tav tm="0">
                                          <p:val>
                                            <p:fltVal val="0"/>
                                          </p:val>
                                        </p:tav>
                                        <p:tav tm="100000">
                                          <p:val>
                                            <p:strVal val="#ppt_h"/>
                                          </p:val>
                                        </p:tav>
                                      </p:tavLst>
                                    </p:anim>
                                  </p:childTnLst>
                                </p:cTn>
                              </p:par>
                              <p:par>
                                <p:cTn id="93" presetID="23" presetClass="exit" presetSubtype="32" fill="hold" grpId="1" nodeType="withEffect">
                                  <p:stCondLst>
                                    <p:cond delay="0"/>
                                  </p:stCondLst>
                                  <p:childTnLst>
                                    <p:anim calcmode="lin" valueType="num">
                                      <p:cBhvr>
                                        <p:cTn id="94" dur="500"/>
                                        <p:tgtEl>
                                          <p:spTgt spid="22"/>
                                        </p:tgtEl>
                                        <p:attrNameLst>
                                          <p:attrName>ppt_w</p:attrName>
                                        </p:attrNameLst>
                                      </p:cBhvr>
                                      <p:tavLst>
                                        <p:tav tm="0">
                                          <p:val>
                                            <p:strVal val="ppt_w"/>
                                          </p:val>
                                        </p:tav>
                                        <p:tav tm="100000">
                                          <p:val>
                                            <p:fltVal val="0"/>
                                          </p:val>
                                        </p:tav>
                                      </p:tavLst>
                                    </p:anim>
                                    <p:anim calcmode="lin" valueType="num">
                                      <p:cBhvr>
                                        <p:cTn id="95" dur="500"/>
                                        <p:tgtEl>
                                          <p:spTgt spid="22"/>
                                        </p:tgtEl>
                                        <p:attrNameLst>
                                          <p:attrName>ppt_h</p:attrName>
                                        </p:attrNameLst>
                                      </p:cBhvr>
                                      <p:tavLst>
                                        <p:tav tm="0">
                                          <p:val>
                                            <p:strVal val="ppt_h"/>
                                          </p:val>
                                        </p:tav>
                                        <p:tav tm="100000">
                                          <p:val>
                                            <p:fltVal val="0"/>
                                          </p:val>
                                        </p:tav>
                                      </p:tavLst>
                                    </p:anim>
                                    <p:set>
                                      <p:cBhvr>
                                        <p:cTn id="96" dur="1" fill="hold">
                                          <p:stCondLst>
                                            <p:cond delay="499"/>
                                          </p:stCondLst>
                                        </p:cTn>
                                        <p:tgtEl>
                                          <p:spTgt spid="22"/>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3" presetClass="entr" presetSubtype="16" fill="hold" grpId="0" nodeType="clickEffect">
                                  <p:stCondLst>
                                    <p:cond delay="250"/>
                                  </p:stCondLst>
                                  <p:childTnLst>
                                    <p:set>
                                      <p:cBhvr>
                                        <p:cTn id="100" dur="1" fill="hold">
                                          <p:stCondLst>
                                            <p:cond delay="0"/>
                                          </p:stCondLst>
                                        </p:cTn>
                                        <p:tgtEl>
                                          <p:spTgt spid="19"/>
                                        </p:tgtEl>
                                        <p:attrNameLst>
                                          <p:attrName>style.visibility</p:attrName>
                                        </p:attrNameLst>
                                      </p:cBhvr>
                                      <p:to>
                                        <p:strVal val="visible"/>
                                      </p:to>
                                    </p:set>
                                    <p:anim calcmode="lin" valueType="num">
                                      <p:cBhvr>
                                        <p:cTn id="101" dur="500" fill="hold"/>
                                        <p:tgtEl>
                                          <p:spTgt spid="19"/>
                                        </p:tgtEl>
                                        <p:attrNameLst>
                                          <p:attrName>ppt_w</p:attrName>
                                        </p:attrNameLst>
                                      </p:cBhvr>
                                      <p:tavLst>
                                        <p:tav tm="0">
                                          <p:val>
                                            <p:fltVal val="0"/>
                                          </p:val>
                                        </p:tav>
                                        <p:tav tm="100000">
                                          <p:val>
                                            <p:strVal val="#ppt_w"/>
                                          </p:val>
                                        </p:tav>
                                      </p:tavLst>
                                    </p:anim>
                                    <p:anim calcmode="lin" valueType="num">
                                      <p:cBhvr>
                                        <p:cTn id="102" dur="500" fill="hold"/>
                                        <p:tgtEl>
                                          <p:spTgt spid="19"/>
                                        </p:tgtEl>
                                        <p:attrNameLst>
                                          <p:attrName>ppt_h</p:attrName>
                                        </p:attrNameLst>
                                      </p:cBhvr>
                                      <p:tavLst>
                                        <p:tav tm="0">
                                          <p:val>
                                            <p:fltVal val="0"/>
                                          </p:val>
                                        </p:tav>
                                        <p:tav tm="100000">
                                          <p:val>
                                            <p:strVal val="#ppt_h"/>
                                          </p:val>
                                        </p:tav>
                                      </p:tavLst>
                                    </p:anim>
                                  </p:childTnLst>
                                </p:cTn>
                              </p:par>
                              <p:par>
                                <p:cTn id="103" presetID="23" presetClass="exit" presetSubtype="32" fill="hold" grpId="1" nodeType="withEffect">
                                  <p:stCondLst>
                                    <p:cond delay="0"/>
                                  </p:stCondLst>
                                  <p:childTnLst>
                                    <p:anim calcmode="lin" valueType="num">
                                      <p:cBhvr>
                                        <p:cTn id="104" dur="500"/>
                                        <p:tgtEl>
                                          <p:spTgt spid="20"/>
                                        </p:tgtEl>
                                        <p:attrNameLst>
                                          <p:attrName>ppt_w</p:attrName>
                                        </p:attrNameLst>
                                      </p:cBhvr>
                                      <p:tavLst>
                                        <p:tav tm="0">
                                          <p:val>
                                            <p:strVal val="ppt_w"/>
                                          </p:val>
                                        </p:tav>
                                        <p:tav tm="100000">
                                          <p:val>
                                            <p:fltVal val="0"/>
                                          </p:val>
                                        </p:tav>
                                      </p:tavLst>
                                    </p:anim>
                                    <p:anim calcmode="lin" valueType="num">
                                      <p:cBhvr>
                                        <p:cTn id="105" dur="500"/>
                                        <p:tgtEl>
                                          <p:spTgt spid="20"/>
                                        </p:tgtEl>
                                        <p:attrNameLst>
                                          <p:attrName>ppt_h</p:attrName>
                                        </p:attrNameLst>
                                      </p:cBhvr>
                                      <p:tavLst>
                                        <p:tav tm="0">
                                          <p:val>
                                            <p:strVal val="ppt_h"/>
                                          </p:val>
                                        </p:tav>
                                        <p:tav tm="100000">
                                          <p:val>
                                            <p:fltVal val="0"/>
                                          </p:val>
                                        </p:tav>
                                      </p:tavLst>
                                    </p:anim>
                                    <p:set>
                                      <p:cBhvr>
                                        <p:cTn id="106" dur="1" fill="hold">
                                          <p:stCondLst>
                                            <p:cond delay="499"/>
                                          </p:stCondLst>
                                        </p:cTn>
                                        <p:tgtEl>
                                          <p:spTgt spid="20"/>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23" presetClass="entr" presetSubtype="16" fill="hold" grpId="0" nodeType="clickEffect">
                                  <p:stCondLst>
                                    <p:cond delay="250"/>
                                  </p:stCondLst>
                                  <p:childTnLst>
                                    <p:set>
                                      <p:cBhvr>
                                        <p:cTn id="110" dur="1" fill="hold">
                                          <p:stCondLst>
                                            <p:cond delay="0"/>
                                          </p:stCondLst>
                                        </p:cTn>
                                        <p:tgtEl>
                                          <p:spTgt spid="16"/>
                                        </p:tgtEl>
                                        <p:attrNameLst>
                                          <p:attrName>style.visibility</p:attrName>
                                        </p:attrNameLst>
                                      </p:cBhvr>
                                      <p:to>
                                        <p:strVal val="visible"/>
                                      </p:to>
                                    </p:set>
                                    <p:anim calcmode="lin" valueType="num">
                                      <p:cBhvr>
                                        <p:cTn id="111" dur="500" fill="hold"/>
                                        <p:tgtEl>
                                          <p:spTgt spid="16"/>
                                        </p:tgtEl>
                                        <p:attrNameLst>
                                          <p:attrName>ppt_w</p:attrName>
                                        </p:attrNameLst>
                                      </p:cBhvr>
                                      <p:tavLst>
                                        <p:tav tm="0">
                                          <p:val>
                                            <p:fltVal val="0"/>
                                          </p:val>
                                        </p:tav>
                                        <p:tav tm="100000">
                                          <p:val>
                                            <p:strVal val="#ppt_w"/>
                                          </p:val>
                                        </p:tav>
                                      </p:tavLst>
                                    </p:anim>
                                    <p:anim calcmode="lin" valueType="num">
                                      <p:cBhvr>
                                        <p:cTn id="112" dur="500" fill="hold"/>
                                        <p:tgtEl>
                                          <p:spTgt spid="16"/>
                                        </p:tgtEl>
                                        <p:attrNameLst>
                                          <p:attrName>ppt_h</p:attrName>
                                        </p:attrNameLst>
                                      </p:cBhvr>
                                      <p:tavLst>
                                        <p:tav tm="0">
                                          <p:val>
                                            <p:fltVal val="0"/>
                                          </p:val>
                                        </p:tav>
                                        <p:tav tm="100000">
                                          <p:val>
                                            <p:strVal val="#ppt_h"/>
                                          </p:val>
                                        </p:tav>
                                      </p:tavLst>
                                    </p:anim>
                                  </p:childTnLst>
                                </p:cTn>
                              </p:par>
                              <p:par>
                                <p:cTn id="113" presetID="23" presetClass="exit" presetSubtype="32" fill="hold" grpId="1" nodeType="withEffect">
                                  <p:stCondLst>
                                    <p:cond delay="0"/>
                                  </p:stCondLst>
                                  <p:childTnLst>
                                    <p:anim calcmode="lin" valueType="num">
                                      <p:cBhvr>
                                        <p:cTn id="114" dur="500"/>
                                        <p:tgtEl>
                                          <p:spTgt spid="19"/>
                                        </p:tgtEl>
                                        <p:attrNameLst>
                                          <p:attrName>ppt_w</p:attrName>
                                        </p:attrNameLst>
                                      </p:cBhvr>
                                      <p:tavLst>
                                        <p:tav tm="0">
                                          <p:val>
                                            <p:strVal val="ppt_w"/>
                                          </p:val>
                                        </p:tav>
                                        <p:tav tm="100000">
                                          <p:val>
                                            <p:fltVal val="0"/>
                                          </p:val>
                                        </p:tav>
                                      </p:tavLst>
                                    </p:anim>
                                    <p:anim calcmode="lin" valueType="num">
                                      <p:cBhvr>
                                        <p:cTn id="115" dur="500"/>
                                        <p:tgtEl>
                                          <p:spTgt spid="19"/>
                                        </p:tgtEl>
                                        <p:attrNameLst>
                                          <p:attrName>ppt_h</p:attrName>
                                        </p:attrNameLst>
                                      </p:cBhvr>
                                      <p:tavLst>
                                        <p:tav tm="0">
                                          <p:val>
                                            <p:strVal val="ppt_h"/>
                                          </p:val>
                                        </p:tav>
                                        <p:tav tm="100000">
                                          <p:val>
                                            <p:fltVal val="0"/>
                                          </p:val>
                                        </p:tav>
                                      </p:tavLst>
                                    </p:anim>
                                    <p:set>
                                      <p:cBhvr>
                                        <p:cTn id="116" dur="1" fill="hold">
                                          <p:stCondLst>
                                            <p:cond delay="499"/>
                                          </p:stCondLst>
                                        </p:cTn>
                                        <p:tgtEl>
                                          <p:spTgt spid="19"/>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23" presetClass="exit" presetSubtype="32" fill="hold" grpId="1" nodeType="clickEffect">
                                  <p:stCondLst>
                                    <p:cond delay="0"/>
                                  </p:stCondLst>
                                  <p:childTnLst>
                                    <p:anim calcmode="lin" valueType="num">
                                      <p:cBhvr>
                                        <p:cTn id="120" dur="500"/>
                                        <p:tgtEl>
                                          <p:spTgt spid="16"/>
                                        </p:tgtEl>
                                        <p:attrNameLst>
                                          <p:attrName>ppt_w</p:attrName>
                                        </p:attrNameLst>
                                      </p:cBhvr>
                                      <p:tavLst>
                                        <p:tav tm="0">
                                          <p:val>
                                            <p:strVal val="ppt_w"/>
                                          </p:val>
                                        </p:tav>
                                        <p:tav tm="100000">
                                          <p:val>
                                            <p:fltVal val="0"/>
                                          </p:val>
                                        </p:tav>
                                      </p:tavLst>
                                    </p:anim>
                                    <p:anim calcmode="lin" valueType="num">
                                      <p:cBhvr>
                                        <p:cTn id="121" dur="500"/>
                                        <p:tgtEl>
                                          <p:spTgt spid="16"/>
                                        </p:tgtEl>
                                        <p:attrNameLst>
                                          <p:attrName>ppt_h</p:attrName>
                                        </p:attrNameLst>
                                      </p:cBhvr>
                                      <p:tavLst>
                                        <p:tav tm="0">
                                          <p:val>
                                            <p:strVal val="ppt_h"/>
                                          </p:val>
                                        </p:tav>
                                        <p:tav tm="100000">
                                          <p:val>
                                            <p:fltVal val="0"/>
                                          </p:val>
                                        </p:tav>
                                      </p:tavLst>
                                    </p:anim>
                                    <p:set>
                                      <p:cBhvr>
                                        <p:cTn id="122" dur="1" fill="hold">
                                          <p:stCondLst>
                                            <p:cond delay="499"/>
                                          </p:stCondLst>
                                        </p:cTn>
                                        <p:tgtEl>
                                          <p:spTgt spid="16"/>
                                        </p:tgtEl>
                                        <p:attrNameLst>
                                          <p:attrName>style.visibility</p:attrName>
                                        </p:attrNameLst>
                                      </p:cBhvr>
                                      <p:to>
                                        <p:strVal val="hidden"/>
                                      </p:to>
                                    </p:set>
                                  </p:childTnLst>
                                </p:cTn>
                              </p:par>
                            </p:childTnLst>
                          </p:cTn>
                        </p:par>
                        <p:par>
                          <p:cTn id="123" fill="hold">
                            <p:stCondLst>
                              <p:cond delay="500"/>
                            </p:stCondLst>
                            <p:childTnLst>
                              <p:par>
                                <p:cTn id="124" presetID="23" presetClass="exit" presetSubtype="32" fill="hold" grpId="2" nodeType="afterEffect">
                                  <p:stCondLst>
                                    <p:cond delay="0"/>
                                  </p:stCondLst>
                                  <p:childTnLst>
                                    <p:anim calcmode="lin" valueType="num">
                                      <p:cBhvr>
                                        <p:cTn id="125" dur="1000"/>
                                        <p:tgtEl>
                                          <p:spTgt spid="8"/>
                                        </p:tgtEl>
                                        <p:attrNameLst>
                                          <p:attrName>ppt_w</p:attrName>
                                        </p:attrNameLst>
                                      </p:cBhvr>
                                      <p:tavLst>
                                        <p:tav tm="0">
                                          <p:val>
                                            <p:strVal val="ppt_w"/>
                                          </p:val>
                                        </p:tav>
                                        <p:tav tm="100000">
                                          <p:val>
                                            <p:fltVal val="0"/>
                                          </p:val>
                                        </p:tav>
                                      </p:tavLst>
                                    </p:anim>
                                    <p:anim calcmode="lin" valueType="num">
                                      <p:cBhvr>
                                        <p:cTn id="126" dur="1000"/>
                                        <p:tgtEl>
                                          <p:spTgt spid="8"/>
                                        </p:tgtEl>
                                        <p:attrNameLst>
                                          <p:attrName>ppt_h</p:attrName>
                                        </p:attrNameLst>
                                      </p:cBhvr>
                                      <p:tavLst>
                                        <p:tav tm="0">
                                          <p:val>
                                            <p:strVal val="ppt_h"/>
                                          </p:val>
                                        </p:tav>
                                        <p:tav tm="100000">
                                          <p:val>
                                            <p:fltVal val="0"/>
                                          </p:val>
                                        </p:tav>
                                      </p:tavLst>
                                    </p:anim>
                                    <p:set>
                                      <p:cBhvr>
                                        <p:cTn id="127" dur="1" fill="hold">
                                          <p:stCondLst>
                                            <p:cond delay="999"/>
                                          </p:stCondLst>
                                        </p:cTn>
                                        <p:tgtEl>
                                          <p:spTgt spid="8"/>
                                        </p:tgtEl>
                                        <p:attrNameLst>
                                          <p:attrName>style.visibility</p:attrName>
                                        </p:attrNameLst>
                                      </p:cBhvr>
                                      <p:to>
                                        <p:strVal val="hidden"/>
                                      </p:to>
                                    </p:set>
                                  </p:childTnLst>
                                </p:cTn>
                              </p:par>
                              <p:par>
                                <p:cTn id="128" presetID="23" presetClass="exit" presetSubtype="32" fill="hold" grpId="2" nodeType="withEffect">
                                  <p:stCondLst>
                                    <p:cond delay="0"/>
                                  </p:stCondLst>
                                  <p:childTnLst>
                                    <p:anim calcmode="lin" valueType="num">
                                      <p:cBhvr>
                                        <p:cTn id="129" dur="1000"/>
                                        <p:tgtEl>
                                          <p:spTgt spid="9"/>
                                        </p:tgtEl>
                                        <p:attrNameLst>
                                          <p:attrName>ppt_w</p:attrName>
                                        </p:attrNameLst>
                                      </p:cBhvr>
                                      <p:tavLst>
                                        <p:tav tm="0">
                                          <p:val>
                                            <p:strVal val="ppt_w"/>
                                          </p:val>
                                        </p:tav>
                                        <p:tav tm="100000">
                                          <p:val>
                                            <p:fltVal val="0"/>
                                          </p:val>
                                        </p:tav>
                                      </p:tavLst>
                                    </p:anim>
                                    <p:anim calcmode="lin" valueType="num">
                                      <p:cBhvr>
                                        <p:cTn id="130" dur="1000"/>
                                        <p:tgtEl>
                                          <p:spTgt spid="9"/>
                                        </p:tgtEl>
                                        <p:attrNameLst>
                                          <p:attrName>ppt_h</p:attrName>
                                        </p:attrNameLst>
                                      </p:cBhvr>
                                      <p:tavLst>
                                        <p:tav tm="0">
                                          <p:val>
                                            <p:strVal val="ppt_h"/>
                                          </p:val>
                                        </p:tav>
                                        <p:tav tm="100000">
                                          <p:val>
                                            <p:fltVal val="0"/>
                                          </p:val>
                                        </p:tav>
                                      </p:tavLst>
                                    </p:anim>
                                    <p:set>
                                      <p:cBhvr>
                                        <p:cTn id="131" dur="1" fill="hold">
                                          <p:stCondLst>
                                            <p:cond delay="999"/>
                                          </p:stCondLst>
                                        </p:cTn>
                                        <p:tgtEl>
                                          <p:spTgt spid="9"/>
                                        </p:tgtEl>
                                        <p:attrNameLst>
                                          <p:attrName>style.visibility</p:attrName>
                                        </p:attrNameLst>
                                      </p:cBhvr>
                                      <p:to>
                                        <p:strVal val="hidden"/>
                                      </p:to>
                                    </p:set>
                                  </p:childTnLst>
                                </p:cTn>
                              </p:par>
                              <p:par>
                                <p:cTn id="132" presetID="42" presetClass="path" presetSubtype="0" accel="50000" decel="50000" fill="hold" grpId="3" nodeType="withEffect">
                                  <p:stCondLst>
                                    <p:cond delay="0"/>
                                  </p:stCondLst>
                                  <p:childTnLst>
                                    <p:animMotion origin="layout" path="M -0.35 -0.23866 L -0.02986 -0.32916 " pathEditMode="relative" rAng="0" ptsTypes="AA">
                                      <p:cBhvr>
                                        <p:cTn id="133" dur="1000" fill="hold"/>
                                        <p:tgtEl>
                                          <p:spTgt spid="8"/>
                                        </p:tgtEl>
                                        <p:attrNameLst>
                                          <p:attrName>ppt_x</p:attrName>
                                          <p:attrName>ppt_y</p:attrName>
                                        </p:attrNameLst>
                                      </p:cBhvr>
                                      <p:rCtr x="16007" y="-4537"/>
                                    </p:animMotion>
                                  </p:childTnLst>
                                </p:cTn>
                              </p:par>
                              <p:par>
                                <p:cTn id="134" presetID="42" presetClass="path" presetSubtype="0" accel="50000" decel="50000" fill="hold" grpId="3" nodeType="withEffect">
                                  <p:stCondLst>
                                    <p:cond delay="0"/>
                                  </p:stCondLst>
                                  <p:childTnLst>
                                    <p:animMotion origin="layout" path="M 0.24931 -0.38217 L 0.07466 -0.43773 " pathEditMode="relative" rAng="0" ptsTypes="AA">
                                      <p:cBhvr>
                                        <p:cTn id="135" dur="1000" fill="hold"/>
                                        <p:tgtEl>
                                          <p:spTgt spid="9"/>
                                        </p:tgtEl>
                                        <p:attrNameLst>
                                          <p:attrName>ppt_x</p:attrName>
                                          <p:attrName>ppt_y</p:attrName>
                                        </p:attrNameLst>
                                      </p:cBhvr>
                                      <p:rCtr x="-8733" y="-2778"/>
                                    </p:animMotion>
                                  </p:childTnLst>
                                </p:cTn>
                              </p:par>
                            </p:childTnLst>
                          </p:cTn>
                        </p:par>
                        <p:par>
                          <p:cTn id="136" fill="hold">
                            <p:stCondLst>
                              <p:cond delay="1500"/>
                            </p:stCondLst>
                            <p:childTnLst>
                              <p:par>
                                <p:cTn id="137" presetID="47" presetClass="entr" presetSubtype="0" fill="hold" grpId="0" nodeType="afterEffect">
                                  <p:stCondLst>
                                    <p:cond delay="0"/>
                                  </p:stCondLst>
                                  <p:childTnLst>
                                    <p:set>
                                      <p:cBhvr>
                                        <p:cTn id="138" dur="1" fill="hold">
                                          <p:stCondLst>
                                            <p:cond delay="0"/>
                                          </p:stCondLst>
                                        </p:cTn>
                                        <p:tgtEl>
                                          <p:spTgt spid="12"/>
                                        </p:tgtEl>
                                        <p:attrNameLst>
                                          <p:attrName>style.visibility</p:attrName>
                                        </p:attrNameLst>
                                      </p:cBhvr>
                                      <p:to>
                                        <p:strVal val="visible"/>
                                      </p:to>
                                    </p:set>
                                    <p:animEffect transition="in" filter="fade">
                                      <p:cBhvr>
                                        <p:cTn id="139" dur="1000"/>
                                        <p:tgtEl>
                                          <p:spTgt spid="12"/>
                                        </p:tgtEl>
                                      </p:cBhvr>
                                    </p:animEffect>
                                    <p:anim calcmode="lin" valueType="num">
                                      <p:cBhvr>
                                        <p:cTn id="140" dur="1000" fill="hold"/>
                                        <p:tgtEl>
                                          <p:spTgt spid="12"/>
                                        </p:tgtEl>
                                        <p:attrNameLst>
                                          <p:attrName>ppt_x</p:attrName>
                                        </p:attrNameLst>
                                      </p:cBhvr>
                                      <p:tavLst>
                                        <p:tav tm="0">
                                          <p:val>
                                            <p:strVal val="#ppt_x"/>
                                          </p:val>
                                        </p:tav>
                                        <p:tav tm="100000">
                                          <p:val>
                                            <p:strVal val="#ppt_x"/>
                                          </p:val>
                                        </p:tav>
                                      </p:tavLst>
                                    </p:anim>
                                    <p:anim calcmode="lin" valueType="num">
                                      <p:cBhvr>
                                        <p:cTn id="141" dur="1000" fill="hold"/>
                                        <p:tgtEl>
                                          <p:spTgt spid="12"/>
                                        </p:tgtEl>
                                        <p:attrNameLst>
                                          <p:attrName>ppt_y</p:attrName>
                                        </p:attrNameLst>
                                      </p:cBhvr>
                                      <p:tavLst>
                                        <p:tav tm="0">
                                          <p:val>
                                            <p:strVal val="#ppt_y-.1"/>
                                          </p:val>
                                        </p:tav>
                                        <p:tav tm="100000">
                                          <p:val>
                                            <p:strVal val="#ppt_y"/>
                                          </p:val>
                                        </p:tav>
                                      </p:tavLst>
                                    </p:anim>
                                  </p:childTnLst>
                                </p:cTn>
                              </p:par>
                            </p:childTnLst>
                          </p:cTn>
                        </p:par>
                        <p:par>
                          <p:cTn id="142" fill="hold">
                            <p:stCondLst>
                              <p:cond delay="2500"/>
                            </p:stCondLst>
                            <p:childTnLst>
                              <p:par>
                                <p:cTn id="143" presetID="47" presetClass="exit" presetSubtype="0" fill="hold" grpId="1" nodeType="afterEffect">
                                  <p:stCondLst>
                                    <p:cond delay="250"/>
                                  </p:stCondLst>
                                  <p:childTnLst>
                                    <p:animEffect transition="out" filter="fade">
                                      <p:cBhvr>
                                        <p:cTn id="144" dur="1000"/>
                                        <p:tgtEl>
                                          <p:spTgt spid="12"/>
                                        </p:tgtEl>
                                      </p:cBhvr>
                                    </p:animEffect>
                                    <p:anim calcmode="lin" valueType="num">
                                      <p:cBhvr>
                                        <p:cTn id="145" dur="1000"/>
                                        <p:tgtEl>
                                          <p:spTgt spid="12"/>
                                        </p:tgtEl>
                                        <p:attrNameLst>
                                          <p:attrName>ppt_x</p:attrName>
                                        </p:attrNameLst>
                                      </p:cBhvr>
                                      <p:tavLst>
                                        <p:tav tm="0">
                                          <p:val>
                                            <p:strVal val="ppt_x"/>
                                          </p:val>
                                        </p:tav>
                                        <p:tav tm="100000">
                                          <p:val>
                                            <p:strVal val="ppt_x"/>
                                          </p:val>
                                        </p:tav>
                                      </p:tavLst>
                                    </p:anim>
                                    <p:anim calcmode="lin" valueType="num">
                                      <p:cBhvr>
                                        <p:cTn id="146" dur="1000"/>
                                        <p:tgtEl>
                                          <p:spTgt spid="12"/>
                                        </p:tgtEl>
                                        <p:attrNameLst>
                                          <p:attrName>ppt_y</p:attrName>
                                        </p:attrNameLst>
                                      </p:cBhvr>
                                      <p:tavLst>
                                        <p:tav tm="0">
                                          <p:val>
                                            <p:strVal val="ppt_y"/>
                                          </p:val>
                                        </p:tav>
                                        <p:tav tm="100000">
                                          <p:val>
                                            <p:strVal val="ppt_y-.1"/>
                                          </p:val>
                                        </p:tav>
                                      </p:tavLst>
                                    </p:anim>
                                    <p:set>
                                      <p:cBhvr>
                                        <p:cTn id="147"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15" grpId="0"/>
      <p:bldP spid="15" grpId="1"/>
      <p:bldP spid="15" grpId="2"/>
      <p:bldP spid="3074" grpId="0"/>
      <p:bldP spid="3074" grpId="1"/>
      <p:bldP spid="8" grpId="0"/>
      <p:bldP spid="8" grpId="1"/>
      <p:bldP spid="8" grpId="2"/>
      <p:bldP spid="8" grpId="3"/>
      <p:bldP spid="9" grpId="0"/>
      <p:bldP spid="9" grpId="1"/>
      <p:bldP spid="9" grpId="2"/>
      <p:bldP spid="9" grpId="3"/>
      <p:bldP spid="12" grpId="0"/>
      <p:bldP spid="12" grpId="1"/>
      <p:bldP spid="13" grpId="0"/>
      <p:bldP spid="13" grpId="1"/>
      <p:bldP spid="14" grpId="0"/>
      <p:bldP spid="14" grpId="1"/>
      <p:bldP spid="6" grpId="0"/>
      <p:bldP spid="6" grpId="2"/>
      <p:bldP spid="18" grpId="0"/>
      <p:bldP spid="18" grpId="1"/>
      <p:bldP spid="20" grpId="0"/>
      <p:bldP spid="20" grpId="1"/>
      <p:bldP spid="19" grpId="0"/>
      <p:bldP spid="19" grpId="1"/>
      <p:bldP spid="16" grpId="0"/>
      <p:bldP spid="16" grpId="1"/>
      <p:bldP spid="21" grpId="0"/>
      <p:bldP spid="21" grpId="1"/>
      <p:bldP spid="22" grpId="0"/>
      <p:bldP spid="22"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F372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DC2360-8419-4322-8422-CDB90A9DC7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ruth">
            <a:extLst>
              <a:ext uri="{FF2B5EF4-FFF2-40B4-BE49-F238E27FC236}">
                <a16:creationId xmlns:a16="http://schemas.microsoft.com/office/drawing/2014/main" id="{1C885A78-854F-4202-822A-347E1DD868FE}"/>
              </a:ext>
            </a:extLst>
          </p:cNvPr>
          <p:cNvSpPr/>
          <p:nvPr/>
        </p:nvSpPr>
        <p:spPr>
          <a:xfrm>
            <a:off x="480004" y="2853319"/>
            <a:ext cx="8005129" cy="3692584"/>
          </a:xfrm>
          <a:custGeom>
            <a:avLst/>
            <a:gdLst>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57948 w 8008374"/>
              <a:gd name="connsiteY16" fmla="*/ 2153264 h 3694471"/>
              <a:gd name="connsiteX17" fmla="*/ 2853812 w 8008374"/>
              <a:gd name="connsiteY17" fmla="*/ 2204884 h 3694471"/>
              <a:gd name="connsiteX18" fmla="*/ 2912806 w 8008374"/>
              <a:gd name="connsiteY18" fmla="*/ 2271252 h 3694471"/>
              <a:gd name="connsiteX19" fmla="*/ 3178277 w 8008374"/>
              <a:gd name="connsiteY19" fmla="*/ 2300748 h 3694471"/>
              <a:gd name="connsiteX20" fmla="*/ 3362632 w 8008374"/>
              <a:gd name="connsiteY20" fmla="*/ 2588342 h 3694471"/>
              <a:gd name="connsiteX21" fmla="*/ 3421625 w 8008374"/>
              <a:gd name="connsiteY21" fmla="*/ 2780071 h 3694471"/>
              <a:gd name="connsiteX22" fmla="*/ 3620729 w 8008374"/>
              <a:gd name="connsiteY22" fmla="*/ 2993922 h 3694471"/>
              <a:gd name="connsiteX23" fmla="*/ 3915696 w 8008374"/>
              <a:gd name="connsiteY23" fmla="*/ 3141406 h 3694471"/>
              <a:gd name="connsiteX24" fmla="*/ 4218038 w 8008374"/>
              <a:gd name="connsiteY24" fmla="*/ 3296264 h 3694471"/>
              <a:gd name="connsiteX25" fmla="*/ 4549877 w 8008374"/>
              <a:gd name="connsiteY25" fmla="*/ 3377381 h 3694471"/>
              <a:gd name="connsiteX26" fmla="*/ 4726858 w 8008374"/>
              <a:gd name="connsiteY26" fmla="*/ 3377381 h 3694471"/>
              <a:gd name="connsiteX27" fmla="*/ 4756354 w 8008374"/>
              <a:gd name="connsiteY27" fmla="*/ 3296264 h 3694471"/>
              <a:gd name="connsiteX28" fmla="*/ 4572000 w 8008374"/>
              <a:gd name="connsiteY28" fmla="*/ 3311013 h 3694471"/>
              <a:gd name="connsiteX29" fmla="*/ 4431890 w 8008374"/>
              <a:gd name="connsiteY29" fmla="*/ 3266768 h 3694471"/>
              <a:gd name="connsiteX30" fmla="*/ 4424516 w 8008374"/>
              <a:gd name="connsiteY30" fmla="*/ 3163529 h 3694471"/>
              <a:gd name="connsiteX31" fmla="*/ 4210664 w 8008374"/>
              <a:gd name="connsiteY31" fmla="*/ 3097161 h 3694471"/>
              <a:gd name="connsiteX32" fmla="*/ 4048432 w 8008374"/>
              <a:gd name="connsiteY32" fmla="*/ 3030793 h 3694471"/>
              <a:gd name="connsiteX33" fmla="*/ 3945193 w 8008374"/>
              <a:gd name="connsiteY33" fmla="*/ 3001297 h 3694471"/>
              <a:gd name="connsiteX34" fmla="*/ 3716593 w 8008374"/>
              <a:gd name="connsiteY34" fmla="*/ 2912806 h 3694471"/>
              <a:gd name="connsiteX35" fmla="*/ 3554361 w 8008374"/>
              <a:gd name="connsiteY35" fmla="*/ 2794819 h 3694471"/>
              <a:gd name="connsiteX36" fmla="*/ 3414251 w 8008374"/>
              <a:gd name="connsiteY36" fmla="*/ 2551471 h 3694471"/>
              <a:gd name="connsiteX37" fmla="*/ 3377380 w 8008374"/>
              <a:gd name="connsiteY37" fmla="*/ 2315497 h 3694471"/>
              <a:gd name="connsiteX38" fmla="*/ 3399503 w 8008374"/>
              <a:gd name="connsiteY38" fmla="*/ 2204884 h 3694471"/>
              <a:gd name="connsiteX39" fmla="*/ 3672348 w 8008374"/>
              <a:gd name="connsiteY39" fmla="*/ 2315497 h 3694471"/>
              <a:gd name="connsiteX40" fmla="*/ 4063180 w 8008374"/>
              <a:gd name="connsiteY40" fmla="*/ 2551471 h 3694471"/>
              <a:gd name="connsiteX41" fmla="*/ 4505632 w 8008374"/>
              <a:gd name="connsiteY41" fmla="*/ 2787445 h 3694471"/>
              <a:gd name="connsiteX42" fmla="*/ 4925961 w 8008374"/>
              <a:gd name="connsiteY42" fmla="*/ 3045542 h 3694471"/>
              <a:gd name="connsiteX43" fmla="*/ 5589638 w 8008374"/>
              <a:gd name="connsiteY43" fmla="*/ 3480619 h 3694471"/>
              <a:gd name="connsiteX44" fmla="*/ 5987845 w 8008374"/>
              <a:gd name="connsiteY44" fmla="*/ 3635477 h 3694471"/>
              <a:gd name="connsiteX45" fmla="*/ 6120580 w 8008374"/>
              <a:gd name="connsiteY45" fmla="*/ 3694471 h 3694471"/>
              <a:gd name="connsiteX46" fmla="*/ 6304935 w 8008374"/>
              <a:gd name="connsiteY46" fmla="*/ 3517490 h 3694471"/>
              <a:gd name="connsiteX47" fmla="*/ 6754761 w 8008374"/>
              <a:gd name="connsiteY47" fmla="*/ 2898058 h 3694471"/>
              <a:gd name="connsiteX48" fmla="*/ 7160342 w 8008374"/>
              <a:gd name="connsiteY48" fmla="*/ 2322871 h 3694471"/>
              <a:gd name="connsiteX49" fmla="*/ 7470058 w 8008374"/>
              <a:gd name="connsiteY49" fmla="*/ 1924664 h 3694471"/>
              <a:gd name="connsiteX50" fmla="*/ 7720780 w 8008374"/>
              <a:gd name="connsiteY50" fmla="*/ 1607574 h 3694471"/>
              <a:gd name="connsiteX51" fmla="*/ 8008374 w 8008374"/>
              <a:gd name="connsiteY51" fmla="*/ 1305232 h 3694471"/>
              <a:gd name="connsiteX52" fmla="*/ 7809271 w 8008374"/>
              <a:gd name="connsiteY52" fmla="*/ 1238864 h 3694471"/>
              <a:gd name="connsiteX53" fmla="*/ 7698658 w 8008374"/>
              <a:gd name="connsiteY53" fmla="*/ 1120877 h 3694471"/>
              <a:gd name="connsiteX54" fmla="*/ 7588045 w 8008374"/>
              <a:gd name="connsiteY54" fmla="*/ 988142 h 3694471"/>
              <a:gd name="connsiteX55" fmla="*/ 7521677 w 8008374"/>
              <a:gd name="connsiteY55" fmla="*/ 855406 h 3694471"/>
              <a:gd name="connsiteX56" fmla="*/ 7484806 w 8008374"/>
              <a:gd name="connsiteY56" fmla="*/ 818535 h 3694471"/>
              <a:gd name="connsiteX57" fmla="*/ 7447935 w 8008374"/>
              <a:gd name="connsiteY57" fmla="*/ 766916 h 3694471"/>
              <a:gd name="connsiteX58" fmla="*/ 6850625 w 8008374"/>
              <a:gd name="connsiteY58" fmla="*/ 560439 h 3694471"/>
              <a:gd name="connsiteX59" fmla="*/ 6762135 w 8008374"/>
              <a:gd name="connsiteY59" fmla="*/ 530942 h 3694471"/>
              <a:gd name="connsiteX60" fmla="*/ 6268064 w 8008374"/>
              <a:gd name="connsiteY60" fmla="*/ 309716 h 3694471"/>
              <a:gd name="connsiteX61" fmla="*/ 5840361 w 8008374"/>
              <a:gd name="connsiteY61" fmla="*/ 95864 h 3694471"/>
              <a:gd name="connsiteX62" fmla="*/ 5515896 w 8008374"/>
              <a:gd name="connsiteY62" fmla="*/ 36871 h 3694471"/>
              <a:gd name="connsiteX63" fmla="*/ 5228303 w 8008374"/>
              <a:gd name="connsiteY63" fmla="*/ 95864 h 3694471"/>
              <a:gd name="connsiteX64" fmla="*/ 5058696 w 8008374"/>
              <a:gd name="connsiteY64" fmla="*/ 243348 h 3694471"/>
              <a:gd name="connsiteX65" fmla="*/ 4984954 w 8008374"/>
              <a:gd name="connsiteY65" fmla="*/ 294968 h 3694471"/>
              <a:gd name="connsiteX66" fmla="*/ 4881716 w 8008374"/>
              <a:gd name="connsiteY66" fmla="*/ 162232 h 3694471"/>
              <a:gd name="connsiteX67" fmla="*/ 4756354 w 8008374"/>
              <a:gd name="connsiteY67" fmla="*/ 66368 h 3694471"/>
              <a:gd name="connsiteX68" fmla="*/ 4586748 w 8008374"/>
              <a:gd name="connsiteY68" fmla="*/ 0 h 3694471"/>
              <a:gd name="connsiteX69" fmla="*/ 4129548 w 8008374"/>
              <a:gd name="connsiteY69" fmla="*/ 73742 h 3694471"/>
              <a:gd name="connsiteX70" fmla="*/ 3642851 w 8008374"/>
              <a:gd name="connsiteY70" fmla="*/ 228600 h 3694471"/>
              <a:gd name="connsiteX71" fmla="*/ 3222522 w 8008374"/>
              <a:gd name="connsiteY71" fmla="*/ 317090 h 3694471"/>
              <a:gd name="connsiteX72" fmla="*/ 3067664 w 8008374"/>
              <a:gd name="connsiteY72" fmla="*/ 346587 h 3694471"/>
              <a:gd name="connsiteX73" fmla="*/ 2839064 w 8008374"/>
              <a:gd name="connsiteY73" fmla="*/ 353961 h 3694471"/>
              <a:gd name="connsiteX74" fmla="*/ 2750574 w 8008374"/>
              <a:gd name="connsiteY74"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57948 w 8008374"/>
              <a:gd name="connsiteY16" fmla="*/ 2153264 h 3694471"/>
              <a:gd name="connsiteX17" fmla="*/ 2853812 w 8008374"/>
              <a:gd name="connsiteY17" fmla="*/ 2204884 h 3694471"/>
              <a:gd name="connsiteX18" fmla="*/ 2912806 w 8008374"/>
              <a:gd name="connsiteY18" fmla="*/ 2271252 h 3694471"/>
              <a:gd name="connsiteX19" fmla="*/ 3178277 w 8008374"/>
              <a:gd name="connsiteY19" fmla="*/ 2300748 h 3694471"/>
              <a:gd name="connsiteX20" fmla="*/ 3362632 w 8008374"/>
              <a:gd name="connsiteY20" fmla="*/ 2588342 h 3694471"/>
              <a:gd name="connsiteX21" fmla="*/ 3421625 w 8008374"/>
              <a:gd name="connsiteY21" fmla="*/ 2780071 h 3694471"/>
              <a:gd name="connsiteX22" fmla="*/ 3620729 w 8008374"/>
              <a:gd name="connsiteY22" fmla="*/ 2993922 h 3694471"/>
              <a:gd name="connsiteX23" fmla="*/ 3915696 w 8008374"/>
              <a:gd name="connsiteY23" fmla="*/ 3141406 h 3694471"/>
              <a:gd name="connsiteX24" fmla="*/ 4218038 w 8008374"/>
              <a:gd name="connsiteY24" fmla="*/ 3296264 h 3694471"/>
              <a:gd name="connsiteX25" fmla="*/ 4549877 w 8008374"/>
              <a:gd name="connsiteY25" fmla="*/ 3377381 h 3694471"/>
              <a:gd name="connsiteX26" fmla="*/ 4726858 w 8008374"/>
              <a:gd name="connsiteY26" fmla="*/ 3377381 h 3694471"/>
              <a:gd name="connsiteX27" fmla="*/ 4756354 w 8008374"/>
              <a:gd name="connsiteY27" fmla="*/ 3296264 h 3694471"/>
              <a:gd name="connsiteX28" fmla="*/ 4572000 w 8008374"/>
              <a:gd name="connsiteY28" fmla="*/ 3311013 h 3694471"/>
              <a:gd name="connsiteX29" fmla="*/ 4431890 w 8008374"/>
              <a:gd name="connsiteY29" fmla="*/ 3266768 h 3694471"/>
              <a:gd name="connsiteX30" fmla="*/ 4424516 w 8008374"/>
              <a:gd name="connsiteY30" fmla="*/ 3163529 h 3694471"/>
              <a:gd name="connsiteX31" fmla="*/ 4210664 w 8008374"/>
              <a:gd name="connsiteY31" fmla="*/ 3097161 h 3694471"/>
              <a:gd name="connsiteX32" fmla="*/ 4048432 w 8008374"/>
              <a:gd name="connsiteY32" fmla="*/ 3030793 h 3694471"/>
              <a:gd name="connsiteX33" fmla="*/ 3945193 w 8008374"/>
              <a:gd name="connsiteY33" fmla="*/ 3001297 h 3694471"/>
              <a:gd name="connsiteX34" fmla="*/ 3716593 w 8008374"/>
              <a:gd name="connsiteY34" fmla="*/ 2912806 h 3694471"/>
              <a:gd name="connsiteX35" fmla="*/ 3554361 w 8008374"/>
              <a:gd name="connsiteY35" fmla="*/ 2794819 h 3694471"/>
              <a:gd name="connsiteX36" fmla="*/ 3414251 w 8008374"/>
              <a:gd name="connsiteY36" fmla="*/ 2551471 h 3694471"/>
              <a:gd name="connsiteX37" fmla="*/ 3382142 w 8008374"/>
              <a:gd name="connsiteY37" fmla="*/ 2315497 h 3694471"/>
              <a:gd name="connsiteX38" fmla="*/ 3399503 w 8008374"/>
              <a:gd name="connsiteY38" fmla="*/ 2204884 h 3694471"/>
              <a:gd name="connsiteX39" fmla="*/ 3672348 w 8008374"/>
              <a:gd name="connsiteY39" fmla="*/ 2315497 h 3694471"/>
              <a:gd name="connsiteX40" fmla="*/ 4063180 w 8008374"/>
              <a:gd name="connsiteY40" fmla="*/ 2551471 h 3694471"/>
              <a:gd name="connsiteX41" fmla="*/ 4505632 w 8008374"/>
              <a:gd name="connsiteY41" fmla="*/ 2787445 h 3694471"/>
              <a:gd name="connsiteX42" fmla="*/ 4925961 w 8008374"/>
              <a:gd name="connsiteY42" fmla="*/ 3045542 h 3694471"/>
              <a:gd name="connsiteX43" fmla="*/ 5589638 w 8008374"/>
              <a:gd name="connsiteY43" fmla="*/ 3480619 h 3694471"/>
              <a:gd name="connsiteX44" fmla="*/ 5987845 w 8008374"/>
              <a:gd name="connsiteY44" fmla="*/ 3635477 h 3694471"/>
              <a:gd name="connsiteX45" fmla="*/ 6120580 w 8008374"/>
              <a:gd name="connsiteY45" fmla="*/ 3694471 h 3694471"/>
              <a:gd name="connsiteX46" fmla="*/ 6304935 w 8008374"/>
              <a:gd name="connsiteY46" fmla="*/ 3517490 h 3694471"/>
              <a:gd name="connsiteX47" fmla="*/ 6754761 w 8008374"/>
              <a:gd name="connsiteY47" fmla="*/ 2898058 h 3694471"/>
              <a:gd name="connsiteX48" fmla="*/ 7160342 w 8008374"/>
              <a:gd name="connsiteY48" fmla="*/ 2322871 h 3694471"/>
              <a:gd name="connsiteX49" fmla="*/ 7470058 w 8008374"/>
              <a:gd name="connsiteY49" fmla="*/ 1924664 h 3694471"/>
              <a:gd name="connsiteX50" fmla="*/ 7720780 w 8008374"/>
              <a:gd name="connsiteY50" fmla="*/ 1607574 h 3694471"/>
              <a:gd name="connsiteX51" fmla="*/ 8008374 w 8008374"/>
              <a:gd name="connsiteY51" fmla="*/ 1305232 h 3694471"/>
              <a:gd name="connsiteX52" fmla="*/ 7809271 w 8008374"/>
              <a:gd name="connsiteY52" fmla="*/ 1238864 h 3694471"/>
              <a:gd name="connsiteX53" fmla="*/ 7698658 w 8008374"/>
              <a:gd name="connsiteY53" fmla="*/ 1120877 h 3694471"/>
              <a:gd name="connsiteX54" fmla="*/ 7588045 w 8008374"/>
              <a:gd name="connsiteY54" fmla="*/ 988142 h 3694471"/>
              <a:gd name="connsiteX55" fmla="*/ 7521677 w 8008374"/>
              <a:gd name="connsiteY55" fmla="*/ 855406 h 3694471"/>
              <a:gd name="connsiteX56" fmla="*/ 7484806 w 8008374"/>
              <a:gd name="connsiteY56" fmla="*/ 818535 h 3694471"/>
              <a:gd name="connsiteX57" fmla="*/ 7447935 w 8008374"/>
              <a:gd name="connsiteY57" fmla="*/ 766916 h 3694471"/>
              <a:gd name="connsiteX58" fmla="*/ 6850625 w 8008374"/>
              <a:gd name="connsiteY58" fmla="*/ 560439 h 3694471"/>
              <a:gd name="connsiteX59" fmla="*/ 6762135 w 8008374"/>
              <a:gd name="connsiteY59" fmla="*/ 530942 h 3694471"/>
              <a:gd name="connsiteX60" fmla="*/ 6268064 w 8008374"/>
              <a:gd name="connsiteY60" fmla="*/ 309716 h 3694471"/>
              <a:gd name="connsiteX61" fmla="*/ 5840361 w 8008374"/>
              <a:gd name="connsiteY61" fmla="*/ 95864 h 3694471"/>
              <a:gd name="connsiteX62" fmla="*/ 5515896 w 8008374"/>
              <a:gd name="connsiteY62" fmla="*/ 36871 h 3694471"/>
              <a:gd name="connsiteX63" fmla="*/ 5228303 w 8008374"/>
              <a:gd name="connsiteY63" fmla="*/ 95864 h 3694471"/>
              <a:gd name="connsiteX64" fmla="*/ 5058696 w 8008374"/>
              <a:gd name="connsiteY64" fmla="*/ 243348 h 3694471"/>
              <a:gd name="connsiteX65" fmla="*/ 4984954 w 8008374"/>
              <a:gd name="connsiteY65" fmla="*/ 294968 h 3694471"/>
              <a:gd name="connsiteX66" fmla="*/ 4881716 w 8008374"/>
              <a:gd name="connsiteY66" fmla="*/ 162232 h 3694471"/>
              <a:gd name="connsiteX67" fmla="*/ 4756354 w 8008374"/>
              <a:gd name="connsiteY67" fmla="*/ 66368 h 3694471"/>
              <a:gd name="connsiteX68" fmla="*/ 4586748 w 8008374"/>
              <a:gd name="connsiteY68" fmla="*/ 0 h 3694471"/>
              <a:gd name="connsiteX69" fmla="*/ 4129548 w 8008374"/>
              <a:gd name="connsiteY69" fmla="*/ 73742 h 3694471"/>
              <a:gd name="connsiteX70" fmla="*/ 3642851 w 8008374"/>
              <a:gd name="connsiteY70" fmla="*/ 228600 h 3694471"/>
              <a:gd name="connsiteX71" fmla="*/ 3222522 w 8008374"/>
              <a:gd name="connsiteY71" fmla="*/ 317090 h 3694471"/>
              <a:gd name="connsiteX72" fmla="*/ 3067664 w 8008374"/>
              <a:gd name="connsiteY72" fmla="*/ 346587 h 3694471"/>
              <a:gd name="connsiteX73" fmla="*/ 2839064 w 8008374"/>
              <a:gd name="connsiteY73" fmla="*/ 353961 h 3694471"/>
              <a:gd name="connsiteX74" fmla="*/ 2750574 w 8008374"/>
              <a:gd name="connsiteY74"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57948 w 8008374"/>
              <a:gd name="connsiteY16" fmla="*/ 2153264 h 3694471"/>
              <a:gd name="connsiteX17" fmla="*/ 2853812 w 8008374"/>
              <a:gd name="connsiteY17" fmla="*/ 2204884 h 3694471"/>
              <a:gd name="connsiteX18" fmla="*/ 2912806 w 8008374"/>
              <a:gd name="connsiteY18" fmla="*/ 2271252 h 3694471"/>
              <a:gd name="connsiteX19" fmla="*/ 3180658 w 8008374"/>
              <a:gd name="connsiteY19" fmla="*/ 2153956 h 3694471"/>
              <a:gd name="connsiteX20" fmla="*/ 3178277 w 8008374"/>
              <a:gd name="connsiteY20" fmla="*/ 2300748 h 3694471"/>
              <a:gd name="connsiteX21" fmla="*/ 3362632 w 8008374"/>
              <a:gd name="connsiteY21" fmla="*/ 2588342 h 3694471"/>
              <a:gd name="connsiteX22" fmla="*/ 3421625 w 8008374"/>
              <a:gd name="connsiteY22" fmla="*/ 2780071 h 3694471"/>
              <a:gd name="connsiteX23" fmla="*/ 3620729 w 8008374"/>
              <a:gd name="connsiteY23" fmla="*/ 2993922 h 3694471"/>
              <a:gd name="connsiteX24" fmla="*/ 3915696 w 8008374"/>
              <a:gd name="connsiteY24" fmla="*/ 3141406 h 3694471"/>
              <a:gd name="connsiteX25" fmla="*/ 4218038 w 8008374"/>
              <a:gd name="connsiteY25" fmla="*/ 3296264 h 3694471"/>
              <a:gd name="connsiteX26" fmla="*/ 4549877 w 8008374"/>
              <a:gd name="connsiteY26" fmla="*/ 3377381 h 3694471"/>
              <a:gd name="connsiteX27" fmla="*/ 4726858 w 8008374"/>
              <a:gd name="connsiteY27" fmla="*/ 3377381 h 3694471"/>
              <a:gd name="connsiteX28" fmla="*/ 4756354 w 8008374"/>
              <a:gd name="connsiteY28" fmla="*/ 3296264 h 3694471"/>
              <a:gd name="connsiteX29" fmla="*/ 4572000 w 8008374"/>
              <a:gd name="connsiteY29" fmla="*/ 3311013 h 3694471"/>
              <a:gd name="connsiteX30" fmla="*/ 4431890 w 8008374"/>
              <a:gd name="connsiteY30" fmla="*/ 3266768 h 3694471"/>
              <a:gd name="connsiteX31" fmla="*/ 4424516 w 8008374"/>
              <a:gd name="connsiteY31" fmla="*/ 3163529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82142 w 8008374"/>
              <a:gd name="connsiteY38" fmla="*/ 2315497 h 3694471"/>
              <a:gd name="connsiteX39" fmla="*/ 3399503 w 8008374"/>
              <a:gd name="connsiteY39" fmla="*/ 220488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57948 w 8008374"/>
              <a:gd name="connsiteY16" fmla="*/ 2153264 h 3694471"/>
              <a:gd name="connsiteX17" fmla="*/ 2853812 w 8008374"/>
              <a:gd name="connsiteY17" fmla="*/ 2204884 h 3694471"/>
              <a:gd name="connsiteX18" fmla="*/ 2967575 w 8008374"/>
              <a:gd name="connsiteY18" fmla="*/ 2173621 h 3694471"/>
              <a:gd name="connsiteX19" fmla="*/ 3180658 w 8008374"/>
              <a:gd name="connsiteY19" fmla="*/ 2153956 h 3694471"/>
              <a:gd name="connsiteX20" fmla="*/ 3178277 w 8008374"/>
              <a:gd name="connsiteY20" fmla="*/ 2300748 h 3694471"/>
              <a:gd name="connsiteX21" fmla="*/ 3362632 w 8008374"/>
              <a:gd name="connsiteY21" fmla="*/ 2588342 h 3694471"/>
              <a:gd name="connsiteX22" fmla="*/ 3421625 w 8008374"/>
              <a:gd name="connsiteY22" fmla="*/ 2780071 h 3694471"/>
              <a:gd name="connsiteX23" fmla="*/ 3620729 w 8008374"/>
              <a:gd name="connsiteY23" fmla="*/ 2993922 h 3694471"/>
              <a:gd name="connsiteX24" fmla="*/ 3915696 w 8008374"/>
              <a:gd name="connsiteY24" fmla="*/ 3141406 h 3694471"/>
              <a:gd name="connsiteX25" fmla="*/ 4218038 w 8008374"/>
              <a:gd name="connsiteY25" fmla="*/ 3296264 h 3694471"/>
              <a:gd name="connsiteX26" fmla="*/ 4549877 w 8008374"/>
              <a:gd name="connsiteY26" fmla="*/ 3377381 h 3694471"/>
              <a:gd name="connsiteX27" fmla="*/ 4726858 w 8008374"/>
              <a:gd name="connsiteY27" fmla="*/ 3377381 h 3694471"/>
              <a:gd name="connsiteX28" fmla="*/ 4756354 w 8008374"/>
              <a:gd name="connsiteY28" fmla="*/ 3296264 h 3694471"/>
              <a:gd name="connsiteX29" fmla="*/ 4572000 w 8008374"/>
              <a:gd name="connsiteY29" fmla="*/ 3311013 h 3694471"/>
              <a:gd name="connsiteX30" fmla="*/ 4431890 w 8008374"/>
              <a:gd name="connsiteY30" fmla="*/ 3266768 h 3694471"/>
              <a:gd name="connsiteX31" fmla="*/ 4424516 w 8008374"/>
              <a:gd name="connsiteY31" fmla="*/ 3163529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82142 w 8008374"/>
              <a:gd name="connsiteY38" fmla="*/ 2315497 h 3694471"/>
              <a:gd name="connsiteX39" fmla="*/ 3399503 w 8008374"/>
              <a:gd name="connsiteY39" fmla="*/ 220488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872248 w 8008374"/>
              <a:gd name="connsiteY16" fmla="*/ 2155645 h 3694471"/>
              <a:gd name="connsiteX17" fmla="*/ 2853812 w 8008374"/>
              <a:gd name="connsiteY17" fmla="*/ 2204884 h 3694471"/>
              <a:gd name="connsiteX18" fmla="*/ 2967575 w 8008374"/>
              <a:gd name="connsiteY18" fmla="*/ 2173621 h 3694471"/>
              <a:gd name="connsiteX19" fmla="*/ 3180658 w 8008374"/>
              <a:gd name="connsiteY19" fmla="*/ 2153956 h 3694471"/>
              <a:gd name="connsiteX20" fmla="*/ 3178277 w 8008374"/>
              <a:gd name="connsiteY20" fmla="*/ 2300748 h 3694471"/>
              <a:gd name="connsiteX21" fmla="*/ 3362632 w 8008374"/>
              <a:gd name="connsiteY21" fmla="*/ 2588342 h 3694471"/>
              <a:gd name="connsiteX22" fmla="*/ 3421625 w 8008374"/>
              <a:gd name="connsiteY22" fmla="*/ 2780071 h 3694471"/>
              <a:gd name="connsiteX23" fmla="*/ 3620729 w 8008374"/>
              <a:gd name="connsiteY23" fmla="*/ 2993922 h 3694471"/>
              <a:gd name="connsiteX24" fmla="*/ 3915696 w 8008374"/>
              <a:gd name="connsiteY24" fmla="*/ 3141406 h 3694471"/>
              <a:gd name="connsiteX25" fmla="*/ 4218038 w 8008374"/>
              <a:gd name="connsiteY25" fmla="*/ 3296264 h 3694471"/>
              <a:gd name="connsiteX26" fmla="*/ 4549877 w 8008374"/>
              <a:gd name="connsiteY26" fmla="*/ 3377381 h 3694471"/>
              <a:gd name="connsiteX27" fmla="*/ 4726858 w 8008374"/>
              <a:gd name="connsiteY27" fmla="*/ 3377381 h 3694471"/>
              <a:gd name="connsiteX28" fmla="*/ 4756354 w 8008374"/>
              <a:gd name="connsiteY28" fmla="*/ 3296264 h 3694471"/>
              <a:gd name="connsiteX29" fmla="*/ 4572000 w 8008374"/>
              <a:gd name="connsiteY29" fmla="*/ 3311013 h 3694471"/>
              <a:gd name="connsiteX30" fmla="*/ 4431890 w 8008374"/>
              <a:gd name="connsiteY30" fmla="*/ 3266768 h 3694471"/>
              <a:gd name="connsiteX31" fmla="*/ 4424516 w 8008374"/>
              <a:gd name="connsiteY31" fmla="*/ 3163529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82142 w 8008374"/>
              <a:gd name="connsiteY38" fmla="*/ 2315497 h 3694471"/>
              <a:gd name="connsiteX39" fmla="*/ 3399503 w 8008374"/>
              <a:gd name="connsiteY39" fmla="*/ 220488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872248 w 8008374"/>
              <a:gd name="connsiteY16" fmla="*/ 2155645 h 3694471"/>
              <a:gd name="connsiteX17" fmla="*/ 2853812 w 8008374"/>
              <a:gd name="connsiteY17" fmla="*/ 2204884 h 3694471"/>
              <a:gd name="connsiteX18" fmla="*/ 2967575 w 8008374"/>
              <a:gd name="connsiteY18" fmla="*/ 2173621 h 3694471"/>
              <a:gd name="connsiteX19" fmla="*/ 3187802 w 8008374"/>
              <a:gd name="connsiteY19" fmla="*/ 2092043 h 3694471"/>
              <a:gd name="connsiteX20" fmla="*/ 3178277 w 8008374"/>
              <a:gd name="connsiteY20" fmla="*/ 2300748 h 3694471"/>
              <a:gd name="connsiteX21" fmla="*/ 3362632 w 8008374"/>
              <a:gd name="connsiteY21" fmla="*/ 2588342 h 3694471"/>
              <a:gd name="connsiteX22" fmla="*/ 3421625 w 8008374"/>
              <a:gd name="connsiteY22" fmla="*/ 2780071 h 3694471"/>
              <a:gd name="connsiteX23" fmla="*/ 3620729 w 8008374"/>
              <a:gd name="connsiteY23" fmla="*/ 2993922 h 3694471"/>
              <a:gd name="connsiteX24" fmla="*/ 3915696 w 8008374"/>
              <a:gd name="connsiteY24" fmla="*/ 3141406 h 3694471"/>
              <a:gd name="connsiteX25" fmla="*/ 4218038 w 8008374"/>
              <a:gd name="connsiteY25" fmla="*/ 3296264 h 3694471"/>
              <a:gd name="connsiteX26" fmla="*/ 4549877 w 8008374"/>
              <a:gd name="connsiteY26" fmla="*/ 3377381 h 3694471"/>
              <a:gd name="connsiteX27" fmla="*/ 4726858 w 8008374"/>
              <a:gd name="connsiteY27" fmla="*/ 3377381 h 3694471"/>
              <a:gd name="connsiteX28" fmla="*/ 4756354 w 8008374"/>
              <a:gd name="connsiteY28" fmla="*/ 3296264 h 3694471"/>
              <a:gd name="connsiteX29" fmla="*/ 4572000 w 8008374"/>
              <a:gd name="connsiteY29" fmla="*/ 3311013 h 3694471"/>
              <a:gd name="connsiteX30" fmla="*/ 4431890 w 8008374"/>
              <a:gd name="connsiteY30" fmla="*/ 3266768 h 3694471"/>
              <a:gd name="connsiteX31" fmla="*/ 4424516 w 8008374"/>
              <a:gd name="connsiteY31" fmla="*/ 3163529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82142 w 8008374"/>
              <a:gd name="connsiteY38" fmla="*/ 2315497 h 3694471"/>
              <a:gd name="connsiteX39" fmla="*/ 3399503 w 8008374"/>
              <a:gd name="connsiteY39" fmla="*/ 220488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872248 w 8008374"/>
              <a:gd name="connsiteY16" fmla="*/ 2155645 h 3694471"/>
              <a:gd name="connsiteX17" fmla="*/ 2853812 w 8008374"/>
              <a:gd name="connsiteY17" fmla="*/ 2204884 h 3694471"/>
              <a:gd name="connsiteX18" fmla="*/ 3053300 w 8008374"/>
              <a:gd name="connsiteY18" fmla="*/ 2064083 h 3694471"/>
              <a:gd name="connsiteX19" fmla="*/ 3187802 w 8008374"/>
              <a:gd name="connsiteY19" fmla="*/ 2092043 h 3694471"/>
              <a:gd name="connsiteX20" fmla="*/ 3178277 w 8008374"/>
              <a:gd name="connsiteY20" fmla="*/ 2300748 h 3694471"/>
              <a:gd name="connsiteX21" fmla="*/ 3362632 w 8008374"/>
              <a:gd name="connsiteY21" fmla="*/ 2588342 h 3694471"/>
              <a:gd name="connsiteX22" fmla="*/ 3421625 w 8008374"/>
              <a:gd name="connsiteY22" fmla="*/ 2780071 h 3694471"/>
              <a:gd name="connsiteX23" fmla="*/ 3620729 w 8008374"/>
              <a:gd name="connsiteY23" fmla="*/ 2993922 h 3694471"/>
              <a:gd name="connsiteX24" fmla="*/ 3915696 w 8008374"/>
              <a:gd name="connsiteY24" fmla="*/ 3141406 h 3694471"/>
              <a:gd name="connsiteX25" fmla="*/ 4218038 w 8008374"/>
              <a:gd name="connsiteY25" fmla="*/ 3296264 h 3694471"/>
              <a:gd name="connsiteX26" fmla="*/ 4549877 w 8008374"/>
              <a:gd name="connsiteY26" fmla="*/ 3377381 h 3694471"/>
              <a:gd name="connsiteX27" fmla="*/ 4726858 w 8008374"/>
              <a:gd name="connsiteY27" fmla="*/ 3377381 h 3694471"/>
              <a:gd name="connsiteX28" fmla="*/ 4756354 w 8008374"/>
              <a:gd name="connsiteY28" fmla="*/ 3296264 h 3694471"/>
              <a:gd name="connsiteX29" fmla="*/ 4572000 w 8008374"/>
              <a:gd name="connsiteY29" fmla="*/ 3311013 h 3694471"/>
              <a:gd name="connsiteX30" fmla="*/ 4431890 w 8008374"/>
              <a:gd name="connsiteY30" fmla="*/ 3266768 h 3694471"/>
              <a:gd name="connsiteX31" fmla="*/ 4424516 w 8008374"/>
              <a:gd name="connsiteY31" fmla="*/ 3163529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82142 w 8008374"/>
              <a:gd name="connsiteY38" fmla="*/ 2315497 h 3694471"/>
              <a:gd name="connsiteX39" fmla="*/ 3399503 w 8008374"/>
              <a:gd name="connsiteY39" fmla="*/ 220488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53812 w 8008374"/>
              <a:gd name="connsiteY17" fmla="*/ 2204884 h 3694471"/>
              <a:gd name="connsiteX18" fmla="*/ 3053300 w 8008374"/>
              <a:gd name="connsiteY18" fmla="*/ 2064083 h 3694471"/>
              <a:gd name="connsiteX19" fmla="*/ 3187802 w 8008374"/>
              <a:gd name="connsiteY19" fmla="*/ 2092043 h 3694471"/>
              <a:gd name="connsiteX20" fmla="*/ 3178277 w 8008374"/>
              <a:gd name="connsiteY20" fmla="*/ 2300748 h 3694471"/>
              <a:gd name="connsiteX21" fmla="*/ 3362632 w 8008374"/>
              <a:gd name="connsiteY21" fmla="*/ 2588342 h 3694471"/>
              <a:gd name="connsiteX22" fmla="*/ 3421625 w 8008374"/>
              <a:gd name="connsiteY22" fmla="*/ 2780071 h 3694471"/>
              <a:gd name="connsiteX23" fmla="*/ 3620729 w 8008374"/>
              <a:gd name="connsiteY23" fmla="*/ 2993922 h 3694471"/>
              <a:gd name="connsiteX24" fmla="*/ 3915696 w 8008374"/>
              <a:gd name="connsiteY24" fmla="*/ 3141406 h 3694471"/>
              <a:gd name="connsiteX25" fmla="*/ 4218038 w 8008374"/>
              <a:gd name="connsiteY25" fmla="*/ 3296264 h 3694471"/>
              <a:gd name="connsiteX26" fmla="*/ 4549877 w 8008374"/>
              <a:gd name="connsiteY26" fmla="*/ 3377381 h 3694471"/>
              <a:gd name="connsiteX27" fmla="*/ 4726858 w 8008374"/>
              <a:gd name="connsiteY27" fmla="*/ 3377381 h 3694471"/>
              <a:gd name="connsiteX28" fmla="*/ 4756354 w 8008374"/>
              <a:gd name="connsiteY28" fmla="*/ 3296264 h 3694471"/>
              <a:gd name="connsiteX29" fmla="*/ 4572000 w 8008374"/>
              <a:gd name="connsiteY29" fmla="*/ 3311013 h 3694471"/>
              <a:gd name="connsiteX30" fmla="*/ 4431890 w 8008374"/>
              <a:gd name="connsiteY30" fmla="*/ 3266768 h 3694471"/>
              <a:gd name="connsiteX31" fmla="*/ 4424516 w 8008374"/>
              <a:gd name="connsiteY31" fmla="*/ 3163529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82142 w 8008374"/>
              <a:gd name="connsiteY38" fmla="*/ 2315497 h 3694471"/>
              <a:gd name="connsiteX39" fmla="*/ 3399503 w 8008374"/>
              <a:gd name="connsiteY39" fmla="*/ 220488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53300 w 8008374"/>
              <a:gd name="connsiteY18" fmla="*/ 2064083 h 3694471"/>
              <a:gd name="connsiteX19" fmla="*/ 3187802 w 8008374"/>
              <a:gd name="connsiteY19" fmla="*/ 2092043 h 3694471"/>
              <a:gd name="connsiteX20" fmla="*/ 3178277 w 8008374"/>
              <a:gd name="connsiteY20" fmla="*/ 2300748 h 3694471"/>
              <a:gd name="connsiteX21" fmla="*/ 3362632 w 8008374"/>
              <a:gd name="connsiteY21" fmla="*/ 2588342 h 3694471"/>
              <a:gd name="connsiteX22" fmla="*/ 3421625 w 8008374"/>
              <a:gd name="connsiteY22" fmla="*/ 2780071 h 3694471"/>
              <a:gd name="connsiteX23" fmla="*/ 3620729 w 8008374"/>
              <a:gd name="connsiteY23" fmla="*/ 2993922 h 3694471"/>
              <a:gd name="connsiteX24" fmla="*/ 3915696 w 8008374"/>
              <a:gd name="connsiteY24" fmla="*/ 3141406 h 3694471"/>
              <a:gd name="connsiteX25" fmla="*/ 4218038 w 8008374"/>
              <a:gd name="connsiteY25" fmla="*/ 3296264 h 3694471"/>
              <a:gd name="connsiteX26" fmla="*/ 4549877 w 8008374"/>
              <a:gd name="connsiteY26" fmla="*/ 3377381 h 3694471"/>
              <a:gd name="connsiteX27" fmla="*/ 4726858 w 8008374"/>
              <a:gd name="connsiteY27" fmla="*/ 3377381 h 3694471"/>
              <a:gd name="connsiteX28" fmla="*/ 4756354 w 8008374"/>
              <a:gd name="connsiteY28" fmla="*/ 3296264 h 3694471"/>
              <a:gd name="connsiteX29" fmla="*/ 4572000 w 8008374"/>
              <a:gd name="connsiteY29" fmla="*/ 3311013 h 3694471"/>
              <a:gd name="connsiteX30" fmla="*/ 4431890 w 8008374"/>
              <a:gd name="connsiteY30" fmla="*/ 3266768 h 3694471"/>
              <a:gd name="connsiteX31" fmla="*/ 4424516 w 8008374"/>
              <a:gd name="connsiteY31" fmla="*/ 3163529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82142 w 8008374"/>
              <a:gd name="connsiteY38" fmla="*/ 2315497 h 3694471"/>
              <a:gd name="connsiteX39" fmla="*/ 3399503 w 8008374"/>
              <a:gd name="connsiteY39" fmla="*/ 220488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55681 w 8008374"/>
              <a:gd name="connsiteY18" fmla="*/ 2028364 h 3694471"/>
              <a:gd name="connsiteX19" fmla="*/ 3187802 w 8008374"/>
              <a:gd name="connsiteY19" fmla="*/ 2092043 h 3694471"/>
              <a:gd name="connsiteX20" fmla="*/ 3178277 w 8008374"/>
              <a:gd name="connsiteY20" fmla="*/ 2300748 h 3694471"/>
              <a:gd name="connsiteX21" fmla="*/ 3362632 w 8008374"/>
              <a:gd name="connsiteY21" fmla="*/ 2588342 h 3694471"/>
              <a:gd name="connsiteX22" fmla="*/ 3421625 w 8008374"/>
              <a:gd name="connsiteY22" fmla="*/ 2780071 h 3694471"/>
              <a:gd name="connsiteX23" fmla="*/ 3620729 w 8008374"/>
              <a:gd name="connsiteY23" fmla="*/ 2993922 h 3694471"/>
              <a:gd name="connsiteX24" fmla="*/ 3915696 w 8008374"/>
              <a:gd name="connsiteY24" fmla="*/ 3141406 h 3694471"/>
              <a:gd name="connsiteX25" fmla="*/ 4218038 w 8008374"/>
              <a:gd name="connsiteY25" fmla="*/ 3296264 h 3694471"/>
              <a:gd name="connsiteX26" fmla="*/ 4549877 w 8008374"/>
              <a:gd name="connsiteY26" fmla="*/ 3377381 h 3694471"/>
              <a:gd name="connsiteX27" fmla="*/ 4726858 w 8008374"/>
              <a:gd name="connsiteY27" fmla="*/ 3377381 h 3694471"/>
              <a:gd name="connsiteX28" fmla="*/ 4756354 w 8008374"/>
              <a:gd name="connsiteY28" fmla="*/ 3296264 h 3694471"/>
              <a:gd name="connsiteX29" fmla="*/ 4572000 w 8008374"/>
              <a:gd name="connsiteY29" fmla="*/ 3311013 h 3694471"/>
              <a:gd name="connsiteX30" fmla="*/ 4431890 w 8008374"/>
              <a:gd name="connsiteY30" fmla="*/ 3266768 h 3694471"/>
              <a:gd name="connsiteX31" fmla="*/ 4424516 w 8008374"/>
              <a:gd name="connsiteY31" fmla="*/ 3163529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82142 w 8008374"/>
              <a:gd name="connsiteY38" fmla="*/ 2315497 h 3694471"/>
              <a:gd name="connsiteX39" fmla="*/ 3399503 w 8008374"/>
              <a:gd name="connsiteY39" fmla="*/ 220488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55681 w 8008374"/>
              <a:gd name="connsiteY18" fmla="*/ 2028364 h 3694471"/>
              <a:gd name="connsiteX19" fmla="*/ 3187802 w 8008374"/>
              <a:gd name="connsiteY19" fmla="*/ 2092043 h 3694471"/>
              <a:gd name="connsiteX20" fmla="*/ 3178277 w 8008374"/>
              <a:gd name="connsiteY20" fmla="*/ 2300748 h 3694471"/>
              <a:gd name="connsiteX21" fmla="*/ 3362632 w 8008374"/>
              <a:gd name="connsiteY21" fmla="*/ 2588342 h 3694471"/>
              <a:gd name="connsiteX22" fmla="*/ 3421625 w 8008374"/>
              <a:gd name="connsiteY22" fmla="*/ 2780071 h 3694471"/>
              <a:gd name="connsiteX23" fmla="*/ 3620729 w 8008374"/>
              <a:gd name="connsiteY23" fmla="*/ 2993922 h 3694471"/>
              <a:gd name="connsiteX24" fmla="*/ 3915696 w 8008374"/>
              <a:gd name="connsiteY24" fmla="*/ 3141406 h 3694471"/>
              <a:gd name="connsiteX25" fmla="*/ 4218038 w 8008374"/>
              <a:gd name="connsiteY25" fmla="*/ 3296264 h 3694471"/>
              <a:gd name="connsiteX26" fmla="*/ 4549877 w 8008374"/>
              <a:gd name="connsiteY26" fmla="*/ 3377381 h 3694471"/>
              <a:gd name="connsiteX27" fmla="*/ 4726858 w 8008374"/>
              <a:gd name="connsiteY27" fmla="*/ 3377381 h 3694471"/>
              <a:gd name="connsiteX28" fmla="*/ 4756354 w 8008374"/>
              <a:gd name="connsiteY28" fmla="*/ 3296264 h 3694471"/>
              <a:gd name="connsiteX29" fmla="*/ 4572000 w 8008374"/>
              <a:gd name="connsiteY29" fmla="*/ 3311013 h 3694471"/>
              <a:gd name="connsiteX30" fmla="*/ 4431890 w 8008374"/>
              <a:gd name="connsiteY30" fmla="*/ 3266768 h 3694471"/>
              <a:gd name="connsiteX31" fmla="*/ 4424516 w 8008374"/>
              <a:gd name="connsiteY31" fmla="*/ 3163529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82142 w 8008374"/>
              <a:gd name="connsiteY38" fmla="*/ 2315497 h 3694471"/>
              <a:gd name="connsiteX39" fmla="*/ 3399503 w 8008374"/>
              <a:gd name="connsiteY39" fmla="*/ 220488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55681 w 8008374"/>
              <a:gd name="connsiteY18" fmla="*/ 2028364 h 3694471"/>
              <a:gd name="connsiteX19" fmla="*/ 3187802 w 8008374"/>
              <a:gd name="connsiteY19" fmla="*/ 2092043 h 3694471"/>
              <a:gd name="connsiteX20" fmla="*/ 3178277 w 8008374"/>
              <a:gd name="connsiteY20" fmla="*/ 2300748 h 3694471"/>
              <a:gd name="connsiteX21" fmla="*/ 3362632 w 8008374"/>
              <a:gd name="connsiteY21" fmla="*/ 2588342 h 3694471"/>
              <a:gd name="connsiteX22" fmla="*/ 3421625 w 8008374"/>
              <a:gd name="connsiteY22" fmla="*/ 2780071 h 3694471"/>
              <a:gd name="connsiteX23" fmla="*/ 3620729 w 8008374"/>
              <a:gd name="connsiteY23" fmla="*/ 2993922 h 3694471"/>
              <a:gd name="connsiteX24" fmla="*/ 3915696 w 8008374"/>
              <a:gd name="connsiteY24" fmla="*/ 3141406 h 3694471"/>
              <a:gd name="connsiteX25" fmla="*/ 4218038 w 8008374"/>
              <a:gd name="connsiteY25" fmla="*/ 3296264 h 3694471"/>
              <a:gd name="connsiteX26" fmla="*/ 4549877 w 8008374"/>
              <a:gd name="connsiteY26" fmla="*/ 3377381 h 3694471"/>
              <a:gd name="connsiteX27" fmla="*/ 4726858 w 8008374"/>
              <a:gd name="connsiteY27" fmla="*/ 3377381 h 3694471"/>
              <a:gd name="connsiteX28" fmla="*/ 4756354 w 8008374"/>
              <a:gd name="connsiteY28" fmla="*/ 3296264 h 3694471"/>
              <a:gd name="connsiteX29" fmla="*/ 4572000 w 8008374"/>
              <a:gd name="connsiteY29" fmla="*/ 3311013 h 3694471"/>
              <a:gd name="connsiteX30" fmla="*/ 4431890 w 8008374"/>
              <a:gd name="connsiteY30" fmla="*/ 3266768 h 3694471"/>
              <a:gd name="connsiteX31" fmla="*/ 4424516 w 8008374"/>
              <a:gd name="connsiteY31" fmla="*/ 3163529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82142 w 8008374"/>
              <a:gd name="connsiteY38" fmla="*/ 2315497 h 3694471"/>
              <a:gd name="connsiteX39" fmla="*/ 3399503 w 8008374"/>
              <a:gd name="connsiteY39" fmla="*/ 220488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55681 w 8008374"/>
              <a:gd name="connsiteY18" fmla="*/ 2028364 h 3694471"/>
              <a:gd name="connsiteX19" fmla="*/ 3187802 w 8008374"/>
              <a:gd name="connsiteY19" fmla="*/ 2092043 h 3694471"/>
              <a:gd name="connsiteX20" fmla="*/ 3178277 w 8008374"/>
              <a:gd name="connsiteY20" fmla="*/ 2300748 h 3694471"/>
              <a:gd name="connsiteX21" fmla="*/ 3362632 w 8008374"/>
              <a:gd name="connsiteY21" fmla="*/ 2588342 h 3694471"/>
              <a:gd name="connsiteX22" fmla="*/ 3421625 w 8008374"/>
              <a:gd name="connsiteY22" fmla="*/ 2780071 h 3694471"/>
              <a:gd name="connsiteX23" fmla="*/ 3620729 w 8008374"/>
              <a:gd name="connsiteY23" fmla="*/ 2993922 h 3694471"/>
              <a:gd name="connsiteX24" fmla="*/ 3915696 w 8008374"/>
              <a:gd name="connsiteY24" fmla="*/ 3141406 h 3694471"/>
              <a:gd name="connsiteX25" fmla="*/ 4218038 w 8008374"/>
              <a:gd name="connsiteY25" fmla="*/ 3296264 h 3694471"/>
              <a:gd name="connsiteX26" fmla="*/ 4549877 w 8008374"/>
              <a:gd name="connsiteY26" fmla="*/ 3377381 h 3694471"/>
              <a:gd name="connsiteX27" fmla="*/ 4726858 w 8008374"/>
              <a:gd name="connsiteY27" fmla="*/ 3377381 h 3694471"/>
              <a:gd name="connsiteX28" fmla="*/ 4756354 w 8008374"/>
              <a:gd name="connsiteY28" fmla="*/ 3296264 h 3694471"/>
              <a:gd name="connsiteX29" fmla="*/ 4572000 w 8008374"/>
              <a:gd name="connsiteY29" fmla="*/ 3311013 h 3694471"/>
              <a:gd name="connsiteX30" fmla="*/ 4431890 w 8008374"/>
              <a:gd name="connsiteY30" fmla="*/ 3266768 h 3694471"/>
              <a:gd name="connsiteX31" fmla="*/ 4424516 w 8008374"/>
              <a:gd name="connsiteY31" fmla="*/ 3163529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82142 w 8008374"/>
              <a:gd name="connsiteY38" fmla="*/ 2315497 h 3694471"/>
              <a:gd name="connsiteX39" fmla="*/ 3399503 w 8008374"/>
              <a:gd name="connsiteY39" fmla="*/ 220488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55681 w 8008374"/>
              <a:gd name="connsiteY18" fmla="*/ 2028364 h 3694471"/>
              <a:gd name="connsiteX19" fmla="*/ 3187802 w 8008374"/>
              <a:gd name="connsiteY19" fmla="*/ 2092043 h 3694471"/>
              <a:gd name="connsiteX20" fmla="*/ 3185421 w 8008374"/>
              <a:gd name="connsiteY20" fmla="*/ 2300748 h 3694471"/>
              <a:gd name="connsiteX21" fmla="*/ 3362632 w 8008374"/>
              <a:gd name="connsiteY21" fmla="*/ 2588342 h 3694471"/>
              <a:gd name="connsiteX22" fmla="*/ 3421625 w 8008374"/>
              <a:gd name="connsiteY22" fmla="*/ 2780071 h 3694471"/>
              <a:gd name="connsiteX23" fmla="*/ 3620729 w 8008374"/>
              <a:gd name="connsiteY23" fmla="*/ 2993922 h 3694471"/>
              <a:gd name="connsiteX24" fmla="*/ 3915696 w 8008374"/>
              <a:gd name="connsiteY24" fmla="*/ 3141406 h 3694471"/>
              <a:gd name="connsiteX25" fmla="*/ 4218038 w 8008374"/>
              <a:gd name="connsiteY25" fmla="*/ 3296264 h 3694471"/>
              <a:gd name="connsiteX26" fmla="*/ 4549877 w 8008374"/>
              <a:gd name="connsiteY26" fmla="*/ 3377381 h 3694471"/>
              <a:gd name="connsiteX27" fmla="*/ 4726858 w 8008374"/>
              <a:gd name="connsiteY27" fmla="*/ 3377381 h 3694471"/>
              <a:gd name="connsiteX28" fmla="*/ 4756354 w 8008374"/>
              <a:gd name="connsiteY28" fmla="*/ 3296264 h 3694471"/>
              <a:gd name="connsiteX29" fmla="*/ 4572000 w 8008374"/>
              <a:gd name="connsiteY29" fmla="*/ 3311013 h 3694471"/>
              <a:gd name="connsiteX30" fmla="*/ 4431890 w 8008374"/>
              <a:gd name="connsiteY30" fmla="*/ 3266768 h 3694471"/>
              <a:gd name="connsiteX31" fmla="*/ 4424516 w 8008374"/>
              <a:gd name="connsiteY31" fmla="*/ 3163529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82142 w 8008374"/>
              <a:gd name="connsiteY38" fmla="*/ 2315497 h 3694471"/>
              <a:gd name="connsiteX39" fmla="*/ 3399503 w 8008374"/>
              <a:gd name="connsiteY39" fmla="*/ 220488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55681 w 8008374"/>
              <a:gd name="connsiteY18" fmla="*/ 2028364 h 3694471"/>
              <a:gd name="connsiteX19" fmla="*/ 3187802 w 8008374"/>
              <a:gd name="connsiteY19" fmla="*/ 2092043 h 3694471"/>
              <a:gd name="connsiteX20" fmla="*/ 3185421 w 8008374"/>
              <a:gd name="connsiteY20" fmla="*/ 2300748 h 3694471"/>
              <a:gd name="connsiteX21" fmla="*/ 3362632 w 8008374"/>
              <a:gd name="connsiteY21" fmla="*/ 2588342 h 3694471"/>
              <a:gd name="connsiteX22" fmla="*/ 3421625 w 8008374"/>
              <a:gd name="connsiteY22" fmla="*/ 2780071 h 3694471"/>
              <a:gd name="connsiteX23" fmla="*/ 3620729 w 8008374"/>
              <a:gd name="connsiteY23" fmla="*/ 2993922 h 3694471"/>
              <a:gd name="connsiteX24" fmla="*/ 3915696 w 8008374"/>
              <a:gd name="connsiteY24" fmla="*/ 3141406 h 3694471"/>
              <a:gd name="connsiteX25" fmla="*/ 4218038 w 8008374"/>
              <a:gd name="connsiteY25" fmla="*/ 3296264 h 3694471"/>
              <a:gd name="connsiteX26" fmla="*/ 4549877 w 8008374"/>
              <a:gd name="connsiteY26" fmla="*/ 3377381 h 3694471"/>
              <a:gd name="connsiteX27" fmla="*/ 4726858 w 8008374"/>
              <a:gd name="connsiteY27" fmla="*/ 3377381 h 3694471"/>
              <a:gd name="connsiteX28" fmla="*/ 4756354 w 8008374"/>
              <a:gd name="connsiteY28" fmla="*/ 3296264 h 3694471"/>
              <a:gd name="connsiteX29" fmla="*/ 4572000 w 8008374"/>
              <a:gd name="connsiteY29" fmla="*/ 3311013 h 3694471"/>
              <a:gd name="connsiteX30" fmla="*/ 4431890 w 8008374"/>
              <a:gd name="connsiteY30" fmla="*/ 3266768 h 3694471"/>
              <a:gd name="connsiteX31" fmla="*/ 4424516 w 8008374"/>
              <a:gd name="connsiteY31" fmla="*/ 3163529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82142 w 8008374"/>
              <a:gd name="connsiteY38" fmla="*/ 2315497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55681 w 8008374"/>
              <a:gd name="connsiteY18" fmla="*/ 2028364 h 3694471"/>
              <a:gd name="connsiteX19" fmla="*/ 3187802 w 8008374"/>
              <a:gd name="connsiteY19" fmla="*/ 2092043 h 3694471"/>
              <a:gd name="connsiteX20" fmla="*/ 3185421 w 8008374"/>
              <a:gd name="connsiteY20" fmla="*/ 2300748 h 3694471"/>
              <a:gd name="connsiteX21" fmla="*/ 3362632 w 8008374"/>
              <a:gd name="connsiteY21" fmla="*/ 2588342 h 3694471"/>
              <a:gd name="connsiteX22" fmla="*/ 3421625 w 8008374"/>
              <a:gd name="connsiteY22" fmla="*/ 2780071 h 3694471"/>
              <a:gd name="connsiteX23" fmla="*/ 3620729 w 8008374"/>
              <a:gd name="connsiteY23" fmla="*/ 2993922 h 3694471"/>
              <a:gd name="connsiteX24" fmla="*/ 3915696 w 8008374"/>
              <a:gd name="connsiteY24" fmla="*/ 3141406 h 3694471"/>
              <a:gd name="connsiteX25" fmla="*/ 4218038 w 8008374"/>
              <a:gd name="connsiteY25" fmla="*/ 3296264 h 3694471"/>
              <a:gd name="connsiteX26" fmla="*/ 4549877 w 8008374"/>
              <a:gd name="connsiteY26" fmla="*/ 3377381 h 3694471"/>
              <a:gd name="connsiteX27" fmla="*/ 4726858 w 8008374"/>
              <a:gd name="connsiteY27" fmla="*/ 3377381 h 3694471"/>
              <a:gd name="connsiteX28" fmla="*/ 4756354 w 8008374"/>
              <a:gd name="connsiteY28" fmla="*/ 3296264 h 3694471"/>
              <a:gd name="connsiteX29" fmla="*/ 4572000 w 8008374"/>
              <a:gd name="connsiteY29" fmla="*/ 3311013 h 3694471"/>
              <a:gd name="connsiteX30" fmla="*/ 4431890 w 8008374"/>
              <a:gd name="connsiteY30" fmla="*/ 3266768 h 3694471"/>
              <a:gd name="connsiteX31" fmla="*/ 4424516 w 8008374"/>
              <a:gd name="connsiteY31" fmla="*/ 3163529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55681 w 8008374"/>
              <a:gd name="connsiteY18" fmla="*/ 2028364 h 3694471"/>
              <a:gd name="connsiteX19" fmla="*/ 3187802 w 8008374"/>
              <a:gd name="connsiteY19" fmla="*/ 2092043 h 3694471"/>
              <a:gd name="connsiteX20" fmla="*/ 3185421 w 8008374"/>
              <a:gd name="connsiteY20" fmla="*/ 2300748 h 3694471"/>
              <a:gd name="connsiteX21" fmla="*/ 3362632 w 8008374"/>
              <a:gd name="connsiteY21" fmla="*/ 2588342 h 3694471"/>
              <a:gd name="connsiteX22" fmla="*/ 3421625 w 8008374"/>
              <a:gd name="connsiteY22" fmla="*/ 2780071 h 3694471"/>
              <a:gd name="connsiteX23" fmla="*/ 3644542 w 8008374"/>
              <a:gd name="connsiteY23" fmla="*/ 2989160 h 3694471"/>
              <a:gd name="connsiteX24" fmla="*/ 3915696 w 8008374"/>
              <a:gd name="connsiteY24" fmla="*/ 3141406 h 3694471"/>
              <a:gd name="connsiteX25" fmla="*/ 4218038 w 8008374"/>
              <a:gd name="connsiteY25" fmla="*/ 3296264 h 3694471"/>
              <a:gd name="connsiteX26" fmla="*/ 4549877 w 8008374"/>
              <a:gd name="connsiteY26" fmla="*/ 3377381 h 3694471"/>
              <a:gd name="connsiteX27" fmla="*/ 4726858 w 8008374"/>
              <a:gd name="connsiteY27" fmla="*/ 3377381 h 3694471"/>
              <a:gd name="connsiteX28" fmla="*/ 4756354 w 8008374"/>
              <a:gd name="connsiteY28" fmla="*/ 3296264 h 3694471"/>
              <a:gd name="connsiteX29" fmla="*/ 4572000 w 8008374"/>
              <a:gd name="connsiteY29" fmla="*/ 3311013 h 3694471"/>
              <a:gd name="connsiteX30" fmla="*/ 4431890 w 8008374"/>
              <a:gd name="connsiteY30" fmla="*/ 3266768 h 3694471"/>
              <a:gd name="connsiteX31" fmla="*/ 4424516 w 8008374"/>
              <a:gd name="connsiteY31" fmla="*/ 3163529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55681 w 8008374"/>
              <a:gd name="connsiteY18" fmla="*/ 2028364 h 3694471"/>
              <a:gd name="connsiteX19" fmla="*/ 3187802 w 8008374"/>
              <a:gd name="connsiteY19" fmla="*/ 2092043 h 3694471"/>
              <a:gd name="connsiteX20" fmla="*/ 3185421 w 8008374"/>
              <a:gd name="connsiteY20" fmla="*/ 2300748 h 3694471"/>
              <a:gd name="connsiteX21" fmla="*/ 3362632 w 8008374"/>
              <a:gd name="connsiteY21" fmla="*/ 2588342 h 3694471"/>
              <a:gd name="connsiteX22" fmla="*/ 3421625 w 8008374"/>
              <a:gd name="connsiteY22" fmla="*/ 2780071 h 3694471"/>
              <a:gd name="connsiteX23" fmla="*/ 3644542 w 8008374"/>
              <a:gd name="connsiteY23" fmla="*/ 2989160 h 3694471"/>
              <a:gd name="connsiteX24" fmla="*/ 3915696 w 8008374"/>
              <a:gd name="connsiteY24" fmla="*/ 3141406 h 3694471"/>
              <a:gd name="connsiteX25" fmla="*/ 4218038 w 8008374"/>
              <a:gd name="connsiteY25" fmla="*/ 3296264 h 3694471"/>
              <a:gd name="connsiteX26" fmla="*/ 4549877 w 8008374"/>
              <a:gd name="connsiteY26" fmla="*/ 3377381 h 3694471"/>
              <a:gd name="connsiteX27" fmla="*/ 4726858 w 8008374"/>
              <a:gd name="connsiteY27" fmla="*/ 3377381 h 3694471"/>
              <a:gd name="connsiteX28" fmla="*/ 4756354 w 8008374"/>
              <a:gd name="connsiteY28" fmla="*/ 3296264 h 3694471"/>
              <a:gd name="connsiteX29" fmla="*/ 4572000 w 8008374"/>
              <a:gd name="connsiteY29" fmla="*/ 3311013 h 3694471"/>
              <a:gd name="connsiteX30" fmla="*/ 4431890 w 8008374"/>
              <a:gd name="connsiteY30" fmla="*/ 3266768 h 3694471"/>
              <a:gd name="connsiteX31" fmla="*/ 4424516 w 8008374"/>
              <a:gd name="connsiteY31" fmla="*/ 3163529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55681 w 8008374"/>
              <a:gd name="connsiteY18" fmla="*/ 2028364 h 3694471"/>
              <a:gd name="connsiteX19" fmla="*/ 3187802 w 8008374"/>
              <a:gd name="connsiteY19" fmla="*/ 2092043 h 3694471"/>
              <a:gd name="connsiteX20" fmla="*/ 3185421 w 8008374"/>
              <a:gd name="connsiteY20" fmla="*/ 2300748 h 3694471"/>
              <a:gd name="connsiteX21" fmla="*/ 3362632 w 8008374"/>
              <a:gd name="connsiteY21" fmla="*/ 2588342 h 3694471"/>
              <a:gd name="connsiteX22" fmla="*/ 3421625 w 8008374"/>
              <a:gd name="connsiteY22" fmla="*/ 2780071 h 3694471"/>
              <a:gd name="connsiteX23" fmla="*/ 3644542 w 8008374"/>
              <a:gd name="connsiteY23" fmla="*/ 2989160 h 3694471"/>
              <a:gd name="connsiteX24" fmla="*/ 3915696 w 8008374"/>
              <a:gd name="connsiteY24" fmla="*/ 3141406 h 3694471"/>
              <a:gd name="connsiteX25" fmla="*/ 4218038 w 8008374"/>
              <a:gd name="connsiteY25" fmla="*/ 3296264 h 3694471"/>
              <a:gd name="connsiteX26" fmla="*/ 4549877 w 8008374"/>
              <a:gd name="connsiteY26" fmla="*/ 3377381 h 3694471"/>
              <a:gd name="connsiteX27" fmla="*/ 4726858 w 8008374"/>
              <a:gd name="connsiteY27" fmla="*/ 3377381 h 3694471"/>
              <a:gd name="connsiteX28" fmla="*/ 4756354 w 8008374"/>
              <a:gd name="connsiteY28" fmla="*/ 3296264 h 3694471"/>
              <a:gd name="connsiteX29" fmla="*/ 4572000 w 8008374"/>
              <a:gd name="connsiteY29" fmla="*/ 3311013 h 3694471"/>
              <a:gd name="connsiteX30" fmla="*/ 4431890 w 8008374"/>
              <a:gd name="connsiteY30" fmla="*/ 3266768 h 3694471"/>
              <a:gd name="connsiteX31" fmla="*/ 4424516 w 8008374"/>
              <a:gd name="connsiteY31" fmla="*/ 3163529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55681 w 8008374"/>
              <a:gd name="connsiteY18" fmla="*/ 2028364 h 3694471"/>
              <a:gd name="connsiteX19" fmla="*/ 3187802 w 8008374"/>
              <a:gd name="connsiteY19" fmla="*/ 2092043 h 3694471"/>
              <a:gd name="connsiteX20" fmla="*/ 3185421 w 8008374"/>
              <a:gd name="connsiteY20" fmla="*/ 2300748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18038 w 8008374"/>
              <a:gd name="connsiteY25" fmla="*/ 3296264 h 3694471"/>
              <a:gd name="connsiteX26" fmla="*/ 4549877 w 8008374"/>
              <a:gd name="connsiteY26" fmla="*/ 3377381 h 3694471"/>
              <a:gd name="connsiteX27" fmla="*/ 4726858 w 8008374"/>
              <a:gd name="connsiteY27" fmla="*/ 3377381 h 3694471"/>
              <a:gd name="connsiteX28" fmla="*/ 4756354 w 8008374"/>
              <a:gd name="connsiteY28" fmla="*/ 3296264 h 3694471"/>
              <a:gd name="connsiteX29" fmla="*/ 4572000 w 8008374"/>
              <a:gd name="connsiteY29" fmla="*/ 3311013 h 3694471"/>
              <a:gd name="connsiteX30" fmla="*/ 4431890 w 8008374"/>
              <a:gd name="connsiteY30" fmla="*/ 3266768 h 3694471"/>
              <a:gd name="connsiteX31" fmla="*/ 4424516 w 8008374"/>
              <a:gd name="connsiteY31" fmla="*/ 3163529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55681 w 8008374"/>
              <a:gd name="connsiteY18" fmla="*/ 2028364 h 3694471"/>
              <a:gd name="connsiteX19" fmla="*/ 3187802 w 8008374"/>
              <a:gd name="connsiteY19" fmla="*/ 2092043 h 3694471"/>
              <a:gd name="connsiteX20" fmla="*/ 3185421 w 8008374"/>
              <a:gd name="connsiteY20" fmla="*/ 2300748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18038 w 8008374"/>
              <a:gd name="connsiteY25" fmla="*/ 3296264 h 3694471"/>
              <a:gd name="connsiteX26" fmla="*/ 4549877 w 8008374"/>
              <a:gd name="connsiteY26" fmla="*/ 3377381 h 3694471"/>
              <a:gd name="connsiteX27" fmla="*/ 4726858 w 8008374"/>
              <a:gd name="connsiteY27" fmla="*/ 3377381 h 3694471"/>
              <a:gd name="connsiteX28" fmla="*/ 4756354 w 8008374"/>
              <a:gd name="connsiteY28" fmla="*/ 3296264 h 3694471"/>
              <a:gd name="connsiteX29" fmla="*/ 4572000 w 8008374"/>
              <a:gd name="connsiteY29" fmla="*/ 3311013 h 3694471"/>
              <a:gd name="connsiteX30" fmla="*/ 4431890 w 8008374"/>
              <a:gd name="connsiteY30" fmla="*/ 3266768 h 3694471"/>
              <a:gd name="connsiteX31" fmla="*/ 4424516 w 8008374"/>
              <a:gd name="connsiteY31" fmla="*/ 3163529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55681 w 8008374"/>
              <a:gd name="connsiteY18" fmla="*/ 2028364 h 3694471"/>
              <a:gd name="connsiteX19" fmla="*/ 3187802 w 8008374"/>
              <a:gd name="connsiteY19" fmla="*/ 2092043 h 3694471"/>
              <a:gd name="connsiteX20" fmla="*/ 3185421 w 8008374"/>
              <a:gd name="connsiteY20" fmla="*/ 2300748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18038 w 8008374"/>
              <a:gd name="connsiteY25" fmla="*/ 3296264 h 3694471"/>
              <a:gd name="connsiteX26" fmla="*/ 4549877 w 8008374"/>
              <a:gd name="connsiteY26" fmla="*/ 3377381 h 3694471"/>
              <a:gd name="connsiteX27" fmla="*/ 4726858 w 8008374"/>
              <a:gd name="connsiteY27" fmla="*/ 3377381 h 3694471"/>
              <a:gd name="connsiteX28" fmla="*/ 4756354 w 8008374"/>
              <a:gd name="connsiteY28" fmla="*/ 3296264 h 3694471"/>
              <a:gd name="connsiteX29" fmla="*/ 4572000 w 8008374"/>
              <a:gd name="connsiteY29" fmla="*/ 3311013 h 3694471"/>
              <a:gd name="connsiteX30" fmla="*/ 4431890 w 8008374"/>
              <a:gd name="connsiteY30" fmla="*/ 3266768 h 3694471"/>
              <a:gd name="connsiteX31" fmla="*/ 4424516 w 8008374"/>
              <a:gd name="connsiteY31" fmla="*/ 3163529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55681 w 8008374"/>
              <a:gd name="connsiteY18" fmla="*/ 2028364 h 3694471"/>
              <a:gd name="connsiteX19" fmla="*/ 3187802 w 8008374"/>
              <a:gd name="connsiteY19" fmla="*/ 2092043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18038 w 8008374"/>
              <a:gd name="connsiteY25" fmla="*/ 3296264 h 3694471"/>
              <a:gd name="connsiteX26" fmla="*/ 4549877 w 8008374"/>
              <a:gd name="connsiteY26" fmla="*/ 3377381 h 3694471"/>
              <a:gd name="connsiteX27" fmla="*/ 4726858 w 8008374"/>
              <a:gd name="connsiteY27" fmla="*/ 3377381 h 3694471"/>
              <a:gd name="connsiteX28" fmla="*/ 4756354 w 8008374"/>
              <a:gd name="connsiteY28" fmla="*/ 3296264 h 3694471"/>
              <a:gd name="connsiteX29" fmla="*/ 4572000 w 8008374"/>
              <a:gd name="connsiteY29" fmla="*/ 3311013 h 3694471"/>
              <a:gd name="connsiteX30" fmla="*/ 4431890 w 8008374"/>
              <a:gd name="connsiteY30" fmla="*/ 3266768 h 3694471"/>
              <a:gd name="connsiteX31" fmla="*/ 4424516 w 8008374"/>
              <a:gd name="connsiteY31" fmla="*/ 3163529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55681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18038 w 8008374"/>
              <a:gd name="connsiteY25" fmla="*/ 3296264 h 3694471"/>
              <a:gd name="connsiteX26" fmla="*/ 4549877 w 8008374"/>
              <a:gd name="connsiteY26" fmla="*/ 3377381 h 3694471"/>
              <a:gd name="connsiteX27" fmla="*/ 4726858 w 8008374"/>
              <a:gd name="connsiteY27" fmla="*/ 3377381 h 3694471"/>
              <a:gd name="connsiteX28" fmla="*/ 4756354 w 8008374"/>
              <a:gd name="connsiteY28" fmla="*/ 3296264 h 3694471"/>
              <a:gd name="connsiteX29" fmla="*/ 4572000 w 8008374"/>
              <a:gd name="connsiteY29" fmla="*/ 3311013 h 3694471"/>
              <a:gd name="connsiteX30" fmla="*/ 4431890 w 8008374"/>
              <a:gd name="connsiteY30" fmla="*/ 3266768 h 3694471"/>
              <a:gd name="connsiteX31" fmla="*/ 4424516 w 8008374"/>
              <a:gd name="connsiteY31" fmla="*/ 3163529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55681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18038 w 8008374"/>
              <a:gd name="connsiteY25" fmla="*/ 3296264 h 3694471"/>
              <a:gd name="connsiteX26" fmla="*/ 4549877 w 8008374"/>
              <a:gd name="connsiteY26" fmla="*/ 3377381 h 3694471"/>
              <a:gd name="connsiteX27" fmla="*/ 4726858 w 8008374"/>
              <a:gd name="connsiteY27" fmla="*/ 3377381 h 3694471"/>
              <a:gd name="connsiteX28" fmla="*/ 4756354 w 8008374"/>
              <a:gd name="connsiteY28" fmla="*/ 3296264 h 3694471"/>
              <a:gd name="connsiteX29" fmla="*/ 4572000 w 8008374"/>
              <a:gd name="connsiteY29" fmla="*/ 3311013 h 3694471"/>
              <a:gd name="connsiteX30" fmla="*/ 4431890 w 8008374"/>
              <a:gd name="connsiteY30" fmla="*/ 3266768 h 3694471"/>
              <a:gd name="connsiteX31" fmla="*/ 4424516 w 8008374"/>
              <a:gd name="connsiteY31" fmla="*/ 3163529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18038 w 8008374"/>
              <a:gd name="connsiteY25" fmla="*/ 3296264 h 3694471"/>
              <a:gd name="connsiteX26" fmla="*/ 4549877 w 8008374"/>
              <a:gd name="connsiteY26" fmla="*/ 3377381 h 3694471"/>
              <a:gd name="connsiteX27" fmla="*/ 4726858 w 8008374"/>
              <a:gd name="connsiteY27" fmla="*/ 3377381 h 3694471"/>
              <a:gd name="connsiteX28" fmla="*/ 4756354 w 8008374"/>
              <a:gd name="connsiteY28" fmla="*/ 3296264 h 3694471"/>
              <a:gd name="connsiteX29" fmla="*/ 4572000 w 8008374"/>
              <a:gd name="connsiteY29" fmla="*/ 3311013 h 3694471"/>
              <a:gd name="connsiteX30" fmla="*/ 4431890 w 8008374"/>
              <a:gd name="connsiteY30" fmla="*/ 3266768 h 3694471"/>
              <a:gd name="connsiteX31" fmla="*/ 4424516 w 8008374"/>
              <a:gd name="connsiteY31" fmla="*/ 3163529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18038 w 8008374"/>
              <a:gd name="connsiteY25" fmla="*/ 3296264 h 3694471"/>
              <a:gd name="connsiteX26" fmla="*/ 4549877 w 8008374"/>
              <a:gd name="connsiteY26" fmla="*/ 3377381 h 3694471"/>
              <a:gd name="connsiteX27" fmla="*/ 4726858 w 8008374"/>
              <a:gd name="connsiteY27" fmla="*/ 3377381 h 3694471"/>
              <a:gd name="connsiteX28" fmla="*/ 4756354 w 8008374"/>
              <a:gd name="connsiteY28" fmla="*/ 3296264 h 3694471"/>
              <a:gd name="connsiteX29" fmla="*/ 4572000 w 8008374"/>
              <a:gd name="connsiteY29" fmla="*/ 3311013 h 3694471"/>
              <a:gd name="connsiteX30" fmla="*/ 4431890 w 8008374"/>
              <a:gd name="connsiteY30" fmla="*/ 3266768 h 3694471"/>
              <a:gd name="connsiteX31" fmla="*/ 4462616 w 8008374"/>
              <a:gd name="connsiteY31" fmla="*/ 3173054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18038 w 8008374"/>
              <a:gd name="connsiteY25" fmla="*/ 3296264 h 3694471"/>
              <a:gd name="connsiteX26" fmla="*/ 4549877 w 8008374"/>
              <a:gd name="connsiteY26" fmla="*/ 3377381 h 3694471"/>
              <a:gd name="connsiteX27" fmla="*/ 4726858 w 8008374"/>
              <a:gd name="connsiteY27" fmla="*/ 3377381 h 3694471"/>
              <a:gd name="connsiteX28" fmla="*/ 4756354 w 8008374"/>
              <a:gd name="connsiteY28" fmla="*/ 3296264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18038 w 8008374"/>
              <a:gd name="connsiteY25" fmla="*/ 3296264 h 3694471"/>
              <a:gd name="connsiteX26" fmla="*/ 4549877 w 8008374"/>
              <a:gd name="connsiteY26" fmla="*/ 3377381 h 3694471"/>
              <a:gd name="connsiteX27" fmla="*/ 4726858 w 8008374"/>
              <a:gd name="connsiteY27" fmla="*/ 3377381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18038 w 8008374"/>
              <a:gd name="connsiteY25" fmla="*/ 3296264 h 3694471"/>
              <a:gd name="connsiteX26" fmla="*/ 4549877 w 8008374"/>
              <a:gd name="connsiteY26" fmla="*/ 3377381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18038 w 8008374"/>
              <a:gd name="connsiteY25" fmla="*/ 3296264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29944 w 8008374"/>
              <a:gd name="connsiteY25" fmla="*/ 3310551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29944 w 8008374"/>
              <a:gd name="connsiteY25" fmla="*/ 3310551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29944 w 8008374"/>
              <a:gd name="connsiteY25" fmla="*/ 3310551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29944 w 8008374"/>
              <a:gd name="connsiteY25" fmla="*/ 3310551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29944 w 8008374"/>
              <a:gd name="connsiteY25" fmla="*/ 3310551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48432 w 8008374"/>
              <a:gd name="connsiteY33" fmla="*/ 3030793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589638 w 8008374"/>
              <a:gd name="connsiteY44" fmla="*/ 3480619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620594 w 8008374"/>
              <a:gd name="connsiteY44" fmla="*/ 3473475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620594 w 8008374"/>
              <a:gd name="connsiteY44" fmla="*/ 3473475 h 3694471"/>
              <a:gd name="connsiteX45" fmla="*/ 5987845 w 8008374"/>
              <a:gd name="connsiteY45" fmla="*/ 3635477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620594 w 8008374"/>
              <a:gd name="connsiteY44" fmla="*/ 3473475 h 3694471"/>
              <a:gd name="connsiteX45" fmla="*/ 5978320 w 8008374"/>
              <a:gd name="connsiteY45" fmla="*/ 3652146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620594 w 8008374"/>
              <a:gd name="connsiteY44" fmla="*/ 3473475 h 3694471"/>
              <a:gd name="connsiteX45" fmla="*/ 5978320 w 8008374"/>
              <a:gd name="connsiteY45" fmla="*/ 3652146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620594 w 8008374"/>
              <a:gd name="connsiteY44" fmla="*/ 3473475 h 3694471"/>
              <a:gd name="connsiteX45" fmla="*/ 5978320 w 8008374"/>
              <a:gd name="connsiteY45" fmla="*/ 3652146 h 3694471"/>
              <a:gd name="connsiteX46" fmla="*/ 6120580 w 8008374"/>
              <a:gd name="connsiteY46" fmla="*/ 3694471 h 3694471"/>
              <a:gd name="connsiteX47" fmla="*/ 6304935 w 8008374"/>
              <a:gd name="connsiteY47" fmla="*/ 3517490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620594 w 8008374"/>
              <a:gd name="connsiteY44" fmla="*/ 3473475 h 3694471"/>
              <a:gd name="connsiteX45" fmla="*/ 5978320 w 8008374"/>
              <a:gd name="connsiteY45" fmla="*/ 3652146 h 3694471"/>
              <a:gd name="connsiteX46" fmla="*/ 6120580 w 8008374"/>
              <a:gd name="connsiteY46" fmla="*/ 3694471 h 3694471"/>
              <a:gd name="connsiteX47" fmla="*/ 6297791 w 8008374"/>
              <a:gd name="connsiteY47" fmla="*/ 3515108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620594 w 8008374"/>
              <a:gd name="connsiteY44" fmla="*/ 3473475 h 3694471"/>
              <a:gd name="connsiteX45" fmla="*/ 5978320 w 8008374"/>
              <a:gd name="connsiteY45" fmla="*/ 3652146 h 3694471"/>
              <a:gd name="connsiteX46" fmla="*/ 6120580 w 8008374"/>
              <a:gd name="connsiteY46" fmla="*/ 3694471 h 3694471"/>
              <a:gd name="connsiteX47" fmla="*/ 6297791 w 8008374"/>
              <a:gd name="connsiteY47" fmla="*/ 3515108 h 3694471"/>
              <a:gd name="connsiteX48" fmla="*/ 6754761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620594 w 8008374"/>
              <a:gd name="connsiteY44" fmla="*/ 3473475 h 3694471"/>
              <a:gd name="connsiteX45" fmla="*/ 5978320 w 8008374"/>
              <a:gd name="connsiteY45" fmla="*/ 3652146 h 3694471"/>
              <a:gd name="connsiteX46" fmla="*/ 6120580 w 8008374"/>
              <a:gd name="connsiteY46" fmla="*/ 3694471 h 3694471"/>
              <a:gd name="connsiteX47" fmla="*/ 6297791 w 8008374"/>
              <a:gd name="connsiteY47" fmla="*/ 3515108 h 3694471"/>
              <a:gd name="connsiteX48" fmla="*/ 6761905 w 8008374"/>
              <a:gd name="connsiteY48" fmla="*/ 2898058 h 3694471"/>
              <a:gd name="connsiteX49" fmla="*/ 7160342 w 8008374"/>
              <a:gd name="connsiteY49" fmla="*/ 2322871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620594 w 8008374"/>
              <a:gd name="connsiteY44" fmla="*/ 3473475 h 3694471"/>
              <a:gd name="connsiteX45" fmla="*/ 5978320 w 8008374"/>
              <a:gd name="connsiteY45" fmla="*/ 3652146 h 3694471"/>
              <a:gd name="connsiteX46" fmla="*/ 6120580 w 8008374"/>
              <a:gd name="connsiteY46" fmla="*/ 3694471 h 3694471"/>
              <a:gd name="connsiteX47" fmla="*/ 6297791 w 8008374"/>
              <a:gd name="connsiteY47" fmla="*/ 3515108 h 3694471"/>
              <a:gd name="connsiteX48" fmla="*/ 6761905 w 8008374"/>
              <a:gd name="connsiteY48" fmla="*/ 2898058 h 3694471"/>
              <a:gd name="connsiteX49" fmla="*/ 7167486 w 8008374"/>
              <a:gd name="connsiteY49" fmla="*/ 2330015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09271 w 8008374"/>
              <a:gd name="connsiteY53" fmla="*/ 12388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620594 w 8008374"/>
              <a:gd name="connsiteY44" fmla="*/ 3473475 h 3694471"/>
              <a:gd name="connsiteX45" fmla="*/ 5978320 w 8008374"/>
              <a:gd name="connsiteY45" fmla="*/ 3652146 h 3694471"/>
              <a:gd name="connsiteX46" fmla="*/ 6120580 w 8008374"/>
              <a:gd name="connsiteY46" fmla="*/ 3694471 h 3694471"/>
              <a:gd name="connsiteX47" fmla="*/ 6297791 w 8008374"/>
              <a:gd name="connsiteY47" fmla="*/ 3515108 h 3694471"/>
              <a:gd name="connsiteX48" fmla="*/ 6761905 w 8008374"/>
              <a:gd name="connsiteY48" fmla="*/ 2898058 h 3694471"/>
              <a:gd name="connsiteX49" fmla="*/ 7167486 w 8008374"/>
              <a:gd name="connsiteY49" fmla="*/ 2330015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99759 w 8008374"/>
              <a:gd name="connsiteY53" fmla="*/ 1276964 h 3694471"/>
              <a:gd name="connsiteX54" fmla="*/ 7698658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620594 w 8008374"/>
              <a:gd name="connsiteY44" fmla="*/ 3473475 h 3694471"/>
              <a:gd name="connsiteX45" fmla="*/ 5978320 w 8008374"/>
              <a:gd name="connsiteY45" fmla="*/ 3652146 h 3694471"/>
              <a:gd name="connsiteX46" fmla="*/ 6120580 w 8008374"/>
              <a:gd name="connsiteY46" fmla="*/ 3694471 h 3694471"/>
              <a:gd name="connsiteX47" fmla="*/ 6297791 w 8008374"/>
              <a:gd name="connsiteY47" fmla="*/ 3515108 h 3694471"/>
              <a:gd name="connsiteX48" fmla="*/ 6761905 w 8008374"/>
              <a:gd name="connsiteY48" fmla="*/ 2898058 h 3694471"/>
              <a:gd name="connsiteX49" fmla="*/ 7167486 w 8008374"/>
              <a:gd name="connsiteY49" fmla="*/ 2330015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99759 w 8008374"/>
              <a:gd name="connsiteY53" fmla="*/ 1276964 h 3694471"/>
              <a:gd name="connsiteX54" fmla="*/ 7708183 w 8008374"/>
              <a:gd name="connsiteY54" fmla="*/ 1120877 h 3694471"/>
              <a:gd name="connsiteX55" fmla="*/ 7588045 w 8008374"/>
              <a:gd name="connsiteY55" fmla="*/ 988142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620594 w 8008374"/>
              <a:gd name="connsiteY44" fmla="*/ 3473475 h 3694471"/>
              <a:gd name="connsiteX45" fmla="*/ 5978320 w 8008374"/>
              <a:gd name="connsiteY45" fmla="*/ 3652146 h 3694471"/>
              <a:gd name="connsiteX46" fmla="*/ 6120580 w 8008374"/>
              <a:gd name="connsiteY46" fmla="*/ 3694471 h 3694471"/>
              <a:gd name="connsiteX47" fmla="*/ 6297791 w 8008374"/>
              <a:gd name="connsiteY47" fmla="*/ 3515108 h 3694471"/>
              <a:gd name="connsiteX48" fmla="*/ 6761905 w 8008374"/>
              <a:gd name="connsiteY48" fmla="*/ 2898058 h 3694471"/>
              <a:gd name="connsiteX49" fmla="*/ 7167486 w 8008374"/>
              <a:gd name="connsiteY49" fmla="*/ 2330015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99759 w 8008374"/>
              <a:gd name="connsiteY53" fmla="*/ 1276964 h 3694471"/>
              <a:gd name="connsiteX54" fmla="*/ 7708183 w 8008374"/>
              <a:gd name="connsiteY54" fmla="*/ 1120877 h 3694471"/>
              <a:gd name="connsiteX55" fmla="*/ 7611858 w 8008374"/>
              <a:gd name="connsiteY55" fmla="*/ 978617 h 3694471"/>
              <a:gd name="connsiteX56" fmla="*/ 7521677 w 8008374"/>
              <a:gd name="connsiteY56" fmla="*/ 855406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620594 w 8008374"/>
              <a:gd name="connsiteY44" fmla="*/ 3473475 h 3694471"/>
              <a:gd name="connsiteX45" fmla="*/ 5978320 w 8008374"/>
              <a:gd name="connsiteY45" fmla="*/ 3652146 h 3694471"/>
              <a:gd name="connsiteX46" fmla="*/ 6120580 w 8008374"/>
              <a:gd name="connsiteY46" fmla="*/ 3694471 h 3694471"/>
              <a:gd name="connsiteX47" fmla="*/ 6297791 w 8008374"/>
              <a:gd name="connsiteY47" fmla="*/ 3515108 h 3694471"/>
              <a:gd name="connsiteX48" fmla="*/ 6761905 w 8008374"/>
              <a:gd name="connsiteY48" fmla="*/ 2898058 h 3694471"/>
              <a:gd name="connsiteX49" fmla="*/ 7167486 w 8008374"/>
              <a:gd name="connsiteY49" fmla="*/ 2330015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99759 w 8008374"/>
              <a:gd name="connsiteY53" fmla="*/ 1276964 h 3694471"/>
              <a:gd name="connsiteX54" fmla="*/ 7708183 w 8008374"/>
              <a:gd name="connsiteY54" fmla="*/ 1120877 h 3694471"/>
              <a:gd name="connsiteX55" fmla="*/ 7611858 w 8008374"/>
              <a:gd name="connsiteY55" fmla="*/ 978617 h 3694471"/>
              <a:gd name="connsiteX56" fmla="*/ 7521677 w 8008374"/>
              <a:gd name="connsiteY56" fmla="*/ 881600 h 3694471"/>
              <a:gd name="connsiteX57" fmla="*/ 7484806 w 8008374"/>
              <a:gd name="connsiteY57" fmla="*/ 818535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620594 w 8008374"/>
              <a:gd name="connsiteY44" fmla="*/ 3473475 h 3694471"/>
              <a:gd name="connsiteX45" fmla="*/ 5978320 w 8008374"/>
              <a:gd name="connsiteY45" fmla="*/ 3652146 h 3694471"/>
              <a:gd name="connsiteX46" fmla="*/ 6120580 w 8008374"/>
              <a:gd name="connsiteY46" fmla="*/ 3694471 h 3694471"/>
              <a:gd name="connsiteX47" fmla="*/ 6297791 w 8008374"/>
              <a:gd name="connsiteY47" fmla="*/ 3515108 h 3694471"/>
              <a:gd name="connsiteX48" fmla="*/ 6761905 w 8008374"/>
              <a:gd name="connsiteY48" fmla="*/ 2898058 h 3694471"/>
              <a:gd name="connsiteX49" fmla="*/ 7167486 w 8008374"/>
              <a:gd name="connsiteY49" fmla="*/ 2330015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99759 w 8008374"/>
              <a:gd name="connsiteY53" fmla="*/ 1276964 h 3694471"/>
              <a:gd name="connsiteX54" fmla="*/ 7708183 w 8008374"/>
              <a:gd name="connsiteY54" fmla="*/ 1120877 h 3694471"/>
              <a:gd name="connsiteX55" fmla="*/ 7611858 w 8008374"/>
              <a:gd name="connsiteY55" fmla="*/ 978617 h 3694471"/>
              <a:gd name="connsiteX56" fmla="*/ 7521677 w 8008374"/>
              <a:gd name="connsiteY56" fmla="*/ 881600 h 3694471"/>
              <a:gd name="connsiteX57" fmla="*/ 7477662 w 8008374"/>
              <a:gd name="connsiteY57" fmla="*/ 825678 h 3694471"/>
              <a:gd name="connsiteX58" fmla="*/ 7447935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620594 w 8008374"/>
              <a:gd name="connsiteY44" fmla="*/ 3473475 h 3694471"/>
              <a:gd name="connsiteX45" fmla="*/ 5978320 w 8008374"/>
              <a:gd name="connsiteY45" fmla="*/ 3652146 h 3694471"/>
              <a:gd name="connsiteX46" fmla="*/ 6120580 w 8008374"/>
              <a:gd name="connsiteY46" fmla="*/ 3694471 h 3694471"/>
              <a:gd name="connsiteX47" fmla="*/ 6297791 w 8008374"/>
              <a:gd name="connsiteY47" fmla="*/ 3515108 h 3694471"/>
              <a:gd name="connsiteX48" fmla="*/ 6761905 w 8008374"/>
              <a:gd name="connsiteY48" fmla="*/ 2898058 h 3694471"/>
              <a:gd name="connsiteX49" fmla="*/ 7167486 w 8008374"/>
              <a:gd name="connsiteY49" fmla="*/ 2330015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99759 w 8008374"/>
              <a:gd name="connsiteY53" fmla="*/ 1276964 h 3694471"/>
              <a:gd name="connsiteX54" fmla="*/ 7708183 w 8008374"/>
              <a:gd name="connsiteY54" fmla="*/ 1120877 h 3694471"/>
              <a:gd name="connsiteX55" fmla="*/ 7611858 w 8008374"/>
              <a:gd name="connsiteY55" fmla="*/ 978617 h 3694471"/>
              <a:gd name="connsiteX56" fmla="*/ 7521677 w 8008374"/>
              <a:gd name="connsiteY56" fmla="*/ 881600 h 3694471"/>
              <a:gd name="connsiteX57" fmla="*/ 7477662 w 8008374"/>
              <a:gd name="connsiteY57" fmla="*/ 825678 h 3694471"/>
              <a:gd name="connsiteX58" fmla="*/ 7421742 w 8008374"/>
              <a:gd name="connsiteY58" fmla="*/ 766916 h 3694471"/>
              <a:gd name="connsiteX59" fmla="*/ 6850625 w 8008374"/>
              <a:gd name="connsiteY59" fmla="*/ 560439 h 3694471"/>
              <a:gd name="connsiteX60" fmla="*/ 6762135 w 8008374"/>
              <a:gd name="connsiteY60" fmla="*/ 530942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620594 w 8008374"/>
              <a:gd name="connsiteY44" fmla="*/ 3473475 h 3694471"/>
              <a:gd name="connsiteX45" fmla="*/ 5978320 w 8008374"/>
              <a:gd name="connsiteY45" fmla="*/ 3652146 h 3694471"/>
              <a:gd name="connsiteX46" fmla="*/ 6120580 w 8008374"/>
              <a:gd name="connsiteY46" fmla="*/ 3694471 h 3694471"/>
              <a:gd name="connsiteX47" fmla="*/ 6297791 w 8008374"/>
              <a:gd name="connsiteY47" fmla="*/ 3515108 h 3694471"/>
              <a:gd name="connsiteX48" fmla="*/ 6761905 w 8008374"/>
              <a:gd name="connsiteY48" fmla="*/ 2898058 h 3694471"/>
              <a:gd name="connsiteX49" fmla="*/ 7167486 w 8008374"/>
              <a:gd name="connsiteY49" fmla="*/ 2330015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99759 w 8008374"/>
              <a:gd name="connsiteY53" fmla="*/ 1276964 h 3694471"/>
              <a:gd name="connsiteX54" fmla="*/ 7708183 w 8008374"/>
              <a:gd name="connsiteY54" fmla="*/ 1120877 h 3694471"/>
              <a:gd name="connsiteX55" fmla="*/ 7611858 w 8008374"/>
              <a:gd name="connsiteY55" fmla="*/ 978617 h 3694471"/>
              <a:gd name="connsiteX56" fmla="*/ 7521677 w 8008374"/>
              <a:gd name="connsiteY56" fmla="*/ 881600 h 3694471"/>
              <a:gd name="connsiteX57" fmla="*/ 7477662 w 8008374"/>
              <a:gd name="connsiteY57" fmla="*/ 825678 h 3694471"/>
              <a:gd name="connsiteX58" fmla="*/ 7421742 w 8008374"/>
              <a:gd name="connsiteY58" fmla="*/ 766916 h 3694471"/>
              <a:gd name="connsiteX59" fmla="*/ 6850625 w 8008374"/>
              <a:gd name="connsiteY59" fmla="*/ 560439 h 3694471"/>
              <a:gd name="connsiteX60" fmla="*/ 6624023 w 8008374"/>
              <a:gd name="connsiteY60" fmla="*/ 466648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620594 w 8008374"/>
              <a:gd name="connsiteY44" fmla="*/ 3473475 h 3694471"/>
              <a:gd name="connsiteX45" fmla="*/ 5978320 w 8008374"/>
              <a:gd name="connsiteY45" fmla="*/ 3652146 h 3694471"/>
              <a:gd name="connsiteX46" fmla="*/ 6120580 w 8008374"/>
              <a:gd name="connsiteY46" fmla="*/ 3694471 h 3694471"/>
              <a:gd name="connsiteX47" fmla="*/ 6297791 w 8008374"/>
              <a:gd name="connsiteY47" fmla="*/ 3515108 h 3694471"/>
              <a:gd name="connsiteX48" fmla="*/ 6761905 w 8008374"/>
              <a:gd name="connsiteY48" fmla="*/ 2898058 h 3694471"/>
              <a:gd name="connsiteX49" fmla="*/ 7167486 w 8008374"/>
              <a:gd name="connsiteY49" fmla="*/ 2330015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99759 w 8008374"/>
              <a:gd name="connsiteY53" fmla="*/ 1276964 h 3694471"/>
              <a:gd name="connsiteX54" fmla="*/ 7708183 w 8008374"/>
              <a:gd name="connsiteY54" fmla="*/ 1120877 h 3694471"/>
              <a:gd name="connsiteX55" fmla="*/ 7611858 w 8008374"/>
              <a:gd name="connsiteY55" fmla="*/ 978617 h 3694471"/>
              <a:gd name="connsiteX56" fmla="*/ 7521677 w 8008374"/>
              <a:gd name="connsiteY56" fmla="*/ 881600 h 3694471"/>
              <a:gd name="connsiteX57" fmla="*/ 7477662 w 8008374"/>
              <a:gd name="connsiteY57" fmla="*/ 825678 h 3694471"/>
              <a:gd name="connsiteX58" fmla="*/ 7421742 w 8008374"/>
              <a:gd name="connsiteY58" fmla="*/ 766916 h 3694471"/>
              <a:gd name="connsiteX59" fmla="*/ 6950638 w 8008374"/>
              <a:gd name="connsiteY59" fmla="*/ 600920 h 3694471"/>
              <a:gd name="connsiteX60" fmla="*/ 6624023 w 8008374"/>
              <a:gd name="connsiteY60" fmla="*/ 466648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28303 w 8008374"/>
              <a:gd name="connsiteY64" fmla="*/ 95864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620594 w 8008374"/>
              <a:gd name="connsiteY44" fmla="*/ 3473475 h 3694471"/>
              <a:gd name="connsiteX45" fmla="*/ 5978320 w 8008374"/>
              <a:gd name="connsiteY45" fmla="*/ 3652146 h 3694471"/>
              <a:gd name="connsiteX46" fmla="*/ 6120580 w 8008374"/>
              <a:gd name="connsiteY46" fmla="*/ 3694471 h 3694471"/>
              <a:gd name="connsiteX47" fmla="*/ 6297791 w 8008374"/>
              <a:gd name="connsiteY47" fmla="*/ 3515108 h 3694471"/>
              <a:gd name="connsiteX48" fmla="*/ 6761905 w 8008374"/>
              <a:gd name="connsiteY48" fmla="*/ 2898058 h 3694471"/>
              <a:gd name="connsiteX49" fmla="*/ 7167486 w 8008374"/>
              <a:gd name="connsiteY49" fmla="*/ 2330015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99759 w 8008374"/>
              <a:gd name="connsiteY53" fmla="*/ 1276964 h 3694471"/>
              <a:gd name="connsiteX54" fmla="*/ 7708183 w 8008374"/>
              <a:gd name="connsiteY54" fmla="*/ 1120877 h 3694471"/>
              <a:gd name="connsiteX55" fmla="*/ 7611858 w 8008374"/>
              <a:gd name="connsiteY55" fmla="*/ 978617 h 3694471"/>
              <a:gd name="connsiteX56" fmla="*/ 7521677 w 8008374"/>
              <a:gd name="connsiteY56" fmla="*/ 881600 h 3694471"/>
              <a:gd name="connsiteX57" fmla="*/ 7477662 w 8008374"/>
              <a:gd name="connsiteY57" fmla="*/ 825678 h 3694471"/>
              <a:gd name="connsiteX58" fmla="*/ 7421742 w 8008374"/>
              <a:gd name="connsiteY58" fmla="*/ 766916 h 3694471"/>
              <a:gd name="connsiteX59" fmla="*/ 6950638 w 8008374"/>
              <a:gd name="connsiteY59" fmla="*/ 600920 h 3694471"/>
              <a:gd name="connsiteX60" fmla="*/ 6624023 w 8008374"/>
              <a:gd name="connsiteY60" fmla="*/ 466648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37828 w 8008374"/>
              <a:gd name="connsiteY64" fmla="*/ 100626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620594 w 8008374"/>
              <a:gd name="connsiteY44" fmla="*/ 3473475 h 3694471"/>
              <a:gd name="connsiteX45" fmla="*/ 5978320 w 8008374"/>
              <a:gd name="connsiteY45" fmla="*/ 3652146 h 3694471"/>
              <a:gd name="connsiteX46" fmla="*/ 6120580 w 8008374"/>
              <a:gd name="connsiteY46" fmla="*/ 3694471 h 3694471"/>
              <a:gd name="connsiteX47" fmla="*/ 6297791 w 8008374"/>
              <a:gd name="connsiteY47" fmla="*/ 3515108 h 3694471"/>
              <a:gd name="connsiteX48" fmla="*/ 6761905 w 8008374"/>
              <a:gd name="connsiteY48" fmla="*/ 2898058 h 3694471"/>
              <a:gd name="connsiteX49" fmla="*/ 7167486 w 8008374"/>
              <a:gd name="connsiteY49" fmla="*/ 2330015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99759 w 8008374"/>
              <a:gd name="connsiteY53" fmla="*/ 1276964 h 3694471"/>
              <a:gd name="connsiteX54" fmla="*/ 7708183 w 8008374"/>
              <a:gd name="connsiteY54" fmla="*/ 1120877 h 3694471"/>
              <a:gd name="connsiteX55" fmla="*/ 7611858 w 8008374"/>
              <a:gd name="connsiteY55" fmla="*/ 978617 h 3694471"/>
              <a:gd name="connsiteX56" fmla="*/ 7521677 w 8008374"/>
              <a:gd name="connsiteY56" fmla="*/ 881600 h 3694471"/>
              <a:gd name="connsiteX57" fmla="*/ 7477662 w 8008374"/>
              <a:gd name="connsiteY57" fmla="*/ 825678 h 3694471"/>
              <a:gd name="connsiteX58" fmla="*/ 7421742 w 8008374"/>
              <a:gd name="connsiteY58" fmla="*/ 766916 h 3694471"/>
              <a:gd name="connsiteX59" fmla="*/ 6950638 w 8008374"/>
              <a:gd name="connsiteY59" fmla="*/ 600920 h 3694471"/>
              <a:gd name="connsiteX60" fmla="*/ 6624023 w 8008374"/>
              <a:gd name="connsiteY60" fmla="*/ 466648 h 3694471"/>
              <a:gd name="connsiteX61" fmla="*/ 6268064 w 8008374"/>
              <a:gd name="connsiteY61" fmla="*/ 309716 h 3694471"/>
              <a:gd name="connsiteX62" fmla="*/ 5840361 w 8008374"/>
              <a:gd name="connsiteY62" fmla="*/ 95864 h 3694471"/>
              <a:gd name="connsiteX63" fmla="*/ 5515896 w 8008374"/>
              <a:gd name="connsiteY63" fmla="*/ 36871 h 3694471"/>
              <a:gd name="connsiteX64" fmla="*/ 5237828 w 8008374"/>
              <a:gd name="connsiteY64" fmla="*/ 100626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620594 w 8008374"/>
              <a:gd name="connsiteY44" fmla="*/ 3473475 h 3694471"/>
              <a:gd name="connsiteX45" fmla="*/ 5978320 w 8008374"/>
              <a:gd name="connsiteY45" fmla="*/ 3652146 h 3694471"/>
              <a:gd name="connsiteX46" fmla="*/ 6120580 w 8008374"/>
              <a:gd name="connsiteY46" fmla="*/ 3694471 h 3694471"/>
              <a:gd name="connsiteX47" fmla="*/ 6297791 w 8008374"/>
              <a:gd name="connsiteY47" fmla="*/ 3515108 h 3694471"/>
              <a:gd name="connsiteX48" fmla="*/ 6761905 w 8008374"/>
              <a:gd name="connsiteY48" fmla="*/ 2898058 h 3694471"/>
              <a:gd name="connsiteX49" fmla="*/ 7167486 w 8008374"/>
              <a:gd name="connsiteY49" fmla="*/ 2330015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99759 w 8008374"/>
              <a:gd name="connsiteY53" fmla="*/ 1276964 h 3694471"/>
              <a:gd name="connsiteX54" fmla="*/ 7708183 w 8008374"/>
              <a:gd name="connsiteY54" fmla="*/ 1120877 h 3694471"/>
              <a:gd name="connsiteX55" fmla="*/ 7611858 w 8008374"/>
              <a:gd name="connsiteY55" fmla="*/ 978617 h 3694471"/>
              <a:gd name="connsiteX56" fmla="*/ 7521677 w 8008374"/>
              <a:gd name="connsiteY56" fmla="*/ 881600 h 3694471"/>
              <a:gd name="connsiteX57" fmla="*/ 7477662 w 8008374"/>
              <a:gd name="connsiteY57" fmla="*/ 825678 h 3694471"/>
              <a:gd name="connsiteX58" fmla="*/ 7421742 w 8008374"/>
              <a:gd name="connsiteY58" fmla="*/ 766916 h 3694471"/>
              <a:gd name="connsiteX59" fmla="*/ 6950638 w 8008374"/>
              <a:gd name="connsiteY59" fmla="*/ 600920 h 3694471"/>
              <a:gd name="connsiteX60" fmla="*/ 6624023 w 8008374"/>
              <a:gd name="connsiteY60" fmla="*/ 466648 h 3694471"/>
              <a:gd name="connsiteX61" fmla="*/ 6268064 w 8008374"/>
              <a:gd name="connsiteY61" fmla="*/ 309716 h 3694471"/>
              <a:gd name="connsiteX62" fmla="*/ 5840361 w 8008374"/>
              <a:gd name="connsiteY62" fmla="*/ 95864 h 3694471"/>
              <a:gd name="connsiteX63" fmla="*/ 5515896 w 8008374"/>
              <a:gd name="connsiteY63" fmla="*/ 48777 h 3694471"/>
              <a:gd name="connsiteX64" fmla="*/ 5237828 w 8008374"/>
              <a:gd name="connsiteY64" fmla="*/ 100626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620594 w 8008374"/>
              <a:gd name="connsiteY44" fmla="*/ 3473475 h 3694471"/>
              <a:gd name="connsiteX45" fmla="*/ 5978320 w 8008374"/>
              <a:gd name="connsiteY45" fmla="*/ 3652146 h 3694471"/>
              <a:gd name="connsiteX46" fmla="*/ 6120580 w 8008374"/>
              <a:gd name="connsiteY46" fmla="*/ 3694471 h 3694471"/>
              <a:gd name="connsiteX47" fmla="*/ 6297791 w 8008374"/>
              <a:gd name="connsiteY47" fmla="*/ 3515108 h 3694471"/>
              <a:gd name="connsiteX48" fmla="*/ 6761905 w 8008374"/>
              <a:gd name="connsiteY48" fmla="*/ 2898058 h 3694471"/>
              <a:gd name="connsiteX49" fmla="*/ 7167486 w 8008374"/>
              <a:gd name="connsiteY49" fmla="*/ 2330015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99759 w 8008374"/>
              <a:gd name="connsiteY53" fmla="*/ 1276964 h 3694471"/>
              <a:gd name="connsiteX54" fmla="*/ 7708183 w 8008374"/>
              <a:gd name="connsiteY54" fmla="*/ 1120877 h 3694471"/>
              <a:gd name="connsiteX55" fmla="*/ 7611858 w 8008374"/>
              <a:gd name="connsiteY55" fmla="*/ 978617 h 3694471"/>
              <a:gd name="connsiteX56" fmla="*/ 7521677 w 8008374"/>
              <a:gd name="connsiteY56" fmla="*/ 881600 h 3694471"/>
              <a:gd name="connsiteX57" fmla="*/ 7477662 w 8008374"/>
              <a:gd name="connsiteY57" fmla="*/ 825678 h 3694471"/>
              <a:gd name="connsiteX58" fmla="*/ 7421742 w 8008374"/>
              <a:gd name="connsiteY58" fmla="*/ 766916 h 3694471"/>
              <a:gd name="connsiteX59" fmla="*/ 6950638 w 8008374"/>
              <a:gd name="connsiteY59" fmla="*/ 600920 h 3694471"/>
              <a:gd name="connsiteX60" fmla="*/ 6624023 w 8008374"/>
              <a:gd name="connsiteY60" fmla="*/ 466648 h 3694471"/>
              <a:gd name="connsiteX61" fmla="*/ 6268064 w 8008374"/>
              <a:gd name="connsiteY61" fmla="*/ 309716 h 3694471"/>
              <a:gd name="connsiteX62" fmla="*/ 5840361 w 8008374"/>
              <a:gd name="connsiteY62" fmla="*/ 95864 h 3694471"/>
              <a:gd name="connsiteX63" fmla="*/ 5515896 w 8008374"/>
              <a:gd name="connsiteY63" fmla="*/ 48777 h 3694471"/>
              <a:gd name="connsiteX64" fmla="*/ 5237828 w 8008374"/>
              <a:gd name="connsiteY64" fmla="*/ 100626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620594 w 8008374"/>
              <a:gd name="connsiteY44" fmla="*/ 3473475 h 3694471"/>
              <a:gd name="connsiteX45" fmla="*/ 5978320 w 8008374"/>
              <a:gd name="connsiteY45" fmla="*/ 3652146 h 3694471"/>
              <a:gd name="connsiteX46" fmla="*/ 6120580 w 8008374"/>
              <a:gd name="connsiteY46" fmla="*/ 3694471 h 3694471"/>
              <a:gd name="connsiteX47" fmla="*/ 6297791 w 8008374"/>
              <a:gd name="connsiteY47" fmla="*/ 3515108 h 3694471"/>
              <a:gd name="connsiteX48" fmla="*/ 6761905 w 8008374"/>
              <a:gd name="connsiteY48" fmla="*/ 2898058 h 3694471"/>
              <a:gd name="connsiteX49" fmla="*/ 7167486 w 8008374"/>
              <a:gd name="connsiteY49" fmla="*/ 2330015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99759 w 8008374"/>
              <a:gd name="connsiteY53" fmla="*/ 1276964 h 3694471"/>
              <a:gd name="connsiteX54" fmla="*/ 7708183 w 8008374"/>
              <a:gd name="connsiteY54" fmla="*/ 1120877 h 3694471"/>
              <a:gd name="connsiteX55" fmla="*/ 7611858 w 8008374"/>
              <a:gd name="connsiteY55" fmla="*/ 978617 h 3694471"/>
              <a:gd name="connsiteX56" fmla="*/ 7521677 w 8008374"/>
              <a:gd name="connsiteY56" fmla="*/ 881600 h 3694471"/>
              <a:gd name="connsiteX57" fmla="*/ 7477662 w 8008374"/>
              <a:gd name="connsiteY57" fmla="*/ 825678 h 3694471"/>
              <a:gd name="connsiteX58" fmla="*/ 7421742 w 8008374"/>
              <a:gd name="connsiteY58" fmla="*/ 766916 h 3694471"/>
              <a:gd name="connsiteX59" fmla="*/ 6950638 w 8008374"/>
              <a:gd name="connsiteY59" fmla="*/ 600920 h 3694471"/>
              <a:gd name="connsiteX60" fmla="*/ 6624023 w 8008374"/>
              <a:gd name="connsiteY60" fmla="*/ 466648 h 3694471"/>
              <a:gd name="connsiteX61" fmla="*/ 6268064 w 8008374"/>
              <a:gd name="connsiteY61" fmla="*/ 309716 h 3694471"/>
              <a:gd name="connsiteX62" fmla="*/ 5840361 w 8008374"/>
              <a:gd name="connsiteY62" fmla="*/ 95864 h 3694471"/>
              <a:gd name="connsiteX63" fmla="*/ 5515896 w 8008374"/>
              <a:gd name="connsiteY63" fmla="*/ 48777 h 3694471"/>
              <a:gd name="connsiteX64" fmla="*/ 5237828 w 8008374"/>
              <a:gd name="connsiteY64" fmla="*/ 100626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620594 w 8008374"/>
              <a:gd name="connsiteY44" fmla="*/ 3473475 h 3694471"/>
              <a:gd name="connsiteX45" fmla="*/ 5978320 w 8008374"/>
              <a:gd name="connsiteY45" fmla="*/ 3652146 h 3694471"/>
              <a:gd name="connsiteX46" fmla="*/ 6120580 w 8008374"/>
              <a:gd name="connsiteY46" fmla="*/ 3694471 h 3694471"/>
              <a:gd name="connsiteX47" fmla="*/ 6297791 w 8008374"/>
              <a:gd name="connsiteY47" fmla="*/ 3515108 h 3694471"/>
              <a:gd name="connsiteX48" fmla="*/ 6761905 w 8008374"/>
              <a:gd name="connsiteY48" fmla="*/ 2898058 h 3694471"/>
              <a:gd name="connsiteX49" fmla="*/ 7167486 w 8008374"/>
              <a:gd name="connsiteY49" fmla="*/ 2330015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99759 w 8008374"/>
              <a:gd name="connsiteY53" fmla="*/ 1276964 h 3694471"/>
              <a:gd name="connsiteX54" fmla="*/ 7708183 w 8008374"/>
              <a:gd name="connsiteY54" fmla="*/ 1120877 h 3694471"/>
              <a:gd name="connsiteX55" fmla="*/ 7611858 w 8008374"/>
              <a:gd name="connsiteY55" fmla="*/ 978617 h 3694471"/>
              <a:gd name="connsiteX56" fmla="*/ 7521677 w 8008374"/>
              <a:gd name="connsiteY56" fmla="*/ 881600 h 3694471"/>
              <a:gd name="connsiteX57" fmla="*/ 7477662 w 8008374"/>
              <a:gd name="connsiteY57" fmla="*/ 825678 h 3694471"/>
              <a:gd name="connsiteX58" fmla="*/ 7421742 w 8008374"/>
              <a:gd name="connsiteY58" fmla="*/ 766916 h 3694471"/>
              <a:gd name="connsiteX59" fmla="*/ 6950638 w 8008374"/>
              <a:gd name="connsiteY59" fmla="*/ 600920 h 3694471"/>
              <a:gd name="connsiteX60" fmla="*/ 6624023 w 8008374"/>
              <a:gd name="connsiteY60" fmla="*/ 466648 h 3694471"/>
              <a:gd name="connsiteX61" fmla="*/ 6268064 w 8008374"/>
              <a:gd name="connsiteY61" fmla="*/ 309716 h 3694471"/>
              <a:gd name="connsiteX62" fmla="*/ 5833217 w 8008374"/>
              <a:gd name="connsiteY62" fmla="*/ 103008 h 3694471"/>
              <a:gd name="connsiteX63" fmla="*/ 5515896 w 8008374"/>
              <a:gd name="connsiteY63" fmla="*/ 48777 h 3694471"/>
              <a:gd name="connsiteX64" fmla="*/ 5237828 w 8008374"/>
              <a:gd name="connsiteY64" fmla="*/ 100626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620594 w 8008374"/>
              <a:gd name="connsiteY44" fmla="*/ 3473475 h 3694471"/>
              <a:gd name="connsiteX45" fmla="*/ 5978320 w 8008374"/>
              <a:gd name="connsiteY45" fmla="*/ 3652146 h 3694471"/>
              <a:gd name="connsiteX46" fmla="*/ 6120580 w 8008374"/>
              <a:gd name="connsiteY46" fmla="*/ 3694471 h 3694471"/>
              <a:gd name="connsiteX47" fmla="*/ 6297791 w 8008374"/>
              <a:gd name="connsiteY47" fmla="*/ 3515108 h 3694471"/>
              <a:gd name="connsiteX48" fmla="*/ 6761905 w 8008374"/>
              <a:gd name="connsiteY48" fmla="*/ 2898058 h 3694471"/>
              <a:gd name="connsiteX49" fmla="*/ 7167486 w 8008374"/>
              <a:gd name="connsiteY49" fmla="*/ 2330015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99759 w 8008374"/>
              <a:gd name="connsiteY53" fmla="*/ 1276964 h 3694471"/>
              <a:gd name="connsiteX54" fmla="*/ 7708183 w 8008374"/>
              <a:gd name="connsiteY54" fmla="*/ 1120877 h 3694471"/>
              <a:gd name="connsiteX55" fmla="*/ 7611858 w 8008374"/>
              <a:gd name="connsiteY55" fmla="*/ 978617 h 3694471"/>
              <a:gd name="connsiteX56" fmla="*/ 7521677 w 8008374"/>
              <a:gd name="connsiteY56" fmla="*/ 881600 h 3694471"/>
              <a:gd name="connsiteX57" fmla="*/ 7477662 w 8008374"/>
              <a:gd name="connsiteY57" fmla="*/ 825678 h 3694471"/>
              <a:gd name="connsiteX58" fmla="*/ 7421742 w 8008374"/>
              <a:gd name="connsiteY58" fmla="*/ 766916 h 3694471"/>
              <a:gd name="connsiteX59" fmla="*/ 6950638 w 8008374"/>
              <a:gd name="connsiteY59" fmla="*/ 600920 h 3694471"/>
              <a:gd name="connsiteX60" fmla="*/ 6624023 w 8008374"/>
              <a:gd name="connsiteY60" fmla="*/ 466648 h 3694471"/>
              <a:gd name="connsiteX61" fmla="*/ 6268064 w 8008374"/>
              <a:gd name="connsiteY61" fmla="*/ 309716 h 3694471"/>
              <a:gd name="connsiteX62" fmla="*/ 5833217 w 8008374"/>
              <a:gd name="connsiteY62" fmla="*/ 103008 h 3694471"/>
              <a:gd name="connsiteX63" fmla="*/ 5515896 w 8008374"/>
              <a:gd name="connsiteY63" fmla="*/ 48777 h 3694471"/>
              <a:gd name="connsiteX64" fmla="*/ 5237828 w 8008374"/>
              <a:gd name="connsiteY64" fmla="*/ 100626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620594 w 8008374"/>
              <a:gd name="connsiteY44" fmla="*/ 3473475 h 3694471"/>
              <a:gd name="connsiteX45" fmla="*/ 5978320 w 8008374"/>
              <a:gd name="connsiteY45" fmla="*/ 3652146 h 3694471"/>
              <a:gd name="connsiteX46" fmla="*/ 6120580 w 8008374"/>
              <a:gd name="connsiteY46" fmla="*/ 3694471 h 3694471"/>
              <a:gd name="connsiteX47" fmla="*/ 6297791 w 8008374"/>
              <a:gd name="connsiteY47" fmla="*/ 3515108 h 3694471"/>
              <a:gd name="connsiteX48" fmla="*/ 6761905 w 8008374"/>
              <a:gd name="connsiteY48" fmla="*/ 2898058 h 3694471"/>
              <a:gd name="connsiteX49" fmla="*/ 7167486 w 8008374"/>
              <a:gd name="connsiteY49" fmla="*/ 2330015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99759 w 8008374"/>
              <a:gd name="connsiteY53" fmla="*/ 1276964 h 3694471"/>
              <a:gd name="connsiteX54" fmla="*/ 7708183 w 8008374"/>
              <a:gd name="connsiteY54" fmla="*/ 1120877 h 3694471"/>
              <a:gd name="connsiteX55" fmla="*/ 7611858 w 8008374"/>
              <a:gd name="connsiteY55" fmla="*/ 978617 h 3694471"/>
              <a:gd name="connsiteX56" fmla="*/ 7521677 w 8008374"/>
              <a:gd name="connsiteY56" fmla="*/ 881600 h 3694471"/>
              <a:gd name="connsiteX57" fmla="*/ 7477662 w 8008374"/>
              <a:gd name="connsiteY57" fmla="*/ 825678 h 3694471"/>
              <a:gd name="connsiteX58" fmla="*/ 7421742 w 8008374"/>
              <a:gd name="connsiteY58" fmla="*/ 766916 h 3694471"/>
              <a:gd name="connsiteX59" fmla="*/ 6950638 w 8008374"/>
              <a:gd name="connsiteY59" fmla="*/ 600920 h 3694471"/>
              <a:gd name="connsiteX60" fmla="*/ 6624023 w 8008374"/>
              <a:gd name="connsiteY60" fmla="*/ 466648 h 3694471"/>
              <a:gd name="connsiteX61" fmla="*/ 6268064 w 8008374"/>
              <a:gd name="connsiteY61" fmla="*/ 309716 h 3694471"/>
              <a:gd name="connsiteX62" fmla="*/ 5833217 w 8008374"/>
              <a:gd name="connsiteY62" fmla="*/ 103008 h 3694471"/>
              <a:gd name="connsiteX63" fmla="*/ 5515896 w 8008374"/>
              <a:gd name="connsiteY63" fmla="*/ 48777 h 3694471"/>
              <a:gd name="connsiteX64" fmla="*/ 5237828 w 8008374"/>
              <a:gd name="connsiteY64" fmla="*/ 100626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620594 w 8008374"/>
              <a:gd name="connsiteY44" fmla="*/ 3473475 h 3694471"/>
              <a:gd name="connsiteX45" fmla="*/ 5978320 w 8008374"/>
              <a:gd name="connsiteY45" fmla="*/ 3652146 h 3694471"/>
              <a:gd name="connsiteX46" fmla="*/ 6120580 w 8008374"/>
              <a:gd name="connsiteY46" fmla="*/ 3694471 h 3694471"/>
              <a:gd name="connsiteX47" fmla="*/ 6297791 w 8008374"/>
              <a:gd name="connsiteY47" fmla="*/ 3515108 h 3694471"/>
              <a:gd name="connsiteX48" fmla="*/ 6761905 w 8008374"/>
              <a:gd name="connsiteY48" fmla="*/ 2898058 h 3694471"/>
              <a:gd name="connsiteX49" fmla="*/ 7167486 w 8008374"/>
              <a:gd name="connsiteY49" fmla="*/ 2330015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99759 w 8008374"/>
              <a:gd name="connsiteY53" fmla="*/ 1276964 h 3694471"/>
              <a:gd name="connsiteX54" fmla="*/ 7708183 w 8008374"/>
              <a:gd name="connsiteY54" fmla="*/ 1120877 h 3694471"/>
              <a:gd name="connsiteX55" fmla="*/ 7611858 w 8008374"/>
              <a:gd name="connsiteY55" fmla="*/ 978617 h 3694471"/>
              <a:gd name="connsiteX56" fmla="*/ 7521677 w 8008374"/>
              <a:gd name="connsiteY56" fmla="*/ 881600 h 3694471"/>
              <a:gd name="connsiteX57" fmla="*/ 7477662 w 8008374"/>
              <a:gd name="connsiteY57" fmla="*/ 825678 h 3694471"/>
              <a:gd name="connsiteX58" fmla="*/ 7421742 w 8008374"/>
              <a:gd name="connsiteY58" fmla="*/ 766916 h 3694471"/>
              <a:gd name="connsiteX59" fmla="*/ 6950638 w 8008374"/>
              <a:gd name="connsiteY59" fmla="*/ 600920 h 3694471"/>
              <a:gd name="connsiteX60" fmla="*/ 6624023 w 8008374"/>
              <a:gd name="connsiteY60" fmla="*/ 466648 h 3694471"/>
              <a:gd name="connsiteX61" fmla="*/ 6268064 w 8008374"/>
              <a:gd name="connsiteY61" fmla="*/ 309716 h 3694471"/>
              <a:gd name="connsiteX62" fmla="*/ 5833217 w 8008374"/>
              <a:gd name="connsiteY62" fmla="*/ 103008 h 3694471"/>
              <a:gd name="connsiteX63" fmla="*/ 5515896 w 8008374"/>
              <a:gd name="connsiteY63" fmla="*/ 48777 h 3694471"/>
              <a:gd name="connsiteX64" fmla="*/ 5237828 w 8008374"/>
              <a:gd name="connsiteY64" fmla="*/ 100626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620594 w 8008374"/>
              <a:gd name="connsiteY44" fmla="*/ 3473475 h 3694471"/>
              <a:gd name="connsiteX45" fmla="*/ 5978320 w 8008374"/>
              <a:gd name="connsiteY45" fmla="*/ 3652146 h 3694471"/>
              <a:gd name="connsiteX46" fmla="*/ 6120580 w 8008374"/>
              <a:gd name="connsiteY46" fmla="*/ 3694471 h 3694471"/>
              <a:gd name="connsiteX47" fmla="*/ 6297791 w 8008374"/>
              <a:gd name="connsiteY47" fmla="*/ 3515108 h 3694471"/>
              <a:gd name="connsiteX48" fmla="*/ 6761905 w 8008374"/>
              <a:gd name="connsiteY48" fmla="*/ 2898058 h 3694471"/>
              <a:gd name="connsiteX49" fmla="*/ 7167486 w 8008374"/>
              <a:gd name="connsiteY49" fmla="*/ 2330015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99759 w 8008374"/>
              <a:gd name="connsiteY53" fmla="*/ 1276964 h 3694471"/>
              <a:gd name="connsiteX54" fmla="*/ 7708183 w 8008374"/>
              <a:gd name="connsiteY54" fmla="*/ 1120877 h 3694471"/>
              <a:gd name="connsiteX55" fmla="*/ 7611858 w 8008374"/>
              <a:gd name="connsiteY55" fmla="*/ 978617 h 3694471"/>
              <a:gd name="connsiteX56" fmla="*/ 7521677 w 8008374"/>
              <a:gd name="connsiteY56" fmla="*/ 881600 h 3694471"/>
              <a:gd name="connsiteX57" fmla="*/ 7477662 w 8008374"/>
              <a:gd name="connsiteY57" fmla="*/ 825678 h 3694471"/>
              <a:gd name="connsiteX58" fmla="*/ 7421742 w 8008374"/>
              <a:gd name="connsiteY58" fmla="*/ 766916 h 3694471"/>
              <a:gd name="connsiteX59" fmla="*/ 6950638 w 8008374"/>
              <a:gd name="connsiteY59" fmla="*/ 600920 h 3694471"/>
              <a:gd name="connsiteX60" fmla="*/ 6624023 w 8008374"/>
              <a:gd name="connsiteY60" fmla="*/ 466648 h 3694471"/>
              <a:gd name="connsiteX61" fmla="*/ 6268064 w 8008374"/>
              <a:gd name="connsiteY61" fmla="*/ 309716 h 3694471"/>
              <a:gd name="connsiteX62" fmla="*/ 5833217 w 8008374"/>
              <a:gd name="connsiteY62" fmla="*/ 103008 h 3694471"/>
              <a:gd name="connsiteX63" fmla="*/ 5515896 w 8008374"/>
              <a:gd name="connsiteY63" fmla="*/ 48777 h 3694471"/>
              <a:gd name="connsiteX64" fmla="*/ 5237828 w 8008374"/>
              <a:gd name="connsiteY64" fmla="*/ 107770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56354 w 8008374"/>
              <a:gd name="connsiteY68" fmla="*/ 66368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620594 w 8008374"/>
              <a:gd name="connsiteY44" fmla="*/ 3473475 h 3694471"/>
              <a:gd name="connsiteX45" fmla="*/ 5978320 w 8008374"/>
              <a:gd name="connsiteY45" fmla="*/ 3652146 h 3694471"/>
              <a:gd name="connsiteX46" fmla="*/ 6120580 w 8008374"/>
              <a:gd name="connsiteY46" fmla="*/ 3694471 h 3694471"/>
              <a:gd name="connsiteX47" fmla="*/ 6297791 w 8008374"/>
              <a:gd name="connsiteY47" fmla="*/ 3515108 h 3694471"/>
              <a:gd name="connsiteX48" fmla="*/ 6761905 w 8008374"/>
              <a:gd name="connsiteY48" fmla="*/ 2898058 h 3694471"/>
              <a:gd name="connsiteX49" fmla="*/ 7167486 w 8008374"/>
              <a:gd name="connsiteY49" fmla="*/ 2330015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99759 w 8008374"/>
              <a:gd name="connsiteY53" fmla="*/ 1276964 h 3694471"/>
              <a:gd name="connsiteX54" fmla="*/ 7708183 w 8008374"/>
              <a:gd name="connsiteY54" fmla="*/ 1120877 h 3694471"/>
              <a:gd name="connsiteX55" fmla="*/ 7611858 w 8008374"/>
              <a:gd name="connsiteY55" fmla="*/ 978617 h 3694471"/>
              <a:gd name="connsiteX56" fmla="*/ 7521677 w 8008374"/>
              <a:gd name="connsiteY56" fmla="*/ 881600 h 3694471"/>
              <a:gd name="connsiteX57" fmla="*/ 7477662 w 8008374"/>
              <a:gd name="connsiteY57" fmla="*/ 825678 h 3694471"/>
              <a:gd name="connsiteX58" fmla="*/ 7421742 w 8008374"/>
              <a:gd name="connsiteY58" fmla="*/ 766916 h 3694471"/>
              <a:gd name="connsiteX59" fmla="*/ 6950638 w 8008374"/>
              <a:gd name="connsiteY59" fmla="*/ 600920 h 3694471"/>
              <a:gd name="connsiteX60" fmla="*/ 6624023 w 8008374"/>
              <a:gd name="connsiteY60" fmla="*/ 466648 h 3694471"/>
              <a:gd name="connsiteX61" fmla="*/ 6268064 w 8008374"/>
              <a:gd name="connsiteY61" fmla="*/ 309716 h 3694471"/>
              <a:gd name="connsiteX62" fmla="*/ 5833217 w 8008374"/>
              <a:gd name="connsiteY62" fmla="*/ 103008 h 3694471"/>
              <a:gd name="connsiteX63" fmla="*/ 5515896 w 8008374"/>
              <a:gd name="connsiteY63" fmla="*/ 48777 h 3694471"/>
              <a:gd name="connsiteX64" fmla="*/ 5237828 w 8008374"/>
              <a:gd name="connsiteY64" fmla="*/ 107770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68260 w 8008374"/>
              <a:gd name="connsiteY68" fmla="*/ 61605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620594 w 8008374"/>
              <a:gd name="connsiteY44" fmla="*/ 3473475 h 3694471"/>
              <a:gd name="connsiteX45" fmla="*/ 5978320 w 8008374"/>
              <a:gd name="connsiteY45" fmla="*/ 3652146 h 3694471"/>
              <a:gd name="connsiteX46" fmla="*/ 6120580 w 8008374"/>
              <a:gd name="connsiteY46" fmla="*/ 3694471 h 3694471"/>
              <a:gd name="connsiteX47" fmla="*/ 6297791 w 8008374"/>
              <a:gd name="connsiteY47" fmla="*/ 3515108 h 3694471"/>
              <a:gd name="connsiteX48" fmla="*/ 6761905 w 8008374"/>
              <a:gd name="connsiteY48" fmla="*/ 2898058 h 3694471"/>
              <a:gd name="connsiteX49" fmla="*/ 7167486 w 8008374"/>
              <a:gd name="connsiteY49" fmla="*/ 2330015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99759 w 8008374"/>
              <a:gd name="connsiteY53" fmla="*/ 1276964 h 3694471"/>
              <a:gd name="connsiteX54" fmla="*/ 7708183 w 8008374"/>
              <a:gd name="connsiteY54" fmla="*/ 1120877 h 3694471"/>
              <a:gd name="connsiteX55" fmla="*/ 7611858 w 8008374"/>
              <a:gd name="connsiteY55" fmla="*/ 978617 h 3694471"/>
              <a:gd name="connsiteX56" fmla="*/ 7521677 w 8008374"/>
              <a:gd name="connsiteY56" fmla="*/ 881600 h 3694471"/>
              <a:gd name="connsiteX57" fmla="*/ 7477662 w 8008374"/>
              <a:gd name="connsiteY57" fmla="*/ 825678 h 3694471"/>
              <a:gd name="connsiteX58" fmla="*/ 7421742 w 8008374"/>
              <a:gd name="connsiteY58" fmla="*/ 766916 h 3694471"/>
              <a:gd name="connsiteX59" fmla="*/ 6950638 w 8008374"/>
              <a:gd name="connsiteY59" fmla="*/ 600920 h 3694471"/>
              <a:gd name="connsiteX60" fmla="*/ 6624023 w 8008374"/>
              <a:gd name="connsiteY60" fmla="*/ 466648 h 3694471"/>
              <a:gd name="connsiteX61" fmla="*/ 6268064 w 8008374"/>
              <a:gd name="connsiteY61" fmla="*/ 309716 h 3694471"/>
              <a:gd name="connsiteX62" fmla="*/ 5833217 w 8008374"/>
              <a:gd name="connsiteY62" fmla="*/ 103008 h 3694471"/>
              <a:gd name="connsiteX63" fmla="*/ 5515896 w 8008374"/>
              <a:gd name="connsiteY63" fmla="*/ 48777 h 3694471"/>
              <a:gd name="connsiteX64" fmla="*/ 5237828 w 8008374"/>
              <a:gd name="connsiteY64" fmla="*/ 107770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68260 w 8008374"/>
              <a:gd name="connsiteY68" fmla="*/ 61605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620594 w 8008374"/>
              <a:gd name="connsiteY44" fmla="*/ 3473475 h 3694471"/>
              <a:gd name="connsiteX45" fmla="*/ 5978320 w 8008374"/>
              <a:gd name="connsiteY45" fmla="*/ 3652146 h 3694471"/>
              <a:gd name="connsiteX46" fmla="*/ 6120580 w 8008374"/>
              <a:gd name="connsiteY46" fmla="*/ 3694471 h 3694471"/>
              <a:gd name="connsiteX47" fmla="*/ 6297791 w 8008374"/>
              <a:gd name="connsiteY47" fmla="*/ 3515108 h 3694471"/>
              <a:gd name="connsiteX48" fmla="*/ 6761905 w 8008374"/>
              <a:gd name="connsiteY48" fmla="*/ 2898058 h 3694471"/>
              <a:gd name="connsiteX49" fmla="*/ 7167486 w 8008374"/>
              <a:gd name="connsiteY49" fmla="*/ 2330015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99759 w 8008374"/>
              <a:gd name="connsiteY53" fmla="*/ 1276964 h 3694471"/>
              <a:gd name="connsiteX54" fmla="*/ 7708183 w 8008374"/>
              <a:gd name="connsiteY54" fmla="*/ 1120877 h 3694471"/>
              <a:gd name="connsiteX55" fmla="*/ 7611858 w 8008374"/>
              <a:gd name="connsiteY55" fmla="*/ 978617 h 3694471"/>
              <a:gd name="connsiteX56" fmla="*/ 7521677 w 8008374"/>
              <a:gd name="connsiteY56" fmla="*/ 881600 h 3694471"/>
              <a:gd name="connsiteX57" fmla="*/ 7477662 w 8008374"/>
              <a:gd name="connsiteY57" fmla="*/ 825678 h 3694471"/>
              <a:gd name="connsiteX58" fmla="*/ 7421742 w 8008374"/>
              <a:gd name="connsiteY58" fmla="*/ 766916 h 3694471"/>
              <a:gd name="connsiteX59" fmla="*/ 6950638 w 8008374"/>
              <a:gd name="connsiteY59" fmla="*/ 600920 h 3694471"/>
              <a:gd name="connsiteX60" fmla="*/ 6624023 w 8008374"/>
              <a:gd name="connsiteY60" fmla="*/ 466648 h 3694471"/>
              <a:gd name="connsiteX61" fmla="*/ 6268064 w 8008374"/>
              <a:gd name="connsiteY61" fmla="*/ 309716 h 3694471"/>
              <a:gd name="connsiteX62" fmla="*/ 5833217 w 8008374"/>
              <a:gd name="connsiteY62" fmla="*/ 103008 h 3694471"/>
              <a:gd name="connsiteX63" fmla="*/ 5515896 w 8008374"/>
              <a:gd name="connsiteY63" fmla="*/ 48777 h 3694471"/>
              <a:gd name="connsiteX64" fmla="*/ 5237828 w 8008374"/>
              <a:gd name="connsiteY64" fmla="*/ 107770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68260 w 8008374"/>
              <a:gd name="connsiteY68" fmla="*/ 61605 h 3694471"/>
              <a:gd name="connsiteX69" fmla="*/ 4586748 w 8008374"/>
              <a:gd name="connsiteY69" fmla="*/ 0 h 3694471"/>
              <a:gd name="connsiteX70" fmla="*/ 4129548 w 8008374"/>
              <a:gd name="connsiteY70" fmla="*/ 73742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458 h 3694471"/>
              <a:gd name="connsiteX1" fmla="*/ 1814051 w 8008374"/>
              <a:gd name="connsiteY1" fmla="*/ 707922 h 3694471"/>
              <a:gd name="connsiteX2" fmla="*/ 685800 w 8008374"/>
              <a:gd name="connsiteY2" fmla="*/ 1120877 h 3694471"/>
              <a:gd name="connsiteX3" fmla="*/ 604683 w 8008374"/>
              <a:gd name="connsiteY3" fmla="*/ 1165122 h 3694471"/>
              <a:gd name="connsiteX4" fmla="*/ 508819 w 8008374"/>
              <a:gd name="connsiteY4" fmla="*/ 1179871 h 3694471"/>
              <a:gd name="connsiteX5" fmla="*/ 420329 w 8008374"/>
              <a:gd name="connsiteY5" fmla="*/ 1275735 h 3694471"/>
              <a:gd name="connsiteX6" fmla="*/ 331838 w 8008374"/>
              <a:gd name="connsiteY6" fmla="*/ 1393722 h 3694471"/>
              <a:gd name="connsiteX7" fmla="*/ 117987 w 8008374"/>
              <a:gd name="connsiteY7" fmla="*/ 1415845 h 3694471"/>
              <a:gd name="connsiteX8" fmla="*/ 7374 w 8008374"/>
              <a:gd name="connsiteY8" fmla="*/ 1467464 h 3694471"/>
              <a:gd name="connsiteX9" fmla="*/ 0 w 8008374"/>
              <a:gd name="connsiteY9" fmla="*/ 1578077 h 3694471"/>
              <a:gd name="connsiteX10" fmla="*/ 140109 w 8008374"/>
              <a:gd name="connsiteY10" fmla="*/ 1644445 h 3694471"/>
              <a:gd name="connsiteX11" fmla="*/ 331838 w 8008374"/>
              <a:gd name="connsiteY11" fmla="*/ 1666568 h 3694471"/>
              <a:gd name="connsiteX12" fmla="*/ 781664 w 8008374"/>
              <a:gd name="connsiteY12" fmla="*/ 1651819 h 3694471"/>
              <a:gd name="connsiteX13" fmla="*/ 1201993 w 8008374"/>
              <a:gd name="connsiteY13" fmla="*/ 1651819 h 3694471"/>
              <a:gd name="connsiteX14" fmla="*/ 1828800 w 8008374"/>
              <a:gd name="connsiteY14" fmla="*/ 1755058 h 3694471"/>
              <a:gd name="connsiteX15" fmla="*/ 2241754 w 8008374"/>
              <a:gd name="connsiteY15" fmla="*/ 1917290 h 3694471"/>
              <a:gd name="connsiteX16" fmla="*/ 2774617 w 8008374"/>
              <a:gd name="connsiteY16" fmla="*/ 2162789 h 3694471"/>
              <a:gd name="connsiteX17" fmla="*/ 2868100 w 8008374"/>
              <a:gd name="connsiteY17" fmla="*/ 2169165 h 3694471"/>
              <a:gd name="connsiteX18" fmla="*/ 3062825 w 8008374"/>
              <a:gd name="connsiteY18" fmla="*/ 2028364 h 3694471"/>
              <a:gd name="connsiteX19" fmla="*/ 3190183 w 8008374"/>
              <a:gd name="connsiteY19" fmla="*/ 2106330 h 3694471"/>
              <a:gd name="connsiteX20" fmla="*/ 3199708 w 8008374"/>
              <a:gd name="connsiteY20" fmla="*/ 2307891 h 3694471"/>
              <a:gd name="connsiteX21" fmla="*/ 3362632 w 8008374"/>
              <a:gd name="connsiteY21" fmla="*/ 2588342 h 3694471"/>
              <a:gd name="connsiteX22" fmla="*/ 3431150 w 8008374"/>
              <a:gd name="connsiteY22" fmla="*/ 2772927 h 3694471"/>
              <a:gd name="connsiteX23" fmla="*/ 3644542 w 8008374"/>
              <a:gd name="connsiteY23" fmla="*/ 2989160 h 3694471"/>
              <a:gd name="connsiteX24" fmla="*/ 3915696 w 8008374"/>
              <a:gd name="connsiteY24" fmla="*/ 3141406 h 3694471"/>
              <a:gd name="connsiteX25" fmla="*/ 4234707 w 8008374"/>
              <a:gd name="connsiteY25" fmla="*/ 3308169 h 3694471"/>
              <a:gd name="connsiteX26" fmla="*/ 4545115 w 8008374"/>
              <a:gd name="connsiteY26" fmla="*/ 3391669 h 3694471"/>
              <a:gd name="connsiteX27" fmla="*/ 4726858 w 8008374"/>
              <a:gd name="connsiteY27" fmla="*/ 3382143 h 3694471"/>
              <a:gd name="connsiteX28" fmla="*/ 4749210 w 8008374"/>
              <a:gd name="connsiteY28" fmla="*/ 3305789 h 3694471"/>
              <a:gd name="connsiteX29" fmla="*/ 4572000 w 8008374"/>
              <a:gd name="connsiteY29" fmla="*/ 3311013 h 3694471"/>
              <a:gd name="connsiteX30" fmla="*/ 4450940 w 8008374"/>
              <a:gd name="connsiteY30" fmla="*/ 3271531 h 3694471"/>
              <a:gd name="connsiteX31" fmla="*/ 4462616 w 8008374"/>
              <a:gd name="connsiteY31" fmla="*/ 3173054 h 3694471"/>
              <a:gd name="connsiteX32" fmla="*/ 4210664 w 8008374"/>
              <a:gd name="connsiteY32" fmla="*/ 3097161 h 3694471"/>
              <a:gd name="connsiteX33" fmla="*/ 4050814 w 8008374"/>
              <a:gd name="connsiteY33" fmla="*/ 3054606 h 3694471"/>
              <a:gd name="connsiteX34" fmla="*/ 3945193 w 8008374"/>
              <a:gd name="connsiteY34" fmla="*/ 3001297 h 3694471"/>
              <a:gd name="connsiteX35" fmla="*/ 3716593 w 8008374"/>
              <a:gd name="connsiteY35" fmla="*/ 2912806 h 3694471"/>
              <a:gd name="connsiteX36" fmla="*/ 3554361 w 8008374"/>
              <a:gd name="connsiteY36" fmla="*/ 2794819 h 3694471"/>
              <a:gd name="connsiteX37" fmla="*/ 3414251 w 8008374"/>
              <a:gd name="connsiteY37" fmla="*/ 2551471 h 3694471"/>
              <a:gd name="connsiteX38" fmla="*/ 3391667 w 8008374"/>
              <a:gd name="connsiteY38" fmla="*/ 2313116 h 3694471"/>
              <a:gd name="connsiteX39" fmla="*/ 3404266 w 8008374"/>
              <a:gd name="connsiteY39" fmla="*/ 2185834 h 3694471"/>
              <a:gd name="connsiteX40" fmla="*/ 3672348 w 8008374"/>
              <a:gd name="connsiteY40" fmla="*/ 2315497 h 3694471"/>
              <a:gd name="connsiteX41" fmla="*/ 4063180 w 8008374"/>
              <a:gd name="connsiteY41" fmla="*/ 2551471 h 3694471"/>
              <a:gd name="connsiteX42" fmla="*/ 4505632 w 8008374"/>
              <a:gd name="connsiteY42" fmla="*/ 2787445 h 3694471"/>
              <a:gd name="connsiteX43" fmla="*/ 4925961 w 8008374"/>
              <a:gd name="connsiteY43" fmla="*/ 3045542 h 3694471"/>
              <a:gd name="connsiteX44" fmla="*/ 5620594 w 8008374"/>
              <a:gd name="connsiteY44" fmla="*/ 3473475 h 3694471"/>
              <a:gd name="connsiteX45" fmla="*/ 5978320 w 8008374"/>
              <a:gd name="connsiteY45" fmla="*/ 3652146 h 3694471"/>
              <a:gd name="connsiteX46" fmla="*/ 6120580 w 8008374"/>
              <a:gd name="connsiteY46" fmla="*/ 3694471 h 3694471"/>
              <a:gd name="connsiteX47" fmla="*/ 6297791 w 8008374"/>
              <a:gd name="connsiteY47" fmla="*/ 3515108 h 3694471"/>
              <a:gd name="connsiteX48" fmla="*/ 6761905 w 8008374"/>
              <a:gd name="connsiteY48" fmla="*/ 2898058 h 3694471"/>
              <a:gd name="connsiteX49" fmla="*/ 7167486 w 8008374"/>
              <a:gd name="connsiteY49" fmla="*/ 2330015 h 3694471"/>
              <a:gd name="connsiteX50" fmla="*/ 7470058 w 8008374"/>
              <a:gd name="connsiteY50" fmla="*/ 1924664 h 3694471"/>
              <a:gd name="connsiteX51" fmla="*/ 7720780 w 8008374"/>
              <a:gd name="connsiteY51" fmla="*/ 1607574 h 3694471"/>
              <a:gd name="connsiteX52" fmla="*/ 8008374 w 8008374"/>
              <a:gd name="connsiteY52" fmla="*/ 1305232 h 3694471"/>
              <a:gd name="connsiteX53" fmla="*/ 7899759 w 8008374"/>
              <a:gd name="connsiteY53" fmla="*/ 1276964 h 3694471"/>
              <a:gd name="connsiteX54" fmla="*/ 7708183 w 8008374"/>
              <a:gd name="connsiteY54" fmla="*/ 1120877 h 3694471"/>
              <a:gd name="connsiteX55" fmla="*/ 7611858 w 8008374"/>
              <a:gd name="connsiteY55" fmla="*/ 978617 h 3694471"/>
              <a:gd name="connsiteX56" fmla="*/ 7521677 w 8008374"/>
              <a:gd name="connsiteY56" fmla="*/ 881600 h 3694471"/>
              <a:gd name="connsiteX57" fmla="*/ 7477662 w 8008374"/>
              <a:gd name="connsiteY57" fmla="*/ 825678 h 3694471"/>
              <a:gd name="connsiteX58" fmla="*/ 7421742 w 8008374"/>
              <a:gd name="connsiteY58" fmla="*/ 766916 h 3694471"/>
              <a:gd name="connsiteX59" fmla="*/ 6950638 w 8008374"/>
              <a:gd name="connsiteY59" fmla="*/ 600920 h 3694471"/>
              <a:gd name="connsiteX60" fmla="*/ 6624023 w 8008374"/>
              <a:gd name="connsiteY60" fmla="*/ 466648 h 3694471"/>
              <a:gd name="connsiteX61" fmla="*/ 6268064 w 8008374"/>
              <a:gd name="connsiteY61" fmla="*/ 309716 h 3694471"/>
              <a:gd name="connsiteX62" fmla="*/ 5833217 w 8008374"/>
              <a:gd name="connsiteY62" fmla="*/ 103008 h 3694471"/>
              <a:gd name="connsiteX63" fmla="*/ 5515896 w 8008374"/>
              <a:gd name="connsiteY63" fmla="*/ 48777 h 3694471"/>
              <a:gd name="connsiteX64" fmla="*/ 5237828 w 8008374"/>
              <a:gd name="connsiteY64" fmla="*/ 107770 h 3694471"/>
              <a:gd name="connsiteX65" fmla="*/ 5058696 w 8008374"/>
              <a:gd name="connsiteY65" fmla="*/ 243348 h 3694471"/>
              <a:gd name="connsiteX66" fmla="*/ 4984954 w 8008374"/>
              <a:gd name="connsiteY66" fmla="*/ 294968 h 3694471"/>
              <a:gd name="connsiteX67" fmla="*/ 4881716 w 8008374"/>
              <a:gd name="connsiteY67" fmla="*/ 162232 h 3694471"/>
              <a:gd name="connsiteX68" fmla="*/ 4768260 w 8008374"/>
              <a:gd name="connsiteY68" fmla="*/ 61605 h 3694471"/>
              <a:gd name="connsiteX69" fmla="*/ 4586748 w 8008374"/>
              <a:gd name="connsiteY69" fmla="*/ 0 h 3694471"/>
              <a:gd name="connsiteX70" fmla="*/ 4139073 w 8008374"/>
              <a:gd name="connsiteY70" fmla="*/ 90410 h 3694471"/>
              <a:gd name="connsiteX71" fmla="*/ 3642851 w 8008374"/>
              <a:gd name="connsiteY71" fmla="*/ 228600 h 3694471"/>
              <a:gd name="connsiteX72" fmla="*/ 3222522 w 8008374"/>
              <a:gd name="connsiteY72" fmla="*/ 317090 h 3694471"/>
              <a:gd name="connsiteX73" fmla="*/ 3067664 w 8008374"/>
              <a:gd name="connsiteY73" fmla="*/ 346587 h 3694471"/>
              <a:gd name="connsiteX74" fmla="*/ 2839064 w 8008374"/>
              <a:gd name="connsiteY74" fmla="*/ 353961 h 3694471"/>
              <a:gd name="connsiteX75" fmla="*/ 2750574 w 8008374"/>
              <a:gd name="connsiteY75" fmla="*/ 383458 h 3694471"/>
              <a:gd name="connsiteX0" fmla="*/ 2750574 w 8008374"/>
              <a:gd name="connsiteY0" fmla="*/ 383929 h 3694942"/>
              <a:gd name="connsiteX1" fmla="*/ 1814051 w 8008374"/>
              <a:gd name="connsiteY1" fmla="*/ 708393 h 3694942"/>
              <a:gd name="connsiteX2" fmla="*/ 685800 w 8008374"/>
              <a:gd name="connsiteY2" fmla="*/ 1121348 h 3694942"/>
              <a:gd name="connsiteX3" fmla="*/ 604683 w 8008374"/>
              <a:gd name="connsiteY3" fmla="*/ 1165593 h 3694942"/>
              <a:gd name="connsiteX4" fmla="*/ 508819 w 8008374"/>
              <a:gd name="connsiteY4" fmla="*/ 1180342 h 3694942"/>
              <a:gd name="connsiteX5" fmla="*/ 420329 w 8008374"/>
              <a:gd name="connsiteY5" fmla="*/ 1276206 h 3694942"/>
              <a:gd name="connsiteX6" fmla="*/ 331838 w 8008374"/>
              <a:gd name="connsiteY6" fmla="*/ 1394193 h 3694942"/>
              <a:gd name="connsiteX7" fmla="*/ 117987 w 8008374"/>
              <a:gd name="connsiteY7" fmla="*/ 1416316 h 3694942"/>
              <a:gd name="connsiteX8" fmla="*/ 7374 w 8008374"/>
              <a:gd name="connsiteY8" fmla="*/ 1467935 h 3694942"/>
              <a:gd name="connsiteX9" fmla="*/ 0 w 8008374"/>
              <a:gd name="connsiteY9" fmla="*/ 1578548 h 3694942"/>
              <a:gd name="connsiteX10" fmla="*/ 140109 w 8008374"/>
              <a:gd name="connsiteY10" fmla="*/ 1644916 h 3694942"/>
              <a:gd name="connsiteX11" fmla="*/ 331838 w 8008374"/>
              <a:gd name="connsiteY11" fmla="*/ 1667039 h 3694942"/>
              <a:gd name="connsiteX12" fmla="*/ 781664 w 8008374"/>
              <a:gd name="connsiteY12" fmla="*/ 1652290 h 3694942"/>
              <a:gd name="connsiteX13" fmla="*/ 1201993 w 8008374"/>
              <a:gd name="connsiteY13" fmla="*/ 1652290 h 3694942"/>
              <a:gd name="connsiteX14" fmla="*/ 1828800 w 8008374"/>
              <a:gd name="connsiteY14" fmla="*/ 1755529 h 3694942"/>
              <a:gd name="connsiteX15" fmla="*/ 2241754 w 8008374"/>
              <a:gd name="connsiteY15" fmla="*/ 1917761 h 3694942"/>
              <a:gd name="connsiteX16" fmla="*/ 2774617 w 8008374"/>
              <a:gd name="connsiteY16" fmla="*/ 2163260 h 3694942"/>
              <a:gd name="connsiteX17" fmla="*/ 2868100 w 8008374"/>
              <a:gd name="connsiteY17" fmla="*/ 2169636 h 3694942"/>
              <a:gd name="connsiteX18" fmla="*/ 3062825 w 8008374"/>
              <a:gd name="connsiteY18" fmla="*/ 2028835 h 3694942"/>
              <a:gd name="connsiteX19" fmla="*/ 3190183 w 8008374"/>
              <a:gd name="connsiteY19" fmla="*/ 2106801 h 3694942"/>
              <a:gd name="connsiteX20" fmla="*/ 3199708 w 8008374"/>
              <a:gd name="connsiteY20" fmla="*/ 2308362 h 3694942"/>
              <a:gd name="connsiteX21" fmla="*/ 3362632 w 8008374"/>
              <a:gd name="connsiteY21" fmla="*/ 2588813 h 3694942"/>
              <a:gd name="connsiteX22" fmla="*/ 3431150 w 8008374"/>
              <a:gd name="connsiteY22" fmla="*/ 2773398 h 3694942"/>
              <a:gd name="connsiteX23" fmla="*/ 3644542 w 8008374"/>
              <a:gd name="connsiteY23" fmla="*/ 2989631 h 3694942"/>
              <a:gd name="connsiteX24" fmla="*/ 3915696 w 8008374"/>
              <a:gd name="connsiteY24" fmla="*/ 3141877 h 3694942"/>
              <a:gd name="connsiteX25" fmla="*/ 4234707 w 8008374"/>
              <a:gd name="connsiteY25" fmla="*/ 3308640 h 3694942"/>
              <a:gd name="connsiteX26" fmla="*/ 4545115 w 8008374"/>
              <a:gd name="connsiteY26" fmla="*/ 3392140 h 3694942"/>
              <a:gd name="connsiteX27" fmla="*/ 4726858 w 8008374"/>
              <a:gd name="connsiteY27" fmla="*/ 3382614 h 3694942"/>
              <a:gd name="connsiteX28" fmla="*/ 4749210 w 8008374"/>
              <a:gd name="connsiteY28" fmla="*/ 3306260 h 3694942"/>
              <a:gd name="connsiteX29" fmla="*/ 4572000 w 8008374"/>
              <a:gd name="connsiteY29" fmla="*/ 3311484 h 3694942"/>
              <a:gd name="connsiteX30" fmla="*/ 4450940 w 8008374"/>
              <a:gd name="connsiteY30" fmla="*/ 3272002 h 3694942"/>
              <a:gd name="connsiteX31" fmla="*/ 4462616 w 8008374"/>
              <a:gd name="connsiteY31" fmla="*/ 3173525 h 3694942"/>
              <a:gd name="connsiteX32" fmla="*/ 4210664 w 8008374"/>
              <a:gd name="connsiteY32" fmla="*/ 3097632 h 3694942"/>
              <a:gd name="connsiteX33" fmla="*/ 4050814 w 8008374"/>
              <a:gd name="connsiteY33" fmla="*/ 3055077 h 3694942"/>
              <a:gd name="connsiteX34" fmla="*/ 3945193 w 8008374"/>
              <a:gd name="connsiteY34" fmla="*/ 3001768 h 3694942"/>
              <a:gd name="connsiteX35" fmla="*/ 3716593 w 8008374"/>
              <a:gd name="connsiteY35" fmla="*/ 2913277 h 3694942"/>
              <a:gd name="connsiteX36" fmla="*/ 3554361 w 8008374"/>
              <a:gd name="connsiteY36" fmla="*/ 2795290 h 3694942"/>
              <a:gd name="connsiteX37" fmla="*/ 3414251 w 8008374"/>
              <a:gd name="connsiteY37" fmla="*/ 2551942 h 3694942"/>
              <a:gd name="connsiteX38" fmla="*/ 3391667 w 8008374"/>
              <a:gd name="connsiteY38" fmla="*/ 2313587 h 3694942"/>
              <a:gd name="connsiteX39" fmla="*/ 3404266 w 8008374"/>
              <a:gd name="connsiteY39" fmla="*/ 2186305 h 3694942"/>
              <a:gd name="connsiteX40" fmla="*/ 3672348 w 8008374"/>
              <a:gd name="connsiteY40" fmla="*/ 2315968 h 3694942"/>
              <a:gd name="connsiteX41" fmla="*/ 4063180 w 8008374"/>
              <a:gd name="connsiteY41" fmla="*/ 2551942 h 3694942"/>
              <a:gd name="connsiteX42" fmla="*/ 4505632 w 8008374"/>
              <a:gd name="connsiteY42" fmla="*/ 2787916 h 3694942"/>
              <a:gd name="connsiteX43" fmla="*/ 4925961 w 8008374"/>
              <a:gd name="connsiteY43" fmla="*/ 3046013 h 3694942"/>
              <a:gd name="connsiteX44" fmla="*/ 5620594 w 8008374"/>
              <a:gd name="connsiteY44" fmla="*/ 3473946 h 3694942"/>
              <a:gd name="connsiteX45" fmla="*/ 5978320 w 8008374"/>
              <a:gd name="connsiteY45" fmla="*/ 3652617 h 3694942"/>
              <a:gd name="connsiteX46" fmla="*/ 6120580 w 8008374"/>
              <a:gd name="connsiteY46" fmla="*/ 3694942 h 3694942"/>
              <a:gd name="connsiteX47" fmla="*/ 6297791 w 8008374"/>
              <a:gd name="connsiteY47" fmla="*/ 3515579 h 3694942"/>
              <a:gd name="connsiteX48" fmla="*/ 6761905 w 8008374"/>
              <a:gd name="connsiteY48" fmla="*/ 2898529 h 3694942"/>
              <a:gd name="connsiteX49" fmla="*/ 7167486 w 8008374"/>
              <a:gd name="connsiteY49" fmla="*/ 2330486 h 3694942"/>
              <a:gd name="connsiteX50" fmla="*/ 7470058 w 8008374"/>
              <a:gd name="connsiteY50" fmla="*/ 1925135 h 3694942"/>
              <a:gd name="connsiteX51" fmla="*/ 7720780 w 8008374"/>
              <a:gd name="connsiteY51" fmla="*/ 1608045 h 3694942"/>
              <a:gd name="connsiteX52" fmla="*/ 8008374 w 8008374"/>
              <a:gd name="connsiteY52" fmla="*/ 1305703 h 3694942"/>
              <a:gd name="connsiteX53" fmla="*/ 7899759 w 8008374"/>
              <a:gd name="connsiteY53" fmla="*/ 1277435 h 3694942"/>
              <a:gd name="connsiteX54" fmla="*/ 7708183 w 8008374"/>
              <a:gd name="connsiteY54" fmla="*/ 1121348 h 3694942"/>
              <a:gd name="connsiteX55" fmla="*/ 7611858 w 8008374"/>
              <a:gd name="connsiteY55" fmla="*/ 979088 h 3694942"/>
              <a:gd name="connsiteX56" fmla="*/ 7521677 w 8008374"/>
              <a:gd name="connsiteY56" fmla="*/ 882071 h 3694942"/>
              <a:gd name="connsiteX57" fmla="*/ 7477662 w 8008374"/>
              <a:gd name="connsiteY57" fmla="*/ 826149 h 3694942"/>
              <a:gd name="connsiteX58" fmla="*/ 7421742 w 8008374"/>
              <a:gd name="connsiteY58" fmla="*/ 767387 h 3694942"/>
              <a:gd name="connsiteX59" fmla="*/ 6950638 w 8008374"/>
              <a:gd name="connsiteY59" fmla="*/ 601391 h 3694942"/>
              <a:gd name="connsiteX60" fmla="*/ 6624023 w 8008374"/>
              <a:gd name="connsiteY60" fmla="*/ 467119 h 3694942"/>
              <a:gd name="connsiteX61" fmla="*/ 6268064 w 8008374"/>
              <a:gd name="connsiteY61" fmla="*/ 310187 h 3694942"/>
              <a:gd name="connsiteX62" fmla="*/ 5833217 w 8008374"/>
              <a:gd name="connsiteY62" fmla="*/ 103479 h 3694942"/>
              <a:gd name="connsiteX63" fmla="*/ 5515896 w 8008374"/>
              <a:gd name="connsiteY63" fmla="*/ 49248 h 3694942"/>
              <a:gd name="connsiteX64" fmla="*/ 5237828 w 8008374"/>
              <a:gd name="connsiteY64" fmla="*/ 108241 h 3694942"/>
              <a:gd name="connsiteX65" fmla="*/ 5058696 w 8008374"/>
              <a:gd name="connsiteY65" fmla="*/ 243819 h 3694942"/>
              <a:gd name="connsiteX66" fmla="*/ 4984954 w 8008374"/>
              <a:gd name="connsiteY66" fmla="*/ 295439 h 3694942"/>
              <a:gd name="connsiteX67" fmla="*/ 4881716 w 8008374"/>
              <a:gd name="connsiteY67" fmla="*/ 162703 h 3694942"/>
              <a:gd name="connsiteX68" fmla="*/ 4768260 w 8008374"/>
              <a:gd name="connsiteY68" fmla="*/ 62076 h 3694942"/>
              <a:gd name="connsiteX69" fmla="*/ 4586748 w 8008374"/>
              <a:gd name="connsiteY69" fmla="*/ 471 h 3694942"/>
              <a:gd name="connsiteX70" fmla="*/ 4139073 w 8008374"/>
              <a:gd name="connsiteY70" fmla="*/ 90881 h 3694942"/>
              <a:gd name="connsiteX71" fmla="*/ 3642851 w 8008374"/>
              <a:gd name="connsiteY71" fmla="*/ 229071 h 3694942"/>
              <a:gd name="connsiteX72" fmla="*/ 3222522 w 8008374"/>
              <a:gd name="connsiteY72" fmla="*/ 317561 h 3694942"/>
              <a:gd name="connsiteX73" fmla="*/ 3067664 w 8008374"/>
              <a:gd name="connsiteY73" fmla="*/ 347058 h 3694942"/>
              <a:gd name="connsiteX74" fmla="*/ 2839064 w 8008374"/>
              <a:gd name="connsiteY74" fmla="*/ 354432 h 3694942"/>
              <a:gd name="connsiteX75" fmla="*/ 2750574 w 8008374"/>
              <a:gd name="connsiteY75" fmla="*/ 383929 h 3694942"/>
              <a:gd name="connsiteX0" fmla="*/ 2750574 w 8008374"/>
              <a:gd name="connsiteY0" fmla="*/ 381571 h 3692584"/>
              <a:gd name="connsiteX1" fmla="*/ 1814051 w 8008374"/>
              <a:gd name="connsiteY1" fmla="*/ 706035 h 3692584"/>
              <a:gd name="connsiteX2" fmla="*/ 685800 w 8008374"/>
              <a:gd name="connsiteY2" fmla="*/ 1118990 h 3692584"/>
              <a:gd name="connsiteX3" fmla="*/ 604683 w 8008374"/>
              <a:gd name="connsiteY3" fmla="*/ 1163235 h 3692584"/>
              <a:gd name="connsiteX4" fmla="*/ 508819 w 8008374"/>
              <a:gd name="connsiteY4" fmla="*/ 1177984 h 3692584"/>
              <a:gd name="connsiteX5" fmla="*/ 420329 w 8008374"/>
              <a:gd name="connsiteY5" fmla="*/ 1273848 h 3692584"/>
              <a:gd name="connsiteX6" fmla="*/ 331838 w 8008374"/>
              <a:gd name="connsiteY6" fmla="*/ 1391835 h 3692584"/>
              <a:gd name="connsiteX7" fmla="*/ 117987 w 8008374"/>
              <a:gd name="connsiteY7" fmla="*/ 1413958 h 3692584"/>
              <a:gd name="connsiteX8" fmla="*/ 7374 w 8008374"/>
              <a:gd name="connsiteY8" fmla="*/ 1465577 h 3692584"/>
              <a:gd name="connsiteX9" fmla="*/ 0 w 8008374"/>
              <a:gd name="connsiteY9" fmla="*/ 1576190 h 3692584"/>
              <a:gd name="connsiteX10" fmla="*/ 140109 w 8008374"/>
              <a:gd name="connsiteY10" fmla="*/ 1642558 h 3692584"/>
              <a:gd name="connsiteX11" fmla="*/ 331838 w 8008374"/>
              <a:gd name="connsiteY11" fmla="*/ 1664681 h 3692584"/>
              <a:gd name="connsiteX12" fmla="*/ 781664 w 8008374"/>
              <a:gd name="connsiteY12" fmla="*/ 1649932 h 3692584"/>
              <a:gd name="connsiteX13" fmla="*/ 1201993 w 8008374"/>
              <a:gd name="connsiteY13" fmla="*/ 1649932 h 3692584"/>
              <a:gd name="connsiteX14" fmla="*/ 1828800 w 8008374"/>
              <a:gd name="connsiteY14" fmla="*/ 1753171 h 3692584"/>
              <a:gd name="connsiteX15" fmla="*/ 2241754 w 8008374"/>
              <a:gd name="connsiteY15" fmla="*/ 1915403 h 3692584"/>
              <a:gd name="connsiteX16" fmla="*/ 2774617 w 8008374"/>
              <a:gd name="connsiteY16" fmla="*/ 2160902 h 3692584"/>
              <a:gd name="connsiteX17" fmla="*/ 2868100 w 8008374"/>
              <a:gd name="connsiteY17" fmla="*/ 2167278 h 3692584"/>
              <a:gd name="connsiteX18" fmla="*/ 3062825 w 8008374"/>
              <a:gd name="connsiteY18" fmla="*/ 2026477 h 3692584"/>
              <a:gd name="connsiteX19" fmla="*/ 3190183 w 8008374"/>
              <a:gd name="connsiteY19" fmla="*/ 2104443 h 3692584"/>
              <a:gd name="connsiteX20" fmla="*/ 3199708 w 8008374"/>
              <a:gd name="connsiteY20" fmla="*/ 2306004 h 3692584"/>
              <a:gd name="connsiteX21" fmla="*/ 3362632 w 8008374"/>
              <a:gd name="connsiteY21" fmla="*/ 2586455 h 3692584"/>
              <a:gd name="connsiteX22" fmla="*/ 3431150 w 8008374"/>
              <a:gd name="connsiteY22" fmla="*/ 2771040 h 3692584"/>
              <a:gd name="connsiteX23" fmla="*/ 3644542 w 8008374"/>
              <a:gd name="connsiteY23" fmla="*/ 2987273 h 3692584"/>
              <a:gd name="connsiteX24" fmla="*/ 3915696 w 8008374"/>
              <a:gd name="connsiteY24" fmla="*/ 3139519 h 3692584"/>
              <a:gd name="connsiteX25" fmla="*/ 4234707 w 8008374"/>
              <a:gd name="connsiteY25" fmla="*/ 3306282 h 3692584"/>
              <a:gd name="connsiteX26" fmla="*/ 4545115 w 8008374"/>
              <a:gd name="connsiteY26" fmla="*/ 3389782 h 3692584"/>
              <a:gd name="connsiteX27" fmla="*/ 4726858 w 8008374"/>
              <a:gd name="connsiteY27" fmla="*/ 3380256 h 3692584"/>
              <a:gd name="connsiteX28" fmla="*/ 4749210 w 8008374"/>
              <a:gd name="connsiteY28" fmla="*/ 3303902 h 3692584"/>
              <a:gd name="connsiteX29" fmla="*/ 4572000 w 8008374"/>
              <a:gd name="connsiteY29" fmla="*/ 3309126 h 3692584"/>
              <a:gd name="connsiteX30" fmla="*/ 4450940 w 8008374"/>
              <a:gd name="connsiteY30" fmla="*/ 3269644 h 3692584"/>
              <a:gd name="connsiteX31" fmla="*/ 4462616 w 8008374"/>
              <a:gd name="connsiteY31" fmla="*/ 3171167 h 3692584"/>
              <a:gd name="connsiteX32" fmla="*/ 4210664 w 8008374"/>
              <a:gd name="connsiteY32" fmla="*/ 3095274 h 3692584"/>
              <a:gd name="connsiteX33" fmla="*/ 4050814 w 8008374"/>
              <a:gd name="connsiteY33" fmla="*/ 3052719 h 3692584"/>
              <a:gd name="connsiteX34" fmla="*/ 3945193 w 8008374"/>
              <a:gd name="connsiteY34" fmla="*/ 2999410 h 3692584"/>
              <a:gd name="connsiteX35" fmla="*/ 3716593 w 8008374"/>
              <a:gd name="connsiteY35" fmla="*/ 2910919 h 3692584"/>
              <a:gd name="connsiteX36" fmla="*/ 3554361 w 8008374"/>
              <a:gd name="connsiteY36" fmla="*/ 2792932 h 3692584"/>
              <a:gd name="connsiteX37" fmla="*/ 3414251 w 8008374"/>
              <a:gd name="connsiteY37" fmla="*/ 2549584 h 3692584"/>
              <a:gd name="connsiteX38" fmla="*/ 3391667 w 8008374"/>
              <a:gd name="connsiteY38" fmla="*/ 2311229 h 3692584"/>
              <a:gd name="connsiteX39" fmla="*/ 3404266 w 8008374"/>
              <a:gd name="connsiteY39" fmla="*/ 2183947 h 3692584"/>
              <a:gd name="connsiteX40" fmla="*/ 3672348 w 8008374"/>
              <a:gd name="connsiteY40" fmla="*/ 2313610 h 3692584"/>
              <a:gd name="connsiteX41" fmla="*/ 4063180 w 8008374"/>
              <a:gd name="connsiteY41" fmla="*/ 2549584 h 3692584"/>
              <a:gd name="connsiteX42" fmla="*/ 4505632 w 8008374"/>
              <a:gd name="connsiteY42" fmla="*/ 2785558 h 3692584"/>
              <a:gd name="connsiteX43" fmla="*/ 4925961 w 8008374"/>
              <a:gd name="connsiteY43" fmla="*/ 3043655 h 3692584"/>
              <a:gd name="connsiteX44" fmla="*/ 5620594 w 8008374"/>
              <a:gd name="connsiteY44" fmla="*/ 3471588 h 3692584"/>
              <a:gd name="connsiteX45" fmla="*/ 5978320 w 8008374"/>
              <a:gd name="connsiteY45" fmla="*/ 3650259 h 3692584"/>
              <a:gd name="connsiteX46" fmla="*/ 6120580 w 8008374"/>
              <a:gd name="connsiteY46" fmla="*/ 3692584 h 3692584"/>
              <a:gd name="connsiteX47" fmla="*/ 6297791 w 8008374"/>
              <a:gd name="connsiteY47" fmla="*/ 3513221 h 3692584"/>
              <a:gd name="connsiteX48" fmla="*/ 6761905 w 8008374"/>
              <a:gd name="connsiteY48" fmla="*/ 2896171 h 3692584"/>
              <a:gd name="connsiteX49" fmla="*/ 7167486 w 8008374"/>
              <a:gd name="connsiteY49" fmla="*/ 2328128 h 3692584"/>
              <a:gd name="connsiteX50" fmla="*/ 7470058 w 8008374"/>
              <a:gd name="connsiteY50" fmla="*/ 1922777 h 3692584"/>
              <a:gd name="connsiteX51" fmla="*/ 7720780 w 8008374"/>
              <a:gd name="connsiteY51" fmla="*/ 1605687 h 3692584"/>
              <a:gd name="connsiteX52" fmla="*/ 8008374 w 8008374"/>
              <a:gd name="connsiteY52" fmla="*/ 1303345 h 3692584"/>
              <a:gd name="connsiteX53" fmla="*/ 7899759 w 8008374"/>
              <a:gd name="connsiteY53" fmla="*/ 1275077 h 3692584"/>
              <a:gd name="connsiteX54" fmla="*/ 7708183 w 8008374"/>
              <a:gd name="connsiteY54" fmla="*/ 1118990 h 3692584"/>
              <a:gd name="connsiteX55" fmla="*/ 7611858 w 8008374"/>
              <a:gd name="connsiteY55" fmla="*/ 976730 h 3692584"/>
              <a:gd name="connsiteX56" fmla="*/ 7521677 w 8008374"/>
              <a:gd name="connsiteY56" fmla="*/ 879713 h 3692584"/>
              <a:gd name="connsiteX57" fmla="*/ 7477662 w 8008374"/>
              <a:gd name="connsiteY57" fmla="*/ 823791 h 3692584"/>
              <a:gd name="connsiteX58" fmla="*/ 7421742 w 8008374"/>
              <a:gd name="connsiteY58" fmla="*/ 765029 h 3692584"/>
              <a:gd name="connsiteX59" fmla="*/ 6950638 w 8008374"/>
              <a:gd name="connsiteY59" fmla="*/ 599033 h 3692584"/>
              <a:gd name="connsiteX60" fmla="*/ 6624023 w 8008374"/>
              <a:gd name="connsiteY60" fmla="*/ 464761 h 3692584"/>
              <a:gd name="connsiteX61" fmla="*/ 6268064 w 8008374"/>
              <a:gd name="connsiteY61" fmla="*/ 307829 h 3692584"/>
              <a:gd name="connsiteX62" fmla="*/ 5833217 w 8008374"/>
              <a:gd name="connsiteY62" fmla="*/ 101121 h 3692584"/>
              <a:gd name="connsiteX63" fmla="*/ 5515896 w 8008374"/>
              <a:gd name="connsiteY63" fmla="*/ 46890 h 3692584"/>
              <a:gd name="connsiteX64" fmla="*/ 5237828 w 8008374"/>
              <a:gd name="connsiteY64" fmla="*/ 105883 h 3692584"/>
              <a:gd name="connsiteX65" fmla="*/ 5058696 w 8008374"/>
              <a:gd name="connsiteY65" fmla="*/ 241461 h 3692584"/>
              <a:gd name="connsiteX66" fmla="*/ 4984954 w 8008374"/>
              <a:gd name="connsiteY66" fmla="*/ 293081 h 3692584"/>
              <a:gd name="connsiteX67" fmla="*/ 4881716 w 8008374"/>
              <a:gd name="connsiteY67" fmla="*/ 160345 h 3692584"/>
              <a:gd name="connsiteX68" fmla="*/ 4768260 w 8008374"/>
              <a:gd name="connsiteY68" fmla="*/ 59718 h 3692584"/>
              <a:gd name="connsiteX69" fmla="*/ 4574842 w 8008374"/>
              <a:gd name="connsiteY69" fmla="*/ 495 h 3692584"/>
              <a:gd name="connsiteX70" fmla="*/ 4139073 w 8008374"/>
              <a:gd name="connsiteY70" fmla="*/ 88523 h 3692584"/>
              <a:gd name="connsiteX71" fmla="*/ 3642851 w 8008374"/>
              <a:gd name="connsiteY71" fmla="*/ 226713 h 3692584"/>
              <a:gd name="connsiteX72" fmla="*/ 3222522 w 8008374"/>
              <a:gd name="connsiteY72" fmla="*/ 315203 h 3692584"/>
              <a:gd name="connsiteX73" fmla="*/ 3067664 w 8008374"/>
              <a:gd name="connsiteY73" fmla="*/ 344700 h 3692584"/>
              <a:gd name="connsiteX74" fmla="*/ 2839064 w 8008374"/>
              <a:gd name="connsiteY74" fmla="*/ 352074 h 3692584"/>
              <a:gd name="connsiteX75" fmla="*/ 2750574 w 8008374"/>
              <a:gd name="connsiteY75" fmla="*/ 381571 h 3692584"/>
              <a:gd name="connsiteX0" fmla="*/ 2750574 w 8008374"/>
              <a:gd name="connsiteY0" fmla="*/ 381571 h 3692584"/>
              <a:gd name="connsiteX1" fmla="*/ 1814051 w 8008374"/>
              <a:gd name="connsiteY1" fmla="*/ 706035 h 3692584"/>
              <a:gd name="connsiteX2" fmla="*/ 685800 w 8008374"/>
              <a:gd name="connsiteY2" fmla="*/ 1118990 h 3692584"/>
              <a:gd name="connsiteX3" fmla="*/ 604683 w 8008374"/>
              <a:gd name="connsiteY3" fmla="*/ 1163235 h 3692584"/>
              <a:gd name="connsiteX4" fmla="*/ 508819 w 8008374"/>
              <a:gd name="connsiteY4" fmla="*/ 1177984 h 3692584"/>
              <a:gd name="connsiteX5" fmla="*/ 420329 w 8008374"/>
              <a:gd name="connsiteY5" fmla="*/ 1273848 h 3692584"/>
              <a:gd name="connsiteX6" fmla="*/ 331838 w 8008374"/>
              <a:gd name="connsiteY6" fmla="*/ 1391835 h 3692584"/>
              <a:gd name="connsiteX7" fmla="*/ 117987 w 8008374"/>
              <a:gd name="connsiteY7" fmla="*/ 1413958 h 3692584"/>
              <a:gd name="connsiteX8" fmla="*/ 7374 w 8008374"/>
              <a:gd name="connsiteY8" fmla="*/ 1465577 h 3692584"/>
              <a:gd name="connsiteX9" fmla="*/ 0 w 8008374"/>
              <a:gd name="connsiteY9" fmla="*/ 1576190 h 3692584"/>
              <a:gd name="connsiteX10" fmla="*/ 140109 w 8008374"/>
              <a:gd name="connsiteY10" fmla="*/ 1642558 h 3692584"/>
              <a:gd name="connsiteX11" fmla="*/ 331838 w 8008374"/>
              <a:gd name="connsiteY11" fmla="*/ 1664681 h 3692584"/>
              <a:gd name="connsiteX12" fmla="*/ 781664 w 8008374"/>
              <a:gd name="connsiteY12" fmla="*/ 1649932 h 3692584"/>
              <a:gd name="connsiteX13" fmla="*/ 1201993 w 8008374"/>
              <a:gd name="connsiteY13" fmla="*/ 1649932 h 3692584"/>
              <a:gd name="connsiteX14" fmla="*/ 1828800 w 8008374"/>
              <a:gd name="connsiteY14" fmla="*/ 1753171 h 3692584"/>
              <a:gd name="connsiteX15" fmla="*/ 2241754 w 8008374"/>
              <a:gd name="connsiteY15" fmla="*/ 1915403 h 3692584"/>
              <a:gd name="connsiteX16" fmla="*/ 2774617 w 8008374"/>
              <a:gd name="connsiteY16" fmla="*/ 2160902 h 3692584"/>
              <a:gd name="connsiteX17" fmla="*/ 2868100 w 8008374"/>
              <a:gd name="connsiteY17" fmla="*/ 2167278 h 3692584"/>
              <a:gd name="connsiteX18" fmla="*/ 3062825 w 8008374"/>
              <a:gd name="connsiteY18" fmla="*/ 2026477 h 3692584"/>
              <a:gd name="connsiteX19" fmla="*/ 3190183 w 8008374"/>
              <a:gd name="connsiteY19" fmla="*/ 2104443 h 3692584"/>
              <a:gd name="connsiteX20" fmla="*/ 3199708 w 8008374"/>
              <a:gd name="connsiteY20" fmla="*/ 2306004 h 3692584"/>
              <a:gd name="connsiteX21" fmla="*/ 3362632 w 8008374"/>
              <a:gd name="connsiteY21" fmla="*/ 2586455 h 3692584"/>
              <a:gd name="connsiteX22" fmla="*/ 3431150 w 8008374"/>
              <a:gd name="connsiteY22" fmla="*/ 2771040 h 3692584"/>
              <a:gd name="connsiteX23" fmla="*/ 3644542 w 8008374"/>
              <a:gd name="connsiteY23" fmla="*/ 2987273 h 3692584"/>
              <a:gd name="connsiteX24" fmla="*/ 3915696 w 8008374"/>
              <a:gd name="connsiteY24" fmla="*/ 3139519 h 3692584"/>
              <a:gd name="connsiteX25" fmla="*/ 4234707 w 8008374"/>
              <a:gd name="connsiteY25" fmla="*/ 3306282 h 3692584"/>
              <a:gd name="connsiteX26" fmla="*/ 4545115 w 8008374"/>
              <a:gd name="connsiteY26" fmla="*/ 3389782 h 3692584"/>
              <a:gd name="connsiteX27" fmla="*/ 4726858 w 8008374"/>
              <a:gd name="connsiteY27" fmla="*/ 3380256 h 3692584"/>
              <a:gd name="connsiteX28" fmla="*/ 4749210 w 8008374"/>
              <a:gd name="connsiteY28" fmla="*/ 3303902 h 3692584"/>
              <a:gd name="connsiteX29" fmla="*/ 4572000 w 8008374"/>
              <a:gd name="connsiteY29" fmla="*/ 3309126 h 3692584"/>
              <a:gd name="connsiteX30" fmla="*/ 4450940 w 8008374"/>
              <a:gd name="connsiteY30" fmla="*/ 3269644 h 3692584"/>
              <a:gd name="connsiteX31" fmla="*/ 4462616 w 8008374"/>
              <a:gd name="connsiteY31" fmla="*/ 3171167 h 3692584"/>
              <a:gd name="connsiteX32" fmla="*/ 4210664 w 8008374"/>
              <a:gd name="connsiteY32" fmla="*/ 3095274 h 3692584"/>
              <a:gd name="connsiteX33" fmla="*/ 4050814 w 8008374"/>
              <a:gd name="connsiteY33" fmla="*/ 3052719 h 3692584"/>
              <a:gd name="connsiteX34" fmla="*/ 3945193 w 8008374"/>
              <a:gd name="connsiteY34" fmla="*/ 2999410 h 3692584"/>
              <a:gd name="connsiteX35" fmla="*/ 3716593 w 8008374"/>
              <a:gd name="connsiteY35" fmla="*/ 2910919 h 3692584"/>
              <a:gd name="connsiteX36" fmla="*/ 3554361 w 8008374"/>
              <a:gd name="connsiteY36" fmla="*/ 2792932 h 3692584"/>
              <a:gd name="connsiteX37" fmla="*/ 3414251 w 8008374"/>
              <a:gd name="connsiteY37" fmla="*/ 2549584 h 3692584"/>
              <a:gd name="connsiteX38" fmla="*/ 3391667 w 8008374"/>
              <a:gd name="connsiteY38" fmla="*/ 2311229 h 3692584"/>
              <a:gd name="connsiteX39" fmla="*/ 3404266 w 8008374"/>
              <a:gd name="connsiteY39" fmla="*/ 2183947 h 3692584"/>
              <a:gd name="connsiteX40" fmla="*/ 3672348 w 8008374"/>
              <a:gd name="connsiteY40" fmla="*/ 2313610 h 3692584"/>
              <a:gd name="connsiteX41" fmla="*/ 4063180 w 8008374"/>
              <a:gd name="connsiteY41" fmla="*/ 2549584 h 3692584"/>
              <a:gd name="connsiteX42" fmla="*/ 4505632 w 8008374"/>
              <a:gd name="connsiteY42" fmla="*/ 2785558 h 3692584"/>
              <a:gd name="connsiteX43" fmla="*/ 4925961 w 8008374"/>
              <a:gd name="connsiteY43" fmla="*/ 3043655 h 3692584"/>
              <a:gd name="connsiteX44" fmla="*/ 5620594 w 8008374"/>
              <a:gd name="connsiteY44" fmla="*/ 3471588 h 3692584"/>
              <a:gd name="connsiteX45" fmla="*/ 5978320 w 8008374"/>
              <a:gd name="connsiteY45" fmla="*/ 3650259 h 3692584"/>
              <a:gd name="connsiteX46" fmla="*/ 6120580 w 8008374"/>
              <a:gd name="connsiteY46" fmla="*/ 3692584 h 3692584"/>
              <a:gd name="connsiteX47" fmla="*/ 6297791 w 8008374"/>
              <a:gd name="connsiteY47" fmla="*/ 3513221 h 3692584"/>
              <a:gd name="connsiteX48" fmla="*/ 6761905 w 8008374"/>
              <a:gd name="connsiteY48" fmla="*/ 2896171 h 3692584"/>
              <a:gd name="connsiteX49" fmla="*/ 7167486 w 8008374"/>
              <a:gd name="connsiteY49" fmla="*/ 2328128 h 3692584"/>
              <a:gd name="connsiteX50" fmla="*/ 7470058 w 8008374"/>
              <a:gd name="connsiteY50" fmla="*/ 1922777 h 3692584"/>
              <a:gd name="connsiteX51" fmla="*/ 7720780 w 8008374"/>
              <a:gd name="connsiteY51" fmla="*/ 1605687 h 3692584"/>
              <a:gd name="connsiteX52" fmla="*/ 8008374 w 8008374"/>
              <a:gd name="connsiteY52" fmla="*/ 1303345 h 3692584"/>
              <a:gd name="connsiteX53" fmla="*/ 7899759 w 8008374"/>
              <a:gd name="connsiteY53" fmla="*/ 1275077 h 3692584"/>
              <a:gd name="connsiteX54" fmla="*/ 7708183 w 8008374"/>
              <a:gd name="connsiteY54" fmla="*/ 1118990 h 3692584"/>
              <a:gd name="connsiteX55" fmla="*/ 7611858 w 8008374"/>
              <a:gd name="connsiteY55" fmla="*/ 976730 h 3692584"/>
              <a:gd name="connsiteX56" fmla="*/ 7521677 w 8008374"/>
              <a:gd name="connsiteY56" fmla="*/ 879713 h 3692584"/>
              <a:gd name="connsiteX57" fmla="*/ 7477662 w 8008374"/>
              <a:gd name="connsiteY57" fmla="*/ 823791 h 3692584"/>
              <a:gd name="connsiteX58" fmla="*/ 7421742 w 8008374"/>
              <a:gd name="connsiteY58" fmla="*/ 765029 h 3692584"/>
              <a:gd name="connsiteX59" fmla="*/ 6950638 w 8008374"/>
              <a:gd name="connsiteY59" fmla="*/ 599033 h 3692584"/>
              <a:gd name="connsiteX60" fmla="*/ 6624023 w 8008374"/>
              <a:gd name="connsiteY60" fmla="*/ 464761 h 3692584"/>
              <a:gd name="connsiteX61" fmla="*/ 6268064 w 8008374"/>
              <a:gd name="connsiteY61" fmla="*/ 307829 h 3692584"/>
              <a:gd name="connsiteX62" fmla="*/ 5833217 w 8008374"/>
              <a:gd name="connsiteY62" fmla="*/ 101121 h 3692584"/>
              <a:gd name="connsiteX63" fmla="*/ 5515896 w 8008374"/>
              <a:gd name="connsiteY63" fmla="*/ 46890 h 3692584"/>
              <a:gd name="connsiteX64" fmla="*/ 5237828 w 8008374"/>
              <a:gd name="connsiteY64" fmla="*/ 105883 h 3692584"/>
              <a:gd name="connsiteX65" fmla="*/ 5058696 w 8008374"/>
              <a:gd name="connsiteY65" fmla="*/ 241461 h 3692584"/>
              <a:gd name="connsiteX66" fmla="*/ 4984954 w 8008374"/>
              <a:gd name="connsiteY66" fmla="*/ 293081 h 3692584"/>
              <a:gd name="connsiteX67" fmla="*/ 4881716 w 8008374"/>
              <a:gd name="connsiteY67" fmla="*/ 160345 h 3692584"/>
              <a:gd name="connsiteX68" fmla="*/ 4768260 w 8008374"/>
              <a:gd name="connsiteY68" fmla="*/ 59718 h 3692584"/>
              <a:gd name="connsiteX69" fmla="*/ 4574842 w 8008374"/>
              <a:gd name="connsiteY69" fmla="*/ 495 h 3692584"/>
              <a:gd name="connsiteX70" fmla="*/ 4139073 w 8008374"/>
              <a:gd name="connsiteY70" fmla="*/ 88523 h 3692584"/>
              <a:gd name="connsiteX71" fmla="*/ 3619038 w 8008374"/>
              <a:gd name="connsiteY71" fmla="*/ 226713 h 3692584"/>
              <a:gd name="connsiteX72" fmla="*/ 3222522 w 8008374"/>
              <a:gd name="connsiteY72" fmla="*/ 315203 h 3692584"/>
              <a:gd name="connsiteX73" fmla="*/ 3067664 w 8008374"/>
              <a:gd name="connsiteY73" fmla="*/ 344700 h 3692584"/>
              <a:gd name="connsiteX74" fmla="*/ 2839064 w 8008374"/>
              <a:gd name="connsiteY74" fmla="*/ 352074 h 3692584"/>
              <a:gd name="connsiteX75" fmla="*/ 2750574 w 8008374"/>
              <a:gd name="connsiteY75" fmla="*/ 381571 h 3692584"/>
              <a:gd name="connsiteX0" fmla="*/ 2750574 w 8008374"/>
              <a:gd name="connsiteY0" fmla="*/ 381571 h 3692584"/>
              <a:gd name="connsiteX1" fmla="*/ 1814051 w 8008374"/>
              <a:gd name="connsiteY1" fmla="*/ 706035 h 3692584"/>
              <a:gd name="connsiteX2" fmla="*/ 685800 w 8008374"/>
              <a:gd name="connsiteY2" fmla="*/ 1118990 h 3692584"/>
              <a:gd name="connsiteX3" fmla="*/ 604683 w 8008374"/>
              <a:gd name="connsiteY3" fmla="*/ 1163235 h 3692584"/>
              <a:gd name="connsiteX4" fmla="*/ 508819 w 8008374"/>
              <a:gd name="connsiteY4" fmla="*/ 1177984 h 3692584"/>
              <a:gd name="connsiteX5" fmla="*/ 420329 w 8008374"/>
              <a:gd name="connsiteY5" fmla="*/ 1273848 h 3692584"/>
              <a:gd name="connsiteX6" fmla="*/ 331838 w 8008374"/>
              <a:gd name="connsiteY6" fmla="*/ 1391835 h 3692584"/>
              <a:gd name="connsiteX7" fmla="*/ 117987 w 8008374"/>
              <a:gd name="connsiteY7" fmla="*/ 1413958 h 3692584"/>
              <a:gd name="connsiteX8" fmla="*/ 7374 w 8008374"/>
              <a:gd name="connsiteY8" fmla="*/ 1465577 h 3692584"/>
              <a:gd name="connsiteX9" fmla="*/ 0 w 8008374"/>
              <a:gd name="connsiteY9" fmla="*/ 1576190 h 3692584"/>
              <a:gd name="connsiteX10" fmla="*/ 140109 w 8008374"/>
              <a:gd name="connsiteY10" fmla="*/ 1642558 h 3692584"/>
              <a:gd name="connsiteX11" fmla="*/ 331838 w 8008374"/>
              <a:gd name="connsiteY11" fmla="*/ 1664681 h 3692584"/>
              <a:gd name="connsiteX12" fmla="*/ 781664 w 8008374"/>
              <a:gd name="connsiteY12" fmla="*/ 1649932 h 3692584"/>
              <a:gd name="connsiteX13" fmla="*/ 1201993 w 8008374"/>
              <a:gd name="connsiteY13" fmla="*/ 1649932 h 3692584"/>
              <a:gd name="connsiteX14" fmla="*/ 1828800 w 8008374"/>
              <a:gd name="connsiteY14" fmla="*/ 1753171 h 3692584"/>
              <a:gd name="connsiteX15" fmla="*/ 2241754 w 8008374"/>
              <a:gd name="connsiteY15" fmla="*/ 1915403 h 3692584"/>
              <a:gd name="connsiteX16" fmla="*/ 2774617 w 8008374"/>
              <a:gd name="connsiteY16" fmla="*/ 2160902 h 3692584"/>
              <a:gd name="connsiteX17" fmla="*/ 2868100 w 8008374"/>
              <a:gd name="connsiteY17" fmla="*/ 2167278 h 3692584"/>
              <a:gd name="connsiteX18" fmla="*/ 3062825 w 8008374"/>
              <a:gd name="connsiteY18" fmla="*/ 2026477 h 3692584"/>
              <a:gd name="connsiteX19" fmla="*/ 3190183 w 8008374"/>
              <a:gd name="connsiteY19" fmla="*/ 2104443 h 3692584"/>
              <a:gd name="connsiteX20" fmla="*/ 3199708 w 8008374"/>
              <a:gd name="connsiteY20" fmla="*/ 2306004 h 3692584"/>
              <a:gd name="connsiteX21" fmla="*/ 3362632 w 8008374"/>
              <a:gd name="connsiteY21" fmla="*/ 2586455 h 3692584"/>
              <a:gd name="connsiteX22" fmla="*/ 3431150 w 8008374"/>
              <a:gd name="connsiteY22" fmla="*/ 2771040 h 3692584"/>
              <a:gd name="connsiteX23" fmla="*/ 3644542 w 8008374"/>
              <a:gd name="connsiteY23" fmla="*/ 2987273 h 3692584"/>
              <a:gd name="connsiteX24" fmla="*/ 3915696 w 8008374"/>
              <a:gd name="connsiteY24" fmla="*/ 3139519 h 3692584"/>
              <a:gd name="connsiteX25" fmla="*/ 4234707 w 8008374"/>
              <a:gd name="connsiteY25" fmla="*/ 3306282 h 3692584"/>
              <a:gd name="connsiteX26" fmla="*/ 4545115 w 8008374"/>
              <a:gd name="connsiteY26" fmla="*/ 3389782 h 3692584"/>
              <a:gd name="connsiteX27" fmla="*/ 4726858 w 8008374"/>
              <a:gd name="connsiteY27" fmla="*/ 3380256 h 3692584"/>
              <a:gd name="connsiteX28" fmla="*/ 4749210 w 8008374"/>
              <a:gd name="connsiteY28" fmla="*/ 3303902 h 3692584"/>
              <a:gd name="connsiteX29" fmla="*/ 4572000 w 8008374"/>
              <a:gd name="connsiteY29" fmla="*/ 3309126 h 3692584"/>
              <a:gd name="connsiteX30" fmla="*/ 4450940 w 8008374"/>
              <a:gd name="connsiteY30" fmla="*/ 3269644 h 3692584"/>
              <a:gd name="connsiteX31" fmla="*/ 4462616 w 8008374"/>
              <a:gd name="connsiteY31" fmla="*/ 3171167 h 3692584"/>
              <a:gd name="connsiteX32" fmla="*/ 4210664 w 8008374"/>
              <a:gd name="connsiteY32" fmla="*/ 3095274 h 3692584"/>
              <a:gd name="connsiteX33" fmla="*/ 4050814 w 8008374"/>
              <a:gd name="connsiteY33" fmla="*/ 3052719 h 3692584"/>
              <a:gd name="connsiteX34" fmla="*/ 3945193 w 8008374"/>
              <a:gd name="connsiteY34" fmla="*/ 2999410 h 3692584"/>
              <a:gd name="connsiteX35" fmla="*/ 3716593 w 8008374"/>
              <a:gd name="connsiteY35" fmla="*/ 2910919 h 3692584"/>
              <a:gd name="connsiteX36" fmla="*/ 3554361 w 8008374"/>
              <a:gd name="connsiteY36" fmla="*/ 2792932 h 3692584"/>
              <a:gd name="connsiteX37" fmla="*/ 3414251 w 8008374"/>
              <a:gd name="connsiteY37" fmla="*/ 2549584 h 3692584"/>
              <a:gd name="connsiteX38" fmla="*/ 3391667 w 8008374"/>
              <a:gd name="connsiteY38" fmla="*/ 2311229 h 3692584"/>
              <a:gd name="connsiteX39" fmla="*/ 3404266 w 8008374"/>
              <a:gd name="connsiteY39" fmla="*/ 2183947 h 3692584"/>
              <a:gd name="connsiteX40" fmla="*/ 3672348 w 8008374"/>
              <a:gd name="connsiteY40" fmla="*/ 2313610 h 3692584"/>
              <a:gd name="connsiteX41" fmla="*/ 4063180 w 8008374"/>
              <a:gd name="connsiteY41" fmla="*/ 2549584 h 3692584"/>
              <a:gd name="connsiteX42" fmla="*/ 4505632 w 8008374"/>
              <a:gd name="connsiteY42" fmla="*/ 2785558 h 3692584"/>
              <a:gd name="connsiteX43" fmla="*/ 4925961 w 8008374"/>
              <a:gd name="connsiteY43" fmla="*/ 3043655 h 3692584"/>
              <a:gd name="connsiteX44" fmla="*/ 5620594 w 8008374"/>
              <a:gd name="connsiteY44" fmla="*/ 3471588 h 3692584"/>
              <a:gd name="connsiteX45" fmla="*/ 5978320 w 8008374"/>
              <a:gd name="connsiteY45" fmla="*/ 3650259 h 3692584"/>
              <a:gd name="connsiteX46" fmla="*/ 6120580 w 8008374"/>
              <a:gd name="connsiteY46" fmla="*/ 3692584 h 3692584"/>
              <a:gd name="connsiteX47" fmla="*/ 6297791 w 8008374"/>
              <a:gd name="connsiteY47" fmla="*/ 3513221 h 3692584"/>
              <a:gd name="connsiteX48" fmla="*/ 6761905 w 8008374"/>
              <a:gd name="connsiteY48" fmla="*/ 2896171 h 3692584"/>
              <a:gd name="connsiteX49" fmla="*/ 7167486 w 8008374"/>
              <a:gd name="connsiteY49" fmla="*/ 2328128 h 3692584"/>
              <a:gd name="connsiteX50" fmla="*/ 7470058 w 8008374"/>
              <a:gd name="connsiteY50" fmla="*/ 1922777 h 3692584"/>
              <a:gd name="connsiteX51" fmla="*/ 7720780 w 8008374"/>
              <a:gd name="connsiteY51" fmla="*/ 1605687 h 3692584"/>
              <a:gd name="connsiteX52" fmla="*/ 8008374 w 8008374"/>
              <a:gd name="connsiteY52" fmla="*/ 1303345 h 3692584"/>
              <a:gd name="connsiteX53" fmla="*/ 7899759 w 8008374"/>
              <a:gd name="connsiteY53" fmla="*/ 1275077 h 3692584"/>
              <a:gd name="connsiteX54" fmla="*/ 7708183 w 8008374"/>
              <a:gd name="connsiteY54" fmla="*/ 1118990 h 3692584"/>
              <a:gd name="connsiteX55" fmla="*/ 7611858 w 8008374"/>
              <a:gd name="connsiteY55" fmla="*/ 976730 h 3692584"/>
              <a:gd name="connsiteX56" fmla="*/ 7521677 w 8008374"/>
              <a:gd name="connsiteY56" fmla="*/ 879713 h 3692584"/>
              <a:gd name="connsiteX57" fmla="*/ 7477662 w 8008374"/>
              <a:gd name="connsiteY57" fmla="*/ 823791 h 3692584"/>
              <a:gd name="connsiteX58" fmla="*/ 7421742 w 8008374"/>
              <a:gd name="connsiteY58" fmla="*/ 765029 h 3692584"/>
              <a:gd name="connsiteX59" fmla="*/ 6950638 w 8008374"/>
              <a:gd name="connsiteY59" fmla="*/ 599033 h 3692584"/>
              <a:gd name="connsiteX60" fmla="*/ 6624023 w 8008374"/>
              <a:gd name="connsiteY60" fmla="*/ 464761 h 3692584"/>
              <a:gd name="connsiteX61" fmla="*/ 6268064 w 8008374"/>
              <a:gd name="connsiteY61" fmla="*/ 307829 h 3692584"/>
              <a:gd name="connsiteX62" fmla="*/ 5833217 w 8008374"/>
              <a:gd name="connsiteY62" fmla="*/ 101121 h 3692584"/>
              <a:gd name="connsiteX63" fmla="*/ 5515896 w 8008374"/>
              <a:gd name="connsiteY63" fmla="*/ 46890 h 3692584"/>
              <a:gd name="connsiteX64" fmla="*/ 5237828 w 8008374"/>
              <a:gd name="connsiteY64" fmla="*/ 105883 h 3692584"/>
              <a:gd name="connsiteX65" fmla="*/ 5058696 w 8008374"/>
              <a:gd name="connsiteY65" fmla="*/ 241461 h 3692584"/>
              <a:gd name="connsiteX66" fmla="*/ 4984954 w 8008374"/>
              <a:gd name="connsiteY66" fmla="*/ 293081 h 3692584"/>
              <a:gd name="connsiteX67" fmla="*/ 4881716 w 8008374"/>
              <a:gd name="connsiteY67" fmla="*/ 160345 h 3692584"/>
              <a:gd name="connsiteX68" fmla="*/ 4768260 w 8008374"/>
              <a:gd name="connsiteY68" fmla="*/ 59718 h 3692584"/>
              <a:gd name="connsiteX69" fmla="*/ 4574842 w 8008374"/>
              <a:gd name="connsiteY69" fmla="*/ 495 h 3692584"/>
              <a:gd name="connsiteX70" fmla="*/ 4139073 w 8008374"/>
              <a:gd name="connsiteY70" fmla="*/ 88523 h 3692584"/>
              <a:gd name="connsiteX71" fmla="*/ 3619038 w 8008374"/>
              <a:gd name="connsiteY71" fmla="*/ 226713 h 3692584"/>
              <a:gd name="connsiteX72" fmla="*/ 3222522 w 8008374"/>
              <a:gd name="connsiteY72" fmla="*/ 315203 h 3692584"/>
              <a:gd name="connsiteX73" fmla="*/ 3067664 w 8008374"/>
              <a:gd name="connsiteY73" fmla="*/ 344700 h 3692584"/>
              <a:gd name="connsiteX74" fmla="*/ 2860495 w 8008374"/>
              <a:gd name="connsiteY74" fmla="*/ 371124 h 3692584"/>
              <a:gd name="connsiteX75" fmla="*/ 2750574 w 8008374"/>
              <a:gd name="connsiteY75" fmla="*/ 381571 h 3692584"/>
              <a:gd name="connsiteX0" fmla="*/ 2733905 w 8008374"/>
              <a:gd name="connsiteY0" fmla="*/ 403002 h 3692584"/>
              <a:gd name="connsiteX1" fmla="*/ 1814051 w 8008374"/>
              <a:gd name="connsiteY1" fmla="*/ 706035 h 3692584"/>
              <a:gd name="connsiteX2" fmla="*/ 685800 w 8008374"/>
              <a:gd name="connsiteY2" fmla="*/ 1118990 h 3692584"/>
              <a:gd name="connsiteX3" fmla="*/ 604683 w 8008374"/>
              <a:gd name="connsiteY3" fmla="*/ 1163235 h 3692584"/>
              <a:gd name="connsiteX4" fmla="*/ 508819 w 8008374"/>
              <a:gd name="connsiteY4" fmla="*/ 1177984 h 3692584"/>
              <a:gd name="connsiteX5" fmla="*/ 420329 w 8008374"/>
              <a:gd name="connsiteY5" fmla="*/ 1273848 h 3692584"/>
              <a:gd name="connsiteX6" fmla="*/ 331838 w 8008374"/>
              <a:gd name="connsiteY6" fmla="*/ 1391835 h 3692584"/>
              <a:gd name="connsiteX7" fmla="*/ 117987 w 8008374"/>
              <a:gd name="connsiteY7" fmla="*/ 1413958 h 3692584"/>
              <a:gd name="connsiteX8" fmla="*/ 7374 w 8008374"/>
              <a:gd name="connsiteY8" fmla="*/ 1465577 h 3692584"/>
              <a:gd name="connsiteX9" fmla="*/ 0 w 8008374"/>
              <a:gd name="connsiteY9" fmla="*/ 1576190 h 3692584"/>
              <a:gd name="connsiteX10" fmla="*/ 140109 w 8008374"/>
              <a:gd name="connsiteY10" fmla="*/ 1642558 h 3692584"/>
              <a:gd name="connsiteX11" fmla="*/ 331838 w 8008374"/>
              <a:gd name="connsiteY11" fmla="*/ 1664681 h 3692584"/>
              <a:gd name="connsiteX12" fmla="*/ 781664 w 8008374"/>
              <a:gd name="connsiteY12" fmla="*/ 1649932 h 3692584"/>
              <a:gd name="connsiteX13" fmla="*/ 1201993 w 8008374"/>
              <a:gd name="connsiteY13" fmla="*/ 1649932 h 3692584"/>
              <a:gd name="connsiteX14" fmla="*/ 1828800 w 8008374"/>
              <a:gd name="connsiteY14" fmla="*/ 1753171 h 3692584"/>
              <a:gd name="connsiteX15" fmla="*/ 2241754 w 8008374"/>
              <a:gd name="connsiteY15" fmla="*/ 1915403 h 3692584"/>
              <a:gd name="connsiteX16" fmla="*/ 2774617 w 8008374"/>
              <a:gd name="connsiteY16" fmla="*/ 2160902 h 3692584"/>
              <a:gd name="connsiteX17" fmla="*/ 2868100 w 8008374"/>
              <a:gd name="connsiteY17" fmla="*/ 2167278 h 3692584"/>
              <a:gd name="connsiteX18" fmla="*/ 3062825 w 8008374"/>
              <a:gd name="connsiteY18" fmla="*/ 2026477 h 3692584"/>
              <a:gd name="connsiteX19" fmla="*/ 3190183 w 8008374"/>
              <a:gd name="connsiteY19" fmla="*/ 2104443 h 3692584"/>
              <a:gd name="connsiteX20" fmla="*/ 3199708 w 8008374"/>
              <a:gd name="connsiteY20" fmla="*/ 2306004 h 3692584"/>
              <a:gd name="connsiteX21" fmla="*/ 3362632 w 8008374"/>
              <a:gd name="connsiteY21" fmla="*/ 2586455 h 3692584"/>
              <a:gd name="connsiteX22" fmla="*/ 3431150 w 8008374"/>
              <a:gd name="connsiteY22" fmla="*/ 2771040 h 3692584"/>
              <a:gd name="connsiteX23" fmla="*/ 3644542 w 8008374"/>
              <a:gd name="connsiteY23" fmla="*/ 2987273 h 3692584"/>
              <a:gd name="connsiteX24" fmla="*/ 3915696 w 8008374"/>
              <a:gd name="connsiteY24" fmla="*/ 3139519 h 3692584"/>
              <a:gd name="connsiteX25" fmla="*/ 4234707 w 8008374"/>
              <a:gd name="connsiteY25" fmla="*/ 3306282 h 3692584"/>
              <a:gd name="connsiteX26" fmla="*/ 4545115 w 8008374"/>
              <a:gd name="connsiteY26" fmla="*/ 3389782 h 3692584"/>
              <a:gd name="connsiteX27" fmla="*/ 4726858 w 8008374"/>
              <a:gd name="connsiteY27" fmla="*/ 3380256 h 3692584"/>
              <a:gd name="connsiteX28" fmla="*/ 4749210 w 8008374"/>
              <a:gd name="connsiteY28" fmla="*/ 3303902 h 3692584"/>
              <a:gd name="connsiteX29" fmla="*/ 4572000 w 8008374"/>
              <a:gd name="connsiteY29" fmla="*/ 3309126 h 3692584"/>
              <a:gd name="connsiteX30" fmla="*/ 4450940 w 8008374"/>
              <a:gd name="connsiteY30" fmla="*/ 3269644 h 3692584"/>
              <a:gd name="connsiteX31" fmla="*/ 4462616 w 8008374"/>
              <a:gd name="connsiteY31" fmla="*/ 3171167 h 3692584"/>
              <a:gd name="connsiteX32" fmla="*/ 4210664 w 8008374"/>
              <a:gd name="connsiteY32" fmla="*/ 3095274 h 3692584"/>
              <a:gd name="connsiteX33" fmla="*/ 4050814 w 8008374"/>
              <a:gd name="connsiteY33" fmla="*/ 3052719 h 3692584"/>
              <a:gd name="connsiteX34" fmla="*/ 3945193 w 8008374"/>
              <a:gd name="connsiteY34" fmla="*/ 2999410 h 3692584"/>
              <a:gd name="connsiteX35" fmla="*/ 3716593 w 8008374"/>
              <a:gd name="connsiteY35" fmla="*/ 2910919 h 3692584"/>
              <a:gd name="connsiteX36" fmla="*/ 3554361 w 8008374"/>
              <a:gd name="connsiteY36" fmla="*/ 2792932 h 3692584"/>
              <a:gd name="connsiteX37" fmla="*/ 3414251 w 8008374"/>
              <a:gd name="connsiteY37" fmla="*/ 2549584 h 3692584"/>
              <a:gd name="connsiteX38" fmla="*/ 3391667 w 8008374"/>
              <a:gd name="connsiteY38" fmla="*/ 2311229 h 3692584"/>
              <a:gd name="connsiteX39" fmla="*/ 3404266 w 8008374"/>
              <a:gd name="connsiteY39" fmla="*/ 2183947 h 3692584"/>
              <a:gd name="connsiteX40" fmla="*/ 3672348 w 8008374"/>
              <a:gd name="connsiteY40" fmla="*/ 2313610 h 3692584"/>
              <a:gd name="connsiteX41" fmla="*/ 4063180 w 8008374"/>
              <a:gd name="connsiteY41" fmla="*/ 2549584 h 3692584"/>
              <a:gd name="connsiteX42" fmla="*/ 4505632 w 8008374"/>
              <a:gd name="connsiteY42" fmla="*/ 2785558 h 3692584"/>
              <a:gd name="connsiteX43" fmla="*/ 4925961 w 8008374"/>
              <a:gd name="connsiteY43" fmla="*/ 3043655 h 3692584"/>
              <a:gd name="connsiteX44" fmla="*/ 5620594 w 8008374"/>
              <a:gd name="connsiteY44" fmla="*/ 3471588 h 3692584"/>
              <a:gd name="connsiteX45" fmla="*/ 5978320 w 8008374"/>
              <a:gd name="connsiteY45" fmla="*/ 3650259 h 3692584"/>
              <a:gd name="connsiteX46" fmla="*/ 6120580 w 8008374"/>
              <a:gd name="connsiteY46" fmla="*/ 3692584 h 3692584"/>
              <a:gd name="connsiteX47" fmla="*/ 6297791 w 8008374"/>
              <a:gd name="connsiteY47" fmla="*/ 3513221 h 3692584"/>
              <a:gd name="connsiteX48" fmla="*/ 6761905 w 8008374"/>
              <a:gd name="connsiteY48" fmla="*/ 2896171 h 3692584"/>
              <a:gd name="connsiteX49" fmla="*/ 7167486 w 8008374"/>
              <a:gd name="connsiteY49" fmla="*/ 2328128 h 3692584"/>
              <a:gd name="connsiteX50" fmla="*/ 7470058 w 8008374"/>
              <a:gd name="connsiteY50" fmla="*/ 1922777 h 3692584"/>
              <a:gd name="connsiteX51" fmla="*/ 7720780 w 8008374"/>
              <a:gd name="connsiteY51" fmla="*/ 1605687 h 3692584"/>
              <a:gd name="connsiteX52" fmla="*/ 8008374 w 8008374"/>
              <a:gd name="connsiteY52" fmla="*/ 1303345 h 3692584"/>
              <a:gd name="connsiteX53" fmla="*/ 7899759 w 8008374"/>
              <a:gd name="connsiteY53" fmla="*/ 1275077 h 3692584"/>
              <a:gd name="connsiteX54" fmla="*/ 7708183 w 8008374"/>
              <a:gd name="connsiteY54" fmla="*/ 1118990 h 3692584"/>
              <a:gd name="connsiteX55" fmla="*/ 7611858 w 8008374"/>
              <a:gd name="connsiteY55" fmla="*/ 976730 h 3692584"/>
              <a:gd name="connsiteX56" fmla="*/ 7521677 w 8008374"/>
              <a:gd name="connsiteY56" fmla="*/ 879713 h 3692584"/>
              <a:gd name="connsiteX57" fmla="*/ 7477662 w 8008374"/>
              <a:gd name="connsiteY57" fmla="*/ 823791 h 3692584"/>
              <a:gd name="connsiteX58" fmla="*/ 7421742 w 8008374"/>
              <a:gd name="connsiteY58" fmla="*/ 765029 h 3692584"/>
              <a:gd name="connsiteX59" fmla="*/ 6950638 w 8008374"/>
              <a:gd name="connsiteY59" fmla="*/ 599033 h 3692584"/>
              <a:gd name="connsiteX60" fmla="*/ 6624023 w 8008374"/>
              <a:gd name="connsiteY60" fmla="*/ 464761 h 3692584"/>
              <a:gd name="connsiteX61" fmla="*/ 6268064 w 8008374"/>
              <a:gd name="connsiteY61" fmla="*/ 307829 h 3692584"/>
              <a:gd name="connsiteX62" fmla="*/ 5833217 w 8008374"/>
              <a:gd name="connsiteY62" fmla="*/ 101121 h 3692584"/>
              <a:gd name="connsiteX63" fmla="*/ 5515896 w 8008374"/>
              <a:gd name="connsiteY63" fmla="*/ 46890 h 3692584"/>
              <a:gd name="connsiteX64" fmla="*/ 5237828 w 8008374"/>
              <a:gd name="connsiteY64" fmla="*/ 105883 h 3692584"/>
              <a:gd name="connsiteX65" fmla="*/ 5058696 w 8008374"/>
              <a:gd name="connsiteY65" fmla="*/ 241461 h 3692584"/>
              <a:gd name="connsiteX66" fmla="*/ 4984954 w 8008374"/>
              <a:gd name="connsiteY66" fmla="*/ 293081 h 3692584"/>
              <a:gd name="connsiteX67" fmla="*/ 4881716 w 8008374"/>
              <a:gd name="connsiteY67" fmla="*/ 160345 h 3692584"/>
              <a:gd name="connsiteX68" fmla="*/ 4768260 w 8008374"/>
              <a:gd name="connsiteY68" fmla="*/ 59718 h 3692584"/>
              <a:gd name="connsiteX69" fmla="*/ 4574842 w 8008374"/>
              <a:gd name="connsiteY69" fmla="*/ 495 h 3692584"/>
              <a:gd name="connsiteX70" fmla="*/ 4139073 w 8008374"/>
              <a:gd name="connsiteY70" fmla="*/ 88523 h 3692584"/>
              <a:gd name="connsiteX71" fmla="*/ 3619038 w 8008374"/>
              <a:gd name="connsiteY71" fmla="*/ 226713 h 3692584"/>
              <a:gd name="connsiteX72" fmla="*/ 3222522 w 8008374"/>
              <a:gd name="connsiteY72" fmla="*/ 315203 h 3692584"/>
              <a:gd name="connsiteX73" fmla="*/ 3067664 w 8008374"/>
              <a:gd name="connsiteY73" fmla="*/ 344700 h 3692584"/>
              <a:gd name="connsiteX74" fmla="*/ 2860495 w 8008374"/>
              <a:gd name="connsiteY74" fmla="*/ 371124 h 3692584"/>
              <a:gd name="connsiteX75" fmla="*/ 2733905 w 8008374"/>
              <a:gd name="connsiteY75" fmla="*/ 403002 h 3692584"/>
              <a:gd name="connsiteX0" fmla="*/ 2733905 w 8008374"/>
              <a:gd name="connsiteY0" fmla="*/ 403002 h 3692584"/>
              <a:gd name="connsiteX1" fmla="*/ 1814051 w 8008374"/>
              <a:gd name="connsiteY1" fmla="*/ 706035 h 3692584"/>
              <a:gd name="connsiteX2" fmla="*/ 685800 w 8008374"/>
              <a:gd name="connsiteY2" fmla="*/ 1118990 h 3692584"/>
              <a:gd name="connsiteX3" fmla="*/ 597539 w 8008374"/>
              <a:gd name="connsiteY3" fmla="*/ 1144185 h 3692584"/>
              <a:gd name="connsiteX4" fmla="*/ 508819 w 8008374"/>
              <a:gd name="connsiteY4" fmla="*/ 1177984 h 3692584"/>
              <a:gd name="connsiteX5" fmla="*/ 420329 w 8008374"/>
              <a:gd name="connsiteY5" fmla="*/ 1273848 h 3692584"/>
              <a:gd name="connsiteX6" fmla="*/ 331838 w 8008374"/>
              <a:gd name="connsiteY6" fmla="*/ 1391835 h 3692584"/>
              <a:gd name="connsiteX7" fmla="*/ 117987 w 8008374"/>
              <a:gd name="connsiteY7" fmla="*/ 1413958 h 3692584"/>
              <a:gd name="connsiteX8" fmla="*/ 7374 w 8008374"/>
              <a:gd name="connsiteY8" fmla="*/ 1465577 h 3692584"/>
              <a:gd name="connsiteX9" fmla="*/ 0 w 8008374"/>
              <a:gd name="connsiteY9" fmla="*/ 1576190 h 3692584"/>
              <a:gd name="connsiteX10" fmla="*/ 140109 w 8008374"/>
              <a:gd name="connsiteY10" fmla="*/ 1642558 h 3692584"/>
              <a:gd name="connsiteX11" fmla="*/ 331838 w 8008374"/>
              <a:gd name="connsiteY11" fmla="*/ 1664681 h 3692584"/>
              <a:gd name="connsiteX12" fmla="*/ 781664 w 8008374"/>
              <a:gd name="connsiteY12" fmla="*/ 1649932 h 3692584"/>
              <a:gd name="connsiteX13" fmla="*/ 1201993 w 8008374"/>
              <a:gd name="connsiteY13" fmla="*/ 1649932 h 3692584"/>
              <a:gd name="connsiteX14" fmla="*/ 1828800 w 8008374"/>
              <a:gd name="connsiteY14" fmla="*/ 1753171 h 3692584"/>
              <a:gd name="connsiteX15" fmla="*/ 2241754 w 8008374"/>
              <a:gd name="connsiteY15" fmla="*/ 1915403 h 3692584"/>
              <a:gd name="connsiteX16" fmla="*/ 2774617 w 8008374"/>
              <a:gd name="connsiteY16" fmla="*/ 2160902 h 3692584"/>
              <a:gd name="connsiteX17" fmla="*/ 2868100 w 8008374"/>
              <a:gd name="connsiteY17" fmla="*/ 2167278 h 3692584"/>
              <a:gd name="connsiteX18" fmla="*/ 3062825 w 8008374"/>
              <a:gd name="connsiteY18" fmla="*/ 2026477 h 3692584"/>
              <a:gd name="connsiteX19" fmla="*/ 3190183 w 8008374"/>
              <a:gd name="connsiteY19" fmla="*/ 2104443 h 3692584"/>
              <a:gd name="connsiteX20" fmla="*/ 3199708 w 8008374"/>
              <a:gd name="connsiteY20" fmla="*/ 2306004 h 3692584"/>
              <a:gd name="connsiteX21" fmla="*/ 3362632 w 8008374"/>
              <a:gd name="connsiteY21" fmla="*/ 2586455 h 3692584"/>
              <a:gd name="connsiteX22" fmla="*/ 3431150 w 8008374"/>
              <a:gd name="connsiteY22" fmla="*/ 2771040 h 3692584"/>
              <a:gd name="connsiteX23" fmla="*/ 3644542 w 8008374"/>
              <a:gd name="connsiteY23" fmla="*/ 2987273 h 3692584"/>
              <a:gd name="connsiteX24" fmla="*/ 3915696 w 8008374"/>
              <a:gd name="connsiteY24" fmla="*/ 3139519 h 3692584"/>
              <a:gd name="connsiteX25" fmla="*/ 4234707 w 8008374"/>
              <a:gd name="connsiteY25" fmla="*/ 3306282 h 3692584"/>
              <a:gd name="connsiteX26" fmla="*/ 4545115 w 8008374"/>
              <a:gd name="connsiteY26" fmla="*/ 3389782 h 3692584"/>
              <a:gd name="connsiteX27" fmla="*/ 4726858 w 8008374"/>
              <a:gd name="connsiteY27" fmla="*/ 3380256 h 3692584"/>
              <a:gd name="connsiteX28" fmla="*/ 4749210 w 8008374"/>
              <a:gd name="connsiteY28" fmla="*/ 3303902 h 3692584"/>
              <a:gd name="connsiteX29" fmla="*/ 4572000 w 8008374"/>
              <a:gd name="connsiteY29" fmla="*/ 3309126 h 3692584"/>
              <a:gd name="connsiteX30" fmla="*/ 4450940 w 8008374"/>
              <a:gd name="connsiteY30" fmla="*/ 3269644 h 3692584"/>
              <a:gd name="connsiteX31" fmla="*/ 4462616 w 8008374"/>
              <a:gd name="connsiteY31" fmla="*/ 3171167 h 3692584"/>
              <a:gd name="connsiteX32" fmla="*/ 4210664 w 8008374"/>
              <a:gd name="connsiteY32" fmla="*/ 3095274 h 3692584"/>
              <a:gd name="connsiteX33" fmla="*/ 4050814 w 8008374"/>
              <a:gd name="connsiteY33" fmla="*/ 3052719 h 3692584"/>
              <a:gd name="connsiteX34" fmla="*/ 3945193 w 8008374"/>
              <a:gd name="connsiteY34" fmla="*/ 2999410 h 3692584"/>
              <a:gd name="connsiteX35" fmla="*/ 3716593 w 8008374"/>
              <a:gd name="connsiteY35" fmla="*/ 2910919 h 3692584"/>
              <a:gd name="connsiteX36" fmla="*/ 3554361 w 8008374"/>
              <a:gd name="connsiteY36" fmla="*/ 2792932 h 3692584"/>
              <a:gd name="connsiteX37" fmla="*/ 3414251 w 8008374"/>
              <a:gd name="connsiteY37" fmla="*/ 2549584 h 3692584"/>
              <a:gd name="connsiteX38" fmla="*/ 3391667 w 8008374"/>
              <a:gd name="connsiteY38" fmla="*/ 2311229 h 3692584"/>
              <a:gd name="connsiteX39" fmla="*/ 3404266 w 8008374"/>
              <a:gd name="connsiteY39" fmla="*/ 2183947 h 3692584"/>
              <a:gd name="connsiteX40" fmla="*/ 3672348 w 8008374"/>
              <a:gd name="connsiteY40" fmla="*/ 2313610 h 3692584"/>
              <a:gd name="connsiteX41" fmla="*/ 4063180 w 8008374"/>
              <a:gd name="connsiteY41" fmla="*/ 2549584 h 3692584"/>
              <a:gd name="connsiteX42" fmla="*/ 4505632 w 8008374"/>
              <a:gd name="connsiteY42" fmla="*/ 2785558 h 3692584"/>
              <a:gd name="connsiteX43" fmla="*/ 4925961 w 8008374"/>
              <a:gd name="connsiteY43" fmla="*/ 3043655 h 3692584"/>
              <a:gd name="connsiteX44" fmla="*/ 5620594 w 8008374"/>
              <a:gd name="connsiteY44" fmla="*/ 3471588 h 3692584"/>
              <a:gd name="connsiteX45" fmla="*/ 5978320 w 8008374"/>
              <a:gd name="connsiteY45" fmla="*/ 3650259 h 3692584"/>
              <a:gd name="connsiteX46" fmla="*/ 6120580 w 8008374"/>
              <a:gd name="connsiteY46" fmla="*/ 3692584 h 3692584"/>
              <a:gd name="connsiteX47" fmla="*/ 6297791 w 8008374"/>
              <a:gd name="connsiteY47" fmla="*/ 3513221 h 3692584"/>
              <a:gd name="connsiteX48" fmla="*/ 6761905 w 8008374"/>
              <a:gd name="connsiteY48" fmla="*/ 2896171 h 3692584"/>
              <a:gd name="connsiteX49" fmla="*/ 7167486 w 8008374"/>
              <a:gd name="connsiteY49" fmla="*/ 2328128 h 3692584"/>
              <a:gd name="connsiteX50" fmla="*/ 7470058 w 8008374"/>
              <a:gd name="connsiteY50" fmla="*/ 1922777 h 3692584"/>
              <a:gd name="connsiteX51" fmla="*/ 7720780 w 8008374"/>
              <a:gd name="connsiteY51" fmla="*/ 1605687 h 3692584"/>
              <a:gd name="connsiteX52" fmla="*/ 8008374 w 8008374"/>
              <a:gd name="connsiteY52" fmla="*/ 1303345 h 3692584"/>
              <a:gd name="connsiteX53" fmla="*/ 7899759 w 8008374"/>
              <a:gd name="connsiteY53" fmla="*/ 1275077 h 3692584"/>
              <a:gd name="connsiteX54" fmla="*/ 7708183 w 8008374"/>
              <a:gd name="connsiteY54" fmla="*/ 1118990 h 3692584"/>
              <a:gd name="connsiteX55" fmla="*/ 7611858 w 8008374"/>
              <a:gd name="connsiteY55" fmla="*/ 976730 h 3692584"/>
              <a:gd name="connsiteX56" fmla="*/ 7521677 w 8008374"/>
              <a:gd name="connsiteY56" fmla="*/ 879713 h 3692584"/>
              <a:gd name="connsiteX57" fmla="*/ 7477662 w 8008374"/>
              <a:gd name="connsiteY57" fmla="*/ 823791 h 3692584"/>
              <a:gd name="connsiteX58" fmla="*/ 7421742 w 8008374"/>
              <a:gd name="connsiteY58" fmla="*/ 765029 h 3692584"/>
              <a:gd name="connsiteX59" fmla="*/ 6950638 w 8008374"/>
              <a:gd name="connsiteY59" fmla="*/ 599033 h 3692584"/>
              <a:gd name="connsiteX60" fmla="*/ 6624023 w 8008374"/>
              <a:gd name="connsiteY60" fmla="*/ 464761 h 3692584"/>
              <a:gd name="connsiteX61" fmla="*/ 6268064 w 8008374"/>
              <a:gd name="connsiteY61" fmla="*/ 307829 h 3692584"/>
              <a:gd name="connsiteX62" fmla="*/ 5833217 w 8008374"/>
              <a:gd name="connsiteY62" fmla="*/ 101121 h 3692584"/>
              <a:gd name="connsiteX63" fmla="*/ 5515896 w 8008374"/>
              <a:gd name="connsiteY63" fmla="*/ 46890 h 3692584"/>
              <a:gd name="connsiteX64" fmla="*/ 5237828 w 8008374"/>
              <a:gd name="connsiteY64" fmla="*/ 105883 h 3692584"/>
              <a:gd name="connsiteX65" fmla="*/ 5058696 w 8008374"/>
              <a:gd name="connsiteY65" fmla="*/ 241461 h 3692584"/>
              <a:gd name="connsiteX66" fmla="*/ 4984954 w 8008374"/>
              <a:gd name="connsiteY66" fmla="*/ 293081 h 3692584"/>
              <a:gd name="connsiteX67" fmla="*/ 4881716 w 8008374"/>
              <a:gd name="connsiteY67" fmla="*/ 160345 h 3692584"/>
              <a:gd name="connsiteX68" fmla="*/ 4768260 w 8008374"/>
              <a:gd name="connsiteY68" fmla="*/ 59718 h 3692584"/>
              <a:gd name="connsiteX69" fmla="*/ 4574842 w 8008374"/>
              <a:gd name="connsiteY69" fmla="*/ 495 h 3692584"/>
              <a:gd name="connsiteX70" fmla="*/ 4139073 w 8008374"/>
              <a:gd name="connsiteY70" fmla="*/ 88523 h 3692584"/>
              <a:gd name="connsiteX71" fmla="*/ 3619038 w 8008374"/>
              <a:gd name="connsiteY71" fmla="*/ 226713 h 3692584"/>
              <a:gd name="connsiteX72" fmla="*/ 3222522 w 8008374"/>
              <a:gd name="connsiteY72" fmla="*/ 315203 h 3692584"/>
              <a:gd name="connsiteX73" fmla="*/ 3067664 w 8008374"/>
              <a:gd name="connsiteY73" fmla="*/ 344700 h 3692584"/>
              <a:gd name="connsiteX74" fmla="*/ 2860495 w 8008374"/>
              <a:gd name="connsiteY74" fmla="*/ 371124 h 3692584"/>
              <a:gd name="connsiteX75" fmla="*/ 2733905 w 8008374"/>
              <a:gd name="connsiteY75" fmla="*/ 403002 h 3692584"/>
              <a:gd name="connsiteX0" fmla="*/ 2733905 w 8008374"/>
              <a:gd name="connsiteY0" fmla="*/ 403002 h 3692584"/>
              <a:gd name="connsiteX1" fmla="*/ 1814051 w 8008374"/>
              <a:gd name="connsiteY1" fmla="*/ 706035 h 3692584"/>
              <a:gd name="connsiteX2" fmla="*/ 681037 w 8008374"/>
              <a:gd name="connsiteY2" fmla="*/ 1097559 h 3692584"/>
              <a:gd name="connsiteX3" fmla="*/ 597539 w 8008374"/>
              <a:gd name="connsiteY3" fmla="*/ 1144185 h 3692584"/>
              <a:gd name="connsiteX4" fmla="*/ 508819 w 8008374"/>
              <a:gd name="connsiteY4" fmla="*/ 1177984 h 3692584"/>
              <a:gd name="connsiteX5" fmla="*/ 420329 w 8008374"/>
              <a:gd name="connsiteY5" fmla="*/ 1273848 h 3692584"/>
              <a:gd name="connsiteX6" fmla="*/ 331838 w 8008374"/>
              <a:gd name="connsiteY6" fmla="*/ 1391835 h 3692584"/>
              <a:gd name="connsiteX7" fmla="*/ 117987 w 8008374"/>
              <a:gd name="connsiteY7" fmla="*/ 1413958 h 3692584"/>
              <a:gd name="connsiteX8" fmla="*/ 7374 w 8008374"/>
              <a:gd name="connsiteY8" fmla="*/ 1465577 h 3692584"/>
              <a:gd name="connsiteX9" fmla="*/ 0 w 8008374"/>
              <a:gd name="connsiteY9" fmla="*/ 1576190 h 3692584"/>
              <a:gd name="connsiteX10" fmla="*/ 140109 w 8008374"/>
              <a:gd name="connsiteY10" fmla="*/ 1642558 h 3692584"/>
              <a:gd name="connsiteX11" fmla="*/ 331838 w 8008374"/>
              <a:gd name="connsiteY11" fmla="*/ 1664681 h 3692584"/>
              <a:gd name="connsiteX12" fmla="*/ 781664 w 8008374"/>
              <a:gd name="connsiteY12" fmla="*/ 1649932 h 3692584"/>
              <a:gd name="connsiteX13" fmla="*/ 1201993 w 8008374"/>
              <a:gd name="connsiteY13" fmla="*/ 1649932 h 3692584"/>
              <a:gd name="connsiteX14" fmla="*/ 1828800 w 8008374"/>
              <a:gd name="connsiteY14" fmla="*/ 1753171 h 3692584"/>
              <a:gd name="connsiteX15" fmla="*/ 2241754 w 8008374"/>
              <a:gd name="connsiteY15" fmla="*/ 1915403 h 3692584"/>
              <a:gd name="connsiteX16" fmla="*/ 2774617 w 8008374"/>
              <a:gd name="connsiteY16" fmla="*/ 2160902 h 3692584"/>
              <a:gd name="connsiteX17" fmla="*/ 2868100 w 8008374"/>
              <a:gd name="connsiteY17" fmla="*/ 2167278 h 3692584"/>
              <a:gd name="connsiteX18" fmla="*/ 3062825 w 8008374"/>
              <a:gd name="connsiteY18" fmla="*/ 2026477 h 3692584"/>
              <a:gd name="connsiteX19" fmla="*/ 3190183 w 8008374"/>
              <a:gd name="connsiteY19" fmla="*/ 2104443 h 3692584"/>
              <a:gd name="connsiteX20" fmla="*/ 3199708 w 8008374"/>
              <a:gd name="connsiteY20" fmla="*/ 2306004 h 3692584"/>
              <a:gd name="connsiteX21" fmla="*/ 3362632 w 8008374"/>
              <a:gd name="connsiteY21" fmla="*/ 2586455 h 3692584"/>
              <a:gd name="connsiteX22" fmla="*/ 3431150 w 8008374"/>
              <a:gd name="connsiteY22" fmla="*/ 2771040 h 3692584"/>
              <a:gd name="connsiteX23" fmla="*/ 3644542 w 8008374"/>
              <a:gd name="connsiteY23" fmla="*/ 2987273 h 3692584"/>
              <a:gd name="connsiteX24" fmla="*/ 3915696 w 8008374"/>
              <a:gd name="connsiteY24" fmla="*/ 3139519 h 3692584"/>
              <a:gd name="connsiteX25" fmla="*/ 4234707 w 8008374"/>
              <a:gd name="connsiteY25" fmla="*/ 3306282 h 3692584"/>
              <a:gd name="connsiteX26" fmla="*/ 4545115 w 8008374"/>
              <a:gd name="connsiteY26" fmla="*/ 3389782 h 3692584"/>
              <a:gd name="connsiteX27" fmla="*/ 4726858 w 8008374"/>
              <a:gd name="connsiteY27" fmla="*/ 3380256 h 3692584"/>
              <a:gd name="connsiteX28" fmla="*/ 4749210 w 8008374"/>
              <a:gd name="connsiteY28" fmla="*/ 3303902 h 3692584"/>
              <a:gd name="connsiteX29" fmla="*/ 4572000 w 8008374"/>
              <a:gd name="connsiteY29" fmla="*/ 3309126 h 3692584"/>
              <a:gd name="connsiteX30" fmla="*/ 4450940 w 8008374"/>
              <a:gd name="connsiteY30" fmla="*/ 3269644 h 3692584"/>
              <a:gd name="connsiteX31" fmla="*/ 4462616 w 8008374"/>
              <a:gd name="connsiteY31" fmla="*/ 3171167 h 3692584"/>
              <a:gd name="connsiteX32" fmla="*/ 4210664 w 8008374"/>
              <a:gd name="connsiteY32" fmla="*/ 3095274 h 3692584"/>
              <a:gd name="connsiteX33" fmla="*/ 4050814 w 8008374"/>
              <a:gd name="connsiteY33" fmla="*/ 3052719 h 3692584"/>
              <a:gd name="connsiteX34" fmla="*/ 3945193 w 8008374"/>
              <a:gd name="connsiteY34" fmla="*/ 2999410 h 3692584"/>
              <a:gd name="connsiteX35" fmla="*/ 3716593 w 8008374"/>
              <a:gd name="connsiteY35" fmla="*/ 2910919 h 3692584"/>
              <a:gd name="connsiteX36" fmla="*/ 3554361 w 8008374"/>
              <a:gd name="connsiteY36" fmla="*/ 2792932 h 3692584"/>
              <a:gd name="connsiteX37" fmla="*/ 3414251 w 8008374"/>
              <a:gd name="connsiteY37" fmla="*/ 2549584 h 3692584"/>
              <a:gd name="connsiteX38" fmla="*/ 3391667 w 8008374"/>
              <a:gd name="connsiteY38" fmla="*/ 2311229 h 3692584"/>
              <a:gd name="connsiteX39" fmla="*/ 3404266 w 8008374"/>
              <a:gd name="connsiteY39" fmla="*/ 2183947 h 3692584"/>
              <a:gd name="connsiteX40" fmla="*/ 3672348 w 8008374"/>
              <a:gd name="connsiteY40" fmla="*/ 2313610 h 3692584"/>
              <a:gd name="connsiteX41" fmla="*/ 4063180 w 8008374"/>
              <a:gd name="connsiteY41" fmla="*/ 2549584 h 3692584"/>
              <a:gd name="connsiteX42" fmla="*/ 4505632 w 8008374"/>
              <a:gd name="connsiteY42" fmla="*/ 2785558 h 3692584"/>
              <a:gd name="connsiteX43" fmla="*/ 4925961 w 8008374"/>
              <a:gd name="connsiteY43" fmla="*/ 3043655 h 3692584"/>
              <a:gd name="connsiteX44" fmla="*/ 5620594 w 8008374"/>
              <a:gd name="connsiteY44" fmla="*/ 3471588 h 3692584"/>
              <a:gd name="connsiteX45" fmla="*/ 5978320 w 8008374"/>
              <a:gd name="connsiteY45" fmla="*/ 3650259 h 3692584"/>
              <a:gd name="connsiteX46" fmla="*/ 6120580 w 8008374"/>
              <a:gd name="connsiteY46" fmla="*/ 3692584 h 3692584"/>
              <a:gd name="connsiteX47" fmla="*/ 6297791 w 8008374"/>
              <a:gd name="connsiteY47" fmla="*/ 3513221 h 3692584"/>
              <a:gd name="connsiteX48" fmla="*/ 6761905 w 8008374"/>
              <a:gd name="connsiteY48" fmla="*/ 2896171 h 3692584"/>
              <a:gd name="connsiteX49" fmla="*/ 7167486 w 8008374"/>
              <a:gd name="connsiteY49" fmla="*/ 2328128 h 3692584"/>
              <a:gd name="connsiteX50" fmla="*/ 7470058 w 8008374"/>
              <a:gd name="connsiteY50" fmla="*/ 1922777 h 3692584"/>
              <a:gd name="connsiteX51" fmla="*/ 7720780 w 8008374"/>
              <a:gd name="connsiteY51" fmla="*/ 1605687 h 3692584"/>
              <a:gd name="connsiteX52" fmla="*/ 8008374 w 8008374"/>
              <a:gd name="connsiteY52" fmla="*/ 1303345 h 3692584"/>
              <a:gd name="connsiteX53" fmla="*/ 7899759 w 8008374"/>
              <a:gd name="connsiteY53" fmla="*/ 1275077 h 3692584"/>
              <a:gd name="connsiteX54" fmla="*/ 7708183 w 8008374"/>
              <a:gd name="connsiteY54" fmla="*/ 1118990 h 3692584"/>
              <a:gd name="connsiteX55" fmla="*/ 7611858 w 8008374"/>
              <a:gd name="connsiteY55" fmla="*/ 976730 h 3692584"/>
              <a:gd name="connsiteX56" fmla="*/ 7521677 w 8008374"/>
              <a:gd name="connsiteY56" fmla="*/ 879713 h 3692584"/>
              <a:gd name="connsiteX57" fmla="*/ 7477662 w 8008374"/>
              <a:gd name="connsiteY57" fmla="*/ 823791 h 3692584"/>
              <a:gd name="connsiteX58" fmla="*/ 7421742 w 8008374"/>
              <a:gd name="connsiteY58" fmla="*/ 765029 h 3692584"/>
              <a:gd name="connsiteX59" fmla="*/ 6950638 w 8008374"/>
              <a:gd name="connsiteY59" fmla="*/ 599033 h 3692584"/>
              <a:gd name="connsiteX60" fmla="*/ 6624023 w 8008374"/>
              <a:gd name="connsiteY60" fmla="*/ 464761 h 3692584"/>
              <a:gd name="connsiteX61" fmla="*/ 6268064 w 8008374"/>
              <a:gd name="connsiteY61" fmla="*/ 307829 h 3692584"/>
              <a:gd name="connsiteX62" fmla="*/ 5833217 w 8008374"/>
              <a:gd name="connsiteY62" fmla="*/ 101121 h 3692584"/>
              <a:gd name="connsiteX63" fmla="*/ 5515896 w 8008374"/>
              <a:gd name="connsiteY63" fmla="*/ 46890 h 3692584"/>
              <a:gd name="connsiteX64" fmla="*/ 5237828 w 8008374"/>
              <a:gd name="connsiteY64" fmla="*/ 105883 h 3692584"/>
              <a:gd name="connsiteX65" fmla="*/ 5058696 w 8008374"/>
              <a:gd name="connsiteY65" fmla="*/ 241461 h 3692584"/>
              <a:gd name="connsiteX66" fmla="*/ 4984954 w 8008374"/>
              <a:gd name="connsiteY66" fmla="*/ 293081 h 3692584"/>
              <a:gd name="connsiteX67" fmla="*/ 4881716 w 8008374"/>
              <a:gd name="connsiteY67" fmla="*/ 160345 h 3692584"/>
              <a:gd name="connsiteX68" fmla="*/ 4768260 w 8008374"/>
              <a:gd name="connsiteY68" fmla="*/ 59718 h 3692584"/>
              <a:gd name="connsiteX69" fmla="*/ 4574842 w 8008374"/>
              <a:gd name="connsiteY69" fmla="*/ 495 h 3692584"/>
              <a:gd name="connsiteX70" fmla="*/ 4139073 w 8008374"/>
              <a:gd name="connsiteY70" fmla="*/ 88523 h 3692584"/>
              <a:gd name="connsiteX71" fmla="*/ 3619038 w 8008374"/>
              <a:gd name="connsiteY71" fmla="*/ 226713 h 3692584"/>
              <a:gd name="connsiteX72" fmla="*/ 3222522 w 8008374"/>
              <a:gd name="connsiteY72" fmla="*/ 315203 h 3692584"/>
              <a:gd name="connsiteX73" fmla="*/ 3067664 w 8008374"/>
              <a:gd name="connsiteY73" fmla="*/ 344700 h 3692584"/>
              <a:gd name="connsiteX74" fmla="*/ 2860495 w 8008374"/>
              <a:gd name="connsiteY74" fmla="*/ 371124 h 3692584"/>
              <a:gd name="connsiteX75" fmla="*/ 2733905 w 8008374"/>
              <a:gd name="connsiteY75" fmla="*/ 403002 h 3692584"/>
              <a:gd name="connsiteX0" fmla="*/ 2733905 w 8008374"/>
              <a:gd name="connsiteY0" fmla="*/ 403002 h 3692584"/>
              <a:gd name="connsiteX1" fmla="*/ 1814051 w 8008374"/>
              <a:gd name="connsiteY1" fmla="*/ 706035 h 3692584"/>
              <a:gd name="connsiteX2" fmla="*/ 681037 w 8008374"/>
              <a:gd name="connsiteY2" fmla="*/ 1097559 h 3692584"/>
              <a:gd name="connsiteX3" fmla="*/ 597539 w 8008374"/>
              <a:gd name="connsiteY3" fmla="*/ 1144185 h 3692584"/>
              <a:gd name="connsiteX4" fmla="*/ 508819 w 8008374"/>
              <a:gd name="connsiteY4" fmla="*/ 1177984 h 3692584"/>
              <a:gd name="connsiteX5" fmla="*/ 420329 w 8008374"/>
              <a:gd name="connsiteY5" fmla="*/ 1273848 h 3692584"/>
              <a:gd name="connsiteX6" fmla="*/ 331838 w 8008374"/>
              <a:gd name="connsiteY6" fmla="*/ 1391835 h 3692584"/>
              <a:gd name="connsiteX7" fmla="*/ 117987 w 8008374"/>
              <a:gd name="connsiteY7" fmla="*/ 1413958 h 3692584"/>
              <a:gd name="connsiteX8" fmla="*/ 7374 w 8008374"/>
              <a:gd name="connsiteY8" fmla="*/ 1465577 h 3692584"/>
              <a:gd name="connsiteX9" fmla="*/ 0 w 8008374"/>
              <a:gd name="connsiteY9" fmla="*/ 1576190 h 3692584"/>
              <a:gd name="connsiteX10" fmla="*/ 140109 w 8008374"/>
              <a:gd name="connsiteY10" fmla="*/ 1642558 h 3692584"/>
              <a:gd name="connsiteX11" fmla="*/ 331838 w 8008374"/>
              <a:gd name="connsiteY11" fmla="*/ 1664681 h 3692584"/>
              <a:gd name="connsiteX12" fmla="*/ 781664 w 8008374"/>
              <a:gd name="connsiteY12" fmla="*/ 1649932 h 3692584"/>
              <a:gd name="connsiteX13" fmla="*/ 1201993 w 8008374"/>
              <a:gd name="connsiteY13" fmla="*/ 1649932 h 3692584"/>
              <a:gd name="connsiteX14" fmla="*/ 1828800 w 8008374"/>
              <a:gd name="connsiteY14" fmla="*/ 1753171 h 3692584"/>
              <a:gd name="connsiteX15" fmla="*/ 2241754 w 8008374"/>
              <a:gd name="connsiteY15" fmla="*/ 1915403 h 3692584"/>
              <a:gd name="connsiteX16" fmla="*/ 2774617 w 8008374"/>
              <a:gd name="connsiteY16" fmla="*/ 2160902 h 3692584"/>
              <a:gd name="connsiteX17" fmla="*/ 2868100 w 8008374"/>
              <a:gd name="connsiteY17" fmla="*/ 2167278 h 3692584"/>
              <a:gd name="connsiteX18" fmla="*/ 3062825 w 8008374"/>
              <a:gd name="connsiteY18" fmla="*/ 2026477 h 3692584"/>
              <a:gd name="connsiteX19" fmla="*/ 3190183 w 8008374"/>
              <a:gd name="connsiteY19" fmla="*/ 2104443 h 3692584"/>
              <a:gd name="connsiteX20" fmla="*/ 3199708 w 8008374"/>
              <a:gd name="connsiteY20" fmla="*/ 2306004 h 3692584"/>
              <a:gd name="connsiteX21" fmla="*/ 3362632 w 8008374"/>
              <a:gd name="connsiteY21" fmla="*/ 2586455 h 3692584"/>
              <a:gd name="connsiteX22" fmla="*/ 3431150 w 8008374"/>
              <a:gd name="connsiteY22" fmla="*/ 2771040 h 3692584"/>
              <a:gd name="connsiteX23" fmla="*/ 3644542 w 8008374"/>
              <a:gd name="connsiteY23" fmla="*/ 2987273 h 3692584"/>
              <a:gd name="connsiteX24" fmla="*/ 3915696 w 8008374"/>
              <a:gd name="connsiteY24" fmla="*/ 3139519 h 3692584"/>
              <a:gd name="connsiteX25" fmla="*/ 4234707 w 8008374"/>
              <a:gd name="connsiteY25" fmla="*/ 3306282 h 3692584"/>
              <a:gd name="connsiteX26" fmla="*/ 4545115 w 8008374"/>
              <a:gd name="connsiteY26" fmla="*/ 3389782 h 3692584"/>
              <a:gd name="connsiteX27" fmla="*/ 4726858 w 8008374"/>
              <a:gd name="connsiteY27" fmla="*/ 3380256 h 3692584"/>
              <a:gd name="connsiteX28" fmla="*/ 4749210 w 8008374"/>
              <a:gd name="connsiteY28" fmla="*/ 3303902 h 3692584"/>
              <a:gd name="connsiteX29" fmla="*/ 4572000 w 8008374"/>
              <a:gd name="connsiteY29" fmla="*/ 3309126 h 3692584"/>
              <a:gd name="connsiteX30" fmla="*/ 4450940 w 8008374"/>
              <a:gd name="connsiteY30" fmla="*/ 3269644 h 3692584"/>
              <a:gd name="connsiteX31" fmla="*/ 4462616 w 8008374"/>
              <a:gd name="connsiteY31" fmla="*/ 3171167 h 3692584"/>
              <a:gd name="connsiteX32" fmla="*/ 4210664 w 8008374"/>
              <a:gd name="connsiteY32" fmla="*/ 3095274 h 3692584"/>
              <a:gd name="connsiteX33" fmla="*/ 4050814 w 8008374"/>
              <a:gd name="connsiteY33" fmla="*/ 3052719 h 3692584"/>
              <a:gd name="connsiteX34" fmla="*/ 3945193 w 8008374"/>
              <a:gd name="connsiteY34" fmla="*/ 2999410 h 3692584"/>
              <a:gd name="connsiteX35" fmla="*/ 3716593 w 8008374"/>
              <a:gd name="connsiteY35" fmla="*/ 2910919 h 3692584"/>
              <a:gd name="connsiteX36" fmla="*/ 3554361 w 8008374"/>
              <a:gd name="connsiteY36" fmla="*/ 2792932 h 3692584"/>
              <a:gd name="connsiteX37" fmla="*/ 3414251 w 8008374"/>
              <a:gd name="connsiteY37" fmla="*/ 2549584 h 3692584"/>
              <a:gd name="connsiteX38" fmla="*/ 3391667 w 8008374"/>
              <a:gd name="connsiteY38" fmla="*/ 2311229 h 3692584"/>
              <a:gd name="connsiteX39" fmla="*/ 3404266 w 8008374"/>
              <a:gd name="connsiteY39" fmla="*/ 2183947 h 3692584"/>
              <a:gd name="connsiteX40" fmla="*/ 3672348 w 8008374"/>
              <a:gd name="connsiteY40" fmla="*/ 2313610 h 3692584"/>
              <a:gd name="connsiteX41" fmla="*/ 4063180 w 8008374"/>
              <a:gd name="connsiteY41" fmla="*/ 2549584 h 3692584"/>
              <a:gd name="connsiteX42" fmla="*/ 4505632 w 8008374"/>
              <a:gd name="connsiteY42" fmla="*/ 2785558 h 3692584"/>
              <a:gd name="connsiteX43" fmla="*/ 4925961 w 8008374"/>
              <a:gd name="connsiteY43" fmla="*/ 3043655 h 3692584"/>
              <a:gd name="connsiteX44" fmla="*/ 5620594 w 8008374"/>
              <a:gd name="connsiteY44" fmla="*/ 3471588 h 3692584"/>
              <a:gd name="connsiteX45" fmla="*/ 5978320 w 8008374"/>
              <a:gd name="connsiteY45" fmla="*/ 3650259 h 3692584"/>
              <a:gd name="connsiteX46" fmla="*/ 6120580 w 8008374"/>
              <a:gd name="connsiteY46" fmla="*/ 3692584 h 3692584"/>
              <a:gd name="connsiteX47" fmla="*/ 6297791 w 8008374"/>
              <a:gd name="connsiteY47" fmla="*/ 3513221 h 3692584"/>
              <a:gd name="connsiteX48" fmla="*/ 6761905 w 8008374"/>
              <a:gd name="connsiteY48" fmla="*/ 2896171 h 3692584"/>
              <a:gd name="connsiteX49" fmla="*/ 7167486 w 8008374"/>
              <a:gd name="connsiteY49" fmla="*/ 2328128 h 3692584"/>
              <a:gd name="connsiteX50" fmla="*/ 7470058 w 8008374"/>
              <a:gd name="connsiteY50" fmla="*/ 1922777 h 3692584"/>
              <a:gd name="connsiteX51" fmla="*/ 7720780 w 8008374"/>
              <a:gd name="connsiteY51" fmla="*/ 1605687 h 3692584"/>
              <a:gd name="connsiteX52" fmla="*/ 8008374 w 8008374"/>
              <a:gd name="connsiteY52" fmla="*/ 1303345 h 3692584"/>
              <a:gd name="connsiteX53" fmla="*/ 7899759 w 8008374"/>
              <a:gd name="connsiteY53" fmla="*/ 1275077 h 3692584"/>
              <a:gd name="connsiteX54" fmla="*/ 7708183 w 8008374"/>
              <a:gd name="connsiteY54" fmla="*/ 1118990 h 3692584"/>
              <a:gd name="connsiteX55" fmla="*/ 7611858 w 8008374"/>
              <a:gd name="connsiteY55" fmla="*/ 976730 h 3692584"/>
              <a:gd name="connsiteX56" fmla="*/ 7521677 w 8008374"/>
              <a:gd name="connsiteY56" fmla="*/ 879713 h 3692584"/>
              <a:gd name="connsiteX57" fmla="*/ 7477662 w 8008374"/>
              <a:gd name="connsiteY57" fmla="*/ 823791 h 3692584"/>
              <a:gd name="connsiteX58" fmla="*/ 7421742 w 8008374"/>
              <a:gd name="connsiteY58" fmla="*/ 765029 h 3692584"/>
              <a:gd name="connsiteX59" fmla="*/ 6950638 w 8008374"/>
              <a:gd name="connsiteY59" fmla="*/ 599033 h 3692584"/>
              <a:gd name="connsiteX60" fmla="*/ 6624023 w 8008374"/>
              <a:gd name="connsiteY60" fmla="*/ 464761 h 3692584"/>
              <a:gd name="connsiteX61" fmla="*/ 6268064 w 8008374"/>
              <a:gd name="connsiteY61" fmla="*/ 307829 h 3692584"/>
              <a:gd name="connsiteX62" fmla="*/ 5833217 w 8008374"/>
              <a:gd name="connsiteY62" fmla="*/ 101121 h 3692584"/>
              <a:gd name="connsiteX63" fmla="*/ 5515896 w 8008374"/>
              <a:gd name="connsiteY63" fmla="*/ 46890 h 3692584"/>
              <a:gd name="connsiteX64" fmla="*/ 5237828 w 8008374"/>
              <a:gd name="connsiteY64" fmla="*/ 105883 h 3692584"/>
              <a:gd name="connsiteX65" fmla="*/ 5058696 w 8008374"/>
              <a:gd name="connsiteY65" fmla="*/ 241461 h 3692584"/>
              <a:gd name="connsiteX66" fmla="*/ 4984954 w 8008374"/>
              <a:gd name="connsiteY66" fmla="*/ 293081 h 3692584"/>
              <a:gd name="connsiteX67" fmla="*/ 4881716 w 8008374"/>
              <a:gd name="connsiteY67" fmla="*/ 160345 h 3692584"/>
              <a:gd name="connsiteX68" fmla="*/ 4768260 w 8008374"/>
              <a:gd name="connsiteY68" fmla="*/ 59718 h 3692584"/>
              <a:gd name="connsiteX69" fmla="*/ 4574842 w 8008374"/>
              <a:gd name="connsiteY69" fmla="*/ 495 h 3692584"/>
              <a:gd name="connsiteX70" fmla="*/ 4139073 w 8008374"/>
              <a:gd name="connsiteY70" fmla="*/ 88523 h 3692584"/>
              <a:gd name="connsiteX71" fmla="*/ 3619038 w 8008374"/>
              <a:gd name="connsiteY71" fmla="*/ 226713 h 3692584"/>
              <a:gd name="connsiteX72" fmla="*/ 3222522 w 8008374"/>
              <a:gd name="connsiteY72" fmla="*/ 315203 h 3692584"/>
              <a:gd name="connsiteX73" fmla="*/ 3067664 w 8008374"/>
              <a:gd name="connsiteY73" fmla="*/ 344700 h 3692584"/>
              <a:gd name="connsiteX74" fmla="*/ 2860495 w 8008374"/>
              <a:gd name="connsiteY74" fmla="*/ 371124 h 3692584"/>
              <a:gd name="connsiteX75" fmla="*/ 2733905 w 8008374"/>
              <a:gd name="connsiteY75" fmla="*/ 403002 h 3692584"/>
              <a:gd name="connsiteX0" fmla="*/ 2726531 w 8001000"/>
              <a:gd name="connsiteY0" fmla="*/ 403002 h 3692584"/>
              <a:gd name="connsiteX1" fmla="*/ 1806677 w 8001000"/>
              <a:gd name="connsiteY1" fmla="*/ 706035 h 3692584"/>
              <a:gd name="connsiteX2" fmla="*/ 673663 w 8001000"/>
              <a:gd name="connsiteY2" fmla="*/ 1097559 h 3692584"/>
              <a:gd name="connsiteX3" fmla="*/ 590165 w 8001000"/>
              <a:gd name="connsiteY3" fmla="*/ 1144185 h 3692584"/>
              <a:gd name="connsiteX4" fmla="*/ 501445 w 8001000"/>
              <a:gd name="connsiteY4" fmla="*/ 1177984 h 3692584"/>
              <a:gd name="connsiteX5" fmla="*/ 412955 w 8001000"/>
              <a:gd name="connsiteY5" fmla="*/ 1273848 h 3692584"/>
              <a:gd name="connsiteX6" fmla="*/ 324464 w 8001000"/>
              <a:gd name="connsiteY6" fmla="*/ 1391835 h 3692584"/>
              <a:gd name="connsiteX7" fmla="*/ 110613 w 8001000"/>
              <a:gd name="connsiteY7" fmla="*/ 1413958 h 3692584"/>
              <a:gd name="connsiteX8" fmla="*/ 0 w 8001000"/>
              <a:gd name="connsiteY8" fmla="*/ 1465577 h 3692584"/>
              <a:gd name="connsiteX9" fmla="*/ 6914 w 8001000"/>
              <a:gd name="connsiteY9" fmla="*/ 1566665 h 3692584"/>
              <a:gd name="connsiteX10" fmla="*/ 132735 w 8001000"/>
              <a:gd name="connsiteY10" fmla="*/ 1642558 h 3692584"/>
              <a:gd name="connsiteX11" fmla="*/ 324464 w 8001000"/>
              <a:gd name="connsiteY11" fmla="*/ 1664681 h 3692584"/>
              <a:gd name="connsiteX12" fmla="*/ 774290 w 8001000"/>
              <a:gd name="connsiteY12" fmla="*/ 1649932 h 3692584"/>
              <a:gd name="connsiteX13" fmla="*/ 1194619 w 8001000"/>
              <a:gd name="connsiteY13" fmla="*/ 1649932 h 3692584"/>
              <a:gd name="connsiteX14" fmla="*/ 1821426 w 8001000"/>
              <a:gd name="connsiteY14" fmla="*/ 1753171 h 3692584"/>
              <a:gd name="connsiteX15" fmla="*/ 2234380 w 8001000"/>
              <a:gd name="connsiteY15" fmla="*/ 1915403 h 3692584"/>
              <a:gd name="connsiteX16" fmla="*/ 2767243 w 8001000"/>
              <a:gd name="connsiteY16" fmla="*/ 2160902 h 3692584"/>
              <a:gd name="connsiteX17" fmla="*/ 2860726 w 8001000"/>
              <a:gd name="connsiteY17" fmla="*/ 2167278 h 3692584"/>
              <a:gd name="connsiteX18" fmla="*/ 3055451 w 8001000"/>
              <a:gd name="connsiteY18" fmla="*/ 2026477 h 3692584"/>
              <a:gd name="connsiteX19" fmla="*/ 3182809 w 8001000"/>
              <a:gd name="connsiteY19" fmla="*/ 2104443 h 3692584"/>
              <a:gd name="connsiteX20" fmla="*/ 3192334 w 8001000"/>
              <a:gd name="connsiteY20" fmla="*/ 2306004 h 3692584"/>
              <a:gd name="connsiteX21" fmla="*/ 3355258 w 8001000"/>
              <a:gd name="connsiteY21" fmla="*/ 2586455 h 3692584"/>
              <a:gd name="connsiteX22" fmla="*/ 3423776 w 8001000"/>
              <a:gd name="connsiteY22" fmla="*/ 2771040 h 3692584"/>
              <a:gd name="connsiteX23" fmla="*/ 3637168 w 8001000"/>
              <a:gd name="connsiteY23" fmla="*/ 2987273 h 3692584"/>
              <a:gd name="connsiteX24" fmla="*/ 3908322 w 8001000"/>
              <a:gd name="connsiteY24" fmla="*/ 3139519 h 3692584"/>
              <a:gd name="connsiteX25" fmla="*/ 4227333 w 8001000"/>
              <a:gd name="connsiteY25" fmla="*/ 3306282 h 3692584"/>
              <a:gd name="connsiteX26" fmla="*/ 4537741 w 8001000"/>
              <a:gd name="connsiteY26" fmla="*/ 3389782 h 3692584"/>
              <a:gd name="connsiteX27" fmla="*/ 4719484 w 8001000"/>
              <a:gd name="connsiteY27" fmla="*/ 3380256 h 3692584"/>
              <a:gd name="connsiteX28" fmla="*/ 4741836 w 8001000"/>
              <a:gd name="connsiteY28" fmla="*/ 3303902 h 3692584"/>
              <a:gd name="connsiteX29" fmla="*/ 4564626 w 8001000"/>
              <a:gd name="connsiteY29" fmla="*/ 3309126 h 3692584"/>
              <a:gd name="connsiteX30" fmla="*/ 4443566 w 8001000"/>
              <a:gd name="connsiteY30" fmla="*/ 3269644 h 3692584"/>
              <a:gd name="connsiteX31" fmla="*/ 4455242 w 8001000"/>
              <a:gd name="connsiteY31" fmla="*/ 3171167 h 3692584"/>
              <a:gd name="connsiteX32" fmla="*/ 4203290 w 8001000"/>
              <a:gd name="connsiteY32" fmla="*/ 3095274 h 3692584"/>
              <a:gd name="connsiteX33" fmla="*/ 4043440 w 8001000"/>
              <a:gd name="connsiteY33" fmla="*/ 3052719 h 3692584"/>
              <a:gd name="connsiteX34" fmla="*/ 3937819 w 8001000"/>
              <a:gd name="connsiteY34" fmla="*/ 2999410 h 3692584"/>
              <a:gd name="connsiteX35" fmla="*/ 3709219 w 8001000"/>
              <a:gd name="connsiteY35" fmla="*/ 2910919 h 3692584"/>
              <a:gd name="connsiteX36" fmla="*/ 3546987 w 8001000"/>
              <a:gd name="connsiteY36" fmla="*/ 2792932 h 3692584"/>
              <a:gd name="connsiteX37" fmla="*/ 3406877 w 8001000"/>
              <a:gd name="connsiteY37" fmla="*/ 2549584 h 3692584"/>
              <a:gd name="connsiteX38" fmla="*/ 3384293 w 8001000"/>
              <a:gd name="connsiteY38" fmla="*/ 2311229 h 3692584"/>
              <a:gd name="connsiteX39" fmla="*/ 3396892 w 8001000"/>
              <a:gd name="connsiteY39" fmla="*/ 2183947 h 3692584"/>
              <a:gd name="connsiteX40" fmla="*/ 3664974 w 8001000"/>
              <a:gd name="connsiteY40" fmla="*/ 2313610 h 3692584"/>
              <a:gd name="connsiteX41" fmla="*/ 4055806 w 8001000"/>
              <a:gd name="connsiteY41" fmla="*/ 2549584 h 3692584"/>
              <a:gd name="connsiteX42" fmla="*/ 4498258 w 8001000"/>
              <a:gd name="connsiteY42" fmla="*/ 2785558 h 3692584"/>
              <a:gd name="connsiteX43" fmla="*/ 4918587 w 8001000"/>
              <a:gd name="connsiteY43" fmla="*/ 3043655 h 3692584"/>
              <a:gd name="connsiteX44" fmla="*/ 5613220 w 8001000"/>
              <a:gd name="connsiteY44" fmla="*/ 3471588 h 3692584"/>
              <a:gd name="connsiteX45" fmla="*/ 5970946 w 8001000"/>
              <a:gd name="connsiteY45" fmla="*/ 3650259 h 3692584"/>
              <a:gd name="connsiteX46" fmla="*/ 6113206 w 8001000"/>
              <a:gd name="connsiteY46" fmla="*/ 3692584 h 3692584"/>
              <a:gd name="connsiteX47" fmla="*/ 6290417 w 8001000"/>
              <a:gd name="connsiteY47" fmla="*/ 3513221 h 3692584"/>
              <a:gd name="connsiteX48" fmla="*/ 6754531 w 8001000"/>
              <a:gd name="connsiteY48" fmla="*/ 2896171 h 3692584"/>
              <a:gd name="connsiteX49" fmla="*/ 7160112 w 8001000"/>
              <a:gd name="connsiteY49" fmla="*/ 2328128 h 3692584"/>
              <a:gd name="connsiteX50" fmla="*/ 7462684 w 8001000"/>
              <a:gd name="connsiteY50" fmla="*/ 1922777 h 3692584"/>
              <a:gd name="connsiteX51" fmla="*/ 7713406 w 8001000"/>
              <a:gd name="connsiteY51" fmla="*/ 1605687 h 3692584"/>
              <a:gd name="connsiteX52" fmla="*/ 8001000 w 8001000"/>
              <a:gd name="connsiteY52" fmla="*/ 1303345 h 3692584"/>
              <a:gd name="connsiteX53" fmla="*/ 7892385 w 8001000"/>
              <a:gd name="connsiteY53" fmla="*/ 1275077 h 3692584"/>
              <a:gd name="connsiteX54" fmla="*/ 7700809 w 8001000"/>
              <a:gd name="connsiteY54" fmla="*/ 1118990 h 3692584"/>
              <a:gd name="connsiteX55" fmla="*/ 7604484 w 8001000"/>
              <a:gd name="connsiteY55" fmla="*/ 976730 h 3692584"/>
              <a:gd name="connsiteX56" fmla="*/ 7514303 w 8001000"/>
              <a:gd name="connsiteY56" fmla="*/ 879713 h 3692584"/>
              <a:gd name="connsiteX57" fmla="*/ 7470288 w 8001000"/>
              <a:gd name="connsiteY57" fmla="*/ 823791 h 3692584"/>
              <a:gd name="connsiteX58" fmla="*/ 7414368 w 8001000"/>
              <a:gd name="connsiteY58" fmla="*/ 765029 h 3692584"/>
              <a:gd name="connsiteX59" fmla="*/ 6943264 w 8001000"/>
              <a:gd name="connsiteY59" fmla="*/ 599033 h 3692584"/>
              <a:gd name="connsiteX60" fmla="*/ 6616649 w 8001000"/>
              <a:gd name="connsiteY60" fmla="*/ 464761 h 3692584"/>
              <a:gd name="connsiteX61" fmla="*/ 6260690 w 8001000"/>
              <a:gd name="connsiteY61" fmla="*/ 307829 h 3692584"/>
              <a:gd name="connsiteX62" fmla="*/ 5825843 w 8001000"/>
              <a:gd name="connsiteY62" fmla="*/ 101121 h 3692584"/>
              <a:gd name="connsiteX63" fmla="*/ 5508522 w 8001000"/>
              <a:gd name="connsiteY63" fmla="*/ 46890 h 3692584"/>
              <a:gd name="connsiteX64" fmla="*/ 5230454 w 8001000"/>
              <a:gd name="connsiteY64" fmla="*/ 105883 h 3692584"/>
              <a:gd name="connsiteX65" fmla="*/ 5051322 w 8001000"/>
              <a:gd name="connsiteY65" fmla="*/ 241461 h 3692584"/>
              <a:gd name="connsiteX66" fmla="*/ 4977580 w 8001000"/>
              <a:gd name="connsiteY66" fmla="*/ 293081 h 3692584"/>
              <a:gd name="connsiteX67" fmla="*/ 4874342 w 8001000"/>
              <a:gd name="connsiteY67" fmla="*/ 160345 h 3692584"/>
              <a:gd name="connsiteX68" fmla="*/ 4760886 w 8001000"/>
              <a:gd name="connsiteY68" fmla="*/ 59718 h 3692584"/>
              <a:gd name="connsiteX69" fmla="*/ 4567468 w 8001000"/>
              <a:gd name="connsiteY69" fmla="*/ 495 h 3692584"/>
              <a:gd name="connsiteX70" fmla="*/ 4131699 w 8001000"/>
              <a:gd name="connsiteY70" fmla="*/ 88523 h 3692584"/>
              <a:gd name="connsiteX71" fmla="*/ 3611664 w 8001000"/>
              <a:gd name="connsiteY71" fmla="*/ 226713 h 3692584"/>
              <a:gd name="connsiteX72" fmla="*/ 3215148 w 8001000"/>
              <a:gd name="connsiteY72" fmla="*/ 315203 h 3692584"/>
              <a:gd name="connsiteX73" fmla="*/ 3060290 w 8001000"/>
              <a:gd name="connsiteY73" fmla="*/ 344700 h 3692584"/>
              <a:gd name="connsiteX74" fmla="*/ 2853121 w 8001000"/>
              <a:gd name="connsiteY74" fmla="*/ 371124 h 3692584"/>
              <a:gd name="connsiteX75" fmla="*/ 2726531 w 8001000"/>
              <a:gd name="connsiteY75" fmla="*/ 403002 h 3692584"/>
              <a:gd name="connsiteX0" fmla="*/ 2719617 w 7994086"/>
              <a:gd name="connsiteY0" fmla="*/ 403002 h 3692584"/>
              <a:gd name="connsiteX1" fmla="*/ 1799763 w 7994086"/>
              <a:gd name="connsiteY1" fmla="*/ 706035 h 3692584"/>
              <a:gd name="connsiteX2" fmla="*/ 666749 w 7994086"/>
              <a:gd name="connsiteY2" fmla="*/ 1097559 h 3692584"/>
              <a:gd name="connsiteX3" fmla="*/ 583251 w 7994086"/>
              <a:gd name="connsiteY3" fmla="*/ 1144185 h 3692584"/>
              <a:gd name="connsiteX4" fmla="*/ 494531 w 7994086"/>
              <a:gd name="connsiteY4" fmla="*/ 1177984 h 3692584"/>
              <a:gd name="connsiteX5" fmla="*/ 406041 w 7994086"/>
              <a:gd name="connsiteY5" fmla="*/ 1273848 h 3692584"/>
              <a:gd name="connsiteX6" fmla="*/ 317550 w 7994086"/>
              <a:gd name="connsiteY6" fmla="*/ 1391835 h 3692584"/>
              <a:gd name="connsiteX7" fmla="*/ 103699 w 7994086"/>
              <a:gd name="connsiteY7" fmla="*/ 1413958 h 3692584"/>
              <a:gd name="connsiteX8" fmla="*/ 9755 w 7994086"/>
              <a:gd name="connsiteY8" fmla="*/ 1472721 h 3692584"/>
              <a:gd name="connsiteX9" fmla="*/ 0 w 7994086"/>
              <a:gd name="connsiteY9" fmla="*/ 1566665 h 3692584"/>
              <a:gd name="connsiteX10" fmla="*/ 125821 w 7994086"/>
              <a:gd name="connsiteY10" fmla="*/ 1642558 h 3692584"/>
              <a:gd name="connsiteX11" fmla="*/ 317550 w 7994086"/>
              <a:gd name="connsiteY11" fmla="*/ 1664681 h 3692584"/>
              <a:gd name="connsiteX12" fmla="*/ 767376 w 7994086"/>
              <a:gd name="connsiteY12" fmla="*/ 1649932 h 3692584"/>
              <a:gd name="connsiteX13" fmla="*/ 1187705 w 7994086"/>
              <a:gd name="connsiteY13" fmla="*/ 1649932 h 3692584"/>
              <a:gd name="connsiteX14" fmla="*/ 1814512 w 7994086"/>
              <a:gd name="connsiteY14" fmla="*/ 1753171 h 3692584"/>
              <a:gd name="connsiteX15" fmla="*/ 2227466 w 7994086"/>
              <a:gd name="connsiteY15" fmla="*/ 1915403 h 3692584"/>
              <a:gd name="connsiteX16" fmla="*/ 2760329 w 7994086"/>
              <a:gd name="connsiteY16" fmla="*/ 2160902 h 3692584"/>
              <a:gd name="connsiteX17" fmla="*/ 2853812 w 7994086"/>
              <a:gd name="connsiteY17" fmla="*/ 2167278 h 3692584"/>
              <a:gd name="connsiteX18" fmla="*/ 3048537 w 7994086"/>
              <a:gd name="connsiteY18" fmla="*/ 2026477 h 3692584"/>
              <a:gd name="connsiteX19" fmla="*/ 3175895 w 7994086"/>
              <a:gd name="connsiteY19" fmla="*/ 2104443 h 3692584"/>
              <a:gd name="connsiteX20" fmla="*/ 3185420 w 7994086"/>
              <a:gd name="connsiteY20" fmla="*/ 2306004 h 3692584"/>
              <a:gd name="connsiteX21" fmla="*/ 3348344 w 7994086"/>
              <a:gd name="connsiteY21" fmla="*/ 2586455 h 3692584"/>
              <a:gd name="connsiteX22" fmla="*/ 3416862 w 7994086"/>
              <a:gd name="connsiteY22" fmla="*/ 2771040 h 3692584"/>
              <a:gd name="connsiteX23" fmla="*/ 3630254 w 7994086"/>
              <a:gd name="connsiteY23" fmla="*/ 2987273 h 3692584"/>
              <a:gd name="connsiteX24" fmla="*/ 3901408 w 7994086"/>
              <a:gd name="connsiteY24" fmla="*/ 3139519 h 3692584"/>
              <a:gd name="connsiteX25" fmla="*/ 4220419 w 7994086"/>
              <a:gd name="connsiteY25" fmla="*/ 3306282 h 3692584"/>
              <a:gd name="connsiteX26" fmla="*/ 4530827 w 7994086"/>
              <a:gd name="connsiteY26" fmla="*/ 3389782 h 3692584"/>
              <a:gd name="connsiteX27" fmla="*/ 4712570 w 7994086"/>
              <a:gd name="connsiteY27" fmla="*/ 3380256 h 3692584"/>
              <a:gd name="connsiteX28" fmla="*/ 4734922 w 7994086"/>
              <a:gd name="connsiteY28" fmla="*/ 3303902 h 3692584"/>
              <a:gd name="connsiteX29" fmla="*/ 4557712 w 7994086"/>
              <a:gd name="connsiteY29" fmla="*/ 3309126 h 3692584"/>
              <a:gd name="connsiteX30" fmla="*/ 4436652 w 7994086"/>
              <a:gd name="connsiteY30" fmla="*/ 3269644 h 3692584"/>
              <a:gd name="connsiteX31" fmla="*/ 4448328 w 7994086"/>
              <a:gd name="connsiteY31" fmla="*/ 3171167 h 3692584"/>
              <a:gd name="connsiteX32" fmla="*/ 4196376 w 7994086"/>
              <a:gd name="connsiteY32" fmla="*/ 3095274 h 3692584"/>
              <a:gd name="connsiteX33" fmla="*/ 4036526 w 7994086"/>
              <a:gd name="connsiteY33" fmla="*/ 3052719 h 3692584"/>
              <a:gd name="connsiteX34" fmla="*/ 3930905 w 7994086"/>
              <a:gd name="connsiteY34" fmla="*/ 2999410 h 3692584"/>
              <a:gd name="connsiteX35" fmla="*/ 3702305 w 7994086"/>
              <a:gd name="connsiteY35" fmla="*/ 2910919 h 3692584"/>
              <a:gd name="connsiteX36" fmla="*/ 3540073 w 7994086"/>
              <a:gd name="connsiteY36" fmla="*/ 2792932 h 3692584"/>
              <a:gd name="connsiteX37" fmla="*/ 3399963 w 7994086"/>
              <a:gd name="connsiteY37" fmla="*/ 2549584 h 3692584"/>
              <a:gd name="connsiteX38" fmla="*/ 3377379 w 7994086"/>
              <a:gd name="connsiteY38" fmla="*/ 2311229 h 3692584"/>
              <a:gd name="connsiteX39" fmla="*/ 3389978 w 7994086"/>
              <a:gd name="connsiteY39" fmla="*/ 2183947 h 3692584"/>
              <a:gd name="connsiteX40" fmla="*/ 3658060 w 7994086"/>
              <a:gd name="connsiteY40" fmla="*/ 2313610 h 3692584"/>
              <a:gd name="connsiteX41" fmla="*/ 4048892 w 7994086"/>
              <a:gd name="connsiteY41" fmla="*/ 2549584 h 3692584"/>
              <a:gd name="connsiteX42" fmla="*/ 4491344 w 7994086"/>
              <a:gd name="connsiteY42" fmla="*/ 2785558 h 3692584"/>
              <a:gd name="connsiteX43" fmla="*/ 4911673 w 7994086"/>
              <a:gd name="connsiteY43" fmla="*/ 3043655 h 3692584"/>
              <a:gd name="connsiteX44" fmla="*/ 5606306 w 7994086"/>
              <a:gd name="connsiteY44" fmla="*/ 3471588 h 3692584"/>
              <a:gd name="connsiteX45" fmla="*/ 5964032 w 7994086"/>
              <a:gd name="connsiteY45" fmla="*/ 3650259 h 3692584"/>
              <a:gd name="connsiteX46" fmla="*/ 6106292 w 7994086"/>
              <a:gd name="connsiteY46" fmla="*/ 3692584 h 3692584"/>
              <a:gd name="connsiteX47" fmla="*/ 6283503 w 7994086"/>
              <a:gd name="connsiteY47" fmla="*/ 3513221 h 3692584"/>
              <a:gd name="connsiteX48" fmla="*/ 6747617 w 7994086"/>
              <a:gd name="connsiteY48" fmla="*/ 2896171 h 3692584"/>
              <a:gd name="connsiteX49" fmla="*/ 7153198 w 7994086"/>
              <a:gd name="connsiteY49" fmla="*/ 2328128 h 3692584"/>
              <a:gd name="connsiteX50" fmla="*/ 7455770 w 7994086"/>
              <a:gd name="connsiteY50" fmla="*/ 1922777 h 3692584"/>
              <a:gd name="connsiteX51" fmla="*/ 7706492 w 7994086"/>
              <a:gd name="connsiteY51" fmla="*/ 1605687 h 3692584"/>
              <a:gd name="connsiteX52" fmla="*/ 7994086 w 7994086"/>
              <a:gd name="connsiteY52" fmla="*/ 1303345 h 3692584"/>
              <a:gd name="connsiteX53" fmla="*/ 7885471 w 7994086"/>
              <a:gd name="connsiteY53" fmla="*/ 1275077 h 3692584"/>
              <a:gd name="connsiteX54" fmla="*/ 7693895 w 7994086"/>
              <a:gd name="connsiteY54" fmla="*/ 1118990 h 3692584"/>
              <a:gd name="connsiteX55" fmla="*/ 7597570 w 7994086"/>
              <a:gd name="connsiteY55" fmla="*/ 976730 h 3692584"/>
              <a:gd name="connsiteX56" fmla="*/ 7507389 w 7994086"/>
              <a:gd name="connsiteY56" fmla="*/ 879713 h 3692584"/>
              <a:gd name="connsiteX57" fmla="*/ 7463374 w 7994086"/>
              <a:gd name="connsiteY57" fmla="*/ 823791 h 3692584"/>
              <a:gd name="connsiteX58" fmla="*/ 7407454 w 7994086"/>
              <a:gd name="connsiteY58" fmla="*/ 765029 h 3692584"/>
              <a:gd name="connsiteX59" fmla="*/ 6936350 w 7994086"/>
              <a:gd name="connsiteY59" fmla="*/ 599033 h 3692584"/>
              <a:gd name="connsiteX60" fmla="*/ 6609735 w 7994086"/>
              <a:gd name="connsiteY60" fmla="*/ 464761 h 3692584"/>
              <a:gd name="connsiteX61" fmla="*/ 6253776 w 7994086"/>
              <a:gd name="connsiteY61" fmla="*/ 307829 h 3692584"/>
              <a:gd name="connsiteX62" fmla="*/ 5818929 w 7994086"/>
              <a:gd name="connsiteY62" fmla="*/ 101121 h 3692584"/>
              <a:gd name="connsiteX63" fmla="*/ 5501608 w 7994086"/>
              <a:gd name="connsiteY63" fmla="*/ 46890 h 3692584"/>
              <a:gd name="connsiteX64" fmla="*/ 5223540 w 7994086"/>
              <a:gd name="connsiteY64" fmla="*/ 105883 h 3692584"/>
              <a:gd name="connsiteX65" fmla="*/ 5044408 w 7994086"/>
              <a:gd name="connsiteY65" fmla="*/ 241461 h 3692584"/>
              <a:gd name="connsiteX66" fmla="*/ 4970666 w 7994086"/>
              <a:gd name="connsiteY66" fmla="*/ 293081 h 3692584"/>
              <a:gd name="connsiteX67" fmla="*/ 4867428 w 7994086"/>
              <a:gd name="connsiteY67" fmla="*/ 160345 h 3692584"/>
              <a:gd name="connsiteX68" fmla="*/ 4753972 w 7994086"/>
              <a:gd name="connsiteY68" fmla="*/ 59718 h 3692584"/>
              <a:gd name="connsiteX69" fmla="*/ 4560554 w 7994086"/>
              <a:gd name="connsiteY69" fmla="*/ 495 h 3692584"/>
              <a:gd name="connsiteX70" fmla="*/ 4124785 w 7994086"/>
              <a:gd name="connsiteY70" fmla="*/ 88523 h 3692584"/>
              <a:gd name="connsiteX71" fmla="*/ 3604750 w 7994086"/>
              <a:gd name="connsiteY71" fmla="*/ 226713 h 3692584"/>
              <a:gd name="connsiteX72" fmla="*/ 3208234 w 7994086"/>
              <a:gd name="connsiteY72" fmla="*/ 315203 h 3692584"/>
              <a:gd name="connsiteX73" fmla="*/ 3053376 w 7994086"/>
              <a:gd name="connsiteY73" fmla="*/ 344700 h 3692584"/>
              <a:gd name="connsiteX74" fmla="*/ 2846207 w 7994086"/>
              <a:gd name="connsiteY74" fmla="*/ 371124 h 3692584"/>
              <a:gd name="connsiteX75" fmla="*/ 2719617 w 7994086"/>
              <a:gd name="connsiteY75" fmla="*/ 403002 h 3692584"/>
              <a:gd name="connsiteX0" fmla="*/ 2719617 w 7994086"/>
              <a:gd name="connsiteY0" fmla="*/ 403002 h 3692584"/>
              <a:gd name="connsiteX1" fmla="*/ 1799763 w 7994086"/>
              <a:gd name="connsiteY1" fmla="*/ 706035 h 3692584"/>
              <a:gd name="connsiteX2" fmla="*/ 666749 w 7994086"/>
              <a:gd name="connsiteY2" fmla="*/ 1097559 h 3692584"/>
              <a:gd name="connsiteX3" fmla="*/ 583251 w 7994086"/>
              <a:gd name="connsiteY3" fmla="*/ 1144185 h 3692584"/>
              <a:gd name="connsiteX4" fmla="*/ 494531 w 7994086"/>
              <a:gd name="connsiteY4" fmla="*/ 1177984 h 3692584"/>
              <a:gd name="connsiteX5" fmla="*/ 406041 w 7994086"/>
              <a:gd name="connsiteY5" fmla="*/ 1273848 h 3692584"/>
              <a:gd name="connsiteX6" fmla="*/ 317550 w 7994086"/>
              <a:gd name="connsiteY6" fmla="*/ 1391835 h 3692584"/>
              <a:gd name="connsiteX7" fmla="*/ 94174 w 7994086"/>
              <a:gd name="connsiteY7" fmla="*/ 1409195 h 3692584"/>
              <a:gd name="connsiteX8" fmla="*/ 9755 w 7994086"/>
              <a:gd name="connsiteY8" fmla="*/ 1472721 h 3692584"/>
              <a:gd name="connsiteX9" fmla="*/ 0 w 7994086"/>
              <a:gd name="connsiteY9" fmla="*/ 1566665 h 3692584"/>
              <a:gd name="connsiteX10" fmla="*/ 125821 w 7994086"/>
              <a:gd name="connsiteY10" fmla="*/ 1642558 h 3692584"/>
              <a:gd name="connsiteX11" fmla="*/ 317550 w 7994086"/>
              <a:gd name="connsiteY11" fmla="*/ 1664681 h 3692584"/>
              <a:gd name="connsiteX12" fmla="*/ 767376 w 7994086"/>
              <a:gd name="connsiteY12" fmla="*/ 1649932 h 3692584"/>
              <a:gd name="connsiteX13" fmla="*/ 1187705 w 7994086"/>
              <a:gd name="connsiteY13" fmla="*/ 1649932 h 3692584"/>
              <a:gd name="connsiteX14" fmla="*/ 1814512 w 7994086"/>
              <a:gd name="connsiteY14" fmla="*/ 1753171 h 3692584"/>
              <a:gd name="connsiteX15" fmla="*/ 2227466 w 7994086"/>
              <a:gd name="connsiteY15" fmla="*/ 1915403 h 3692584"/>
              <a:gd name="connsiteX16" fmla="*/ 2760329 w 7994086"/>
              <a:gd name="connsiteY16" fmla="*/ 2160902 h 3692584"/>
              <a:gd name="connsiteX17" fmla="*/ 2853812 w 7994086"/>
              <a:gd name="connsiteY17" fmla="*/ 2167278 h 3692584"/>
              <a:gd name="connsiteX18" fmla="*/ 3048537 w 7994086"/>
              <a:gd name="connsiteY18" fmla="*/ 2026477 h 3692584"/>
              <a:gd name="connsiteX19" fmla="*/ 3175895 w 7994086"/>
              <a:gd name="connsiteY19" fmla="*/ 2104443 h 3692584"/>
              <a:gd name="connsiteX20" fmla="*/ 3185420 w 7994086"/>
              <a:gd name="connsiteY20" fmla="*/ 2306004 h 3692584"/>
              <a:gd name="connsiteX21" fmla="*/ 3348344 w 7994086"/>
              <a:gd name="connsiteY21" fmla="*/ 2586455 h 3692584"/>
              <a:gd name="connsiteX22" fmla="*/ 3416862 w 7994086"/>
              <a:gd name="connsiteY22" fmla="*/ 2771040 h 3692584"/>
              <a:gd name="connsiteX23" fmla="*/ 3630254 w 7994086"/>
              <a:gd name="connsiteY23" fmla="*/ 2987273 h 3692584"/>
              <a:gd name="connsiteX24" fmla="*/ 3901408 w 7994086"/>
              <a:gd name="connsiteY24" fmla="*/ 3139519 h 3692584"/>
              <a:gd name="connsiteX25" fmla="*/ 4220419 w 7994086"/>
              <a:gd name="connsiteY25" fmla="*/ 3306282 h 3692584"/>
              <a:gd name="connsiteX26" fmla="*/ 4530827 w 7994086"/>
              <a:gd name="connsiteY26" fmla="*/ 3389782 h 3692584"/>
              <a:gd name="connsiteX27" fmla="*/ 4712570 w 7994086"/>
              <a:gd name="connsiteY27" fmla="*/ 3380256 h 3692584"/>
              <a:gd name="connsiteX28" fmla="*/ 4734922 w 7994086"/>
              <a:gd name="connsiteY28" fmla="*/ 3303902 h 3692584"/>
              <a:gd name="connsiteX29" fmla="*/ 4557712 w 7994086"/>
              <a:gd name="connsiteY29" fmla="*/ 3309126 h 3692584"/>
              <a:gd name="connsiteX30" fmla="*/ 4436652 w 7994086"/>
              <a:gd name="connsiteY30" fmla="*/ 3269644 h 3692584"/>
              <a:gd name="connsiteX31" fmla="*/ 4448328 w 7994086"/>
              <a:gd name="connsiteY31" fmla="*/ 3171167 h 3692584"/>
              <a:gd name="connsiteX32" fmla="*/ 4196376 w 7994086"/>
              <a:gd name="connsiteY32" fmla="*/ 3095274 h 3692584"/>
              <a:gd name="connsiteX33" fmla="*/ 4036526 w 7994086"/>
              <a:gd name="connsiteY33" fmla="*/ 3052719 h 3692584"/>
              <a:gd name="connsiteX34" fmla="*/ 3930905 w 7994086"/>
              <a:gd name="connsiteY34" fmla="*/ 2999410 h 3692584"/>
              <a:gd name="connsiteX35" fmla="*/ 3702305 w 7994086"/>
              <a:gd name="connsiteY35" fmla="*/ 2910919 h 3692584"/>
              <a:gd name="connsiteX36" fmla="*/ 3540073 w 7994086"/>
              <a:gd name="connsiteY36" fmla="*/ 2792932 h 3692584"/>
              <a:gd name="connsiteX37" fmla="*/ 3399963 w 7994086"/>
              <a:gd name="connsiteY37" fmla="*/ 2549584 h 3692584"/>
              <a:gd name="connsiteX38" fmla="*/ 3377379 w 7994086"/>
              <a:gd name="connsiteY38" fmla="*/ 2311229 h 3692584"/>
              <a:gd name="connsiteX39" fmla="*/ 3389978 w 7994086"/>
              <a:gd name="connsiteY39" fmla="*/ 2183947 h 3692584"/>
              <a:gd name="connsiteX40" fmla="*/ 3658060 w 7994086"/>
              <a:gd name="connsiteY40" fmla="*/ 2313610 h 3692584"/>
              <a:gd name="connsiteX41" fmla="*/ 4048892 w 7994086"/>
              <a:gd name="connsiteY41" fmla="*/ 2549584 h 3692584"/>
              <a:gd name="connsiteX42" fmla="*/ 4491344 w 7994086"/>
              <a:gd name="connsiteY42" fmla="*/ 2785558 h 3692584"/>
              <a:gd name="connsiteX43" fmla="*/ 4911673 w 7994086"/>
              <a:gd name="connsiteY43" fmla="*/ 3043655 h 3692584"/>
              <a:gd name="connsiteX44" fmla="*/ 5606306 w 7994086"/>
              <a:gd name="connsiteY44" fmla="*/ 3471588 h 3692584"/>
              <a:gd name="connsiteX45" fmla="*/ 5964032 w 7994086"/>
              <a:gd name="connsiteY45" fmla="*/ 3650259 h 3692584"/>
              <a:gd name="connsiteX46" fmla="*/ 6106292 w 7994086"/>
              <a:gd name="connsiteY46" fmla="*/ 3692584 h 3692584"/>
              <a:gd name="connsiteX47" fmla="*/ 6283503 w 7994086"/>
              <a:gd name="connsiteY47" fmla="*/ 3513221 h 3692584"/>
              <a:gd name="connsiteX48" fmla="*/ 6747617 w 7994086"/>
              <a:gd name="connsiteY48" fmla="*/ 2896171 h 3692584"/>
              <a:gd name="connsiteX49" fmla="*/ 7153198 w 7994086"/>
              <a:gd name="connsiteY49" fmla="*/ 2328128 h 3692584"/>
              <a:gd name="connsiteX50" fmla="*/ 7455770 w 7994086"/>
              <a:gd name="connsiteY50" fmla="*/ 1922777 h 3692584"/>
              <a:gd name="connsiteX51" fmla="*/ 7706492 w 7994086"/>
              <a:gd name="connsiteY51" fmla="*/ 1605687 h 3692584"/>
              <a:gd name="connsiteX52" fmla="*/ 7994086 w 7994086"/>
              <a:gd name="connsiteY52" fmla="*/ 1303345 h 3692584"/>
              <a:gd name="connsiteX53" fmla="*/ 7885471 w 7994086"/>
              <a:gd name="connsiteY53" fmla="*/ 1275077 h 3692584"/>
              <a:gd name="connsiteX54" fmla="*/ 7693895 w 7994086"/>
              <a:gd name="connsiteY54" fmla="*/ 1118990 h 3692584"/>
              <a:gd name="connsiteX55" fmla="*/ 7597570 w 7994086"/>
              <a:gd name="connsiteY55" fmla="*/ 976730 h 3692584"/>
              <a:gd name="connsiteX56" fmla="*/ 7507389 w 7994086"/>
              <a:gd name="connsiteY56" fmla="*/ 879713 h 3692584"/>
              <a:gd name="connsiteX57" fmla="*/ 7463374 w 7994086"/>
              <a:gd name="connsiteY57" fmla="*/ 823791 h 3692584"/>
              <a:gd name="connsiteX58" fmla="*/ 7407454 w 7994086"/>
              <a:gd name="connsiteY58" fmla="*/ 765029 h 3692584"/>
              <a:gd name="connsiteX59" fmla="*/ 6936350 w 7994086"/>
              <a:gd name="connsiteY59" fmla="*/ 599033 h 3692584"/>
              <a:gd name="connsiteX60" fmla="*/ 6609735 w 7994086"/>
              <a:gd name="connsiteY60" fmla="*/ 464761 h 3692584"/>
              <a:gd name="connsiteX61" fmla="*/ 6253776 w 7994086"/>
              <a:gd name="connsiteY61" fmla="*/ 307829 h 3692584"/>
              <a:gd name="connsiteX62" fmla="*/ 5818929 w 7994086"/>
              <a:gd name="connsiteY62" fmla="*/ 101121 h 3692584"/>
              <a:gd name="connsiteX63" fmla="*/ 5501608 w 7994086"/>
              <a:gd name="connsiteY63" fmla="*/ 46890 h 3692584"/>
              <a:gd name="connsiteX64" fmla="*/ 5223540 w 7994086"/>
              <a:gd name="connsiteY64" fmla="*/ 105883 h 3692584"/>
              <a:gd name="connsiteX65" fmla="*/ 5044408 w 7994086"/>
              <a:gd name="connsiteY65" fmla="*/ 241461 h 3692584"/>
              <a:gd name="connsiteX66" fmla="*/ 4970666 w 7994086"/>
              <a:gd name="connsiteY66" fmla="*/ 293081 h 3692584"/>
              <a:gd name="connsiteX67" fmla="*/ 4867428 w 7994086"/>
              <a:gd name="connsiteY67" fmla="*/ 160345 h 3692584"/>
              <a:gd name="connsiteX68" fmla="*/ 4753972 w 7994086"/>
              <a:gd name="connsiteY68" fmla="*/ 59718 h 3692584"/>
              <a:gd name="connsiteX69" fmla="*/ 4560554 w 7994086"/>
              <a:gd name="connsiteY69" fmla="*/ 495 h 3692584"/>
              <a:gd name="connsiteX70" fmla="*/ 4124785 w 7994086"/>
              <a:gd name="connsiteY70" fmla="*/ 88523 h 3692584"/>
              <a:gd name="connsiteX71" fmla="*/ 3604750 w 7994086"/>
              <a:gd name="connsiteY71" fmla="*/ 226713 h 3692584"/>
              <a:gd name="connsiteX72" fmla="*/ 3208234 w 7994086"/>
              <a:gd name="connsiteY72" fmla="*/ 315203 h 3692584"/>
              <a:gd name="connsiteX73" fmla="*/ 3053376 w 7994086"/>
              <a:gd name="connsiteY73" fmla="*/ 344700 h 3692584"/>
              <a:gd name="connsiteX74" fmla="*/ 2846207 w 7994086"/>
              <a:gd name="connsiteY74" fmla="*/ 371124 h 3692584"/>
              <a:gd name="connsiteX75" fmla="*/ 2719617 w 7994086"/>
              <a:gd name="connsiteY75" fmla="*/ 403002 h 3692584"/>
              <a:gd name="connsiteX0" fmla="*/ 2719617 w 7994086"/>
              <a:gd name="connsiteY0" fmla="*/ 403002 h 3692584"/>
              <a:gd name="connsiteX1" fmla="*/ 1799763 w 7994086"/>
              <a:gd name="connsiteY1" fmla="*/ 706035 h 3692584"/>
              <a:gd name="connsiteX2" fmla="*/ 666749 w 7994086"/>
              <a:gd name="connsiteY2" fmla="*/ 1097559 h 3692584"/>
              <a:gd name="connsiteX3" fmla="*/ 583251 w 7994086"/>
              <a:gd name="connsiteY3" fmla="*/ 1144185 h 3692584"/>
              <a:gd name="connsiteX4" fmla="*/ 494531 w 7994086"/>
              <a:gd name="connsiteY4" fmla="*/ 1177984 h 3692584"/>
              <a:gd name="connsiteX5" fmla="*/ 406041 w 7994086"/>
              <a:gd name="connsiteY5" fmla="*/ 1273848 h 3692584"/>
              <a:gd name="connsiteX6" fmla="*/ 312787 w 7994086"/>
              <a:gd name="connsiteY6" fmla="*/ 1387072 h 3692584"/>
              <a:gd name="connsiteX7" fmla="*/ 94174 w 7994086"/>
              <a:gd name="connsiteY7" fmla="*/ 1409195 h 3692584"/>
              <a:gd name="connsiteX8" fmla="*/ 9755 w 7994086"/>
              <a:gd name="connsiteY8" fmla="*/ 1472721 h 3692584"/>
              <a:gd name="connsiteX9" fmla="*/ 0 w 7994086"/>
              <a:gd name="connsiteY9" fmla="*/ 1566665 h 3692584"/>
              <a:gd name="connsiteX10" fmla="*/ 125821 w 7994086"/>
              <a:gd name="connsiteY10" fmla="*/ 1642558 h 3692584"/>
              <a:gd name="connsiteX11" fmla="*/ 317550 w 7994086"/>
              <a:gd name="connsiteY11" fmla="*/ 1664681 h 3692584"/>
              <a:gd name="connsiteX12" fmla="*/ 767376 w 7994086"/>
              <a:gd name="connsiteY12" fmla="*/ 1649932 h 3692584"/>
              <a:gd name="connsiteX13" fmla="*/ 1187705 w 7994086"/>
              <a:gd name="connsiteY13" fmla="*/ 1649932 h 3692584"/>
              <a:gd name="connsiteX14" fmla="*/ 1814512 w 7994086"/>
              <a:gd name="connsiteY14" fmla="*/ 1753171 h 3692584"/>
              <a:gd name="connsiteX15" fmla="*/ 2227466 w 7994086"/>
              <a:gd name="connsiteY15" fmla="*/ 1915403 h 3692584"/>
              <a:gd name="connsiteX16" fmla="*/ 2760329 w 7994086"/>
              <a:gd name="connsiteY16" fmla="*/ 2160902 h 3692584"/>
              <a:gd name="connsiteX17" fmla="*/ 2853812 w 7994086"/>
              <a:gd name="connsiteY17" fmla="*/ 2167278 h 3692584"/>
              <a:gd name="connsiteX18" fmla="*/ 3048537 w 7994086"/>
              <a:gd name="connsiteY18" fmla="*/ 2026477 h 3692584"/>
              <a:gd name="connsiteX19" fmla="*/ 3175895 w 7994086"/>
              <a:gd name="connsiteY19" fmla="*/ 2104443 h 3692584"/>
              <a:gd name="connsiteX20" fmla="*/ 3185420 w 7994086"/>
              <a:gd name="connsiteY20" fmla="*/ 2306004 h 3692584"/>
              <a:gd name="connsiteX21" fmla="*/ 3348344 w 7994086"/>
              <a:gd name="connsiteY21" fmla="*/ 2586455 h 3692584"/>
              <a:gd name="connsiteX22" fmla="*/ 3416862 w 7994086"/>
              <a:gd name="connsiteY22" fmla="*/ 2771040 h 3692584"/>
              <a:gd name="connsiteX23" fmla="*/ 3630254 w 7994086"/>
              <a:gd name="connsiteY23" fmla="*/ 2987273 h 3692584"/>
              <a:gd name="connsiteX24" fmla="*/ 3901408 w 7994086"/>
              <a:gd name="connsiteY24" fmla="*/ 3139519 h 3692584"/>
              <a:gd name="connsiteX25" fmla="*/ 4220419 w 7994086"/>
              <a:gd name="connsiteY25" fmla="*/ 3306282 h 3692584"/>
              <a:gd name="connsiteX26" fmla="*/ 4530827 w 7994086"/>
              <a:gd name="connsiteY26" fmla="*/ 3389782 h 3692584"/>
              <a:gd name="connsiteX27" fmla="*/ 4712570 w 7994086"/>
              <a:gd name="connsiteY27" fmla="*/ 3380256 h 3692584"/>
              <a:gd name="connsiteX28" fmla="*/ 4734922 w 7994086"/>
              <a:gd name="connsiteY28" fmla="*/ 3303902 h 3692584"/>
              <a:gd name="connsiteX29" fmla="*/ 4557712 w 7994086"/>
              <a:gd name="connsiteY29" fmla="*/ 3309126 h 3692584"/>
              <a:gd name="connsiteX30" fmla="*/ 4436652 w 7994086"/>
              <a:gd name="connsiteY30" fmla="*/ 3269644 h 3692584"/>
              <a:gd name="connsiteX31" fmla="*/ 4448328 w 7994086"/>
              <a:gd name="connsiteY31" fmla="*/ 3171167 h 3692584"/>
              <a:gd name="connsiteX32" fmla="*/ 4196376 w 7994086"/>
              <a:gd name="connsiteY32" fmla="*/ 3095274 h 3692584"/>
              <a:gd name="connsiteX33" fmla="*/ 4036526 w 7994086"/>
              <a:gd name="connsiteY33" fmla="*/ 3052719 h 3692584"/>
              <a:gd name="connsiteX34" fmla="*/ 3930905 w 7994086"/>
              <a:gd name="connsiteY34" fmla="*/ 2999410 h 3692584"/>
              <a:gd name="connsiteX35" fmla="*/ 3702305 w 7994086"/>
              <a:gd name="connsiteY35" fmla="*/ 2910919 h 3692584"/>
              <a:gd name="connsiteX36" fmla="*/ 3540073 w 7994086"/>
              <a:gd name="connsiteY36" fmla="*/ 2792932 h 3692584"/>
              <a:gd name="connsiteX37" fmla="*/ 3399963 w 7994086"/>
              <a:gd name="connsiteY37" fmla="*/ 2549584 h 3692584"/>
              <a:gd name="connsiteX38" fmla="*/ 3377379 w 7994086"/>
              <a:gd name="connsiteY38" fmla="*/ 2311229 h 3692584"/>
              <a:gd name="connsiteX39" fmla="*/ 3389978 w 7994086"/>
              <a:gd name="connsiteY39" fmla="*/ 2183947 h 3692584"/>
              <a:gd name="connsiteX40" fmla="*/ 3658060 w 7994086"/>
              <a:gd name="connsiteY40" fmla="*/ 2313610 h 3692584"/>
              <a:gd name="connsiteX41" fmla="*/ 4048892 w 7994086"/>
              <a:gd name="connsiteY41" fmla="*/ 2549584 h 3692584"/>
              <a:gd name="connsiteX42" fmla="*/ 4491344 w 7994086"/>
              <a:gd name="connsiteY42" fmla="*/ 2785558 h 3692584"/>
              <a:gd name="connsiteX43" fmla="*/ 4911673 w 7994086"/>
              <a:gd name="connsiteY43" fmla="*/ 3043655 h 3692584"/>
              <a:gd name="connsiteX44" fmla="*/ 5606306 w 7994086"/>
              <a:gd name="connsiteY44" fmla="*/ 3471588 h 3692584"/>
              <a:gd name="connsiteX45" fmla="*/ 5964032 w 7994086"/>
              <a:gd name="connsiteY45" fmla="*/ 3650259 h 3692584"/>
              <a:gd name="connsiteX46" fmla="*/ 6106292 w 7994086"/>
              <a:gd name="connsiteY46" fmla="*/ 3692584 h 3692584"/>
              <a:gd name="connsiteX47" fmla="*/ 6283503 w 7994086"/>
              <a:gd name="connsiteY47" fmla="*/ 3513221 h 3692584"/>
              <a:gd name="connsiteX48" fmla="*/ 6747617 w 7994086"/>
              <a:gd name="connsiteY48" fmla="*/ 2896171 h 3692584"/>
              <a:gd name="connsiteX49" fmla="*/ 7153198 w 7994086"/>
              <a:gd name="connsiteY49" fmla="*/ 2328128 h 3692584"/>
              <a:gd name="connsiteX50" fmla="*/ 7455770 w 7994086"/>
              <a:gd name="connsiteY50" fmla="*/ 1922777 h 3692584"/>
              <a:gd name="connsiteX51" fmla="*/ 7706492 w 7994086"/>
              <a:gd name="connsiteY51" fmla="*/ 1605687 h 3692584"/>
              <a:gd name="connsiteX52" fmla="*/ 7994086 w 7994086"/>
              <a:gd name="connsiteY52" fmla="*/ 1303345 h 3692584"/>
              <a:gd name="connsiteX53" fmla="*/ 7885471 w 7994086"/>
              <a:gd name="connsiteY53" fmla="*/ 1275077 h 3692584"/>
              <a:gd name="connsiteX54" fmla="*/ 7693895 w 7994086"/>
              <a:gd name="connsiteY54" fmla="*/ 1118990 h 3692584"/>
              <a:gd name="connsiteX55" fmla="*/ 7597570 w 7994086"/>
              <a:gd name="connsiteY55" fmla="*/ 976730 h 3692584"/>
              <a:gd name="connsiteX56" fmla="*/ 7507389 w 7994086"/>
              <a:gd name="connsiteY56" fmla="*/ 879713 h 3692584"/>
              <a:gd name="connsiteX57" fmla="*/ 7463374 w 7994086"/>
              <a:gd name="connsiteY57" fmla="*/ 823791 h 3692584"/>
              <a:gd name="connsiteX58" fmla="*/ 7407454 w 7994086"/>
              <a:gd name="connsiteY58" fmla="*/ 765029 h 3692584"/>
              <a:gd name="connsiteX59" fmla="*/ 6936350 w 7994086"/>
              <a:gd name="connsiteY59" fmla="*/ 599033 h 3692584"/>
              <a:gd name="connsiteX60" fmla="*/ 6609735 w 7994086"/>
              <a:gd name="connsiteY60" fmla="*/ 464761 h 3692584"/>
              <a:gd name="connsiteX61" fmla="*/ 6253776 w 7994086"/>
              <a:gd name="connsiteY61" fmla="*/ 307829 h 3692584"/>
              <a:gd name="connsiteX62" fmla="*/ 5818929 w 7994086"/>
              <a:gd name="connsiteY62" fmla="*/ 101121 h 3692584"/>
              <a:gd name="connsiteX63" fmla="*/ 5501608 w 7994086"/>
              <a:gd name="connsiteY63" fmla="*/ 46890 h 3692584"/>
              <a:gd name="connsiteX64" fmla="*/ 5223540 w 7994086"/>
              <a:gd name="connsiteY64" fmla="*/ 105883 h 3692584"/>
              <a:gd name="connsiteX65" fmla="*/ 5044408 w 7994086"/>
              <a:gd name="connsiteY65" fmla="*/ 241461 h 3692584"/>
              <a:gd name="connsiteX66" fmla="*/ 4970666 w 7994086"/>
              <a:gd name="connsiteY66" fmla="*/ 293081 h 3692584"/>
              <a:gd name="connsiteX67" fmla="*/ 4867428 w 7994086"/>
              <a:gd name="connsiteY67" fmla="*/ 160345 h 3692584"/>
              <a:gd name="connsiteX68" fmla="*/ 4753972 w 7994086"/>
              <a:gd name="connsiteY68" fmla="*/ 59718 h 3692584"/>
              <a:gd name="connsiteX69" fmla="*/ 4560554 w 7994086"/>
              <a:gd name="connsiteY69" fmla="*/ 495 h 3692584"/>
              <a:gd name="connsiteX70" fmla="*/ 4124785 w 7994086"/>
              <a:gd name="connsiteY70" fmla="*/ 88523 h 3692584"/>
              <a:gd name="connsiteX71" fmla="*/ 3604750 w 7994086"/>
              <a:gd name="connsiteY71" fmla="*/ 226713 h 3692584"/>
              <a:gd name="connsiteX72" fmla="*/ 3208234 w 7994086"/>
              <a:gd name="connsiteY72" fmla="*/ 315203 h 3692584"/>
              <a:gd name="connsiteX73" fmla="*/ 3053376 w 7994086"/>
              <a:gd name="connsiteY73" fmla="*/ 344700 h 3692584"/>
              <a:gd name="connsiteX74" fmla="*/ 2846207 w 7994086"/>
              <a:gd name="connsiteY74" fmla="*/ 371124 h 3692584"/>
              <a:gd name="connsiteX75" fmla="*/ 2719617 w 7994086"/>
              <a:gd name="connsiteY75" fmla="*/ 403002 h 3692584"/>
              <a:gd name="connsiteX0" fmla="*/ 2719617 w 7994086"/>
              <a:gd name="connsiteY0" fmla="*/ 403002 h 3692584"/>
              <a:gd name="connsiteX1" fmla="*/ 1799763 w 7994086"/>
              <a:gd name="connsiteY1" fmla="*/ 706035 h 3692584"/>
              <a:gd name="connsiteX2" fmla="*/ 666749 w 7994086"/>
              <a:gd name="connsiteY2" fmla="*/ 1097559 h 3692584"/>
              <a:gd name="connsiteX3" fmla="*/ 583251 w 7994086"/>
              <a:gd name="connsiteY3" fmla="*/ 1144185 h 3692584"/>
              <a:gd name="connsiteX4" fmla="*/ 494531 w 7994086"/>
              <a:gd name="connsiteY4" fmla="*/ 1177984 h 3692584"/>
              <a:gd name="connsiteX5" fmla="*/ 417947 w 7994086"/>
              <a:gd name="connsiteY5" fmla="*/ 1273848 h 3692584"/>
              <a:gd name="connsiteX6" fmla="*/ 312787 w 7994086"/>
              <a:gd name="connsiteY6" fmla="*/ 1387072 h 3692584"/>
              <a:gd name="connsiteX7" fmla="*/ 94174 w 7994086"/>
              <a:gd name="connsiteY7" fmla="*/ 1409195 h 3692584"/>
              <a:gd name="connsiteX8" fmla="*/ 9755 w 7994086"/>
              <a:gd name="connsiteY8" fmla="*/ 1472721 h 3692584"/>
              <a:gd name="connsiteX9" fmla="*/ 0 w 7994086"/>
              <a:gd name="connsiteY9" fmla="*/ 1566665 h 3692584"/>
              <a:gd name="connsiteX10" fmla="*/ 125821 w 7994086"/>
              <a:gd name="connsiteY10" fmla="*/ 1642558 h 3692584"/>
              <a:gd name="connsiteX11" fmla="*/ 317550 w 7994086"/>
              <a:gd name="connsiteY11" fmla="*/ 1664681 h 3692584"/>
              <a:gd name="connsiteX12" fmla="*/ 767376 w 7994086"/>
              <a:gd name="connsiteY12" fmla="*/ 1649932 h 3692584"/>
              <a:gd name="connsiteX13" fmla="*/ 1187705 w 7994086"/>
              <a:gd name="connsiteY13" fmla="*/ 1649932 h 3692584"/>
              <a:gd name="connsiteX14" fmla="*/ 1814512 w 7994086"/>
              <a:gd name="connsiteY14" fmla="*/ 1753171 h 3692584"/>
              <a:gd name="connsiteX15" fmla="*/ 2227466 w 7994086"/>
              <a:gd name="connsiteY15" fmla="*/ 1915403 h 3692584"/>
              <a:gd name="connsiteX16" fmla="*/ 2760329 w 7994086"/>
              <a:gd name="connsiteY16" fmla="*/ 2160902 h 3692584"/>
              <a:gd name="connsiteX17" fmla="*/ 2853812 w 7994086"/>
              <a:gd name="connsiteY17" fmla="*/ 2167278 h 3692584"/>
              <a:gd name="connsiteX18" fmla="*/ 3048537 w 7994086"/>
              <a:gd name="connsiteY18" fmla="*/ 2026477 h 3692584"/>
              <a:gd name="connsiteX19" fmla="*/ 3175895 w 7994086"/>
              <a:gd name="connsiteY19" fmla="*/ 2104443 h 3692584"/>
              <a:gd name="connsiteX20" fmla="*/ 3185420 w 7994086"/>
              <a:gd name="connsiteY20" fmla="*/ 2306004 h 3692584"/>
              <a:gd name="connsiteX21" fmla="*/ 3348344 w 7994086"/>
              <a:gd name="connsiteY21" fmla="*/ 2586455 h 3692584"/>
              <a:gd name="connsiteX22" fmla="*/ 3416862 w 7994086"/>
              <a:gd name="connsiteY22" fmla="*/ 2771040 h 3692584"/>
              <a:gd name="connsiteX23" fmla="*/ 3630254 w 7994086"/>
              <a:gd name="connsiteY23" fmla="*/ 2987273 h 3692584"/>
              <a:gd name="connsiteX24" fmla="*/ 3901408 w 7994086"/>
              <a:gd name="connsiteY24" fmla="*/ 3139519 h 3692584"/>
              <a:gd name="connsiteX25" fmla="*/ 4220419 w 7994086"/>
              <a:gd name="connsiteY25" fmla="*/ 3306282 h 3692584"/>
              <a:gd name="connsiteX26" fmla="*/ 4530827 w 7994086"/>
              <a:gd name="connsiteY26" fmla="*/ 3389782 h 3692584"/>
              <a:gd name="connsiteX27" fmla="*/ 4712570 w 7994086"/>
              <a:gd name="connsiteY27" fmla="*/ 3380256 h 3692584"/>
              <a:gd name="connsiteX28" fmla="*/ 4734922 w 7994086"/>
              <a:gd name="connsiteY28" fmla="*/ 3303902 h 3692584"/>
              <a:gd name="connsiteX29" fmla="*/ 4557712 w 7994086"/>
              <a:gd name="connsiteY29" fmla="*/ 3309126 h 3692584"/>
              <a:gd name="connsiteX30" fmla="*/ 4436652 w 7994086"/>
              <a:gd name="connsiteY30" fmla="*/ 3269644 h 3692584"/>
              <a:gd name="connsiteX31" fmla="*/ 4448328 w 7994086"/>
              <a:gd name="connsiteY31" fmla="*/ 3171167 h 3692584"/>
              <a:gd name="connsiteX32" fmla="*/ 4196376 w 7994086"/>
              <a:gd name="connsiteY32" fmla="*/ 3095274 h 3692584"/>
              <a:gd name="connsiteX33" fmla="*/ 4036526 w 7994086"/>
              <a:gd name="connsiteY33" fmla="*/ 3052719 h 3692584"/>
              <a:gd name="connsiteX34" fmla="*/ 3930905 w 7994086"/>
              <a:gd name="connsiteY34" fmla="*/ 2999410 h 3692584"/>
              <a:gd name="connsiteX35" fmla="*/ 3702305 w 7994086"/>
              <a:gd name="connsiteY35" fmla="*/ 2910919 h 3692584"/>
              <a:gd name="connsiteX36" fmla="*/ 3540073 w 7994086"/>
              <a:gd name="connsiteY36" fmla="*/ 2792932 h 3692584"/>
              <a:gd name="connsiteX37" fmla="*/ 3399963 w 7994086"/>
              <a:gd name="connsiteY37" fmla="*/ 2549584 h 3692584"/>
              <a:gd name="connsiteX38" fmla="*/ 3377379 w 7994086"/>
              <a:gd name="connsiteY38" fmla="*/ 2311229 h 3692584"/>
              <a:gd name="connsiteX39" fmla="*/ 3389978 w 7994086"/>
              <a:gd name="connsiteY39" fmla="*/ 2183947 h 3692584"/>
              <a:gd name="connsiteX40" fmla="*/ 3658060 w 7994086"/>
              <a:gd name="connsiteY40" fmla="*/ 2313610 h 3692584"/>
              <a:gd name="connsiteX41" fmla="*/ 4048892 w 7994086"/>
              <a:gd name="connsiteY41" fmla="*/ 2549584 h 3692584"/>
              <a:gd name="connsiteX42" fmla="*/ 4491344 w 7994086"/>
              <a:gd name="connsiteY42" fmla="*/ 2785558 h 3692584"/>
              <a:gd name="connsiteX43" fmla="*/ 4911673 w 7994086"/>
              <a:gd name="connsiteY43" fmla="*/ 3043655 h 3692584"/>
              <a:gd name="connsiteX44" fmla="*/ 5606306 w 7994086"/>
              <a:gd name="connsiteY44" fmla="*/ 3471588 h 3692584"/>
              <a:gd name="connsiteX45" fmla="*/ 5964032 w 7994086"/>
              <a:gd name="connsiteY45" fmla="*/ 3650259 h 3692584"/>
              <a:gd name="connsiteX46" fmla="*/ 6106292 w 7994086"/>
              <a:gd name="connsiteY46" fmla="*/ 3692584 h 3692584"/>
              <a:gd name="connsiteX47" fmla="*/ 6283503 w 7994086"/>
              <a:gd name="connsiteY47" fmla="*/ 3513221 h 3692584"/>
              <a:gd name="connsiteX48" fmla="*/ 6747617 w 7994086"/>
              <a:gd name="connsiteY48" fmla="*/ 2896171 h 3692584"/>
              <a:gd name="connsiteX49" fmla="*/ 7153198 w 7994086"/>
              <a:gd name="connsiteY49" fmla="*/ 2328128 h 3692584"/>
              <a:gd name="connsiteX50" fmla="*/ 7455770 w 7994086"/>
              <a:gd name="connsiteY50" fmla="*/ 1922777 h 3692584"/>
              <a:gd name="connsiteX51" fmla="*/ 7706492 w 7994086"/>
              <a:gd name="connsiteY51" fmla="*/ 1605687 h 3692584"/>
              <a:gd name="connsiteX52" fmla="*/ 7994086 w 7994086"/>
              <a:gd name="connsiteY52" fmla="*/ 1303345 h 3692584"/>
              <a:gd name="connsiteX53" fmla="*/ 7885471 w 7994086"/>
              <a:gd name="connsiteY53" fmla="*/ 1275077 h 3692584"/>
              <a:gd name="connsiteX54" fmla="*/ 7693895 w 7994086"/>
              <a:gd name="connsiteY54" fmla="*/ 1118990 h 3692584"/>
              <a:gd name="connsiteX55" fmla="*/ 7597570 w 7994086"/>
              <a:gd name="connsiteY55" fmla="*/ 976730 h 3692584"/>
              <a:gd name="connsiteX56" fmla="*/ 7507389 w 7994086"/>
              <a:gd name="connsiteY56" fmla="*/ 879713 h 3692584"/>
              <a:gd name="connsiteX57" fmla="*/ 7463374 w 7994086"/>
              <a:gd name="connsiteY57" fmla="*/ 823791 h 3692584"/>
              <a:gd name="connsiteX58" fmla="*/ 7407454 w 7994086"/>
              <a:gd name="connsiteY58" fmla="*/ 765029 h 3692584"/>
              <a:gd name="connsiteX59" fmla="*/ 6936350 w 7994086"/>
              <a:gd name="connsiteY59" fmla="*/ 599033 h 3692584"/>
              <a:gd name="connsiteX60" fmla="*/ 6609735 w 7994086"/>
              <a:gd name="connsiteY60" fmla="*/ 464761 h 3692584"/>
              <a:gd name="connsiteX61" fmla="*/ 6253776 w 7994086"/>
              <a:gd name="connsiteY61" fmla="*/ 307829 h 3692584"/>
              <a:gd name="connsiteX62" fmla="*/ 5818929 w 7994086"/>
              <a:gd name="connsiteY62" fmla="*/ 101121 h 3692584"/>
              <a:gd name="connsiteX63" fmla="*/ 5501608 w 7994086"/>
              <a:gd name="connsiteY63" fmla="*/ 46890 h 3692584"/>
              <a:gd name="connsiteX64" fmla="*/ 5223540 w 7994086"/>
              <a:gd name="connsiteY64" fmla="*/ 105883 h 3692584"/>
              <a:gd name="connsiteX65" fmla="*/ 5044408 w 7994086"/>
              <a:gd name="connsiteY65" fmla="*/ 241461 h 3692584"/>
              <a:gd name="connsiteX66" fmla="*/ 4970666 w 7994086"/>
              <a:gd name="connsiteY66" fmla="*/ 293081 h 3692584"/>
              <a:gd name="connsiteX67" fmla="*/ 4867428 w 7994086"/>
              <a:gd name="connsiteY67" fmla="*/ 160345 h 3692584"/>
              <a:gd name="connsiteX68" fmla="*/ 4753972 w 7994086"/>
              <a:gd name="connsiteY68" fmla="*/ 59718 h 3692584"/>
              <a:gd name="connsiteX69" fmla="*/ 4560554 w 7994086"/>
              <a:gd name="connsiteY69" fmla="*/ 495 h 3692584"/>
              <a:gd name="connsiteX70" fmla="*/ 4124785 w 7994086"/>
              <a:gd name="connsiteY70" fmla="*/ 88523 h 3692584"/>
              <a:gd name="connsiteX71" fmla="*/ 3604750 w 7994086"/>
              <a:gd name="connsiteY71" fmla="*/ 226713 h 3692584"/>
              <a:gd name="connsiteX72" fmla="*/ 3208234 w 7994086"/>
              <a:gd name="connsiteY72" fmla="*/ 315203 h 3692584"/>
              <a:gd name="connsiteX73" fmla="*/ 3053376 w 7994086"/>
              <a:gd name="connsiteY73" fmla="*/ 344700 h 3692584"/>
              <a:gd name="connsiteX74" fmla="*/ 2846207 w 7994086"/>
              <a:gd name="connsiteY74" fmla="*/ 371124 h 3692584"/>
              <a:gd name="connsiteX75" fmla="*/ 2719617 w 7994086"/>
              <a:gd name="connsiteY75" fmla="*/ 403002 h 3692584"/>
              <a:gd name="connsiteX0" fmla="*/ 2719617 w 7994086"/>
              <a:gd name="connsiteY0" fmla="*/ 403002 h 3692584"/>
              <a:gd name="connsiteX1" fmla="*/ 1799763 w 7994086"/>
              <a:gd name="connsiteY1" fmla="*/ 706035 h 3692584"/>
              <a:gd name="connsiteX2" fmla="*/ 666749 w 7994086"/>
              <a:gd name="connsiteY2" fmla="*/ 1097559 h 3692584"/>
              <a:gd name="connsiteX3" fmla="*/ 583251 w 7994086"/>
              <a:gd name="connsiteY3" fmla="*/ 1144185 h 3692584"/>
              <a:gd name="connsiteX4" fmla="*/ 494531 w 7994086"/>
              <a:gd name="connsiteY4" fmla="*/ 1177984 h 3692584"/>
              <a:gd name="connsiteX5" fmla="*/ 417947 w 7994086"/>
              <a:gd name="connsiteY5" fmla="*/ 1273848 h 3692584"/>
              <a:gd name="connsiteX6" fmla="*/ 312787 w 7994086"/>
              <a:gd name="connsiteY6" fmla="*/ 1387072 h 3692584"/>
              <a:gd name="connsiteX7" fmla="*/ 94174 w 7994086"/>
              <a:gd name="connsiteY7" fmla="*/ 1409195 h 3692584"/>
              <a:gd name="connsiteX8" fmla="*/ 9755 w 7994086"/>
              <a:gd name="connsiteY8" fmla="*/ 1472721 h 3692584"/>
              <a:gd name="connsiteX9" fmla="*/ 0 w 7994086"/>
              <a:gd name="connsiteY9" fmla="*/ 1566665 h 3692584"/>
              <a:gd name="connsiteX10" fmla="*/ 125821 w 7994086"/>
              <a:gd name="connsiteY10" fmla="*/ 1642558 h 3692584"/>
              <a:gd name="connsiteX11" fmla="*/ 317550 w 7994086"/>
              <a:gd name="connsiteY11" fmla="*/ 1664681 h 3692584"/>
              <a:gd name="connsiteX12" fmla="*/ 767376 w 7994086"/>
              <a:gd name="connsiteY12" fmla="*/ 1649932 h 3692584"/>
              <a:gd name="connsiteX13" fmla="*/ 1187705 w 7994086"/>
              <a:gd name="connsiteY13" fmla="*/ 1649932 h 3692584"/>
              <a:gd name="connsiteX14" fmla="*/ 1814512 w 7994086"/>
              <a:gd name="connsiteY14" fmla="*/ 1753171 h 3692584"/>
              <a:gd name="connsiteX15" fmla="*/ 2227466 w 7994086"/>
              <a:gd name="connsiteY15" fmla="*/ 1915403 h 3692584"/>
              <a:gd name="connsiteX16" fmla="*/ 2760329 w 7994086"/>
              <a:gd name="connsiteY16" fmla="*/ 2160902 h 3692584"/>
              <a:gd name="connsiteX17" fmla="*/ 2853812 w 7994086"/>
              <a:gd name="connsiteY17" fmla="*/ 2167278 h 3692584"/>
              <a:gd name="connsiteX18" fmla="*/ 3048537 w 7994086"/>
              <a:gd name="connsiteY18" fmla="*/ 2026477 h 3692584"/>
              <a:gd name="connsiteX19" fmla="*/ 3175895 w 7994086"/>
              <a:gd name="connsiteY19" fmla="*/ 2104443 h 3692584"/>
              <a:gd name="connsiteX20" fmla="*/ 3185420 w 7994086"/>
              <a:gd name="connsiteY20" fmla="*/ 2306004 h 3692584"/>
              <a:gd name="connsiteX21" fmla="*/ 3348344 w 7994086"/>
              <a:gd name="connsiteY21" fmla="*/ 2586455 h 3692584"/>
              <a:gd name="connsiteX22" fmla="*/ 3416862 w 7994086"/>
              <a:gd name="connsiteY22" fmla="*/ 2771040 h 3692584"/>
              <a:gd name="connsiteX23" fmla="*/ 3630254 w 7994086"/>
              <a:gd name="connsiteY23" fmla="*/ 2987273 h 3692584"/>
              <a:gd name="connsiteX24" fmla="*/ 3901408 w 7994086"/>
              <a:gd name="connsiteY24" fmla="*/ 3139519 h 3692584"/>
              <a:gd name="connsiteX25" fmla="*/ 4220419 w 7994086"/>
              <a:gd name="connsiteY25" fmla="*/ 3306282 h 3692584"/>
              <a:gd name="connsiteX26" fmla="*/ 4530827 w 7994086"/>
              <a:gd name="connsiteY26" fmla="*/ 3389782 h 3692584"/>
              <a:gd name="connsiteX27" fmla="*/ 4712570 w 7994086"/>
              <a:gd name="connsiteY27" fmla="*/ 3380256 h 3692584"/>
              <a:gd name="connsiteX28" fmla="*/ 4734922 w 7994086"/>
              <a:gd name="connsiteY28" fmla="*/ 3303902 h 3692584"/>
              <a:gd name="connsiteX29" fmla="*/ 4557712 w 7994086"/>
              <a:gd name="connsiteY29" fmla="*/ 3309126 h 3692584"/>
              <a:gd name="connsiteX30" fmla="*/ 4436652 w 7994086"/>
              <a:gd name="connsiteY30" fmla="*/ 3269644 h 3692584"/>
              <a:gd name="connsiteX31" fmla="*/ 4448328 w 7994086"/>
              <a:gd name="connsiteY31" fmla="*/ 3171167 h 3692584"/>
              <a:gd name="connsiteX32" fmla="*/ 4196376 w 7994086"/>
              <a:gd name="connsiteY32" fmla="*/ 3095274 h 3692584"/>
              <a:gd name="connsiteX33" fmla="*/ 4036526 w 7994086"/>
              <a:gd name="connsiteY33" fmla="*/ 3052719 h 3692584"/>
              <a:gd name="connsiteX34" fmla="*/ 3930905 w 7994086"/>
              <a:gd name="connsiteY34" fmla="*/ 2999410 h 3692584"/>
              <a:gd name="connsiteX35" fmla="*/ 3702305 w 7994086"/>
              <a:gd name="connsiteY35" fmla="*/ 2910919 h 3692584"/>
              <a:gd name="connsiteX36" fmla="*/ 3540073 w 7994086"/>
              <a:gd name="connsiteY36" fmla="*/ 2792932 h 3692584"/>
              <a:gd name="connsiteX37" fmla="*/ 3399963 w 7994086"/>
              <a:gd name="connsiteY37" fmla="*/ 2549584 h 3692584"/>
              <a:gd name="connsiteX38" fmla="*/ 3377379 w 7994086"/>
              <a:gd name="connsiteY38" fmla="*/ 2311229 h 3692584"/>
              <a:gd name="connsiteX39" fmla="*/ 3389978 w 7994086"/>
              <a:gd name="connsiteY39" fmla="*/ 2183947 h 3692584"/>
              <a:gd name="connsiteX40" fmla="*/ 3658060 w 7994086"/>
              <a:gd name="connsiteY40" fmla="*/ 2313610 h 3692584"/>
              <a:gd name="connsiteX41" fmla="*/ 4048892 w 7994086"/>
              <a:gd name="connsiteY41" fmla="*/ 2549584 h 3692584"/>
              <a:gd name="connsiteX42" fmla="*/ 4491344 w 7994086"/>
              <a:gd name="connsiteY42" fmla="*/ 2785558 h 3692584"/>
              <a:gd name="connsiteX43" fmla="*/ 4911673 w 7994086"/>
              <a:gd name="connsiteY43" fmla="*/ 3043655 h 3692584"/>
              <a:gd name="connsiteX44" fmla="*/ 5606306 w 7994086"/>
              <a:gd name="connsiteY44" fmla="*/ 3471588 h 3692584"/>
              <a:gd name="connsiteX45" fmla="*/ 5964032 w 7994086"/>
              <a:gd name="connsiteY45" fmla="*/ 3650259 h 3692584"/>
              <a:gd name="connsiteX46" fmla="*/ 6106292 w 7994086"/>
              <a:gd name="connsiteY46" fmla="*/ 3692584 h 3692584"/>
              <a:gd name="connsiteX47" fmla="*/ 6283503 w 7994086"/>
              <a:gd name="connsiteY47" fmla="*/ 3513221 h 3692584"/>
              <a:gd name="connsiteX48" fmla="*/ 6747617 w 7994086"/>
              <a:gd name="connsiteY48" fmla="*/ 2896171 h 3692584"/>
              <a:gd name="connsiteX49" fmla="*/ 7153198 w 7994086"/>
              <a:gd name="connsiteY49" fmla="*/ 2328128 h 3692584"/>
              <a:gd name="connsiteX50" fmla="*/ 7455770 w 7994086"/>
              <a:gd name="connsiteY50" fmla="*/ 1922777 h 3692584"/>
              <a:gd name="connsiteX51" fmla="*/ 7706492 w 7994086"/>
              <a:gd name="connsiteY51" fmla="*/ 1605687 h 3692584"/>
              <a:gd name="connsiteX52" fmla="*/ 7994086 w 7994086"/>
              <a:gd name="connsiteY52" fmla="*/ 1303345 h 3692584"/>
              <a:gd name="connsiteX53" fmla="*/ 7885471 w 7994086"/>
              <a:gd name="connsiteY53" fmla="*/ 1275077 h 3692584"/>
              <a:gd name="connsiteX54" fmla="*/ 7693895 w 7994086"/>
              <a:gd name="connsiteY54" fmla="*/ 1118990 h 3692584"/>
              <a:gd name="connsiteX55" fmla="*/ 7597570 w 7994086"/>
              <a:gd name="connsiteY55" fmla="*/ 976730 h 3692584"/>
              <a:gd name="connsiteX56" fmla="*/ 7507389 w 7994086"/>
              <a:gd name="connsiteY56" fmla="*/ 879713 h 3692584"/>
              <a:gd name="connsiteX57" fmla="*/ 7463374 w 7994086"/>
              <a:gd name="connsiteY57" fmla="*/ 823791 h 3692584"/>
              <a:gd name="connsiteX58" fmla="*/ 7407454 w 7994086"/>
              <a:gd name="connsiteY58" fmla="*/ 765029 h 3692584"/>
              <a:gd name="connsiteX59" fmla="*/ 6936350 w 7994086"/>
              <a:gd name="connsiteY59" fmla="*/ 599033 h 3692584"/>
              <a:gd name="connsiteX60" fmla="*/ 6609735 w 7994086"/>
              <a:gd name="connsiteY60" fmla="*/ 464761 h 3692584"/>
              <a:gd name="connsiteX61" fmla="*/ 6253776 w 7994086"/>
              <a:gd name="connsiteY61" fmla="*/ 307829 h 3692584"/>
              <a:gd name="connsiteX62" fmla="*/ 5818929 w 7994086"/>
              <a:gd name="connsiteY62" fmla="*/ 101121 h 3692584"/>
              <a:gd name="connsiteX63" fmla="*/ 5501608 w 7994086"/>
              <a:gd name="connsiteY63" fmla="*/ 46890 h 3692584"/>
              <a:gd name="connsiteX64" fmla="*/ 5223540 w 7994086"/>
              <a:gd name="connsiteY64" fmla="*/ 105883 h 3692584"/>
              <a:gd name="connsiteX65" fmla="*/ 5044408 w 7994086"/>
              <a:gd name="connsiteY65" fmla="*/ 241461 h 3692584"/>
              <a:gd name="connsiteX66" fmla="*/ 4970666 w 7994086"/>
              <a:gd name="connsiteY66" fmla="*/ 293081 h 3692584"/>
              <a:gd name="connsiteX67" fmla="*/ 4867428 w 7994086"/>
              <a:gd name="connsiteY67" fmla="*/ 160345 h 3692584"/>
              <a:gd name="connsiteX68" fmla="*/ 4753972 w 7994086"/>
              <a:gd name="connsiteY68" fmla="*/ 59718 h 3692584"/>
              <a:gd name="connsiteX69" fmla="*/ 4560554 w 7994086"/>
              <a:gd name="connsiteY69" fmla="*/ 495 h 3692584"/>
              <a:gd name="connsiteX70" fmla="*/ 4124785 w 7994086"/>
              <a:gd name="connsiteY70" fmla="*/ 88523 h 3692584"/>
              <a:gd name="connsiteX71" fmla="*/ 3604750 w 7994086"/>
              <a:gd name="connsiteY71" fmla="*/ 226713 h 3692584"/>
              <a:gd name="connsiteX72" fmla="*/ 3208234 w 7994086"/>
              <a:gd name="connsiteY72" fmla="*/ 315203 h 3692584"/>
              <a:gd name="connsiteX73" fmla="*/ 3053376 w 7994086"/>
              <a:gd name="connsiteY73" fmla="*/ 344700 h 3692584"/>
              <a:gd name="connsiteX74" fmla="*/ 2846207 w 7994086"/>
              <a:gd name="connsiteY74" fmla="*/ 371124 h 3692584"/>
              <a:gd name="connsiteX75" fmla="*/ 2719617 w 7994086"/>
              <a:gd name="connsiteY75" fmla="*/ 403002 h 3692584"/>
              <a:gd name="connsiteX0" fmla="*/ 2719617 w 7994086"/>
              <a:gd name="connsiteY0" fmla="*/ 403002 h 3692584"/>
              <a:gd name="connsiteX1" fmla="*/ 1799763 w 7994086"/>
              <a:gd name="connsiteY1" fmla="*/ 706035 h 3692584"/>
              <a:gd name="connsiteX2" fmla="*/ 666749 w 7994086"/>
              <a:gd name="connsiteY2" fmla="*/ 1097559 h 3692584"/>
              <a:gd name="connsiteX3" fmla="*/ 583251 w 7994086"/>
              <a:gd name="connsiteY3" fmla="*/ 1144185 h 3692584"/>
              <a:gd name="connsiteX4" fmla="*/ 494531 w 7994086"/>
              <a:gd name="connsiteY4" fmla="*/ 1177984 h 3692584"/>
              <a:gd name="connsiteX5" fmla="*/ 417947 w 7994086"/>
              <a:gd name="connsiteY5" fmla="*/ 1273848 h 3692584"/>
              <a:gd name="connsiteX6" fmla="*/ 312787 w 7994086"/>
              <a:gd name="connsiteY6" fmla="*/ 1387072 h 3692584"/>
              <a:gd name="connsiteX7" fmla="*/ 94174 w 7994086"/>
              <a:gd name="connsiteY7" fmla="*/ 1409195 h 3692584"/>
              <a:gd name="connsiteX8" fmla="*/ 9755 w 7994086"/>
              <a:gd name="connsiteY8" fmla="*/ 1472721 h 3692584"/>
              <a:gd name="connsiteX9" fmla="*/ 0 w 7994086"/>
              <a:gd name="connsiteY9" fmla="*/ 1566665 h 3692584"/>
              <a:gd name="connsiteX10" fmla="*/ 125821 w 7994086"/>
              <a:gd name="connsiteY10" fmla="*/ 1642558 h 3692584"/>
              <a:gd name="connsiteX11" fmla="*/ 317550 w 7994086"/>
              <a:gd name="connsiteY11" fmla="*/ 1664681 h 3692584"/>
              <a:gd name="connsiteX12" fmla="*/ 767376 w 7994086"/>
              <a:gd name="connsiteY12" fmla="*/ 1649932 h 3692584"/>
              <a:gd name="connsiteX13" fmla="*/ 1187705 w 7994086"/>
              <a:gd name="connsiteY13" fmla="*/ 1649932 h 3692584"/>
              <a:gd name="connsiteX14" fmla="*/ 1814512 w 7994086"/>
              <a:gd name="connsiteY14" fmla="*/ 1753171 h 3692584"/>
              <a:gd name="connsiteX15" fmla="*/ 2227466 w 7994086"/>
              <a:gd name="connsiteY15" fmla="*/ 1915403 h 3692584"/>
              <a:gd name="connsiteX16" fmla="*/ 2760329 w 7994086"/>
              <a:gd name="connsiteY16" fmla="*/ 2160902 h 3692584"/>
              <a:gd name="connsiteX17" fmla="*/ 2853812 w 7994086"/>
              <a:gd name="connsiteY17" fmla="*/ 2167278 h 3692584"/>
              <a:gd name="connsiteX18" fmla="*/ 3048537 w 7994086"/>
              <a:gd name="connsiteY18" fmla="*/ 2026477 h 3692584"/>
              <a:gd name="connsiteX19" fmla="*/ 3175895 w 7994086"/>
              <a:gd name="connsiteY19" fmla="*/ 2104443 h 3692584"/>
              <a:gd name="connsiteX20" fmla="*/ 3185420 w 7994086"/>
              <a:gd name="connsiteY20" fmla="*/ 2306004 h 3692584"/>
              <a:gd name="connsiteX21" fmla="*/ 3348344 w 7994086"/>
              <a:gd name="connsiteY21" fmla="*/ 2586455 h 3692584"/>
              <a:gd name="connsiteX22" fmla="*/ 3416862 w 7994086"/>
              <a:gd name="connsiteY22" fmla="*/ 2771040 h 3692584"/>
              <a:gd name="connsiteX23" fmla="*/ 3630254 w 7994086"/>
              <a:gd name="connsiteY23" fmla="*/ 2987273 h 3692584"/>
              <a:gd name="connsiteX24" fmla="*/ 3901408 w 7994086"/>
              <a:gd name="connsiteY24" fmla="*/ 3139519 h 3692584"/>
              <a:gd name="connsiteX25" fmla="*/ 4220419 w 7994086"/>
              <a:gd name="connsiteY25" fmla="*/ 3306282 h 3692584"/>
              <a:gd name="connsiteX26" fmla="*/ 4530827 w 7994086"/>
              <a:gd name="connsiteY26" fmla="*/ 3389782 h 3692584"/>
              <a:gd name="connsiteX27" fmla="*/ 4712570 w 7994086"/>
              <a:gd name="connsiteY27" fmla="*/ 3380256 h 3692584"/>
              <a:gd name="connsiteX28" fmla="*/ 4734922 w 7994086"/>
              <a:gd name="connsiteY28" fmla="*/ 3303902 h 3692584"/>
              <a:gd name="connsiteX29" fmla="*/ 4557712 w 7994086"/>
              <a:gd name="connsiteY29" fmla="*/ 3309126 h 3692584"/>
              <a:gd name="connsiteX30" fmla="*/ 4436652 w 7994086"/>
              <a:gd name="connsiteY30" fmla="*/ 3269644 h 3692584"/>
              <a:gd name="connsiteX31" fmla="*/ 4448328 w 7994086"/>
              <a:gd name="connsiteY31" fmla="*/ 3171167 h 3692584"/>
              <a:gd name="connsiteX32" fmla="*/ 4196376 w 7994086"/>
              <a:gd name="connsiteY32" fmla="*/ 3095274 h 3692584"/>
              <a:gd name="connsiteX33" fmla="*/ 4036526 w 7994086"/>
              <a:gd name="connsiteY33" fmla="*/ 3052719 h 3692584"/>
              <a:gd name="connsiteX34" fmla="*/ 3930905 w 7994086"/>
              <a:gd name="connsiteY34" fmla="*/ 2999410 h 3692584"/>
              <a:gd name="connsiteX35" fmla="*/ 3702305 w 7994086"/>
              <a:gd name="connsiteY35" fmla="*/ 2910919 h 3692584"/>
              <a:gd name="connsiteX36" fmla="*/ 3540073 w 7994086"/>
              <a:gd name="connsiteY36" fmla="*/ 2792932 h 3692584"/>
              <a:gd name="connsiteX37" fmla="*/ 3399963 w 7994086"/>
              <a:gd name="connsiteY37" fmla="*/ 2549584 h 3692584"/>
              <a:gd name="connsiteX38" fmla="*/ 3377379 w 7994086"/>
              <a:gd name="connsiteY38" fmla="*/ 2311229 h 3692584"/>
              <a:gd name="connsiteX39" fmla="*/ 3389978 w 7994086"/>
              <a:gd name="connsiteY39" fmla="*/ 2183947 h 3692584"/>
              <a:gd name="connsiteX40" fmla="*/ 3658060 w 7994086"/>
              <a:gd name="connsiteY40" fmla="*/ 2313610 h 3692584"/>
              <a:gd name="connsiteX41" fmla="*/ 4048892 w 7994086"/>
              <a:gd name="connsiteY41" fmla="*/ 2549584 h 3692584"/>
              <a:gd name="connsiteX42" fmla="*/ 4491344 w 7994086"/>
              <a:gd name="connsiteY42" fmla="*/ 2785558 h 3692584"/>
              <a:gd name="connsiteX43" fmla="*/ 4911673 w 7994086"/>
              <a:gd name="connsiteY43" fmla="*/ 3043655 h 3692584"/>
              <a:gd name="connsiteX44" fmla="*/ 5606306 w 7994086"/>
              <a:gd name="connsiteY44" fmla="*/ 3471588 h 3692584"/>
              <a:gd name="connsiteX45" fmla="*/ 5964032 w 7994086"/>
              <a:gd name="connsiteY45" fmla="*/ 3650259 h 3692584"/>
              <a:gd name="connsiteX46" fmla="*/ 6106292 w 7994086"/>
              <a:gd name="connsiteY46" fmla="*/ 3692584 h 3692584"/>
              <a:gd name="connsiteX47" fmla="*/ 6283503 w 7994086"/>
              <a:gd name="connsiteY47" fmla="*/ 3513221 h 3692584"/>
              <a:gd name="connsiteX48" fmla="*/ 6747617 w 7994086"/>
              <a:gd name="connsiteY48" fmla="*/ 2896171 h 3692584"/>
              <a:gd name="connsiteX49" fmla="*/ 7153198 w 7994086"/>
              <a:gd name="connsiteY49" fmla="*/ 2328128 h 3692584"/>
              <a:gd name="connsiteX50" fmla="*/ 7455770 w 7994086"/>
              <a:gd name="connsiteY50" fmla="*/ 1922777 h 3692584"/>
              <a:gd name="connsiteX51" fmla="*/ 7706492 w 7994086"/>
              <a:gd name="connsiteY51" fmla="*/ 1605687 h 3692584"/>
              <a:gd name="connsiteX52" fmla="*/ 7994086 w 7994086"/>
              <a:gd name="connsiteY52" fmla="*/ 1303345 h 3692584"/>
              <a:gd name="connsiteX53" fmla="*/ 7885471 w 7994086"/>
              <a:gd name="connsiteY53" fmla="*/ 1275077 h 3692584"/>
              <a:gd name="connsiteX54" fmla="*/ 7693895 w 7994086"/>
              <a:gd name="connsiteY54" fmla="*/ 1118990 h 3692584"/>
              <a:gd name="connsiteX55" fmla="*/ 7597570 w 7994086"/>
              <a:gd name="connsiteY55" fmla="*/ 976730 h 3692584"/>
              <a:gd name="connsiteX56" fmla="*/ 7507389 w 7994086"/>
              <a:gd name="connsiteY56" fmla="*/ 879713 h 3692584"/>
              <a:gd name="connsiteX57" fmla="*/ 7463374 w 7994086"/>
              <a:gd name="connsiteY57" fmla="*/ 823791 h 3692584"/>
              <a:gd name="connsiteX58" fmla="*/ 7407454 w 7994086"/>
              <a:gd name="connsiteY58" fmla="*/ 765029 h 3692584"/>
              <a:gd name="connsiteX59" fmla="*/ 6936350 w 7994086"/>
              <a:gd name="connsiteY59" fmla="*/ 599033 h 3692584"/>
              <a:gd name="connsiteX60" fmla="*/ 6609735 w 7994086"/>
              <a:gd name="connsiteY60" fmla="*/ 464761 h 3692584"/>
              <a:gd name="connsiteX61" fmla="*/ 6253776 w 7994086"/>
              <a:gd name="connsiteY61" fmla="*/ 307829 h 3692584"/>
              <a:gd name="connsiteX62" fmla="*/ 5818929 w 7994086"/>
              <a:gd name="connsiteY62" fmla="*/ 101121 h 3692584"/>
              <a:gd name="connsiteX63" fmla="*/ 5501608 w 7994086"/>
              <a:gd name="connsiteY63" fmla="*/ 46890 h 3692584"/>
              <a:gd name="connsiteX64" fmla="*/ 5223540 w 7994086"/>
              <a:gd name="connsiteY64" fmla="*/ 105883 h 3692584"/>
              <a:gd name="connsiteX65" fmla="*/ 5044408 w 7994086"/>
              <a:gd name="connsiteY65" fmla="*/ 241461 h 3692584"/>
              <a:gd name="connsiteX66" fmla="*/ 4970666 w 7994086"/>
              <a:gd name="connsiteY66" fmla="*/ 293081 h 3692584"/>
              <a:gd name="connsiteX67" fmla="*/ 4867428 w 7994086"/>
              <a:gd name="connsiteY67" fmla="*/ 160345 h 3692584"/>
              <a:gd name="connsiteX68" fmla="*/ 4753972 w 7994086"/>
              <a:gd name="connsiteY68" fmla="*/ 59718 h 3692584"/>
              <a:gd name="connsiteX69" fmla="*/ 4560554 w 7994086"/>
              <a:gd name="connsiteY69" fmla="*/ 495 h 3692584"/>
              <a:gd name="connsiteX70" fmla="*/ 4124785 w 7994086"/>
              <a:gd name="connsiteY70" fmla="*/ 88523 h 3692584"/>
              <a:gd name="connsiteX71" fmla="*/ 3604750 w 7994086"/>
              <a:gd name="connsiteY71" fmla="*/ 226713 h 3692584"/>
              <a:gd name="connsiteX72" fmla="*/ 3208234 w 7994086"/>
              <a:gd name="connsiteY72" fmla="*/ 315203 h 3692584"/>
              <a:gd name="connsiteX73" fmla="*/ 3053376 w 7994086"/>
              <a:gd name="connsiteY73" fmla="*/ 344700 h 3692584"/>
              <a:gd name="connsiteX74" fmla="*/ 2846207 w 7994086"/>
              <a:gd name="connsiteY74" fmla="*/ 371124 h 3692584"/>
              <a:gd name="connsiteX75" fmla="*/ 2719617 w 7994086"/>
              <a:gd name="connsiteY75" fmla="*/ 403002 h 3692584"/>
              <a:gd name="connsiteX0" fmla="*/ 2723042 w 7997511"/>
              <a:gd name="connsiteY0" fmla="*/ 403002 h 3692584"/>
              <a:gd name="connsiteX1" fmla="*/ 1803188 w 7997511"/>
              <a:gd name="connsiteY1" fmla="*/ 706035 h 3692584"/>
              <a:gd name="connsiteX2" fmla="*/ 670174 w 7997511"/>
              <a:gd name="connsiteY2" fmla="*/ 1097559 h 3692584"/>
              <a:gd name="connsiteX3" fmla="*/ 586676 w 7997511"/>
              <a:gd name="connsiteY3" fmla="*/ 1144185 h 3692584"/>
              <a:gd name="connsiteX4" fmla="*/ 497956 w 7997511"/>
              <a:gd name="connsiteY4" fmla="*/ 1177984 h 3692584"/>
              <a:gd name="connsiteX5" fmla="*/ 421372 w 7997511"/>
              <a:gd name="connsiteY5" fmla="*/ 1273848 h 3692584"/>
              <a:gd name="connsiteX6" fmla="*/ 316212 w 7997511"/>
              <a:gd name="connsiteY6" fmla="*/ 1387072 h 3692584"/>
              <a:gd name="connsiteX7" fmla="*/ 97599 w 7997511"/>
              <a:gd name="connsiteY7" fmla="*/ 1409195 h 3692584"/>
              <a:gd name="connsiteX8" fmla="*/ 13180 w 7997511"/>
              <a:gd name="connsiteY8" fmla="*/ 1472721 h 3692584"/>
              <a:gd name="connsiteX9" fmla="*/ 3425 w 7997511"/>
              <a:gd name="connsiteY9" fmla="*/ 1566665 h 3692584"/>
              <a:gd name="connsiteX10" fmla="*/ 129246 w 7997511"/>
              <a:gd name="connsiteY10" fmla="*/ 1642558 h 3692584"/>
              <a:gd name="connsiteX11" fmla="*/ 320975 w 7997511"/>
              <a:gd name="connsiteY11" fmla="*/ 1664681 h 3692584"/>
              <a:gd name="connsiteX12" fmla="*/ 770801 w 7997511"/>
              <a:gd name="connsiteY12" fmla="*/ 1649932 h 3692584"/>
              <a:gd name="connsiteX13" fmla="*/ 1191130 w 7997511"/>
              <a:gd name="connsiteY13" fmla="*/ 1649932 h 3692584"/>
              <a:gd name="connsiteX14" fmla="*/ 1817937 w 7997511"/>
              <a:gd name="connsiteY14" fmla="*/ 1753171 h 3692584"/>
              <a:gd name="connsiteX15" fmla="*/ 2230891 w 7997511"/>
              <a:gd name="connsiteY15" fmla="*/ 1915403 h 3692584"/>
              <a:gd name="connsiteX16" fmla="*/ 2763754 w 7997511"/>
              <a:gd name="connsiteY16" fmla="*/ 2160902 h 3692584"/>
              <a:gd name="connsiteX17" fmla="*/ 2857237 w 7997511"/>
              <a:gd name="connsiteY17" fmla="*/ 2167278 h 3692584"/>
              <a:gd name="connsiteX18" fmla="*/ 3051962 w 7997511"/>
              <a:gd name="connsiteY18" fmla="*/ 2026477 h 3692584"/>
              <a:gd name="connsiteX19" fmla="*/ 3179320 w 7997511"/>
              <a:gd name="connsiteY19" fmla="*/ 2104443 h 3692584"/>
              <a:gd name="connsiteX20" fmla="*/ 3188845 w 7997511"/>
              <a:gd name="connsiteY20" fmla="*/ 2306004 h 3692584"/>
              <a:gd name="connsiteX21" fmla="*/ 3351769 w 7997511"/>
              <a:gd name="connsiteY21" fmla="*/ 2586455 h 3692584"/>
              <a:gd name="connsiteX22" fmla="*/ 3420287 w 7997511"/>
              <a:gd name="connsiteY22" fmla="*/ 2771040 h 3692584"/>
              <a:gd name="connsiteX23" fmla="*/ 3633679 w 7997511"/>
              <a:gd name="connsiteY23" fmla="*/ 2987273 h 3692584"/>
              <a:gd name="connsiteX24" fmla="*/ 3904833 w 7997511"/>
              <a:gd name="connsiteY24" fmla="*/ 3139519 h 3692584"/>
              <a:gd name="connsiteX25" fmla="*/ 4223844 w 7997511"/>
              <a:gd name="connsiteY25" fmla="*/ 3306282 h 3692584"/>
              <a:gd name="connsiteX26" fmla="*/ 4534252 w 7997511"/>
              <a:gd name="connsiteY26" fmla="*/ 3389782 h 3692584"/>
              <a:gd name="connsiteX27" fmla="*/ 4715995 w 7997511"/>
              <a:gd name="connsiteY27" fmla="*/ 3380256 h 3692584"/>
              <a:gd name="connsiteX28" fmla="*/ 4738347 w 7997511"/>
              <a:gd name="connsiteY28" fmla="*/ 3303902 h 3692584"/>
              <a:gd name="connsiteX29" fmla="*/ 4561137 w 7997511"/>
              <a:gd name="connsiteY29" fmla="*/ 3309126 h 3692584"/>
              <a:gd name="connsiteX30" fmla="*/ 4440077 w 7997511"/>
              <a:gd name="connsiteY30" fmla="*/ 3269644 h 3692584"/>
              <a:gd name="connsiteX31" fmla="*/ 4451753 w 7997511"/>
              <a:gd name="connsiteY31" fmla="*/ 3171167 h 3692584"/>
              <a:gd name="connsiteX32" fmla="*/ 4199801 w 7997511"/>
              <a:gd name="connsiteY32" fmla="*/ 3095274 h 3692584"/>
              <a:gd name="connsiteX33" fmla="*/ 4039951 w 7997511"/>
              <a:gd name="connsiteY33" fmla="*/ 3052719 h 3692584"/>
              <a:gd name="connsiteX34" fmla="*/ 3934330 w 7997511"/>
              <a:gd name="connsiteY34" fmla="*/ 2999410 h 3692584"/>
              <a:gd name="connsiteX35" fmla="*/ 3705730 w 7997511"/>
              <a:gd name="connsiteY35" fmla="*/ 2910919 h 3692584"/>
              <a:gd name="connsiteX36" fmla="*/ 3543498 w 7997511"/>
              <a:gd name="connsiteY36" fmla="*/ 2792932 h 3692584"/>
              <a:gd name="connsiteX37" fmla="*/ 3403388 w 7997511"/>
              <a:gd name="connsiteY37" fmla="*/ 2549584 h 3692584"/>
              <a:gd name="connsiteX38" fmla="*/ 3380804 w 7997511"/>
              <a:gd name="connsiteY38" fmla="*/ 2311229 h 3692584"/>
              <a:gd name="connsiteX39" fmla="*/ 3393403 w 7997511"/>
              <a:gd name="connsiteY39" fmla="*/ 2183947 h 3692584"/>
              <a:gd name="connsiteX40" fmla="*/ 3661485 w 7997511"/>
              <a:gd name="connsiteY40" fmla="*/ 2313610 h 3692584"/>
              <a:gd name="connsiteX41" fmla="*/ 4052317 w 7997511"/>
              <a:gd name="connsiteY41" fmla="*/ 2549584 h 3692584"/>
              <a:gd name="connsiteX42" fmla="*/ 4494769 w 7997511"/>
              <a:gd name="connsiteY42" fmla="*/ 2785558 h 3692584"/>
              <a:gd name="connsiteX43" fmla="*/ 4915098 w 7997511"/>
              <a:gd name="connsiteY43" fmla="*/ 3043655 h 3692584"/>
              <a:gd name="connsiteX44" fmla="*/ 5609731 w 7997511"/>
              <a:gd name="connsiteY44" fmla="*/ 3471588 h 3692584"/>
              <a:gd name="connsiteX45" fmla="*/ 5967457 w 7997511"/>
              <a:gd name="connsiteY45" fmla="*/ 3650259 h 3692584"/>
              <a:gd name="connsiteX46" fmla="*/ 6109717 w 7997511"/>
              <a:gd name="connsiteY46" fmla="*/ 3692584 h 3692584"/>
              <a:gd name="connsiteX47" fmla="*/ 6286928 w 7997511"/>
              <a:gd name="connsiteY47" fmla="*/ 3513221 h 3692584"/>
              <a:gd name="connsiteX48" fmla="*/ 6751042 w 7997511"/>
              <a:gd name="connsiteY48" fmla="*/ 2896171 h 3692584"/>
              <a:gd name="connsiteX49" fmla="*/ 7156623 w 7997511"/>
              <a:gd name="connsiteY49" fmla="*/ 2328128 h 3692584"/>
              <a:gd name="connsiteX50" fmla="*/ 7459195 w 7997511"/>
              <a:gd name="connsiteY50" fmla="*/ 1922777 h 3692584"/>
              <a:gd name="connsiteX51" fmla="*/ 7709917 w 7997511"/>
              <a:gd name="connsiteY51" fmla="*/ 1605687 h 3692584"/>
              <a:gd name="connsiteX52" fmla="*/ 7997511 w 7997511"/>
              <a:gd name="connsiteY52" fmla="*/ 1303345 h 3692584"/>
              <a:gd name="connsiteX53" fmla="*/ 7888896 w 7997511"/>
              <a:gd name="connsiteY53" fmla="*/ 1275077 h 3692584"/>
              <a:gd name="connsiteX54" fmla="*/ 7697320 w 7997511"/>
              <a:gd name="connsiteY54" fmla="*/ 1118990 h 3692584"/>
              <a:gd name="connsiteX55" fmla="*/ 7600995 w 7997511"/>
              <a:gd name="connsiteY55" fmla="*/ 976730 h 3692584"/>
              <a:gd name="connsiteX56" fmla="*/ 7510814 w 7997511"/>
              <a:gd name="connsiteY56" fmla="*/ 879713 h 3692584"/>
              <a:gd name="connsiteX57" fmla="*/ 7466799 w 7997511"/>
              <a:gd name="connsiteY57" fmla="*/ 823791 h 3692584"/>
              <a:gd name="connsiteX58" fmla="*/ 7410879 w 7997511"/>
              <a:gd name="connsiteY58" fmla="*/ 765029 h 3692584"/>
              <a:gd name="connsiteX59" fmla="*/ 6939775 w 7997511"/>
              <a:gd name="connsiteY59" fmla="*/ 599033 h 3692584"/>
              <a:gd name="connsiteX60" fmla="*/ 6613160 w 7997511"/>
              <a:gd name="connsiteY60" fmla="*/ 464761 h 3692584"/>
              <a:gd name="connsiteX61" fmla="*/ 6257201 w 7997511"/>
              <a:gd name="connsiteY61" fmla="*/ 307829 h 3692584"/>
              <a:gd name="connsiteX62" fmla="*/ 5822354 w 7997511"/>
              <a:gd name="connsiteY62" fmla="*/ 101121 h 3692584"/>
              <a:gd name="connsiteX63" fmla="*/ 5505033 w 7997511"/>
              <a:gd name="connsiteY63" fmla="*/ 46890 h 3692584"/>
              <a:gd name="connsiteX64" fmla="*/ 5226965 w 7997511"/>
              <a:gd name="connsiteY64" fmla="*/ 105883 h 3692584"/>
              <a:gd name="connsiteX65" fmla="*/ 5047833 w 7997511"/>
              <a:gd name="connsiteY65" fmla="*/ 241461 h 3692584"/>
              <a:gd name="connsiteX66" fmla="*/ 4974091 w 7997511"/>
              <a:gd name="connsiteY66" fmla="*/ 293081 h 3692584"/>
              <a:gd name="connsiteX67" fmla="*/ 4870853 w 7997511"/>
              <a:gd name="connsiteY67" fmla="*/ 160345 h 3692584"/>
              <a:gd name="connsiteX68" fmla="*/ 4757397 w 7997511"/>
              <a:gd name="connsiteY68" fmla="*/ 59718 h 3692584"/>
              <a:gd name="connsiteX69" fmla="*/ 4563979 w 7997511"/>
              <a:gd name="connsiteY69" fmla="*/ 495 h 3692584"/>
              <a:gd name="connsiteX70" fmla="*/ 4128210 w 7997511"/>
              <a:gd name="connsiteY70" fmla="*/ 88523 h 3692584"/>
              <a:gd name="connsiteX71" fmla="*/ 3608175 w 7997511"/>
              <a:gd name="connsiteY71" fmla="*/ 226713 h 3692584"/>
              <a:gd name="connsiteX72" fmla="*/ 3211659 w 7997511"/>
              <a:gd name="connsiteY72" fmla="*/ 315203 h 3692584"/>
              <a:gd name="connsiteX73" fmla="*/ 3056801 w 7997511"/>
              <a:gd name="connsiteY73" fmla="*/ 344700 h 3692584"/>
              <a:gd name="connsiteX74" fmla="*/ 2849632 w 7997511"/>
              <a:gd name="connsiteY74" fmla="*/ 371124 h 3692584"/>
              <a:gd name="connsiteX75" fmla="*/ 2723042 w 7997511"/>
              <a:gd name="connsiteY75" fmla="*/ 403002 h 3692584"/>
              <a:gd name="connsiteX0" fmla="*/ 2720787 w 7995256"/>
              <a:gd name="connsiteY0" fmla="*/ 403002 h 3692584"/>
              <a:gd name="connsiteX1" fmla="*/ 1800933 w 7995256"/>
              <a:gd name="connsiteY1" fmla="*/ 706035 h 3692584"/>
              <a:gd name="connsiteX2" fmla="*/ 667919 w 7995256"/>
              <a:gd name="connsiteY2" fmla="*/ 1097559 h 3692584"/>
              <a:gd name="connsiteX3" fmla="*/ 584421 w 7995256"/>
              <a:gd name="connsiteY3" fmla="*/ 1144185 h 3692584"/>
              <a:gd name="connsiteX4" fmla="*/ 495701 w 7995256"/>
              <a:gd name="connsiteY4" fmla="*/ 1177984 h 3692584"/>
              <a:gd name="connsiteX5" fmla="*/ 419117 w 7995256"/>
              <a:gd name="connsiteY5" fmla="*/ 1273848 h 3692584"/>
              <a:gd name="connsiteX6" fmla="*/ 313957 w 7995256"/>
              <a:gd name="connsiteY6" fmla="*/ 1387072 h 3692584"/>
              <a:gd name="connsiteX7" fmla="*/ 95344 w 7995256"/>
              <a:gd name="connsiteY7" fmla="*/ 1409195 h 3692584"/>
              <a:gd name="connsiteX8" fmla="*/ 10925 w 7995256"/>
              <a:gd name="connsiteY8" fmla="*/ 1472721 h 3692584"/>
              <a:gd name="connsiteX9" fmla="*/ 8314 w 7995256"/>
              <a:gd name="connsiteY9" fmla="*/ 1564284 h 3692584"/>
              <a:gd name="connsiteX10" fmla="*/ 126991 w 7995256"/>
              <a:gd name="connsiteY10" fmla="*/ 1642558 h 3692584"/>
              <a:gd name="connsiteX11" fmla="*/ 318720 w 7995256"/>
              <a:gd name="connsiteY11" fmla="*/ 1664681 h 3692584"/>
              <a:gd name="connsiteX12" fmla="*/ 768546 w 7995256"/>
              <a:gd name="connsiteY12" fmla="*/ 1649932 h 3692584"/>
              <a:gd name="connsiteX13" fmla="*/ 1188875 w 7995256"/>
              <a:gd name="connsiteY13" fmla="*/ 1649932 h 3692584"/>
              <a:gd name="connsiteX14" fmla="*/ 1815682 w 7995256"/>
              <a:gd name="connsiteY14" fmla="*/ 1753171 h 3692584"/>
              <a:gd name="connsiteX15" fmla="*/ 2228636 w 7995256"/>
              <a:gd name="connsiteY15" fmla="*/ 1915403 h 3692584"/>
              <a:gd name="connsiteX16" fmla="*/ 2761499 w 7995256"/>
              <a:gd name="connsiteY16" fmla="*/ 2160902 h 3692584"/>
              <a:gd name="connsiteX17" fmla="*/ 2854982 w 7995256"/>
              <a:gd name="connsiteY17" fmla="*/ 2167278 h 3692584"/>
              <a:gd name="connsiteX18" fmla="*/ 3049707 w 7995256"/>
              <a:gd name="connsiteY18" fmla="*/ 2026477 h 3692584"/>
              <a:gd name="connsiteX19" fmla="*/ 3177065 w 7995256"/>
              <a:gd name="connsiteY19" fmla="*/ 2104443 h 3692584"/>
              <a:gd name="connsiteX20" fmla="*/ 3186590 w 7995256"/>
              <a:gd name="connsiteY20" fmla="*/ 2306004 h 3692584"/>
              <a:gd name="connsiteX21" fmla="*/ 3349514 w 7995256"/>
              <a:gd name="connsiteY21" fmla="*/ 2586455 h 3692584"/>
              <a:gd name="connsiteX22" fmla="*/ 3418032 w 7995256"/>
              <a:gd name="connsiteY22" fmla="*/ 2771040 h 3692584"/>
              <a:gd name="connsiteX23" fmla="*/ 3631424 w 7995256"/>
              <a:gd name="connsiteY23" fmla="*/ 2987273 h 3692584"/>
              <a:gd name="connsiteX24" fmla="*/ 3902578 w 7995256"/>
              <a:gd name="connsiteY24" fmla="*/ 3139519 h 3692584"/>
              <a:gd name="connsiteX25" fmla="*/ 4221589 w 7995256"/>
              <a:gd name="connsiteY25" fmla="*/ 3306282 h 3692584"/>
              <a:gd name="connsiteX26" fmla="*/ 4531997 w 7995256"/>
              <a:gd name="connsiteY26" fmla="*/ 3389782 h 3692584"/>
              <a:gd name="connsiteX27" fmla="*/ 4713740 w 7995256"/>
              <a:gd name="connsiteY27" fmla="*/ 3380256 h 3692584"/>
              <a:gd name="connsiteX28" fmla="*/ 4736092 w 7995256"/>
              <a:gd name="connsiteY28" fmla="*/ 3303902 h 3692584"/>
              <a:gd name="connsiteX29" fmla="*/ 4558882 w 7995256"/>
              <a:gd name="connsiteY29" fmla="*/ 3309126 h 3692584"/>
              <a:gd name="connsiteX30" fmla="*/ 4437822 w 7995256"/>
              <a:gd name="connsiteY30" fmla="*/ 3269644 h 3692584"/>
              <a:gd name="connsiteX31" fmla="*/ 4449498 w 7995256"/>
              <a:gd name="connsiteY31" fmla="*/ 3171167 h 3692584"/>
              <a:gd name="connsiteX32" fmla="*/ 4197546 w 7995256"/>
              <a:gd name="connsiteY32" fmla="*/ 3095274 h 3692584"/>
              <a:gd name="connsiteX33" fmla="*/ 4037696 w 7995256"/>
              <a:gd name="connsiteY33" fmla="*/ 3052719 h 3692584"/>
              <a:gd name="connsiteX34" fmla="*/ 3932075 w 7995256"/>
              <a:gd name="connsiteY34" fmla="*/ 2999410 h 3692584"/>
              <a:gd name="connsiteX35" fmla="*/ 3703475 w 7995256"/>
              <a:gd name="connsiteY35" fmla="*/ 2910919 h 3692584"/>
              <a:gd name="connsiteX36" fmla="*/ 3541243 w 7995256"/>
              <a:gd name="connsiteY36" fmla="*/ 2792932 h 3692584"/>
              <a:gd name="connsiteX37" fmla="*/ 3401133 w 7995256"/>
              <a:gd name="connsiteY37" fmla="*/ 2549584 h 3692584"/>
              <a:gd name="connsiteX38" fmla="*/ 3378549 w 7995256"/>
              <a:gd name="connsiteY38" fmla="*/ 2311229 h 3692584"/>
              <a:gd name="connsiteX39" fmla="*/ 3391148 w 7995256"/>
              <a:gd name="connsiteY39" fmla="*/ 2183947 h 3692584"/>
              <a:gd name="connsiteX40" fmla="*/ 3659230 w 7995256"/>
              <a:gd name="connsiteY40" fmla="*/ 2313610 h 3692584"/>
              <a:gd name="connsiteX41" fmla="*/ 4050062 w 7995256"/>
              <a:gd name="connsiteY41" fmla="*/ 2549584 h 3692584"/>
              <a:gd name="connsiteX42" fmla="*/ 4492514 w 7995256"/>
              <a:gd name="connsiteY42" fmla="*/ 2785558 h 3692584"/>
              <a:gd name="connsiteX43" fmla="*/ 4912843 w 7995256"/>
              <a:gd name="connsiteY43" fmla="*/ 3043655 h 3692584"/>
              <a:gd name="connsiteX44" fmla="*/ 5607476 w 7995256"/>
              <a:gd name="connsiteY44" fmla="*/ 3471588 h 3692584"/>
              <a:gd name="connsiteX45" fmla="*/ 5965202 w 7995256"/>
              <a:gd name="connsiteY45" fmla="*/ 3650259 h 3692584"/>
              <a:gd name="connsiteX46" fmla="*/ 6107462 w 7995256"/>
              <a:gd name="connsiteY46" fmla="*/ 3692584 h 3692584"/>
              <a:gd name="connsiteX47" fmla="*/ 6284673 w 7995256"/>
              <a:gd name="connsiteY47" fmla="*/ 3513221 h 3692584"/>
              <a:gd name="connsiteX48" fmla="*/ 6748787 w 7995256"/>
              <a:gd name="connsiteY48" fmla="*/ 2896171 h 3692584"/>
              <a:gd name="connsiteX49" fmla="*/ 7154368 w 7995256"/>
              <a:gd name="connsiteY49" fmla="*/ 2328128 h 3692584"/>
              <a:gd name="connsiteX50" fmla="*/ 7456940 w 7995256"/>
              <a:gd name="connsiteY50" fmla="*/ 1922777 h 3692584"/>
              <a:gd name="connsiteX51" fmla="*/ 7707662 w 7995256"/>
              <a:gd name="connsiteY51" fmla="*/ 1605687 h 3692584"/>
              <a:gd name="connsiteX52" fmla="*/ 7995256 w 7995256"/>
              <a:gd name="connsiteY52" fmla="*/ 1303345 h 3692584"/>
              <a:gd name="connsiteX53" fmla="*/ 7886641 w 7995256"/>
              <a:gd name="connsiteY53" fmla="*/ 1275077 h 3692584"/>
              <a:gd name="connsiteX54" fmla="*/ 7695065 w 7995256"/>
              <a:gd name="connsiteY54" fmla="*/ 1118990 h 3692584"/>
              <a:gd name="connsiteX55" fmla="*/ 7598740 w 7995256"/>
              <a:gd name="connsiteY55" fmla="*/ 976730 h 3692584"/>
              <a:gd name="connsiteX56" fmla="*/ 7508559 w 7995256"/>
              <a:gd name="connsiteY56" fmla="*/ 879713 h 3692584"/>
              <a:gd name="connsiteX57" fmla="*/ 7464544 w 7995256"/>
              <a:gd name="connsiteY57" fmla="*/ 823791 h 3692584"/>
              <a:gd name="connsiteX58" fmla="*/ 7408624 w 7995256"/>
              <a:gd name="connsiteY58" fmla="*/ 765029 h 3692584"/>
              <a:gd name="connsiteX59" fmla="*/ 6937520 w 7995256"/>
              <a:gd name="connsiteY59" fmla="*/ 599033 h 3692584"/>
              <a:gd name="connsiteX60" fmla="*/ 6610905 w 7995256"/>
              <a:gd name="connsiteY60" fmla="*/ 464761 h 3692584"/>
              <a:gd name="connsiteX61" fmla="*/ 6254946 w 7995256"/>
              <a:gd name="connsiteY61" fmla="*/ 307829 h 3692584"/>
              <a:gd name="connsiteX62" fmla="*/ 5820099 w 7995256"/>
              <a:gd name="connsiteY62" fmla="*/ 101121 h 3692584"/>
              <a:gd name="connsiteX63" fmla="*/ 5502778 w 7995256"/>
              <a:gd name="connsiteY63" fmla="*/ 46890 h 3692584"/>
              <a:gd name="connsiteX64" fmla="*/ 5224710 w 7995256"/>
              <a:gd name="connsiteY64" fmla="*/ 105883 h 3692584"/>
              <a:gd name="connsiteX65" fmla="*/ 5045578 w 7995256"/>
              <a:gd name="connsiteY65" fmla="*/ 241461 h 3692584"/>
              <a:gd name="connsiteX66" fmla="*/ 4971836 w 7995256"/>
              <a:gd name="connsiteY66" fmla="*/ 293081 h 3692584"/>
              <a:gd name="connsiteX67" fmla="*/ 4868598 w 7995256"/>
              <a:gd name="connsiteY67" fmla="*/ 160345 h 3692584"/>
              <a:gd name="connsiteX68" fmla="*/ 4755142 w 7995256"/>
              <a:gd name="connsiteY68" fmla="*/ 59718 h 3692584"/>
              <a:gd name="connsiteX69" fmla="*/ 4561724 w 7995256"/>
              <a:gd name="connsiteY69" fmla="*/ 495 h 3692584"/>
              <a:gd name="connsiteX70" fmla="*/ 4125955 w 7995256"/>
              <a:gd name="connsiteY70" fmla="*/ 88523 h 3692584"/>
              <a:gd name="connsiteX71" fmla="*/ 3605920 w 7995256"/>
              <a:gd name="connsiteY71" fmla="*/ 226713 h 3692584"/>
              <a:gd name="connsiteX72" fmla="*/ 3209404 w 7995256"/>
              <a:gd name="connsiteY72" fmla="*/ 315203 h 3692584"/>
              <a:gd name="connsiteX73" fmla="*/ 3054546 w 7995256"/>
              <a:gd name="connsiteY73" fmla="*/ 344700 h 3692584"/>
              <a:gd name="connsiteX74" fmla="*/ 2847377 w 7995256"/>
              <a:gd name="connsiteY74" fmla="*/ 371124 h 3692584"/>
              <a:gd name="connsiteX75" fmla="*/ 2720787 w 7995256"/>
              <a:gd name="connsiteY75" fmla="*/ 403002 h 3692584"/>
              <a:gd name="connsiteX0" fmla="*/ 2728136 w 8002605"/>
              <a:gd name="connsiteY0" fmla="*/ 403002 h 3692584"/>
              <a:gd name="connsiteX1" fmla="*/ 1808282 w 8002605"/>
              <a:gd name="connsiteY1" fmla="*/ 706035 h 3692584"/>
              <a:gd name="connsiteX2" fmla="*/ 675268 w 8002605"/>
              <a:gd name="connsiteY2" fmla="*/ 1097559 h 3692584"/>
              <a:gd name="connsiteX3" fmla="*/ 591770 w 8002605"/>
              <a:gd name="connsiteY3" fmla="*/ 1144185 h 3692584"/>
              <a:gd name="connsiteX4" fmla="*/ 503050 w 8002605"/>
              <a:gd name="connsiteY4" fmla="*/ 1177984 h 3692584"/>
              <a:gd name="connsiteX5" fmla="*/ 426466 w 8002605"/>
              <a:gd name="connsiteY5" fmla="*/ 1273848 h 3692584"/>
              <a:gd name="connsiteX6" fmla="*/ 321306 w 8002605"/>
              <a:gd name="connsiteY6" fmla="*/ 1387072 h 3692584"/>
              <a:gd name="connsiteX7" fmla="*/ 102693 w 8002605"/>
              <a:gd name="connsiteY7" fmla="*/ 1409195 h 3692584"/>
              <a:gd name="connsiteX8" fmla="*/ 18274 w 8002605"/>
              <a:gd name="connsiteY8" fmla="*/ 1472721 h 3692584"/>
              <a:gd name="connsiteX9" fmla="*/ 15663 w 8002605"/>
              <a:gd name="connsiteY9" fmla="*/ 1564284 h 3692584"/>
              <a:gd name="connsiteX10" fmla="*/ 134340 w 8002605"/>
              <a:gd name="connsiteY10" fmla="*/ 1642558 h 3692584"/>
              <a:gd name="connsiteX11" fmla="*/ 326069 w 8002605"/>
              <a:gd name="connsiteY11" fmla="*/ 1664681 h 3692584"/>
              <a:gd name="connsiteX12" fmla="*/ 775895 w 8002605"/>
              <a:gd name="connsiteY12" fmla="*/ 1649932 h 3692584"/>
              <a:gd name="connsiteX13" fmla="*/ 1196224 w 8002605"/>
              <a:gd name="connsiteY13" fmla="*/ 1649932 h 3692584"/>
              <a:gd name="connsiteX14" fmla="*/ 1823031 w 8002605"/>
              <a:gd name="connsiteY14" fmla="*/ 1753171 h 3692584"/>
              <a:gd name="connsiteX15" fmla="*/ 2235985 w 8002605"/>
              <a:gd name="connsiteY15" fmla="*/ 1915403 h 3692584"/>
              <a:gd name="connsiteX16" fmla="*/ 2768848 w 8002605"/>
              <a:gd name="connsiteY16" fmla="*/ 2160902 h 3692584"/>
              <a:gd name="connsiteX17" fmla="*/ 2862331 w 8002605"/>
              <a:gd name="connsiteY17" fmla="*/ 2167278 h 3692584"/>
              <a:gd name="connsiteX18" fmla="*/ 3057056 w 8002605"/>
              <a:gd name="connsiteY18" fmla="*/ 2026477 h 3692584"/>
              <a:gd name="connsiteX19" fmla="*/ 3184414 w 8002605"/>
              <a:gd name="connsiteY19" fmla="*/ 2104443 h 3692584"/>
              <a:gd name="connsiteX20" fmla="*/ 3193939 w 8002605"/>
              <a:gd name="connsiteY20" fmla="*/ 2306004 h 3692584"/>
              <a:gd name="connsiteX21" fmla="*/ 3356863 w 8002605"/>
              <a:gd name="connsiteY21" fmla="*/ 2586455 h 3692584"/>
              <a:gd name="connsiteX22" fmla="*/ 3425381 w 8002605"/>
              <a:gd name="connsiteY22" fmla="*/ 2771040 h 3692584"/>
              <a:gd name="connsiteX23" fmla="*/ 3638773 w 8002605"/>
              <a:gd name="connsiteY23" fmla="*/ 2987273 h 3692584"/>
              <a:gd name="connsiteX24" fmla="*/ 3909927 w 8002605"/>
              <a:gd name="connsiteY24" fmla="*/ 3139519 h 3692584"/>
              <a:gd name="connsiteX25" fmla="*/ 4228938 w 8002605"/>
              <a:gd name="connsiteY25" fmla="*/ 3306282 h 3692584"/>
              <a:gd name="connsiteX26" fmla="*/ 4539346 w 8002605"/>
              <a:gd name="connsiteY26" fmla="*/ 3389782 h 3692584"/>
              <a:gd name="connsiteX27" fmla="*/ 4721089 w 8002605"/>
              <a:gd name="connsiteY27" fmla="*/ 3380256 h 3692584"/>
              <a:gd name="connsiteX28" fmla="*/ 4743441 w 8002605"/>
              <a:gd name="connsiteY28" fmla="*/ 3303902 h 3692584"/>
              <a:gd name="connsiteX29" fmla="*/ 4566231 w 8002605"/>
              <a:gd name="connsiteY29" fmla="*/ 3309126 h 3692584"/>
              <a:gd name="connsiteX30" fmla="*/ 4445171 w 8002605"/>
              <a:gd name="connsiteY30" fmla="*/ 3269644 h 3692584"/>
              <a:gd name="connsiteX31" fmla="*/ 4456847 w 8002605"/>
              <a:gd name="connsiteY31" fmla="*/ 3171167 h 3692584"/>
              <a:gd name="connsiteX32" fmla="*/ 4204895 w 8002605"/>
              <a:gd name="connsiteY32" fmla="*/ 3095274 h 3692584"/>
              <a:gd name="connsiteX33" fmla="*/ 4045045 w 8002605"/>
              <a:gd name="connsiteY33" fmla="*/ 3052719 h 3692584"/>
              <a:gd name="connsiteX34" fmla="*/ 3939424 w 8002605"/>
              <a:gd name="connsiteY34" fmla="*/ 2999410 h 3692584"/>
              <a:gd name="connsiteX35" fmla="*/ 3710824 w 8002605"/>
              <a:gd name="connsiteY35" fmla="*/ 2910919 h 3692584"/>
              <a:gd name="connsiteX36" fmla="*/ 3548592 w 8002605"/>
              <a:gd name="connsiteY36" fmla="*/ 2792932 h 3692584"/>
              <a:gd name="connsiteX37" fmla="*/ 3408482 w 8002605"/>
              <a:gd name="connsiteY37" fmla="*/ 2549584 h 3692584"/>
              <a:gd name="connsiteX38" fmla="*/ 3385898 w 8002605"/>
              <a:gd name="connsiteY38" fmla="*/ 2311229 h 3692584"/>
              <a:gd name="connsiteX39" fmla="*/ 3398497 w 8002605"/>
              <a:gd name="connsiteY39" fmla="*/ 2183947 h 3692584"/>
              <a:gd name="connsiteX40" fmla="*/ 3666579 w 8002605"/>
              <a:gd name="connsiteY40" fmla="*/ 2313610 h 3692584"/>
              <a:gd name="connsiteX41" fmla="*/ 4057411 w 8002605"/>
              <a:gd name="connsiteY41" fmla="*/ 2549584 h 3692584"/>
              <a:gd name="connsiteX42" fmla="*/ 4499863 w 8002605"/>
              <a:gd name="connsiteY42" fmla="*/ 2785558 h 3692584"/>
              <a:gd name="connsiteX43" fmla="*/ 4920192 w 8002605"/>
              <a:gd name="connsiteY43" fmla="*/ 3043655 h 3692584"/>
              <a:gd name="connsiteX44" fmla="*/ 5614825 w 8002605"/>
              <a:gd name="connsiteY44" fmla="*/ 3471588 h 3692584"/>
              <a:gd name="connsiteX45" fmla="*/ 5972551 w 8002605"/>
              <a:gd name="connsiteY45" fmla="*/ 3650259 h 3692584"/>
              <a:gd name="connsiteX46" fmla="*/ 6114811 w 8002605"/>
              <a:gd name="connsiteY46" fmla="*/ 3692584 h 3692584"/>
              <a:gd name="connsiteX47" fmla="*/ 6292022 w 8002605"/>
              <a:gd name="connsiteY47" fmla="*/ 3513221 h 3692584"/>
              <a:gd name="connsiteX48" fmla="*/ 6756136 w 8002605"/>
              <a:gd name="connsiteY48" fmla="*/ 2896171 h 3692584"/>
              <a:gd name="connsiteX49" fmla="*/ 7161717 w 8002605"/>
              <a:gd name="connsiteY49" fmla="*/ 2328128 h 3692584"/>
              <a:gd name="connsiteX50" fmla="*/ 7464289 w 8002605"/>
              <a:gd name="connsiteY50" fmla="*/ 1922777 h 3692584"/>
              <a:gd name="connsiteX51" fmla="*/ 7715011 w 8002605"/>
              <a:gd name="connsiteY51" fmla="*/ 1605687 h 3692584"/>
              <a:gd name="connsiteX52" fmla="*/ 8002605 w 8002605"/>
              <a:gd name="connsiteY52" fmla="*/ 1303345 h 3692584"/>
              <a:gd name="connsiteX53" fmla="*/ 7893990 w 8002605"/>
              <a:gd name="connsiteY53" fmla="*/ 1275077 h 3692584"/>
              <a:gd name="connsiteX54" fmla="*/ 7702414 w 8002605"/>
              <a:gd name="connsiteY54" fmla="*/ 1118990 h 3692584"/>
              <a:gd name="connsiteX55" fmla="*/ 7606089 w 8002605"/>
              <a:gd name="connsiteY55" fmla="*/ 976730 h 3692584"/>
              <a:gd name="connsiteX56" fmla="*/ 7515908 w 8002605"/>
              <a:gd name="connsiteY56" fmla="*/ 879713 h 3692584"/>
              <a:gd name="connsiteX57" fmla="*/ 7471893 w 8002605"/>
              <a:gd name="connsiteY57" fmla="*/ 823791 h 3692584"/>
              <a:gd name="connsiteX58" fmla="*/ 7415973 w 8002605"/>
              <a:gd name="connsiteY58" fmla="*/ 765029 h 3692584"/>
              <a:gd name="connsiteX59" fmla="*/ 6944869 w 8002605"/>
              <a:gd name="connsiteY59" fmla="*/ 599033 h 3692584"/>
              <a:gd name="connsiteX60" fmla="*/ 6618254 w 8002605"/>
              <a:gd name="connsiteY60" fmla="*/ 464761 h 3692584"/>
              <a:gd name="connsiteX61" fmla="*/ 6262295 w 8002605"/>
              <a:gd name="connsiteY61" fmla="*/ 307829 h 3692584"/>
              <a:gd name="connsiteX62" fmla="*/ 5827448 w 8002605"/>
              <a:gd name="connsiteY62" fmla="*/ 101121 h 3692584"/>
              <a:gd name="connsiteX63" fmla="*/ 5510127 w 8002605"/>
              <a:gd name="connsiteY63" fmla="*/ 46890 h 3692584"/>
              <a:gd name="connsiteX64" fmla="*/ 5232059 w 8002605"/>
              <a:gd name="connsiteY64" fmla="*/ 105883 h 3692584"/>
              <a:gd name="connsiteX65" fmla="*/ 5052927 w 8002605"/>
              <a:gd name="connsiteY65" fmla="*/ 241461 h 3692584"/>
              <a:gd name="connsiteX66" fmla="*/ 4979185 w 8002605"/>
              <a:gd name="connsiteY66" fmla="*/ 293081 h 3692584"/>
              <a:gd name="connsiteX67" fmla="*/ 4875947 w 8002605"/>
              <a:gd name="connsiteY67" fmla="*/ 160345 h 3692584"/>
              <a:gd name="connsiteX68" fmla="*/ 4762491 w 8002605"/>
              <a:gd name="connsiteY68" fmla="*/ 59718 h 3692584"/>
              <a:gd name="connsiteX69" fmla="*/ 4569073 w 8002605"/>
              <a:gd name="connsiteY69" fmla="*/ 495 h 3692584"/>
              <a:gd name="connsiteX70" fmla="*/ 4133304 w 8002605"/>
              <a:gd name="connsiteY70" fmla="*/ 88523 h 3692584"/>
              <a:gd name="connsiteX71" fmla="*/ 3613269 w 8002605"/>
              <a:gd name="connsiteY71" fmla="*/ 226713 h 3692584"/>
              <a:gd name="connsiteX72" fmla="*/ 3216753 w 8002605"/>
              <a:gd name="connsiteY72" fmla="*/ 315203 h 3692584"/>
              <a:gd name="connsiteX73" fmla="*/ 3061895 w 8002605"/>
              <a:gd name="connsiteY73" fmla="*/ 344700 h 3692584"/>
              <a:gd name="connsiteX74" fmla="*/ 2854726 w 8002605"/>
              <a:gd name="connsiteY74" fmla="*/ 371124 h 3692584"/>
              <a:gd name="connsiteX75" fmla="*/ 2728136 w 8002605"/>
              <a:gd name="connsiteY75" fmla="*/ 403002 h 3692584"/>
              <a:gd name="connsiteX0" fmla="*/ 2730660 w 8005129"/>
              <a:gd name="connsiteY0" fmla="*/ 403002 h 3692584"/>
              <a:gd name="connsiteX1" fmla="*/ 1810806 w 8005129"/>
              <a:gd name="connsiteY1" fmla="*/ 706035 h 3692584"/>
              <a:gd name="connsiteX2" fmla="*/ 677792 w 8005129"/>
              <a:gd name="connsiteY2" fmla="*/ 1097559 h 3692584"/>
              <a:gd name="connsiteX3" fmla="*/ 594294 w 8005129"/>
              <a:gd name="connsiteY3" fmla="*/ 1144185 h 3692584"/>
              <a:gd name="connsiteX4" fmla="*/ 505574 w 8005129"/>
              <a:gd name="connsiteY4" fmla="*/ 1177984 h 3692584"/>
              <a:gd name="connsiteX5" fmla="*/ 428990 w 8005129"/>
              <a:gd name="connsiteY5" fmla="*/ 1273848 h 3692584"/>
              <a:gd name="connsiteX6" fmla="*/ 323830 w 8005129"/>
              <a:gd name="connsiteY6" fmla="*/ 1387072 h 3692584"/>
              <a:gd name="connsiteX7" fmla="*/ 105217 w 8005129"/>
              <a:gd name="connsiteY7" fmla="*/ 1409195 h 3692584"/>
              <a:gd name="connsiteX8" fmla="*/ 16036 w 8005129"/>
              <a:gd name="connsiteY8" fmla="*/ 1456052 h 3692584"/>
              <a:gd name="connsiteX9" fmla="*/ 18187 w 8005129"/>
              <a:gd name="connsiteY9" fmla="*/ 1564284 h 3692584"/>
              <a:gd name="connsiteX10" fmla="*/ 136864 w 8005129"/>
              <a:gd name="connsiteY10" fmla="*/ 1642558 h 3692584"/>
              <a:gd name="connsiteX11" fmla="*/ 328593 w 8005129"/>
              <a:gd name="connsiteY11" fmla="*/ 1664681 h 3692584"/>
              <a:gd name="connsiteX12" fmla="*/ 778419 w 8005129"/>
              <a:gd name="connsiteY12" fmla="*/ 1649932 h 3692584"/>
              <a:gd name="connsiteX13" fmla="*/ 1198748 w 8005129"/>
              <a:gd name="connsiteY13" fmla="*/ 1649932 h 3692584"/>
              <a:gd name="connsiteX14" fmla="*/ 1825555 w 8005129"/>
              <a:gd name="connsiteY14" fmla="*/ 1753171 h 3692584"/>
              <a:gd name="connsiteX15" fmla="*/ 2238509 w 8005129"/>
              <a:gd name="connsiteY15" fmla="*/ 1915403 h 3692584"/>
              <a:gd name="connsiteX16" fmla="*/ 2771372 w 8005129"/>
              <a:gd name="connsiteY16" fmla="*/ 2160902 h 3692584"/>
              <a:gd name="connsiteX17" fmla="*/ 2864855 w 8005129"/>
              <a:gd name="connsiteY17" fmla="*/ 2167278 h 3692584"/>
              <a:gd name="connsiteX18" fmla="*/ 3059580 w 8005129"/>
              <a:gd name="connsiteY18" fmla="*/ 2026477 h 3692584"/>
              <a:gd name="connsiteX19" fmla="*/ 3186938 w 8005129"/>
              <a:gd name="connsiteY19" fmla="*/ 2104443 h 3692584"/>
              <a:gd name="connsiteX20" fmla="*/ 3196463 w 8005129"/>
              <a:gd name="connsiteY20" fmla="*/ 2306004 h 3692584"/>
              <a:gd name="connsiteX21" fmla="*/ 3359387 w 8005129"/>
              <a:gd name="connsiteY21" fmla="*/ 2586455 h 3692584"/>
              <a:gd name="connsiteX22" fmla="*/ 3427905 w 8005129"/>
              <a:gd name="connsiteY22" fmla="*/ 2771040 h 3692584"/>
              <a:gd name="connsiteX23" fmla="*/ 3641297 w 8005129"/>
              <a:gd name="connsiteY23" fmla="*/ 2987273 h 3692584"/>
              <a:gd name="connsiteX24" fmla="*/ 3912451 w 8005129"/>
              <a:gd name="connsiteY24" fmla="*/ 3139519 h 3692584"/>
              <a:gd name="connsiteX25" fmla="*/ 4231462 w 8005129"/>
              <a:gd name="connsiteY25" fmla="*/ 3306282 h 3692584"/>
              <a:gd name="connsiteX26" fmla="*/ 4541870 w 8005129"/>
              <a:gd name="connsiteY26" fmla="*/ 3389782 h 3692584"/>
              <a:gd name="connsiteX27" fmla="*/ 4723613 w 8005129"/>
              <a:gd name="connsiteY27" fmla="*/ 3380256 h 3692584"/>
              <a:gd name="connsiteX28" fmla="*/ 4745965 w 8005129"/>
              <a:gd name="connsiteY28" fmla="*/ 3303902 h 3692584"/>
              <a:gd name="connsiteX29" fmla="*/ 4568755 w 8005129"/>
              <a:gd name="connsiteY29" fmla="*/ 3309126 h 3692584"/>
              <a:gd name="connsiteX30" fmla="*/ 4447695 w 8005129"/>
              <a:gd name="connsiteY30" fmla="*/ 3269644 h 3692584"/>
              <a:gd name="connsiteX31" fmla="*/ 4459371 w 8005129"/>
              <a:gd name="connsiteY31" fmla="*/ 3171167 h 3692584"/>
              <a:gd name="connsiteX32" fmla="*/ 4207419 w 8005129"/>
              <a:gd name="connsiteY32" fmla="*/ 3095274 h 3692584"/>
              <a:gd name="connsiteX33" fmla="*/ 4047569 w 8005129"/>
              <a:gd name="connsiteY33" fmla="*/ 3052719 h 3692584"/>
              <a:gd name="connsiteX34" fmla="*/ 3941948 w 8005129"/>
              <a:gd name="connsiteY34" fmla="*/ 2999410 h 3692584"/>
              <a:gd name="connsiteX35" fmla="*/ 3713348 w 8005129"/>
              <a:gd name="connsiteY35" fmla="*/ 2910919 h 3692584"/>
              <a:gd name="connsiteX36" fmla="*/ 3551116 w 8005129"/>
              <a:gd name="connsiteY36" fmla="*/ 2792932 h 3692584"/>
              <a:gd name="connsiteX37" fmla="*/ 3411006 w 8005129"/>
              <a:gd name="connsiteY37" fmla="*/ 2549584 h 3692584"/>
              <a:gd name="connsiteX38" fmla="*/ 3388422 w 8005129"/>
              <a:gd name="connsiteY38" fmla="*/ 2311229 h 3692584"/>
              <a:gd name="connsiteX39" fmla="*/ 3401021 w 8005129"/>
              <a:gd name="connsiteY39" fmla="*/ 2183947 h 3692584"/>
              <a:gd name="connsiteX40" fmla="*/ 3669103 w 8005129"/>
              <a:gd name="connsiteY40" fmla="*/ 2313610 h 3692584"/>
              <a:gd name="connsiteX41" fmla="*/ 4059935 w 8005129"/>
              <a:gd name="connsiteY41" fmla="*/ 2549584 h 3692584"/>
              <a:gd name="connsiteX42" fmla="*/ 4502387 w 8005129"/>
              <a:gd name="connsiteY42" fmla="*/ 2785558 h 3692584"/>
              <a:gd name="connsiteX43" fmla="*/ 4922716 w 8005129"/>
              <a:gd name="connsiteY43" fmla="*/ 3043655 h 3692584"/>
              <a:gd name="connsiteX44" fmla="*/ 5617349 w 8005129"/>
              <a:gd name="connsiteY44" fmla="*/ 3471588 h 3692584"/>
              <a:gd name="connsiteX45" fmla="*/ 5975075 w 8005129"/>
              <a:gd name="connsiteY45" fmla="*/ 3650259 h 3692584"/>
              <a:gd name="connsiteX46" fmla="*/ 6117335 w 8005129"/>
              <a:gd name="connsiteY46" fmla="*/ 3692584 h 3692584"/>
              <a:gd name="connsiteX47" fmla="*/ 6294546 w 8005129"/>
              <a:gd name="connsiteY47" fmla="*/ 3513221 h 3692584"/>
              <a:gd name="connsiteX48" fmla="*/ 6758660 w 8005129"/>
              <a:gd name="connsiteY48" fmla="*/ 2896171 h 3692584"/>
              <a:gd name="connsiteX49" fmla="*/ 7164241 w 8005129"/>
              <a:gd name="connsiteY49" fmla="*/ 2328128 h 3692584"/>
              <a:gd name="connsiteX50" fmla="*/ 7466813 w 8005129"/>
              <a:gd name="connsiteY50" fmla="*/ 1922777 h 3692584"/>
              <a:gd name="connsiteX51" fmla="*/ 7717535 w 8005129"/>
              <a:gd name="connsiteY51" fmla="*/ 1605687 h 3692584"/>
              <a:gd name="connsiteX52" fmla="*/ 8005129 w 8005129"/>
              <a:gd name="connsiteY52" fmla="*/ 1303345 h 3692584"/>
              <a:gd name="connsiteX53" fmla="*/ 7896514 w 8005129"/>
              <a:gd name="connsiteY53" fmla="*/ 1275077 h 3692584"/>
              <a:gd name="connsiteX54" fmla="*/ 7704938 w 8005129"/>
              <a:gd name="connsiteY54" fmla="*/ 1118990 h 3692584"/>
              <a:gd name="connsiteX55" fmla="*/ 7608613 w 8005129"/>
              <a:gd name="connsiteY55" fmla="*/ 976730 h 3692584"/>
              <a:gd name="connsiteX56" fmla="*/ 7518432 w 8005129"/>
              <a:gd name="connsiteY56" fmla="*/ 879713 h 3692584"/>
              <a:gd name="connsiteX57" fmla="*/ 7474417 w 8005129"/>
              <a:gd name="connsiteY57" fmla="*/ 823791 h 3692584"/>
              <a:gd name="connsiteX58" fmla="*/ 7418497 w 8005129"/>
              <a:gd name="connsiteY58" fmla="*/ 765029 h 3692584"/>
              <a:gd name="connsiteX59" fmla="*/ 6947393 w 8005129"/>
              <a:gd name="connsiteY59" fmla="*/ 599033 h 3692584"/>
              <a:gd name="connsiteX60" fmla="*/ 6620778 w 8005129"/>
              <a:gd name="connsiteY60" fmla="*/ 464761 h 3692584"/>
              <a:gd name="connsiteX61" fmla="*/ 6264819 w 8005129"/>
              <a:gd name="connsiteY61" fmla="*/ 307829 h 3692584"/>
              <a:gd name="connsiteX62" fmla="*/ 5829972 w 8005129"/>
              <a:gd name="connsiteY62" fmla="*/ 101121 h 3692584"/>
              <a:gd name="connsiteX63" fmla="*/ 5512651 w 8005129"/>
              <a:gd name="connsiteY63" fmla="*/ 46890 h 3692584"/>
              <a:gd name="connsiteX64" fmla="*/ 5234583 w 8005129"/>
              <a:gd name="connsiteY64" fmla="*/ 105883 h 3692584"/>
              <a:gd name="connsiteX65" fmla="*/ 5055451 w 8005129"/>
              <a:gd name="connsiteY65" fmla="*/ 241461 h 3692584"/>
              <a:gd name="connsiteX66" fmla="*/ 4981709 w 8005129"/>
              <a:gd name="connsiteY66" fmla="*/ 293081 h 3692584"/>
              <a:gd name="connsiteX67" fmla="*/ 4878471 w 8005129"/>
              <a:gd name="connsiteY67" fmla="*/ 160345 h 3692584"/>
              <a:gd name="connsiteX68" fmla="*/ 4765015 w 8005129"/>
              <a:gd name="connsiteY68" fmla="*/ 59718 h 3692584"/>
              <a:gd name="connsiteX69" fmla="*/ 4571597 w 8005129"/>
              <a:gd name="connsiteY69" fmla="*/ 495 h 3692584"/>
              <a:gd name="connsiteX70" fmla="*/ 4135828 w 8005129"/>
              <a:gd name="connsiteY70" fmla="*/ 88523 h 3692584"/>
              <a:gd name="connsiteX71" fmla="*/ 3615793 w 8005129"/>
              <a:gd name="connsiteY71" fmla="*/ 226713 h 3692584"/>
              <a:gd name="connsiteX72" fmla="*/ 3219277 w 8005129"/>
              <a:gd name="connsiteY72" fmla="*/ 315203 h 3692584"/>
              <a:gd name="connsiteX73" fmla="*/ 3064419 w 8005129"/>
              <a:gd name="connsiteY73" fmla="*/ 344700 h 3692584"/>
              <a:gd name="connsiteX74" fmla="*/ 2857250 w 8005129"/>
              <a:gd name="connsiteY74" fmla="*/ 371124 h 3692584"/>
              <a:gd name="connsiteX75" fmla="*/ 2730660 w 8005129"/>
              <a:gd name="connsiteY75" fmla="*/ 403002 h 3692584"/>
              <a:gd name="connsiteX0" fmla="*/ 2730660 w 8005129"/>
              <a:gd name="connsiteY0" fmla="*/ 403002 h 3692584"/>
              <a:gd name="connsiteX1" fmla="*/ 1810806 w 8005129"/>
              <a:gd name="connsiteY1" fmla="*/ 706035 h 3692584"/>
              <a:gd name="connsiteX2" fmla="*/ 677792 w 8005129"/>
              <a:gd name="connsiteY2" fmla="*/ 1097559 h 3692584"/>
              <a:gd name="connsiteX3" fmla="*/ 594294 w 8005129"/>
              <a:gd name="connsiteY3" fmla="*/ 1144185 h 3692584"/>
              <a:gd name="connsiteX4" fmla="*/ 505574 w 8005129"/>
              <a:gd name="connsiteY4" fmla="*/ 1177984 h 3692584"/>
              <a:gd name="connsiteX5" fmla="*/ 428990 w 8005129"/>
              <a:gd name="connsiteY5" fmla="*/ 1273848 h 3692584"/>
              <a:gd name="connsiteX6" fmla="*/ 323830 w 8005129"/>
              <a:gd name="connsiteY6" fmla="*/ 1387072 h 3692584"/>
              <a:gd name="connsiteX7" fmla="*/ 90930 w 8005129"/>
              <a:gd name="connsiteY7" fmla="*/ 1402051 h 3692584"/>
              <a:gd name="connsiteX8" fmla="*/ 16036 w 8005129"/>
              <a:gd name="connsiteY8" fmla="*/ 1456052 h 3692584"/>
              <a:gd name="connsiteX9" fmla="*/ 18187 w 8005129"/>
              <a:gd name="connsiteY9" fmla="*/ 1564284 h 3692584"/>
              <a:gd name="connsiteX10" fmla="*/ 136864 w 8005129"/>
              <a:gd name="connsiteY10" fmla="*/ 1642558 h 3692584"/>
              <a:gd name="connsiteX11" fmla="*/ 328593 w 8005129"/>
              <a:gd name="connsiteY11" fmla="*/ 1664681 h 3692584"/>
              <a:gd name="connsiteX12" fmla="*/ 778419 w 8005129"/>
              <a:gd name="connsiteY12" fmla="*/ 1649932 h 3692584"/>
              <a:gd name="connsiteX13" fmla="*/ 1198748 w 8005129"/>
              <a:gd name="connsiteY13" fmla="*/ 1649932 h 3692584"/>
              <a:gd name="connsiteX14" fmla="*/ 1825555 w 8005129"/>
              <a:gd name="connsiteY14" fmla="*/ 1753171 h 3692584"/>
              <a:gd name="connsiteX15" fmla="*/ 2238509 w 8005129"/>
              <a:gd name="connsiteY15" fmla="*/ 1915403 h 3692584"/>
              <a:gd name="connsiteX16" fmla="*/ 2771372 w 8005129"/>
              <a:gd name="connsiteY16" fmla="*/ 2160902 h 3692584"/>
              <a:gd name="connsiteX17" fmla="*/ 2864855 w 8005129"/>
              <a:gd name="connsiteY17" fmla="*/ 2167278 h 3692584"/>
              <a:gd name="connsiteX18" fmla="*/ 3059580 w 8005129"/>
              <a:gd name="connsiteY18" fmla="*/ 2026477 h 3692584"/>
              <a:gd name="connsiteX19" fmla="*/ 3186938 w 8005129"/>
              <a:gd name="connsiteY19" fmla="*/ 2104443 h 3692584"/>
              <a:gd name="connsiteX20" fmla="*/ 3196463 w 8005129"/>
              <a:gd name="connsiteY20" fmla="*/ 2306004 h 3692584"/>
              <a:gd name="connsiteX21" fmla="*/ 3359387 w 8005129"/>
              <a:gd name="connsiteY21" fmla="*/ 2586455 h 3692584"/>
              <a:gd name="connsiteX22" fmla="*/ 3427905 w 8005129"/>
              <a:gd name="connsiteY22" fmla="*/ 2771040 h 3692584"/>
              <a:gd name="connsiteX23" fmla="*/ 3641297 w 8005129"/>
              <a:gd name="connsiteY23" fmla="*/ 2987273 h 3692584"/>
              <a:gd name="connsiteX24" fmla="*/ 3912451 w 8005129"/>
              <a:gd name="connsiteY24" fmla="*/ 3139519 h 3692584"/>
              <a:gd name="connsiteX25" fmla="*/ 4231462 w 8005129"/>
              <a:gd name="connsiteY25" fmla="*/ 3306282 h 3692584"/>
              <a:gd name="connsiteX26" fmla="*/ 4541870 w 8005129"/>
              <a:gd name="connsiteY26" fmla="*/ 3389782 h 3692584"/>
              <a:gd name="connsiteX27" fmla="*/ 4723613 w 8005129"/>
              <a:gd name="connsiteY27" fmla="*/ 3380256 h 3692584"/>
              <a:gd name="connsiteX28" fmla="*/ 4745965 w 8005129"/>
              <a:gd name="connsiteY28" fmla="*/ 3303902 h 3692584"/>
              <a:gd name="connsiteX29" fmla="*/ 4568755 w 8005129"/>
              <a:gd name="connsiteY29" fmla="*/ 3309126 h 3692584"/>
              <a:gd name="connsiteX30" fmla="*/ 4447695 w 8005129"/>
              <a:gd name="connsiteY30" fmla="*/ 3269644 h 3692584"/>
              <a:gd name="connsiteX31" fmla="*/ 4459371 w 8005129"/>
              <a:gd name="connsiteY31" fmla="*/ 3171167 h 3692584"/>
              <a:gd name="connsiteX32" fmla="*/ 4207419 w 8005129"/>
              <a:gd name="connsiteY32" fmla="*/ 3095274 h 3692584"/>
              <a:gd name="connsiteX33" fmla="*/ 4047569 w 8005129"/>
              <a:gd name="connsiteY33" fmla="*/ 3052719 h 3692584"/>
              <a:gd name="connsiteX34" fmla="*/ 3941948 w 8005129"/>
              <a:gd name="connsiteY34" fmla="*/ 2999410 h 3692584"/>
              <a:gd name="connsiteX35" fmla="*/ 3713348 w 8005129"/>
              <a:gd name="connsiteY35" fmla="*/ 2910919 h 3692584"/>
              <a:gd name="connsiteX36" fmla="*/ 3551116 w 8005129"/>
              <a:gd name="connsiteY36" fmla="*/ 2792932 h 3692584"/>
              <a:gd name="connsiteX37" fmla="*/ 3411006 w 8005129"/>
              <a:gd name="connsiteY37" fmla="*/ 2549584 h 3692584"/>
              <a:gd name="connsiteX38" fmla="*/ 3388422 w 8005129"/>
              <a:gd name="connsiteY38" fmla="*/ 2311229 h 3692584"/>
              <a:gd name="connsiteX39" fmla="*/ 3401021 w 8005129"/>
              <a:gd name="connsiteY39" fmla="*/ 2183947 h 3692584"/>
              <a:gd name="connsiteX40" fmla="*/ 3669103 w 8005129"/>
              <a:gd name="connsiteY40" fmla="*/ 2313610 h 3692584"/>
              <a:gd name="connsiteX41" fmla="*/ 4059935 w 8005129"/>
              <a:gd name="connsiteY41" fmla="*/ 2549584 h 3692584"/>
              <a:gd name="connsiteX42" fmla="*/ 4502387 w 8005129"/>
              <a:gd name="connsiteY42" fmla="*/ 2785558 h 3692584"/>
              <a:gd name="connsiteX43" fmla="*/ 4922716 w 8005129"/>
              <a:gd name="connsiteY43" fmla="*/ 3043655 h 3692584"/>
              <a:gd name="connsiteX44" fmla="*/ 5617349 w 8005129"/>
              <a:gd name="connsiteY44" fmla="*/ 3471588 h 3692584"/>
              <a:gd name="connsiteX45" fmla="*/ 5975075 w 8005129"/>
              <a:gd name="connsiteY45" fmla="*/ 3650259 h 3692584"/>
              <a:gd name="connsiteX46" fmla="*/ 6117335 w 8005129"/>
              <a:gd name="connsiteY46" fmla="*/ 3692584 h 3692584"/>
              <a:gd name="connsiteX47" fmla="*/ 6294546 w 8005129"/>
              <a:gd name="connsiteY47" fmla="*/ 3513221 h 3692584"/>
              <a:gd name="connsiteX48" fmla="*/ 6758660 w 8005129"/>
              <a:gd name="connsiteY48" fmla="*/ 2896171 h 3692584"/>
              <a:gd name="connsiteX49" fmla="*/ 7164241 w 8005129"/>
              <a:gd name="connsiteY49" fmla="*/ 2328128 h 3692584"/>
              <a:gd name="connsiteX50" fmla="*/ 7466813 w 8005129"/>
              <a:gd name="connsiteY50" fmla="*/ 1922777 h 3692584"/>
              <a:gd name="connsiteX51" fmla="*/ 7717535 w 8005129"/>
              <a:gd name="connsiteY51" fmla="*/ 1605687 h 3692584"/>
              <a:gd name="connsiteX52" fmla="*/ 8005129 w 8005129"/>
              <a:gd name="connsiteY52" fmla="*/ 1303345 h 3692584"/>
              <a:gd name="connsiteX53" fmla="*/ 7896514 w 8005129"/>
              <a:gd name="connsiteY53" fmla="*/ 1275077 h 3692584"/>
              <a:gd name="connsiteX54" fmla="*/ 7704938 w 8005129"/>
              <a:gd name="connsiteY54" fmla="*/ 1118990 h 3692584"/>
              <a:gd name="connsiteX55" fmla="*/ 7608613 w 8005129"/>
              <a:gd name="connsiteY55" fmla="*/ 976730 h 3692584"/>
              <a:gd name="connsiteX56" fmla="*/ 7518432 w 8005129"/>
              <a:gd name="connsiteY56" fmla="*/ 879713 h 3692584"/>
              <a:gd name="connsiteX57" fmla="*/ 7474417 w 8005129"/>
              <a:gd name="connsiteY57" fmla="*/ 823791 h 3692584"/>
              <a:gd name="connsiteX58" fmla="*/ 7418497 w 8005129"/>
              <a:gd name="connsiteY58" fmla="*/ 765029 h 3692584"/>
              <a:gd name="connsiteX59" fmla="*/ 6947393 w 8005129"/>
              <a:gd name="connsiteY59" fmla="*/ 599033 h 3692584"/>
              <a:gd name="connsiteX60" fmla="*/ 6620778 w 8005129"/>
              <a:gd name="connsiteY60" fmla="*/ 464761 h 3692584"/>
              <a:gd name="connsiteX61" fmla="*/ 6264819 w 8005129"/>
              <a:gd name="connsiteY61" fmla="*/ 307829 h 3692584"/>
              <a:gd name="connsiteX62" fmla="*/ 5829972 w 8005129"/>
              <a:gd name="connsiteY62" fmla="*/ 101121 h 3692584"/>
              <a:gd name="connsiteX63" fmla="*/ 5512651 w 8005129"/>
              <a:gd name="connsiteY63" fmla="*/ 46890 h 3692584"/>
              <a:gd name="connsiteX64" fmla="*/ 5234583 w 8005129"/>
              <a:gd name="connsiteY64" fmla="*/ 105883 h 3692584"/>
              <a:gd name="connsiteX65" fmla="*/ 5055451 w 8005129"/>
              <a:gd name="connsiteY65" fmla="*/ 241461 h 3692584"/>
              <a:gd name="connsiteX66" fmla="*/ 4981709 w 8005129"/>
              <a:gd name="connsiteY66" fmla="*/ 293081 h 3692584"/>
              <a:gd name="connsiteX67" fmla="*/ 4878471 w 8005129"/>
              <a:gd name="connsiteY67" fmla="*/ 160345 h 3692584"/>
              <a:gd name="connsiteX68" fmla="*/ 4765015 w 8005129"/>
              <a:gd name="connsiteY68" fmla="*/ 59718 h 3692584"/>
              <a:gd name="connsiteX69" fmla="*/ 4571597 w 8005129"/>
              <a:gd name="connsiteY69" fmla="*/ 495 h 3692584"/>
              <a:gd name="connsiteX70" fmla="*/ 4135828 w 8005129"/>
              <a:gd name="connsiteY70" fmla="*/ 88523 h 3692584"/>
              <a:gd name="connsiteX71" fmla="*/ 3615793 w 8005129"/>
              <a:gd name="connsiteY71" fmla="*/ 226713 h 3692584"/>
              <a:gd name="connsiteX72" fmla="*/ 3219277 w 8005129"/>
              <a:gd name="connsiteY72" fmla="*/ 315203 h 3692584"/>
              <a:gd name="connsiteX73" fmla="*/ 3064419 w 8005129"/>
              <a:gd name="connsiteY73" fmla="*/ 344700 h 3692584"/>
              <a:gd name="connsiteX74" fmla="*/ 2857250 w 8005129"/>
              <a:gd name="connsiteY74" fmla="*/ 371124 h 3692584"/>
              <a:gd name="connsiteX75" fmla="*/ 2730660 w 8005129"/>
              <a:gd name="connsiteY75" fmla="*/ 403002 h 3692584"/>
              <a:gd name="connsiteX0" fmla="*/ 2730660 w 8005129"/>
              <a:gd name="connsiteY0" fmla="*/ 403002 h 3692584"/>
              <a:gd name="connsiteX1" fmla="*/ 1810806 w 8005129"/>
              <a:gd name="connsiteY1" fmla="*/ 706035 h 3692584"/>
              <a:gd name="connsiteX2" fmla="*/ 677792 w 8005129"/>
              <a:gd name="connsiteY2" fmla="*/ 1097559 h 3692584"/>
              <a:gd name="connsiteX3" fmla="*/ 594294 w 8005129"/>
              <a:gd name="connsiteY3" fmla="*/ 1144185 h 3692584"/>
              <a:gd name="connsiteX4" fmla="*/ 505574 w 8005129"/>
              <a:gd name="connsiteY4" fmla="*/ 1177984 h 3692584"/>
              <a:gd name="connsiteX5" fmla="*/ 428990 w 8005129"/>
              <a:gd name="connsiteY5" fmla="*/ 1273848 h 3692584"/>
              <a:gd name="connsiteX6" fmla="*/ 323830 w 8005129"/>
              <a:gd name="connsiteY6" fmla="*/ 1387072 h 3692584"/>
              <a:gd name="connsiteX7" fmla="*/ 90930 w 8005129"/>
              <a:gd name="connsiteY7" fmla="*/ 1402051 h 3692584"/>
              <a:gd name="connsiteX8" fmla="*/ 16036 w 8005129"/>
              <a:gd name="connsiteY8" fmla="*/ 1456052 h 3692584"/>
              <a:gd name="connsiteX9" fmla="*/ 18187 w 8005129"/>
              <a:gd name="connsiteY9" fmla="*/ 1564284 h 3692584"/>
              <a:gd name="connsiteX10" fmla="*/ 136864 w 8005129"/>
              <a:gd name="connsiteY10" fmla="*/ 1642558 h 3692584"/>
              <a:gd name="connsiteX11" fmla="*/ 328593 w 8005129"/>
              <a:gd name="connsiteY11" fmla="*/ 1664681 h 3692584"/>
              <a:gd name="connsiteX12" fmla="*/ 778419 w 8005129"/>
              <a:gd name="connsiteY12" fmla="*/ 1649932 h 3692584"/>
              <a:gd name="connsiteX13" fmla="*/ 1198748 w 8005129"/>
              <a:gd name="connsiteY13" fmla="*/ 1649932 h 3692584"/>
              <a:gd name="connsiteX14" fmla="*/ 1825555 w 8005129"/>
              <a:gd name="connsiteY14" fmla="*/ 1753171 h 3692584"/>
              <a:gd name="connsiteX15" fmla="*/ 2238509 w 8005129"/>
              <a:gd name="connsiteY15" fmla="*/ 1915403 h 3692584"/>
              <a:gd name="connsiteX16" fmla="*/ 2771372 w 8005129"/>
              <a:gd name="connsiteY16" fmla="*/ 2160902 h 3692584"/>
              <a:gd name="connsiteX17" fmla="*/ 2864855 w 8005129"/>
              <a:gd name="connsiteY17" fmla="*/ 2167278 h 3692584"/>
              <a:gd name="connsiteX18" fmla="*/ 3059580 w 8005129"/>
              <a:gd name="connsiteY18" fmla="*/ 2026477 h 3692584"/>
              <a:gd name="connsiteX19" fmla="*/ 3186938 w 8005129"/>
              <a:gd name="connsiteY19" fmla="*/ 2104443 h 3692584"/>
              <a:gd name="connsiteX20" fmla="*/ 3196463 w 8005129"/>
              <a:gd name="connsiteY20" fmla="*/ 2306004 h 3692584"/>
              <a:gd name="connsiteX21" fmla="*/ 3359387 w 8005129"/>
              <a:gd name="connsiteY21" fmla="*/ 2586455 h 3692584"/>
              <a:gd name="connsiteX22" fmla="*/ 3427905 w 8005129"/>
              <a:gd name="connsiteY22" fmla="*/ 2771040 h 3692584"/>
              <a:gd name="connsiteX23" fmla="*/ 3641297 w 8005129"/>
              <a:gd name="connsiteY23" fmla="*/ 2987273 h 3692584"/>
              <a:gd name="connsiteX24" fmla="*/ 3912451 w 8005129"/>
              <a:gd name="connsiteY24" fmla="*/ 3139519 h 3692584"/>
              <a:gd name="connsiteX25" fmla="*/ 4231462 w 8005129"/>
              <a:gd name="connsiteY25" fmla="*/ 3306282 h 3692584"/>
              <a:gd name="connsiteX26" fmla="*/ 4541870 w 8005129"/>
              <a:gd name="connsiteY26" fmla="*/ 3389782 h 3692584"/>
              <a:gd name="connsiteX27" fmla="*/ 4723613 w 8005129"/>
              <a:gd name="connsiteY27" fmla="*/ 3380256 h 3692584"/>
              <a:gd name="connsiteX28" fmla="*/ 4745965 w 8005129"/>
              <a:gd name="connsiteY28" fmla="*/ 3303902 h 3692584"/>
              <a:gd name="connsiteX29" fmla="*/ 4568755 w 8005129"/>
              <a:gd name="connsiteY29" fmla="*/ 3309126 h 3692584"/>
              <a:gd name="connsiteX30" fmla="*/ 4447695 w 8005129"/>
              <a:gd name="connsiteY30" fmla="*/ 3269644 h 3692584"/>
              <a:gd name="connsiteX31" fmla="*/ 4459371 w 8005129"/>
              <a:gd name="connsiteY31" fmla="*/ 3171167 h 3692584"/>
              <a:gd name="connsiteX32" fmla="*/ 4207419 w 8005129"/>
              <a:gd name="connsiteY32" fmla="*/ 3095274 h 3692584"/>
              <a:gd name="connsiteX33" fmla="*/ 4047569 w 8005129"/>
              <a:gd name="connsiteY33" fmla="*/ 3052719 h 3692584"/>
              <a:gd name="connsiteX34" fmla="*/ 3941948 w 8005129"/>
              <a:gd name="connsiteY34" fmla="*/ 2999410 h 3692584"/>
              <a:gd name="connsiteX35" fmla="*/ 3713348 w 8005129"/>
              <a:gd name="connsiteY35" fmla="*/ 2910919 h 3692584"/>
              <a:gd name="connsiteX36" fmla="*/ 3551116 w 8005129"/>
              <a:gd name="connsiteY36" fmla="*/ 2792932 h 3692584"/>
              <a:gd name="connsiteX37" fmla="*/ 3411006 w 8005129"/>
              <a:gd name="connsiteY37" fmla="*/ 2549584 h 3692584"/>
              <a:gd name="connsiteX38" fmla="*/ 3388422 w 8005129"/>
              <a:gd name="connsiteY38" fmla="*/ 2311229 h 3692584"/>
              <a:gd name="connsiteX39" fmla="*/ 3401021 w 8005129"/>
              <a:gd name="connsiteY39" fmla="*/ 2183947 h 3692584"/>
              <a:gd name="connsiteX40" fmla="*/ 3669103 w 8005129"/>
              <a:gd name="connsiteY40" fmla="*/ 2313610 h 3692584"/>
              <a:gd name="connsiteX41" fmla="*/ 4059935 w 8005129"/>
              <a:gd name="connsiteY41" fmla="*/ 2549584 h 3692584"/>
              <a:gd name="connsiteX42" fmla="*/ 4502387 w 8005129"/>
              <a:gd name="connsiteY42" fmla="*/ 2785558 h 3692584"/>
              <a:gd name="connsiteX43" fmla="*/ 4922716 w 8005129"/>
              <a:gd name="connsiteY43" fmla="*/ 3043655 h 3692584"/>
              <a:gd name="connsiteX44" fmla="*/ 5617349 w 8005129"/>
              <a:gd name="connsiteY44" fmla="*/ 3471588 h 3692584"/>
              <a:gd name="connsiteX45" fmla="*/ 5975075 w 8005129"/>
              <a:gd name="connsiteY45" fmla="*/ 3650259 h 3692584"/>
              <a:gd name="connsiteX46" fmla="*/ 6117335 w 8005129"/>
              <a:gd name="connsiteY46" fmla="*/ 3692584 h 3692584"/>
              <a:gd name="connsiteX47" fmla="*/ 6294546 w 8005129"/>
              <a:gd name="connsiteY47" fmla="*/ 3513221 h 3692584"/>
              <a:gd name="connsiteX48" fmla="*/ 6758660 w 8005129"/>
              <a:gd name="connsiteY48" fmla="*/ 2896171 h 3692584"/>
              <a:gd name="connsiteX49" fmla="*/ 7164241 w 8005129"/>
              <a:gd name="connsiteY49" fmla="*/ 2328128 h 3692584"/>
              <a:gd name="connsiteX50" fmla="*/ 7466813 w 8005129"/>
              <a:gd name="connsiteY50" fmla="*/ 1922777 h 3692584"/>
              <a:gd name="connsiteX51" fmla="*/ 7717535 w 8005129"/>
              <a:gd name="connsiteY51" fmla="*/ 1605687 h 3692584"/>
              <a:gd name="connsiteX52" fmla="*/ 8005129 w 8005129"/>
              <a:gd name="connsiteY52" fmla="*/ 1303345 h 3692584"/>
              <a:gd name="connsiteX53" fmla="*/ 7896514 w 8005129"/>
              <a:gd name="connsiteY53" fmla="*/ 1275077 h 3692584"/>
              <a:gd name="connsiteX54" fmla="*/ 7704938 w 8005129"/>
              <a:gd name="connsiteY54" fmla="*/ 1118990 h 3692584"/>
              <a:gd name="connsiteX55" fmla="*/ 7608613 w 8005129"/>
              <a:gd name="connsiteY55" fmla="*/ 976730 h 3692584"/>
              <a:gd name="connsiteX56" fmla="*/ 7518432 w 8005129"/>
              <a:gd name="connsiteY56" fmla="*/ 879713 h 3692584"/>
              <a:gd name="connsiteX57" fmla="*/ 7474417 w 8005129"/>
              <a:gd name="connsiteY57" fmla="*/ 823791 h 3692584"/>
              <a:gd name="connsiteX58" fmla="*/ 7418497 w 8005129"/>
              <a:gd name="connsiteY58" fmla="*/ 765029 h 3692584"/>
              <a:gd name="connsiteX59" fmla="*/ 6947393 w 8005129"/>
              <a:gd name="connsiteY59" fmla="*/ 599033 h 3692584"/>
              <a:gd name="connsiteX60" fmla="*/ 6620778 w 8005129"/>
              <a:gd name="connsiteY60" fmla="*/ 464761 h 3692584"/>
              <a:gd name="connsiteX61" fmla="*/ 6264819 w 8005129"/>
              <a:gd name="connsiteY61" fmla="*/ 307829 h 3692584"/>
              <a:gd name="connsiteX62" fmla="*/ 5829972 w 8005129"/>
              <a:gd name="connsiteY62" fmla="*/ 101121 h 3692584"/>
              <a:gd name="connsiteX63" fmla="*/ 5512651 w 8005129"/>
              <a:gd name="connsiteY63" fmla="*/ 46890 h 3692584"/>
              <a:gd name="connsiteX64" fmla="*/ 5234583 w 8005129"/>
              <a:gd name="connsiteY64" fmla="*/ 105883 h 3692584"/>
              <a:gd name="connsiteX65" fmla="*/ 5055451 w 8005129"/>
              <a:gd name="connsiteY65" fmla="*/ 241461 h 3692584"/>
              <a:gd name="connsiteX66" fmla="*/ 4981709 w 8005129"/>
              <a:gd name="connsiteY66" fmla="*/ 293081 h 3692584"/>
              <a:gd name="connsiteX67" fmla="*/ 4878471 w 8005129"/>
              <a:gd name="connsiteY67" fmla="*/ 160345 h 3692584"/>
              <a:gd name="connsiteX68" fmla="*/ 4765015 w 8005129"/>
              <a:gd name="connsiteY68" fmla="*/ 59718 h 3692584"/>
              <a:gd name="connsiteX69" fmla="*/ 4571597 w 8005129"/>
              <a:gd name="connsiteY69" fmla="*/ 495 h 3692584"/>
              <a:gd name="connsiteX70" fmla="*/ 4135828 w 8005129"/>
              <a:gd name="connsiteY70" fmla="*/ 88523 h 3692584"/>
              <a:gd name="connsiteX71" fmla="*/ 3615793 w 8005129"/>
              <a:gd name="connsiteY71" fmla="*/ 226713 h 3692584"/>
              <a:gd name="connsiteX72" fmla="*/ 3219277 w 8005129"/>
              <a:gd name="connsiteY72" fmla="*/ 315203 h 3692584"/>
              <a:gd name="connsiteX73" fmla="*/ 3064419 w 8005129"/>
              <a:gd name="connsiteY73" fmla="*/ 344700 h 3692584"/>
              <a:gd name="connsiteX74" fmla="*/ 2857250 w 8005129"/>
              <a:gd name="connsiteY74" fmla="*/ 371124 h 3692584"/>
              <a:gd name="connsiteX75" fmla="*/ 2730660 w 8005129"/>
              <a:gd name="connsiteY75" fmla="*/ 403002 h 3692584"/>
              <a:gd name="connsiteX0" fmla="*/ 2730660 w 8005129"/>
              <a:gd name="connsiteY0" fmla="*/ 403002 h 3692584"/>
              <a:gd name="connsiteX1" fmla="*/ 1810806 w 8005129"/>
              <a:gd name="connsiteY1" fmla="*/ 706035 h 3692584"/>
              <a:gd name="connsiteX2" fmla="*/ 677792 w 8005129"/>
              <a:gd name="connsiteY2" fmla="*/ 1097559 h 3692584"/>
              <a:gd name="connsiteX3" fmla="*/ 594294 w 8005129"/>
              <a:gd name="connsiteY3" fmla="*/ 1144185 h 3692584"/>
              <a:gd name="connsiteX4" fmla="*/ 505574 w 8005129"/>
              <a:gd name="connsiteY4" fmla="*/ 1177984 h 3692584"/>
              <a:gd name="connsiteX5" fmla="*/ 428990 w 8005129"/>
              <a:gd name="connsiteY5" fmla="*/ 1273848 h 3692584"/>
              <a:gd name="connsiteX6" fmla="*/ 323830 w 8005129"/>
              <a:gd name="connsiteY6" fmla="*/ 1387072 h 3692584"/>
              <a:gd name="connsiteX7" fmla="*/ 90930 w 8005129"/>
              <a:gd name="connsiteY7" fmla="*/ 1402051 h 3692584"/>
              <a:gd name="connsiteX8" fmla="*/ 16036 w 8005129"/>
              <a:gd name="connsiteY8" fmla="*/ 1456052 h 3692584"/>
              <a:gd name="connsiteX9" fmla="*/ 18187 w 8005129"/>
              <a:gd name="connsiteY9" fmla="*/ 1564284 h 3692584"/>
              <a:gd name="connsiteX10" fmla="*/ 136864 w 8005129"/>
              <a:gd name="connsiteY10" fmla="*/ 1642558 h 3692584"/>
              <a:gd name="connsiteX11" fmla="*/ 328593 w 8005129"/>
              <a:gd name="connsiteY11" fmla="*/ 1664681 h 3692584"/>
              <a:gd name="connsiteX12" fmla="*/ 778419 w 8005129"/>
              <a:gd name="connsiteY12" fmla="*/ 1649932 h 3692584"/>
              <a:gd name="connsiteX13" fmla="*/ 1198748 w 8005129"/>
              <a:gd name="connsiteY13" fmla="*/ 1649932 h 3692584"/>
              <a:gd name="connsiteX14" fmla="*/ 1825555 w 8005129"/>
              <a:gd name="connsiteY14" fmla="*/ 1753171 h 3692584"/>
              <a:gd name="connsiteX15" fmla="*/ 2238509 w 8005129"/>
              <a:gd name="connsiteY15" fmla="*/ 1915403 h 3692584"/>
              <a:gd name="connsiteX16" fmla="*/ 2771372 w 8005129"/>
              <a:gd name="connsiteY16" fmla="*/ 2160902 h 3692584"/>
              <a:gd name="connsiteX17" fmla="*/ 2864855 w 8005129"/>
              <a:gd name="connsiteY17" fmla="*/ 2167278 h 3692584"/>
              <a:gd name="connsiteX18" fmla="*/ 3059580 w 8005129"/>
              <a:gd name="connsiteY18" fmla="*/ 2026477 h 3692584"/>
              <a:gd name="connsiteX19" fmla="*/ 3186938 w 8005129"/>
              <a:gd name="connsiteY19" fmla="*/ 2104443 h 3692584"/>
              <a:gd name="connsiteX20" fmla="*/ 3196463 w 8005129"/>
              <a:gd name="connsiteY20" fmla="*/ 2306004 h 3692584"/>
              <a:gd name="connsiteX21" fmla="*/ 3359387 w 8005129"/>
              <a:gd name="connsiteY21" fmla="*/ 2586455 h 3692584"/>
              <a:gd name="connsiteX22" fmla="*/ 3427905 w 8005129"/>
              <a:gd name="connsiteY22" fmla="*/ 2771040 h 3692584"/>
              <a:gd name="connsiteX23" fmla="*/ 3641297 w 8005129"/>
              <a:gd name="connsiteY23" fmla="*/ 2987273 h 3692584"/>
              <a:gd name="connsiteX24" fmla="*/ 3912451 w 8005129"/>
              <a:gd name="connsiteY24" fmla="*/ 3139519 h 3692584"/>
              <a:gd name="connsiteX25" fmla="*/ 4231462 w 8005129"/>
              <a:gd name="connsiteY25" fmla="*/ 3306282 h 3692584"/>
              <a:gd name="connsiteX26" fmla="*/ 4541870 w 8005129"/>
              <a:gd name="connsiteY26" fmla="*/ 3389782 h 3692584"/>
              <a:gd name="connsiteX27" fmla="*/ 4723613 w 8005129"/>
              <a:gd name="connsiteY27" fmla="*/ 3380256 h 3692584"/>
              <a:gd name="connsiteX28" fmla="*/ 4745965 w 8005129"/>
              <a:gd name="connsiteY28" fmla="*/ 3303902 h 3692584"/>
              <a:gd name="connsiteX29" fmla="*/ 4568755 w 8005129"/>
              <a:gd name="connsiteY29" fmla="*/ 3309126 h 3692584"/>
              <a:gd name="connsiteX30" fmla="*/ 4447695 w 8005129"/>
              <a:gd name="connsiteY30" fmla="*/ 3269644 h 3692584"/>
              <a:gd name="connsiteX31" fmla="*/ 4459371 w 8005129"/>
              <a:gd name="connsiteY31" fmla="*/ 3171167 h 3692584"/>
              <a:gd name="connsiteX32" fmla="*/ 4207419 w 8005129"/>
              <a:gd name="connsiteY32" fmla="*/ 3095274 h 3692584"/>
              <a:gd name="connsiteX33" fmla="*/ 4047569 w 8005129"/>
              <a:gd name="connsiteY33" fmla="*/ 3052719 h 3692584"/>
              <a:gd name="connsiteX34" fmla="*/ 3941948 w 8005129"/>
              <a:gd name="connsiteY34" fmla="*/ 2999410 h 3692584"/>
              <a:gd name="connsiteX35" fmla="*/ 3713348 w 8005129"/>
              <a:gd name="connsiteY35" fmla="*/ 2910919 h 3692584"/>
              <a:gd name="connsiteX36" fmla="*/ 3551116 w 8005129"/>
              <a:gd name="connsiteY36" fmla="*/ 2792932 h 3692584"/>
              <a:gd name="connsiteX37" fmla="*/ 3411006 w 8005129"/>
              <a:gd name="connsiteY37" fmla="*/ 2549584 h 3692584"/>
              <a:gd name="connsiteX38" fmla="*/ 3388422 w 8005129"/>
              <a:gd name="connsiteY38" fmla="*/ 2311229 h 3692584"/>
              <a:gd name="connsiteX39" fmla="*/ 3401021 w 8005129"/>
              <a:gd name="connsiteY39" fmla="*/ 2183947 h 3692584"/>
              <a:gd name="connsiteX40" fmla="*/ 3669103 w 8005129"/>
              <a:gd name="connsiteY40" fmla="*/ 2313610 h 3692584"/>
              <a:gd name="connsiteX41" fmla="*/ 4059935 w 8005129"/>
              <a:gd name="connsiteY41" fmla="*/ 2549584 h 3692584"/>
              <a:gd name="connsiteX42" fmla="*/ 4502387 w 8005129"/>
              <a:gd name="connsiteY42" fmla="*/ 2785558 h 3692584"/>
              <a:gd name="connsiteX43" fmla="*/ 4922716 w 8005129"/>
              <a:gd name="connsiteY43" fmla="*/ 3043655 h 3692584"/>
              <a:gd name="connsiteX44" fmla="*/ 5617349 w 8005129"/>
              <a:gd name="connsiteY44" fmla="*/ 3471588 h 3692584"/>
              <a:gd name="connsiteX45" fmla="*/ 5975075 w 8005129"/>
              <a:gd name="connsiteY45" fmla="*/ 3650259 h 3692584"/>
              <a:gd name="connsiteX46" fmla="*/ 6117335 w 8005129"/>
              <a:gd name="connsiteY46" fmla="*/ 3692584 h 3692584"/>
              <a:gd name="connsiteX47" fmla="*/ 6294546 w 8005129"/>
              <a:gd name="connsiteY47" fmla="*/ 3513221 h 3692584"/>
              <a:gd name="connsiteX48" fmla="*/ 6758660 w 8005129"/>
              <a:gd name="connsiteY48" fmla="*/ 2896171 h 3692584"/>
              <a:gd name="connsiteX49" fmla="*/ 7164241 w 8005129"/>
              <a:gd name="connsiteY49" fmla="*/ 2328128 h 3692584"/>
              <a:gd name="connsiteX50" fmla="*/ 7466813 w 8005129"/>
              <a:gd name="connsiteY50" fmla="*/ 1922777 h 3692584"/>
              <a:gd name="connsiteX51" fmla="*/ 7717535 w 8005129"/>
              <a:gd name="connsiteY51" fmla="*/ 1605687 h 3692584"/>
              <a:gd name="connsiteX52" fmla="*/ 8005129 w 8005129"/>
              <a:gd name="connsiteY52" fmla="*/ 1303345 h 3692584"/>
              <a:gd name="connsiteX53" fmla="*/ 7896514 w 8005129"/>
              <a:gd name="connsiteY53" fmla="*/ 1275077 h 3692584"/>
              <a:gd name="connsiteX54" fmla="*/ 7704938 w 8005129"/>
              <a:gd name="connsiteY54" fmla="*/ 1118990 h 3692584"/>
              <a:gd name="connsiteX55" fmla="*/ 7608613 w 8005129"/>
              <a:gd name="connsiteY55" fmla="*/ 976730 h 3692584"/>
              <a:gd name="connsiteX56" fmla="*/ 7518432 w 8005129"/>
              <a:gd name="connsiteY56" fmla="*/ 879713 h 3692584"/>
              <a:gd name="connsiteX57" fmla="*/ 7474417 w 8005129"/>
              <a:gd name="connsiteY57" fmla="*/ 823791 h 3692584"/>
              <a:gd name="connsiteX58" fmla="*/ 7418497 w 8005129"/>
              <a:gd name="connsiteY58" fmla="*/ 765029 h 3692584"/>
              <a:gd name="connsiteX59" fmla="*/ 6947393 w 8005129"/>
              <a:gd name="connsiteY59" fmla="*/ 599033 h 3692584"/>
              <a:gd name="connsiteX60" fmla="*/ 6620778 w 8005129"/>
              <a:gd name="connsiteY60" fmla="*/ 464761 h 3692584"/>
              <a:gd name="connsiteX61" fmla="*/ 6264819 w 8005129"/>
              <a:gd name="connsiteY61" fmla="*/ 307829 h 3692584"/>
              <a:gd name="connsiteX62" fmla="*/ 5829972 w 8005129"/>
              <a:gd name="connsiteY62" fmla="*/ 101121 h 3692584"/>
              <a:gd name="connsiteX63" fmla="*/ 5512651 w 8005129"/>
              <a:gd name="connsiteY63" fmla="*/ 46890 h 3692584"/>
              <a:gd name="connsiteX64" fmla="*/ 5234583 w 8005129"/>
              <a:gd name="connsiteY64" fmla="*/ 105883 h 3692584"/>
              <a:gd name="connsiteX65" fmla="*/ 5055451 w 8005129"/>
              <a:gd name="connsiteY65" fmla="*/ 241461 h 3692584"/>
              <a:gd name="connsiteX66" fmla="*/ 4981709 w 8005129"/>
              <a:gd name="connsiteY66" fmla="*/ 293081 h 3692584"/>
              <a:gd name="connsiteX67" fmla="*/ 4878471 w 8005129"/>
              <a:gd name="connsiteY67" fmla="*/ 160345 h 3692584"/>
              <a:gd name="connsiteX68" fmla="*/ 4765015 w 8005129"/>
              <a:gd name="connsiteY68" fmla="*/ 59718 h 3692584"/>
              <a:gd name="connsiteX69" fmla="*/ 4571597 w 8005129"/>
              <a:gd name="connsiteY69" fmla="*/ 495 h 3692584"/>
              <a:gd name="connsiteX70" fmla="*/ 4135828 w 8005129"/>
              <a:gd name="connsiteY70" fmla="*/ 88523 h 3692584"/>
              <a:gd name="connsiteX71" fmla="*/ 3615793 w 8005129"/>
              <a:gd name="connsiteY71" fmla="*/ 226713 h 3692584"/>
              <a:gd name="connsiteX72" fmla="*/ 3219277 w 8005129"/>
              <a:gd name="connsiteY72" fmla="*/ 315203 h 3692584"/>
              <a:gd name="connsiteX73" fmla="*/ 3064419 w 8005129"/>
              <a:gd name="connsiteY73" fmla="*/ 344700 h 3692584"/>
              <a:gd name="connsiteX74" fmla="*/ 2857250 w 8005129"/>
              <a:gd name="connsiteY74" fmla="*/ 371124 h 3692584"/>
              <a:gd name="connsiteX75" fmla="*/ 2730660 w 8005129"/>
              <a:gd name="connsiteY75" fmla="*/ 403002 h 3692584"/>
              <a:gd name="connsiteX0" fmla="*/ 2730660 w 8005129"/>
              <a:gd name="connsiteY0" fmla="*/ 403002 h 3692584"/>
              <a:gd name="connsiteX1" fmla="*/ 1810806 w 8005129"/>
              <a:gd name="connsiteY1" fmla="*/ 706035 h 3692584"/>
              <a:gd name="connsiteX2" fmla="*/ 677792 w 8005129"/>
              <a:gd name="connsiteY2" fmla="*/ 1097559 h 3692584"/>
              <a:gd name="connsiteX3" fmla="*/ 594294 w 8005129"/>
              <a:gd name="connsiteY3" fmla="*/ 1144185 h 3692584"/>
              <a:gd name="connsiteX4" fmla="*/ 505574 w 8005129"/>
              <a:gd name="connsiteY4" fmla="*/ 1177984 h 3692584"/>
              <a:gd name="connsiteX5" fmla="*/ 428990 w 8005129"/>
              <a:gd name="connsiteY5" fmla="*/ 1273848 h 3692584"/>
              <a:gd name="connsiteX6" fmla="*/ 323830 w 8005129"/>
              <a:gd name="connsiteY6" fmla="*/ 1387072 h 3692584"/>
              <a:gd name="connsiteX7" fmla="*/ 90930 w 8005129"/>
              <a:gd name="connsiteY7" fmla="*/ 1402051 h 3692584"/>
              <a:gd name="connsiteX8" fmla="*/ 16036 w 8005129"/>
              <a:gd name="connsiteY8" fmla="*/ 1456052 h 3692584"/>
              <a:gd name="connsiteX9" fmla="*/ 18187 w 8005129"/>
              <a:gd name="connsiteY9" fmla="*/ 1564284 h 3692584"/>
              <a:gd name="connsiteX10" fmla="*/ 136864 w 8005129"/>
              <a:gd name="connsiteY10" fmla="*/ 1642558 h 3692584"/>
              <a:gd name="connsiteX11" fmla="*/ 328593 w 8005129"/>
              <a:gd name="connsiteY11" fmla="*/ 1664681 h 3692584"/>
              <a:gd name="connsiteX12" fmla="*/ 778419 w 8005129"/>
              <a:gd name="connsiteY12" fmla="*/ 1649932 h 3692584"/>
              <a:gd name="connsiteX13" fmla="*/ 1198748 w 8005129"/>
              <a:gd name="connsiteY13" fmla="*/ 1649932 h 3692584"/>
              <a:gd name="connsiteX14" fmla="*/ 1825555 w 8005129"/>
              <a:gd name="connsiteY14" fmla="*/ 1753171 h 3692584"/>
              <a:gd name="connsiteX15" fmla="*/ 2238509 w 8005129"/>
              <a:gd name="connsiteY15" fmla="*/ 1915403 h 3692584"/>
              <a:gd name="connsiteX16" fmla="*/ 2771372 w 8005129"/>
              <a:gd name="connsiteY16" fmla="*/ 2160902 h 3692584"/>
              <a:gd name="connsiteX17" fmla="*/ 2864855 w 8005129"/>
              <a:gd name="connsiteY17" fmla="*/ 2167278 h 3692584"/>
              <a:gd name="connsiteX18" fmla="*/ 3059580 w 8005129"/>
              <a:gd name="connsiteY18" fmla="*/ 2026477 h 3692584"/>
              <a:gd name="connsiteX19" fmla="*/ 3186938 w 8005129"/>
              <a:gd name="connsiteY19" fmla="*/ 2104443 h 3692584"/>
              <a:gd name="connsiteX20" fmla="*/ 3196463 w 8005129"/>
              <a:gd name="connsiteY20" fmla="*/ 2306004 h 3692584"/>
              <a:gd name="connsiteX21" fmla="*/ 3359387 w 8005129"/>
              <a:gd name="connsiteY21" fmla="*/ 2586455 h 3692584"/>
              <a:gd name="connsiteX22" fmla="*/ 3427905 w 8005129"/>
              <a:gd name="connsiteY22" fmla="*/ 2771040 h 3692584"/>
              <a:gd name="connsiteX23" fmla="*/ 3641297 w 8005129"/>
              <a:gd name="connsiteY23" fmla="*/ 2987273 h 3692584"/>
              <a:gd name="connsiteX24" fmla="*/ 3912451 w 8005129"/>
              <a:gd name="connsiteY24" fmla="*/ 3139519 h 3692584"/>
              <a:gd name="connsiteX25" fmla="*/ 4231462 w 8005129"/>
              <a:gd name="connsiteY25" fmla="*/ 3306282 h 3692584"/>
              <a:gd name="connsiteX26" fmla="*/ 4541870 w 8005129"/>
              <a:gd name="connsiteY26" fmla="*/ 3389782 h 3692584"/>
              <a:gd name="connsiteX27" fmla="*/ 4723613 w 8005129"/>
              <a:gd name="connsiteY27" fmla="*/ 3380256 h 3692584"/>
              <a:gd name="connsiteX28" fmla="*/ 4745965 w 8005129"/>
              <a:gd name="connsiteY28" fmla="*/ 3303902 h 3692584"/>
              <a:gd name="connsiteX29" fmla="*/ 4568755 w 8005129"/>
              <a:gd name="connsiteY29" fmla="*/ 3309126 h 3692584"/>
              <a:gd name="connsiteX30" fmla="*/ 4447695 w 8005129"/>
              <a:gd name="connsiteY30" fmla="*/ 3269644 h 3692584"/>
              <a:gd name="connsiteX31" fmla="*/ 4459371 w 8005129"/>
              <a:gd name="connsiteY31" fmla="*/ 3171167 h 3692584"/>
              <a:gd name="connsiteX32" fmla="*/ 4207419 w 8005129"/>
              <a:gd name="connsiteY32" fmla="*/ 3095274 h 3692584"/>
              <a:gd name="connsiteX33" fmla="*/ 4047569 w 8005129"/>
              <a:gd name="connsiteY33" fmla="*/ 3052719 h 3692584"/>
              <a:gd name="connsiteX34" fmla="*/ 3941948 w 8005129"/>
              <a:gd name="connsiteY34" fmla="*/ 2999410 h 3692584"/>
              <a:gd name="connsiteX35" fmla="*/ 3713348 w 8005129"/>
              <a:gd name="connsiteY35" fmla="*/ 2910919 h 3692584"/>
              <a:gd name="connsiteX36" fmla="*/ 3551116 w 8005129"/>
              <a:gd name="connsiteY36" fmla="*/ 2792932 h 3692584"/>
              <a:gd name="connsiteX37" fmla="*/ 3411006 w 8005129"/>
              <a:gd name="connsiteY37" fmla="*/ 2549584 h 3692584"/>
              <a:gd name="connsiteX38" fmla="*/ 3388422 w 8005129"/>
              <a:gd name="connsiteY38" fmla="*/ 2311229 h 3692584"/>
              <a:gd name="connsiteX39" fmla="*/ 3401021 w 8005129"/>
              <a:gd name="connsiteY39" fmla="*/ 2183947 h 3692584"/>
              <a:gd name="connsiteX40" fmla="*/ 3669103 w 8005129"/>
              <a:gd name="connsiteY40" fmla="*/ 2313610 h 3692584"/>
              <a:gd name="connsiteX41" fmla="*/ 4059935 w 8005129"/>
              <a:gd name="connsiteY41" fmla="*/ 2549584 h 3692584"/>
              <a:gd name="connsiteX42" fmla="*/ 4502387 w 8005129"/>
              <a:gd name="connsiteY42" fmla="*/ 2785558 h 3692584"/>
              <a:gd name="connsiteX43" fmla="*/ 4922716 w 8005129"/>
              <a:gd name="connsiteY43" fmla="*/ 3043655 h 3692584"/>
              <a:gd name="connsiteX44" fmla="*/ 5617349 w 8005129"/>
              <a:gd name="connsiteY44" fmla="*/ 3471588 h 3692584"/>
              <a:gd name="connsiteX45" fmla="*/ 5975075 w 8005129"/>
              <a:gd name="connsiteY45" fmla="*/ 3650259 h 3692584"/>
              <a:gd name="connsiteX46" fmla="*/ 6117335 w 8005129"/>
              <a:gd name="connsiteY46" fmla="*/ 3692584 h 3692584"/>
              <a:gd name="connsiteX47" fmla="*/ 6294546 w 8005129"/>
              <a:gd name="connsiteY47" fmla="*/ 3513221 h 3692584"/>
              <a:gd name="connsiteX48" fmla="*/ 6758660 w 8005129"/>
              <a:gd name="connsiteY48" fmla="*/ 2896171 h 3692584"/>
              <a:gd name="connsiteX49" fmla="*/ 7164241 w 8005129"/>
              <a:gd name="connsiteY49" fmla="*/ 2328128 h 3692584"/>
              <a:gd name="connsiteX50" fmla="*/ 7466813 w 8005129"/>
              <a:gd name="connsiteY50" fmla="*/ 1922777 h 3692584"/>
              <a:gd name="connsiteX51" fmla="*/ 7717535 w 8005129"/>
              <a:gd name="connsiteY51" fmla="*/ 1605687 h 3692584"/>
              <a:gd name="connsiteX52" fmla="*/ 8005129 w 8005129"/>
              <a:gd name="connsiteY52" fmla="*/ 1303345 h 3692584"/>
              <a:gd name="connsiteX53" fmla="*/ 7896514 w 8005129"/>
              <a:gd name="connsiteY53" fmla="*/ 1275077 h 3692584"/>
              <a:gd name="connsiteX54" fmla="*/ 7704938 w 8005129"/>
              <a:gd name="connsiteY54" fmla="*/ 1118990 h 3692584"/>
              <a:gd name="connsiteX55" fmla="*/ 7608613 w 8005129"/>
              <a:gd name="connsiteY55" fmla="*/ 976730 h 3692584"/>
              <a:gd name="connsiteX56" fmla="*/ 7518432 w 8005129"/>
              <a:gd name="connsiteY56" fmla="*/ 879713 h 3692584"/>
              <a:gd name="connsiteX57" fmla="*/ 7474417 w 8005129"/>
              <a:gd name="connsiteY57" fmla="*/ 823791 h 3692584"/>
              <a:gd name="connsiteX58" fmla="*/ 7418497 w 8005129"/>
              <a:gd name="connsiteY58" fmla="*/ 765029 h 3692584"/>
              <a:gd name="connsiteX59" fmla="*/ 6947393 w 8005129"/>
              <a:gd name="connsiteY59" fmla="*/ 599033 h 3692584"/>
              <a:gd name="connsiteX60" fmla="*/ 6620778 w 8005129"/>
              <a:gd name="connsiteY60" fmla="*/ 464761 h 3692584"/>
              <a:gd name="connsiteX61" fmla="*/ 6264819 w 8005129"/>
              <a:gd name="connsiteY61" fmla="*/ 307829 h 3692584"/>
              <a:gd name="connsiteX62" fmla="*/ 5829972 w 8005129"/>
              <a:gd name="connsiteY62" fmla="*/ 101121 h 3692584"/>
              <a:gd name="connsiteX63" fmla="*/ 5512651 w 8005129"/>
              <a:gd name="connsiteY63" fmla="*/ 46890 h 3692584"/>
              <a:gd name="connsiteX64" fmla="*/ 5234583 w 8005129"/>
              <a:gd name="connsiteY64" fmla="*/ 105883 h 3692584"/>
              <a:gd name="connsiteX65" fmla="*/ 5055451 w 8005129"/>
              <a:gd name="connsiteY65" fmla="*/ 241461 h 3692584"/>
              <a:gd name="connsiteX66" fmla="*/ 4981709 w 8005129"/>
              <a:gd name="connsiteY66" fmla="*/ 293081 h 3692584"/>
              <a:gd name="connsiteX67" fmla="*/ 4878471 w 8005129"/>
              <a:gd name="connsiteY67" fmla="*/ 160345 h 3692584"/>
              <a:gd name="connsiteX68" fmla="*/ 4765015 w 8005129"/>
              <a:gd name="connsiteY68" fmla="*/ 59718 h 3692584"/>
              <a:gd name="connsiteX69" fmla="*/ 4571597 w 8005129"/>
              <a:gd name="connsiteY69" fmla="*/ 495 h 3692584"/>
              <a:gd name="connsiteX70" fmla="*/ 4135828 w 8005129"/>
              <a:gd name="connsiteY70" fmla="*/ 88523 h 3692584"/>
              <a:gd name="connsiteX71" fmla="*/ 3615793 w 8005129"/>
              <a:gd name="connsiteY71" fmla="*/ 226713 h 3692584"/>
              <a:gd name="connsiteX72" fmla="*/ 3219277 w 8005129"/>
              <a:gd name="connsiteY72" fmla="*/ 315203 h 3692584"/>
              <a:gd name="connsiteX73" fmla="*/ 3064419 w 8005129"/>
              <a:gd name="connsiteY73" fmla="*/ 344700 h 3692584"/>
              <a:gd name="connsiteX74" fmla="*/ 2857250 w 8005129"/>
              <a:gd name="connsiteY74" fmla="*/ 371124 h 3692584"/>
              <a:gd name="connsiteX75" fmla="*/ 2730660 w 8005129"/>
              <a:gd name="connsiteY75" fmla="*/ 403002 h 3692584"/>
              <a:gd name="connsiteX0" fmla="*/ 2730660 w 8005129"/>
              <a:gd name="connsiteY0" fmla="*/ 403002 h 3692584"/>
              <a:gd name="connsiteX1" fmla="*/ 1810806 w 8005129"/>
              <a:gd name="connsiteY1" fmla="*/ 706035 h 3692584"/>
              <a:gd name="connsiteX2" fmla="*/ 677792 w 8005129"/>
              <a:gd name="connsiteY2" fmla="*/ 1097559 h 3692584"/>
              <a:gd name="connsiteX3" fmla="*/ 594294 w 8005129"/>
              <a:gd name="connsiteY3" fmla="*/ 1144185 h 3692584"/>
              <a:gd name="connsiteX4" fmla="*/ 505574 w 8005129"/>
              <a:gd name="connsiteY4" fmla="*/ 1177984 h 3692584"/>
              <a:gd name="connsiteX5" fmla="*/ 428990 w 8005129"/>
              <a:gd name="connsiteY5" fmla="*/ 1273848 h 3692584"/>
              <a:gd name="connsiteX6" fmla="*/ 323830 w 8005129"/>
              <a:gd name="connsiteY6" fmla="*/ 1387072 h 3692584"/>
              <a:gd name="connsiteX7" fmla="*/ 90930 w 8005129"/>
              <a:gd name="connsiteY7" fmla="*/ 1402051 h 3692584"/>
              <a:gd name="connsiteX8" fmla="*/ 16036 w 8005129"/>
              <a:gd name="connsiteY8" fmla="*/ 1456052 h 3692584"/>
              <a:gd name="connsiteX9" fmla="*/ 18187 w 8005129"/>
              <a:gd name="connsiteY9" fmla="*/ 1564284 h 3692584"/>
              <a:gd name="connsiteX10" fmla="*/ 136864 w 8005129"/>
              <a:gd name="connsiteY10" fmla="*/ 1642558 h 3692584"/>
              <a:gd name="connsiteX11" fmla="*/ 328593 w 8005129"/>
              <a:gd name="connsiteY11" fmla="*/ 1664681 h 3692584"/>
              <a:gd name="connsiteX12" fmla="*/ 778419 w 8005129"/>
              <a:gd name="connsiteY12" fmla="*/ 1649932 h 3692584"/>
              <a:gd name="connsiteX13" fmla="*/ 1189223 w 8005129"/>
              <a:gd name="connsiteY13" fmla="*/ 1666601 h 3692584"/>
              <a:gd name="connsiteX14" fmla="*/ 1825555 w 8005129"/>
              <a:gd name="connsiteY14" fmla="*/ 1753171 h 3692584"/>
              <a:gd name="connsiteX15" fmla="*/ 2238509 w 8005129"/>
              <a:gd name="connsiteY15" fmla="*/ 1915403 h 3692584"/>
              <a:gd name="connsiteX16" fmla="*/ 2771372 w 8005129"/>
              <a:gd name="connsiteY16" fmla="*/ 2160902 h 3692584"/>
              <a:gd name="connsiteX17" fmla="*/ 2864855 w 8005129"/>
              <a:gd name="connsiteY17" fmla="*/ 2167278 h 3692584"/>
              <a:gd name="connsiteX18" fmla="*/ 3059580 w 8005129"/>
              <a:gd name="connsiteY18" fmla="*/ 2026477 h 3692584"/>
              <a:gd name="connsiteX19" fmla="*/ 3186938 w 8005129"/>
              <a:gd name="connsiteY19" fmla="*/ 2104443 h 3692584"/>
              <a:gd name="connsiteX20" fmla="*/ 3196463 w 8005129"/>
              <a:gd name="connsiteY20" fmla="*/ 2306004 h 3692584"/>
              <a:gd name="connsiteX21" fmla="*/ 3359387 w 8005129"/>
              <a:gd name="connsiteY21" fmla="*/ 2586455 h 3692584"/>
              <a:gd name="connsiteX22" fmla="*/ 3427905 w 8005129"/>
              <a:gd name="connsiteY22" fmla="*/ 2771040 h 3692584"/>
              <a:gd name="connsiteX23" fmla="*/ 3641297 w 8005129"/>
              <a:gd name="connsiteY23" fmla="*/ 2987273 h 3692584"/>
              <a:gd name="connsiteX24" fmla="*/ 3912451 w 8005129"/>
              <a:gd name="connsiteY24" fmla="*/ 3139519 h 3692584"/>
              <a:gd name="connsiteX25" fmla="*/ 4231462 w 8005129"/>
              <a:gd name="connsiteY25" fmla="*/ 3306282 h 3692584"/>
              <a:gd name="connsiteX26" fmla="*/ 4541870 w 8005129"/>
              <a:gd name="connsiteY26" fmla="*/ 3389782 h 3692584"/>
              <a:gd name="connsiteX27" fmla="*/ 4723613 w 8005129"/>
              <a:gd name="connsiteY27" fmla="*/ 3380256 h 3692584"/>
              <a:gd name="connsiteX28" fmla="*/ 4745965 w 8005129"/>
              <a:gd name="connsiteY28" fmla="*/ 3303902 h 3692584"/>
              <a:gd name="connsiteX29" fmla="*/ 4568755 w 8005129"/>
              <a:gd name="connsiteY29" fmla="*/ 3309126 h 3692584"/>
              <a:gd name="connsiteX30" fmla="*/ 4447695 w 8005129"/>
              <a:gd name="connsiteY30" fmla="*/ 3269644 h 3692584"/>
              <a:gd name="connsiteX31" fmla="*/ 4459371 w 8005129"/>
              <a:gd name="connsiteY31" fmla="*/ 3171167 h 3692584"/>
              <a:gd name="connsiteX32" fmla="*/ 4207419 w 8005129"/>
              <a:gd name="connsiteY32" fmla="*/ 3095274 h 3692584"/>
              <a:gd name="connsiteX33" fmla="*/ 4047569 w 8005129"/>
              <a:gd name="connsiteY33" fmla="*/ 3052719 h 3692584"/>
              <a:gd name="connsiteX34" fmla="*/ 3941948 w 8005129"/>
              <a:gd name="connsiteY34" fmla="*/ 2999410 h 3692584"/>
              <a:gd name="connsiteX35" fmla="*/ 3713348 w 8005129"/>
              <a:gd name="connsiteY35" fmla="*/ 2910919 h 3692584"/>
              <a:gd name="connsiteX36" fmla="*/ 3551116 w 8005129"/>
              <a:gd name="connsiteY36" fmla="*/ 2792932 h 3692584"/>
              <a:gd name="connsiteX37" fmla="*/ 3411006 w 8005129"/>
              <a:gd name="connsiteY37" fmla="*/ 2549584 h 3692584"/>
              <a:gd name="connsiteX38" fmla="*/ 3388422 w 8005129"/>
              <a:gd name="connsiteY38" fmla="*/ 2311229 h 3692584"/>
              <a:gd name="connsiteX39" fmla="*/ 3401021 w 8005129"/>
              <a:gd name="connsiteY39" fmla="*/ 2183947 h 3692584"/>
              <a:gd name="connsiteX40" fmla="*/ 3669103 w 8005129"/>
              <a:gd name="connsiteY40" fmla="*/ 2313610 h 3692584"/>
              <a:gd name="connsiteX41" fmla="*/ 4059935 w 8005129"/>
              <a:gd name="connsiteY41" fmla="*/ 2549584 h 3692584"/>
              <a:gd name="connsiteX42" fmla="*/ 4502387 w 8005129"/>
              <a:gd name="connsiteY42" fmla="*/ 2785558 h 3692584"/>
              <a:gd name="connsiteX43" fmla="*/ 4922716 w 8005129"/>
              <a:gd name="connsiteY43" fmla="*/ 3043655 h 3692584"/>
              <a:gd name="connsiteX44" fmla="*/ 5617349 w 8005129"/>
              <a:gd name="connsiteY44" fmla="*/ 3471588 h 3692584"/>
              <a:gd name="connsiteX45" fmla="*/ 5975075 w 8005129"/>
              <a:gd name="connsiteY45" fmla="*/ 3650259 h 3692584"/>
              <a:gd name="connsiteX46" fmla="*/ 6117335 w 8005129"/>
              <a:gd name="connsiteY46" fmla="*/ 3692584 h 3692584"/>
              <a:gd name="connsiteX47" fmla="*/ 6294546 w 8005129"/>
              <a:gd name="connsiteY47" fmla="*/ 3513221 h 3692584"/>
              <a:gd name="connsiteX48" fmla="*/ 6758660 w 8005129"/>
              <a:gd name="connsiteY48" fmla="*/ 2896171 h 3692584"/>
              <a:gd name="connsiteX49" fmla="*/ 7164241 w 8005129"/>
              <a:gd name="connsiteY49" fmla="*/ 2328128 h 3692584"/>
              <a:gd name="connsiteX50" fmla="*/ 7466813 w 8005129"/>
              <a:gd name="connsiteY50" fmla="*/ 1922777 h 3692584"/>
              <a:gd name="connsiteX51" fmla="*/ 7717535 w 8005129"/>
              <a:gd name="connsiteY51" fmla="*/ 1605687 h 3692584"/>
              <a:gd name="connsiteX52" fmla="*/ 8005129 w 8005129"/>
              <a:gd name="connsiteY52" fmla="*/ 1303345 h 3692584"/>
              <a:gd name="connsiteX53" fmla="*/ 7896514 w 8005129"/>
              <a:gd name="connsiteY53" fmla="*/ 1275077 h 3692584"/>
              <a:gd name="connsiteX54" fmla="*/ 7704938 w 8005129"/>
              <a:gd name="connsiteY54" fmla="*/ 1118990 h 3692584"/>
              <a:gd name="connsiteX55" fmla="*/ 7608613 w 8005129"/>
              <a:gd name="connsiteY55" fmla="*/ 976730 h 3692584"/>
              <a:gd name="connsiteX56" fmla="*/ 7518432 w 8005129"/>
              <a:gd name="connsiteY56" fmla="*/ 879713 h 3692584"/>
              <a:gd name="connsiteX57" fmla="*/ 7474417 w 8005129"/>
              <a:gd name="connsiteY57" fmla="*/ 823791 h 3692584"/>
              <a:gd name="connsiteX58" fmla="*/ 7418497 w 8005129"/>
              <a:gd name="connsiteY58" fmla="*/ 765029 h 3692584"/>
              <a:gd name="connsiteX59" fmla="*/ 6947393 w 8005129"/>
              <a:gd name="connsiteY59" fmla="*/ 599033 h 3692584"/>
              <a:gd name="connsiteX60" fmla="*/ 6620778 w 8005129"/>
              <a:gd name="connsiteY60" fmla="*/ 464761 h 3692584"/>
              <a:gd name="connsiteX61" fmla="*/ 6264819 w 8005129"/>
              <a:gd name="connsiteY61" fmla="*/ 307829 h 3692584"/>
              <a:gd name="connsiteX62" fmla="*/ 5829972 w 8005129"/>
              <a:gd name="connsiteY62" fmla="*/ 101121 h 3692584"/>
              <a:gd name="connsiteX63" fmla="*/ 5512651 w 8005129"/>
              <a:gd name="connsiteY63" fmla="*/ 46890 h 3692584"/>
              <a:gd name="connsiteX64" fmla="*/ 5234583 w 8005129"/>
              <a:gd name="connsiteY64" fmla="*/ 105883 h 3692584"/>
              <a:gd name="connsiteX65" fmla="*/ 5055451 w 8005129"/>
              <a:gd name="connsiteY65" fmla="*/ 241461 h 3692584"/>
              <a:gd name="connsiteX66" fmla="*/ 4981709 w 8005129"/>
              <a:gd name="connsiteY66" fmla="*/ 293081 h 3692584"/>
              <a:gd name="connsiteX67" fmla="*/ 4878471 w 8005129"/>
              <a:gd name="connsiteY67" fmla="*/ 160345 h 3692584"/>
              <a:gd name="connsiteX68" fmla="*/ 4765015 w 8005129"/>
              <a:gd name="connsiteY68" fmla="*/ 59718 h 3692584"/>
              <a:gd name="connsiteX69" fmla="*/ 4571597 w 8005129"/>
              <a:gd name="connsiteY69" fmla="*/ 495 h 3692584"/>
              <a:gd name="connsiteX70" fmla="*/ 4135828 w 8005129"/>
              <a:gd name="connsiteY70" fmla="*/ 88523 h 3692584"/>
              <a:gd name="connsiteX71" fmla="*/ 3615793 w 8005129"/>
              <a:gd name="connsiteY71" fmla="*/ 226713 h 3692584"/>
              <a:gd name="connsiteX72" fmla="*/ 3219277 w 8005129"/>
              <a:gd name="connsiteY72" fmla="*/ 315203 h 3692584"/>
              <a:gd name="connsiteX73" fmla="*/ 3064419 w 8005129"/>
              <a:gd name="connsiteY73" fmla="*/ 344700 h 3692584"/>
              <a:gd name="connsiteX74" fmla="*/ 2857250 w 8005129"/>
              <a:gd name="connsiteY74" fmla="*/ 371124 h 3692584"/>
              <a:gd name="connsiteX75" fmla="*/ 2730660 w 8005129"/>
              <a:gd name="connsiteY75" fmla="*/ 403002 h 3692584"/>
              <a:gd name="connsiteX0" fmla="*/ 2730660 w 8005129"/>
              <a:gd name="connsiteY0" fmla="*/ 403002 h 3692584"/>
              <a:gd name="connsiteX1" fmla="*/ 1810806 w 8005129"/>
              <a:gd name="connsiteY1" fmla="*/ 706035 h 3692584"/>
              <a:gd name="connsiteX2" fmla="*/ 677792 w 8005129"/>
              <a:gd name="connsiteY2" fmla="*/ 1097559 h 3692584"/>
              <a:gd name="connsiteX3" fmla="*/ 594294 w 8005129"/>
              <a:gd name="connsiteY3" fmla="*/ 1144185 h 3692584"/>
              <a:gd name="connsiteX4" fmla="*/ 505574 w 8005129"/>
              <a:gd name="connsiteY4" fmla="*/ 1177984 h 3692584"/>
              <a:gd name="connsiteX5" fmla="*/ 428990 w 8005129"/>
              <a:gd name="connsiteY5" fmla="*/ 1273848 h 3692584"/>
              <a:gd name="connsiteX6" fmla="*/ 323830 w 8005129"/>
              <a:gd name="connsiteY6" fmla="*/ 1387072 h 3692584"/>
              <a:gd name="connsiteX7" fmla="*/ 90930 w 8005129"/>
              <a:gd name="connsiteY7" fmla="*/ 1402051 h 3692584"/>
              <a:gd name="connsiteX8" fmla="*/ 16036 w 8005129"/>
              <a:gd name="connsiteY8" fmla="*/ 1456052 h 3692584"/>
              <a:gd name="connsiteX9" fmla="*/ 18187 w 8005129"/>
              <a:gd name="connsiteY9" fmla="*/ 1564284 h 3692584"/>
              <a:gd name="connsiteX10" fmla="*/ 136864 w 8005129"/>
              <a:gd name="connsiteY10" fmla="*/ 1642558 h 3692584"/>
              <a:gd name="connsiteX11" fmla="*/ 328593 w 8005129"/>
              <a:gd name="connsiteY11" fmla="*/ 1664681 h 3692584"/>
              <a:gd name="connsiteX12" fmla="*/ 776038 w 8005129"/>
              <a:gd name="connsiteY12" fmla="*/ 1654695 h 3692584"/>
              <a:gd name="connsiteX13" fmla="*/ 1189223 w 8005129"/>
              <a:gd name="connsiteY13" fmla="*/ 1666601 h 3692584"/>
              <a:gd name="connsiteX14" fmla="*/ 1825555 w 8005129"/>
              <a:gd name="connsiteY14" fmla="*/ 1753171 h 3692584"/>
              <a:gd name="connsiteX15" fmla="*/ 2238509 w 8005129"/>
              <a:gd name="connsiteY15" fmla="*/ 1915403 h 3692584"/>
              <a:gd name="connsiteX16" fmla="*/ 2771372 w 8005129"/>
              <a:gd name="connsiteY16" fmla="*/ 2160902 h 3692584"/>
              <a:gd name="connsiteX17" fmla="*/ 2864855 w 8005129"/>
              <a:gd name="connsiteY17" fmla="*/ 2167278 h 3692584"/>
              <a:gd name="connsiteX18" fmla="*/ 3059580 w 8005129"/>
              <a:gd name="connsiteY18" fmla="*/ 2026477 h 3692584"/>
              <a:gd name="connsiteX19" fmla="*/ 3186938 w 8005129"/>
              <a:gd name="connsiteY19" fmla="*/ 2104443 h 3692584"/>
              <a:gd name="connsiteX20" fmla="*/ 3196463 w 8005129"/>
              <a:gd name="connsiteY20" fmla="*/ 2306004 h 3692584"/>
              <a:gd name="connsiteX21" fmla="*/ 3359387 w 8005129"/>
              <a:gd name="connsiteY21" fmla="*/ 2586455 h 3692584"/>
              <a:gd name="connsiteX22" fmla="*/ 3427905 w 8005129"/>
              <a:gd name="connsiteY22" fmla="*/ 2771040 h 3692584"/>
              <a:gd name="connsiteX23" fmla="*/ 3641297 w 8005129"/>
              <a:gd name="connsiteY23" fmla="*/ 2987273 h 3692584"/>
              <a:gd name="connsiteX24" fmla="*/ 3912451 w 8005129"/>
              <a:gd name="connsiteY24" fmla="*/ 3139519 h 3692584"/>
              <a:gd name="connsiteX25" fmla="*/ 4231462 w 8005129"/>
              <a:gd name="connsiteY25" fmla="*/ 3306282 h 3692584"/>
              <a:gd name="connsiteX26" fmla="*/ 4541870 w 8005129"/>
              <a:gd name="connsiteY26" fmla="*/ 3389782 h 3692584"/>
              <a:gd name="connsiteX27" fmla="*/ 4723613 w 8005129"/>
              <a:gd name="connsiteY27" fmla="*/ 3380256 h 3692584"/>
              <a:gd name="connsiteX28" fmla="*/ 4745965 w 8005129"/>
              <a:gd name="connsiteY28" fmla="*/ 3303902 h 3692584"/>
              <a:gd name="connsiteX29" fmla="*/ 4568755 w 8005129"/>
              <a:gd name="connsiteY29" fmla="*/ 3309126 h 3692584"/>
              <a:gd name="connsiteX30" fmla="*/ 4447695 w 8005129"/>
              <a:gd name="connsiteY30" fmla="*/ 3269644 h 3692584"/>
              <a:gd name="connsiteX31" fmla="*/ 4459371 w 8005129"/>
              <a:gd name="connsiteY31" fmla="*/ 3171167 h 3692584"/>
              <a:gd name="connsiteX32" fmla="*/ 4207419 w 8005129"/>
              <a:gd name="connsiteY32" fmla="*/ 3095274 h 3692584"/>
              <a:gd name="connsiteX33" fmla="*/ 4047569 w 8005129"/>
              <a:gd name="connsiteY33" fmla="*/ 3052719 h 3692584"/>
              <a:gd name="connsiteX34" fmla="*/ 3941948 w 8005129"/>
              <a:gd name="connsiteY34" fmla="*/ 2999410 h 3692584"/>
              <a:gd name="connsiteX35" fmla="*/ 3713348 w 8005129"/>
              <a:gd name="connsiteY35" fmla="*/ 2910919 h 3692584"/>
              <a:gd name="connsiteX36" fmla="*/ 3551116 w 8005129"/>
              <a:gd name="connsiteY36" fmla="*/ 2792932 h 3692584"/>
              <a:gd name="connsiteX37" fmla="*/ 3411006 w 8005129"/>
              <a:gd name="connsiteY37" fmla="*/ 2549584 h 3692584"/>
              <a:gd name="connsiteX38" fmla="*/ 3388422 w 8005129"/>
              <a:gd name="connsiteY38" fmla="*/ 2311229 h 3692584"/>
              <a:gd name="connsiteX39" fmla="*/ 3401021 w 8005129"/>
              <a:gd name="connsiteY39" fmla="*/ 2183947 h 3692584"/>
              <a:gd name="connsiteX40" fmla="*/ 3669103 w 8005129"/>
              <a:gd name="connsiteY40" fmla="*/ 2313610 h 3692584"/>
              <a:gd name="connsiteX41" fmla="*/ 4059935 w 8005129"/>
              <a:gd name="connsiteY41" fmla="*/ 2549584 h 3692584"/>
              <a:gd name="connsiteX42" fmla="*/ 4502387 w 8005129"/>
              <a:gd name="connsiteY42" fmla="*/ 2785558 h 3692584"/>
              <a:gd name="connsiteX43" fmla="*/ 4922716 w 8005129"/>
              <a:gd name="connsiteY43" fmla="*/ 3043655 h 3692584"/>
              <a:gd name="connsiteX44" fmla="*/ 5617349 w 8005129"/>
              <a:gd name="connsiteY44" fmla="*/ 3471588 h 3692584"/>
              <a:gd name="connsiteX45" fmla="*/ 5975075 w 8005129"/>
              <a:gd name="connsiteY45" fmla="*/ 3650259 h 3692584"/>
              <a:gd name="connsiteX46" fmla="*/ 6117335 w 8005129"/>
              <a:gd name="connsiteY46" fmla="*/ 3692584 h 3692584"/>
              <a:gd name="connsiteX47" fmla="*/ 6294546 w 8005129"/>
              <a:gd name="connsiteY47" fmla="*/ 3513221 h 3692584"/>
              <a:gd name="connsiteX48" fmla="*/ 6758660 w 8005129"/>
              <a:gd name="connsiteY48" fmla="*/ 2896171 h 3692584"/>
              <a:gd name="connsiteX49" fmla="*/ 7164241 w 8005129"/>
              <a:gd name="connsiteY49" fmla="*/ 2328128 h 3692584"/>
              <a:gd name="connsiteX50" fmla="*/ 7466813 w 8005129"/>
              <a:gd name="connsiteY50" fmla="*/ 1922777 h 3692584"/>
              <a:gd name="connsiteX51" fmla="*/ 7717535 w 8005129"/>
              <a:gd name="connsiteY51" fmla="*/ 1605687 h 3692584"/>
              <a:gd name="connsiteX52" fmla="*/ 8005129 w 8005129"/>
              <a:gd name="connsiteY52" fmla="*/ 1303345 h 3692584"/>
              <a:gd name="connsiteX53" fmla="*/ 7896514 w 8005129"/>
              <a:gd name="connsiteY53" fmla="*/ 1275077 h 3692584"/>
              <a:gd name="connsiteX54" fmla="*/ 7704938 w 8005129"/>
              <a:gd name="connsiteY54" fmla="*/ 1118990 h 3692584"/>
              <a:gd name="connsiteX55" fmla="*/ 7608613 w 8005129"/>
              <a:gd name="connsiteY55" fmla="*/ 976730 h 3692584"/>
              <a:gd name="connsiteX56" fmla="*/ 7518432 w 8005129"/>
              <a:gd name="connsiteY56" fmla="*/ 879713 h 3692584"/>
              <a:gd name="connsiteX57" fmla="*/ 7474417 w 8005129"/>
              <a:gd name="connsiteY57" fmla="*/ 823791 h 3692584"/>
              <a:gd name="connsiteX58" fmla="*/ 7418497 w 8005129"/>
              <a:gd name="connsiteY58" fmla="*/ 765029 h 3692584"/>
              <a:gd name="connsiteX59" fmla="*/ 6947393 w 8005129"/>
              <a:gd name="connsiteY59" fmla="*/ 599033 h 3692584"/>
              <a:gd name="connsiteX60" fmla="*/ 6620778 w 8005129"/>
              <a:gd name="connsiteY60" fmla="*/ 464761 h 3692584"/>
              <a:gd name="connsiteX61" fmla="*/ 6264819 w 8005129"/>
              <a:gd name="connsiteY61" fmla="*/ 307829 h 3692584"/>
              <a:gd name="connsiteX62" fmla="*/ 5829972 w 8005129"/>
              <a:gd name="connsiteY62" fmla="*/ 101121 h 3692584"/>
              <a:gd name="connsiteX63" fmla="*/ 5512651 w 8005129"/>
              <a:gd name="connsiteY63" fmla="*/ 46890 h 3692584"/>
              <a:gd name="connsiteX64" fmla="*/ 5234583 w 8005129"/>
              <a:gd name="connsiteY64" fmla="*/ 105883 h 3692584"/>
              <a:gd name="connsiteX65" fmla="*/ 5055451 w 8005129"/>
              <a:gd name="connsiteY65" fmla="*/ 241461 h 3692584"/>
              <a:gd name="connsiteX66" fmla="*/ 4981709 w 8005129"/>
              <a:gd name="connsiteY66" fmla="*/ 293081 h 3692584"/>
              <a:gd name="connsiteX67" fmla="*/ 4878471 w 8005129"/>
              <a:gd name="connsiteY67" fmla="*/ 160345 h 3692584"/>
              <a:gd name="connsiteX68" fmla="*/ 4765015 w 8005129"/>
              <a:gd name="connsiteY68" fmla="*/ 59718 h 3692584"/>
              <a:gd name="connsiteX69" fmla="*/ 4571597 w 8005129"/>
              <a:gd name="connsiteY69" fmla="*/ 495 h 3692584"/>
              <a:gd name="connsiteX70" fmla="*/ 4135828 w 8005129"/>
              <a:gd name="connsiteY70" fmla="*/ 88523 h 3692584"/>
              <a:gd name="connsiteX71" fmla="*/ 3615793 w 8005129"/>
              <a:gd name="connsiteY71" fmla="*/ 226713 h 3692584"/>
              <a:gd name="connsiteX72" fmla="*/ 3219277 w 8005129"/>
              <a:gd name="connsiteY72" fmla="*/ 315203 h 3692584"/>
              <a:gd name="connsiteX73" fmla="*/ 3064419 w 8005129"/>
              <a:gd name="connsiteY73" fmla="*/ 344700 h 3692584"/>
              <a:gd name="connsiteX74" fmla="*/ 2857250 w 8005129"/>
              <a:gd name="connsiteY74" fmla="*/ 371124 h 3692584"/>
              <a:gd name="connsiteX75" fmla="*/ 2730660 w 8005129"/>
              <a:gd name="connsiteY75" fmla="*/ 403002 h 3692584"/>
              <a:gd name="connsiteX0" fmla="*/ 2730660 w 8005129"/>
              <a:gd name="connsiteY0" fmla="*/ 403002 h 3692584"/>
              <a:gd name="connsiteX1" fmla="*/ 1810806 w 8005129"/>
              <a:gd name="connsiteY1" fmla="*/ 706035 h 3692584"/>
              <a:gd name="connsiteX2" fmla="*/ 677792 w 8005129"/>
              <a:gd name="connsiteY2" fmla="*/ 1097559 h 3692584"/>
              <a:gd name="connsiteX3" fmla="*/ 594294 w 8005129"/>
              <a:gd name="connsiteY3" fmla="*/ 1144185 h 3692584"/>
              <a:gd name="connsiteX4" fmla="*/ 505574 w 8005129"/>
              <a:gd name="connsiteY4" fmla="*/ 1177984 h 3692584"/>
              <a:gd name="connsiteX5" fmla="*/ 428990 w 8005129"/>
              <a:gd name="connsiteY5" fmla="*/ 1273848 h 3692584"/>
              <a:gd name="connsiteX6" fmla="*/ 323830 w 8005129"/>
              <a:gd name="connsiteY6" fmla="*/ 1387072 h 3692584"/>
              <a:gd name="connsiteX7" fmla="*/ 90930 w 8005129"/>
              <a:gd name="connsiteY7" fmla="*/ 1402051 h 3692584"/>
              <a:gd name="connsiteX8" fmla="*/ 16036 w 8005129"/>
              <a:gd name="connsiteY8" fmla="*/ 1456052 h 3692584"/>
              <a:gd name="connsiteX9" fmla="*/ 18187 w 8005129"/>
              <a:gd name="connsiteY9" fmla="*/ 1564284 h 3692584"/>
              <a:gd name="connsiteX10" fmla="*/ 136864 w 8005129"/>
              <a:gd name="connsiteY10" fmla="*/ 1642558 h 3692584"/>
              <a:gd name="connsiteX11" fmla="*/ 328593 w 8005129"/>
              <a:gd name="connsiteY11" fmla="*/ 1664681 h 3692584"/>
              <a:gd name="connsiteX12" fmla="*/ 776038 w 8005129"/>
              <a:gd name="connsiteY12" fmla="*/ 1654695 h 3692584"/>
              <a:gd name="connsiteX13" fmla="*/ 1189223 w 8005129"/>
              <a:gd name="connsiteY13" fmla="*/ 1666601 h 3692584"/>
              <a:gd name="connsiteX14" fmla="*/ 1825555 w 8005129"/>
              <a:gd name="connsiteY14" fmla="*/ 1753171 h 3692584"/>
              <a:gd name="connsiteX15" fmla="*/ 2238509 w 8005129"/>
              <a:gd name="connsiteY15" fmla="*/ 1915403 h 3692584"/>
              <a:gd name="connsiteX16" fmla="*/ 2771372 w 8005129"/>
              <a:gd name="connsiteY16" fmla="*/ 2160902 h 3692584"/>
              <a:gd name="connsiteX17" fmla="*/ 2864855 w 8005129"/>
              <a:gd name="connsiteY17" fmla="*/ 2167278 h 3692584"/>
              <a:gd name="connsiteX18" fmla="*/ 3059580 w 8005129"/>
              <a:gd name="connsiteY18" fmla="*/ 2026477 h 3692584"/>
              <a:gd name="connsiteX19" fmla="*/ 3186938 w 8005129"/>
              <a:gd name="connsiteY19" fmla="*/ 2104443 h 3692584"/>
              <a:gd name="connsiteX20" fmla="*/ 3196463 w 8005129"/>
              <a:gd name="connsiteY20" fmla="*/ 2306004 h 3692584"/>
              <a:gd name="connsiteX21" fmla="*/ 3359387 w 8005129"/>
              <a:gd name="connsiteY21" fmla="*/ 2586455 h 3692584"/>
              <a:gd name="connsiteX22" fmla="*/ 3427905 w 8005129"/>
              <a:gd name="connsiteY22" fmla="*/ 2771040 h 3692584"/>
              <a:gd name="connsiteX23" fmla="*/ 3641297 w 8005129"/>
              <a:gd name="connsiteY23" fmla="*/ 2987273 h 3692584"/>
              <a:gd name="connsiteX24" fmla="*/ 3912451 w 8005129"/>
              <a:gd name="connsiteY24" fmla="*/ 3139519 h 3692584"/>
              <a:gd name="connsiteX25" fmla="*/ 4231462 w 8005129"/>
              <a:gd name="connsiteY25" fmla="*/ 3306282 h 3692584"/>
              <a:gd name="connsiteX26" fmla="*/ 4541870 w 8005129"/>
              <a:gd name="connsiteY26" fmla="*/ 3389782 h 3692584"/>
              <a:gd name="connsiteX27" fmla="*/ 4723613 w 8005129"/>
              <a:gd name="connsiteY27" fmla="*/ 3380256 h 3692584"/>
              <a:gd name="connsiteX28" fmla="*/ 4745965 w 8005129"/>
              <a:gd name="connsiteY28" fmla="*/ 3303902 h 3692584"/>
              <a:gd name="connsiteX29" fmla="*/ 4568755 w 8005129"/>
              <a:gd name="connsiteY29" fmla="*/ 3309126 h 3692584"/>
              <a:gd name="connsiteX30" fmla="*/ 4447695 w 8005129"/>
              <a:gd name="connsiteY30" fmla="*/ 3269644 h 3692584"/>
              <a:gd name="connsiteX31" fmla="*/ 4459371 w 8005129"/>
              <a:gd name="connsiteY31" fmla="*/ 3171167 h 3692584"/>
              <a:gd name="connsiteX32" fmla="*/ 4207419 w 8005129"/>
              <a:gd name="connsiteY32" fmla="*/ 3095274 h 3692584"/>
              <a:gd name="connsiteX33" fmla="*/ 4047569 w 8005129"/>
              <a:gd name="connsiteY33" fmla="*/ 3052719 h 3692584"/>
              <a:gd name="connsiteX34" fmla="*/ 3941948 w 8005129"/>
              <a:gd name="connsiteY34" fmla="*/ 2999410 h 3692584"/>
              <a:gd name="connsiteX35" fmla="*/ 3713348 w 8005129"/>
              <a:gd name="connsiteY35" fmla="*/ 2910919 h 3692584"/>
              <a:gd name="connsiteX36" fmla="*/ 3551116 w 8005129"/>
              <a:gd name="connsiteY36" fmla="*/ 2792932 h 3692584"/>
              <a:gd name="connsiteX37" fmla="*/ 3411006 w 8005129"/>
              <a:gd name="connsiteY37" fmla="*/ 2549584 h 3692584"/>
              <a:gd name="connsiteX38" fmla="*/ 3388422 w 8005129"/>
              <a:gd name="connsiteY38" fmla="*/ 2311229 h 3692584"/>
              <a:gd name="connsiteX39" fmla="*/ 3401021 w 8005129"/>
              <a:gd name="connsiteY39" fmla="*/ 2183947 h 3692584"/>
              <a:gd name="connsiteX40" fmla="*/ 3669103 w 8005129"/>
              <a:gd name="connsiteY40" fmla="*/ 2313610 h 3692584"/>
              <a:gd name="connsiteX41" fmla="*/ 4059935 w 8005129"/>
              <a:gd name="connsiteY41" fmla="*/ 2549584 h 3692584"/>
              <a:gd name="connsiteX42" fmla="*/ 4502387 w 8005129"/>
              <a:gd name="connsiteY42" fmla="*/ 2785558 h 3692584"/>
              <a:gd name="connsiteX43" fmla="*/ 4922716 w 8005129"/>
              <a:gd name="connsiteY43" fmla="*/ 3043655 h 3692584"/>
              <a:gd name="connsiteX44" fmla="*/ 5617349 w 8005129"/>
              <a:gd name="connsiteY44" fmla="*/ 3471588 h 3692584"/>
              <a:gd name="connsiteX45" fmla="*/ 5975075 w 8005129"/>
              <a:gd name="connsiteY45" fmla="*/ 3650259 h 3692584"/>
              <a:gd name="connsiteX46" fmla="*/ 6117335 w 8005129"/>
              <a:gd name="connsiteY46" fmla="*/ 3692584 h 3692584"/>
              <a:gd name="connsiteX47" fmla="*/ 6294546 w 8005129"/>
              <a:gd name="connsiteY47" fmla="*/ 3513221 h 3692584"/>
              <a:gd name="connsiteX48" fmla="*/ 6758660 w 8005129"/>
              <a:gd name="connsiteY48" fmla="*/ 2896171 h 3692584"/>
              <a:gd name="connsiteX49" fmla="*/ 7164241 w 8005129"/>
              <a:gd name="connsiteY49" fmla="*/ 2328128 h 3692584"/>
              <a:gd name="connsiteX50" fmla="*/ 7466813 w 8005129"/>
              <a:gd name="connsiteY50" fmla="*/ 1922777 h 3692584"/>
              <a:gd name="connsiteX51" fmla="*/ 7717535 w 8005129"/>
              <a:gd name="connsiteY51" fmla="*/ 1605687 h 3692584"/>
              <a:gd name="connsiteX52" fmla="*/ 8005129 w 8005129"/>
              <a:gd name="connsiteY52" fmla="*/ 1303345 h 3692584"/>
              <a:gd name="connsiteX53" fmla="*/ 7896514 w 8005129"/>
              <a:gd name="connsiteY53" fmla="*/ 1275077 h 3692584"/>
              <a:gd name="connsiteX54" fmla="*/ 7704938 w 8005129"/>
              <a:gd name="connsiteY54" fmla="*/ 1118990 h 3692584"/>
              <a:gd name="connsiteX55" fmla="*/ 7608613 w 8005129"/>
              <a:gd name="connsiteY55" fmla="*/ 976730 h 3692584"/>
              <a:gd name="connsiteX56" fmla="*/ 7518432 w 8005129"/>
              <a:gd name="connsiteY56" fmla="*/ 879713 h 3692584"/>
              <a:gd name="connsiteX57" fmla="*/ 7474417 w 8005129"/>
              <a:gd name="connsiteY57" fmla="*/ 823791 h 3692584"/>
              <a:gd name="connsiteX58" fmla="*/ 7418497 w 8005129"/>
              <a:gd name="connsiteY58" fmla="*/ 765029 h 3692584"/>
              <a:gd name="connsiteX59" fmla="*/ 6947393 w 8005129"/>
              <a:gd name="connsiteY59" fmla="*/ 599033 h 3692584"/>
              <a:gd name="connsiteX60" fmla="*/ 6620778 w 8005129"/>
              <a:gd name="connsiteY60" fmla="*/ 464761 h 3692584"/>
              <a:gd name="connsiteX61" fmla="*/ 6264819 w 8005129"/>
              <a:gd name="connsiteY61" fmla="*/ 307829 h 3692584"/>
              <a:gd name="connsiteX62" fmla="*/ 5829972 w 8005129"/>
              <a:gd name="connsiteY62" fmla="*/ 101121 h 3692584"/>
              <a:gd name="connsiteX63" fmla="*/ 5512651 w 8005129"/>
              <a:gd name="connsiteY63" fmla="*/ 46890 h 3692584"/>
              <a:gd name="connsiteX64" fmla="*/ 5234583 w 8005129"/>
              <a:gd name="connsiteY64" fmla="*/ 105883 h 3692584"/>
              <a:gd name="connsiteX65" fmla="*/ 5055451 w 8005129"/>
              <a:gd name="connsiteY65" fmla="*/ 241461 h 3692584"/>
              <a:gd name="connsiteX66" fmla="*/ 4981709 w 8005129"/>
              <a:gd name="connsiteY66" fmla="*/ 293081 h 3692584"/>
              <a:gd name="connsiteX67" fmla="*/ 4878471 w 8005129"/>
              <a:gd name="connsiteY67" fmla="*/ 160345 h 3692584"/>
              <a:gd name="connsiteX68" fmla="*/ 4765015 w 8005129"/>
              <a:gd name="connsiteY68" fmla="*/ 59718 h 3692584"/>
              <a:gd name="connsiteX69" fmla="*/ 4571597 w 8005129"/>
              <a:gd name="connsiteY69" fmla="*/ 495 h 3692584"/>
              <a:gd name="connsiteX70" fmla="*/ 4135828 w 8005129"/>
              <a:gd name="connsiteY70" fmla="*/ 88523 h 3692584"/>
              <a:gd name="connsiteX71" fmla="*/ 3615793 w 8005129"/>
              <a:gd name="connsiteY71" fmla="*/ 226713 h 3692584"/>
              <a:gd name="connsiteX72" fmla="*/ 3219277 w 8005129"/>
              <a:gd name="connsiteY72" fmla="*/ 315203 h 3692584"/>
              <a:gd name="connsiteX73" fmla="*/ 3064419 w 8005129"/>
              <a:gd name="connsiteY73" fmla="*/ 344700 h 3692584"/>
              <a:gd name="connsiteX74" fmla="*/ 2857250 w 8005129"/>
              <a:gd name="connsiteY74" fmla="*/ 371124 h 3692584"/>
              <a:gd name="connsiteX75" fmla="*/ 2730660 w 8005129"/>
              <a:gd name="connsiteY75" fmla="*/ 403002 h 3692584"/>
              <a:gd name="connsiteX0" fmla="*/ 2730660 w 8005129"/>
              <a:gd name="connsiteY0" fmla="*/ 403002 h 3692584"/>
              <a:gd name="connsiteX1" fmla="*/ 1810806 w 8005129"/>
              <a:gd name="connsiteY1" fmla="*/ 706035 h 3692584"/>
              <a:gd name="connsiteX2" fmla="*/ 677792 w 8005129"/>
              <a:gd name="connsiteY2" fmla="*/ 1097559 h 3692584"/>
              <a:gd name="connsiteX3" fmla="*/ 594294 w 8005129"/>
              <a:gd name="connsiteY3" fmla="*/ 1144185 h 3692584"/>
              <a:gd name="connsiteX4" fmla="*/ 505574 w 8005129"/>
              <a:gd name="connsiteY4" fmla="*/ 1177984 h 3692584"/>
              <a:gd name="connsiteX5" fmla="*/ 428990 w 8005129"/>
              <a:gd name="connsiteY5" fmla="*/ 1273848 h 3692584"/>
              <a:gd name="connsiteX6" fmla="*/ 323830 w 8005129"/>
              <a:gd name="connsiteY6" fmla="*/ 1387072 h 3692584"/>
              <a:gd name="connsiteX7" fmla="*/ 90930 w 8005129"/>
              <a:gd name="connsiteY7" fmla="*/ 1402051 h 3692584"/>
              <a:gd name="connsiteX8" fmla="*/ 16036 w 8005129"/>
              <a:gd name="connsiteY8" fmla="*/ 1456052 h 3692584"/>
              <a:gd name="connsiteX9" fmla="*/ 18187 w 8005129"/>
              <a:gd name="connsiteY9" fmla="*/ 1564284 h 3692584"/>
              <a:gd name="connsiteX10" fmla="*/ 136864 w 8005129"/>
              <a:gd name="connsiteY10" fmla="*/ 1642558 h 3692584"/>
              <a:gd name="connsiteX11" fmla="*/ 328593 w 8005129"/>
              <a:gd name="connsiteY11" fmla="*/ 1664681 h 3692584"/>
              <a:gd name="connsiteX12" fmla="*/ 776038 w 8005129"/>
              <a:gd name="connsiteY12" fmla="*/ 1654695 h 3692584"/>
              <a:gd name="connsiteX13" fmla="*/ 1189223 w 8005129"/>
              <a:gd name="connsiteY13" fmla="*/ 1666601 h 3692584"/>
              <a:gd name="connsiteX14" fmla="*/ 1825555 w 8005129"/>
              <a:gd name="connsiteY14" fmla="*/ 1753171 h 3692584"/>
              <a:gd name="connsiteX15" fmla="*/ 2238509 w 8005129"/>
              <a:gd name="connsiteY15" fmla="*/ 1915403 h 3692584"/>
              <a:gd name="connsiteX16" fmla="*/ 2771372 w 8005129"/>
              <a:gd name="connsiteY16" fmla="*/ 2160902 h 3692584"/>
              <a:gd name="connsiteX17" fmla="*/ 2864855 w 8005129"/>
              <a:gd name="connsiteY17" fmla="*/ 2167278 h 3692584"/>
              <a:gd name="connsiteX18" fmla="*/ 3059580 w 8005129"/>
              <a:gd name="connsiteY18" fmla="*/ 2026477 h 3692584"/>
              <a:gd name="connsiteX19" fmla="*/ 3186938 w 8005129"/>
              <a:gd name="connsiteY19" fmla="*/ 2104443 h 3692584"/>
              <a:gd name="connsiteX20" fmla="*/ 3196463 w 8005129"/>
              <a:gd name="connsiteY20" fmla="*/ 2306004 h 3692584"/>
              <a:gd name="connsiteX21" fmla="*/ 3359387 w 8005129"/>
              <a:gd name="connsiteY21" fmla="*/ 2586455 h 3692584"/>
              <a:gd name="connsiteX22" fmla="*/ 3427905 w 8005129"/>
              <a:gd name="connsiteY22" fmla="*/ 2771040 h 3692584"/>
              <a:gd name="connsiteX23" fmla="*/ 3641297 w 8005129"/>
              <a:gd name="connsiteY23" fmla="*/ 2987273 h 3692584"/>
              <a:gd name="connsiteX24" fmla="*/ 3912451 w 8005129"/>
              <a:gd name="connsiteY24" fmla="*/ 3139519 h 3692584"/>
              <a:gd name="connsiteX25" fmla="*/ 4231462 w 8005129"/>
              <a:gd name="connsiteY25" fmla="*/ 3306282 h 3692584"/>
              <a:gd name="connsiteX26" fmla="*/ 4541870 w 8005129"/>
              <a:gd name="connsiteY26" fmla="*/ 3389782 h 3692584"/>
              <a:gd name="connsiteX27" fmla="*/ 4723613 w 8005129"/>
              <a:gd name="connsiteY27" fmla="*/ 3380256 h 3692584"/>
              <a:gd name="connsiteX28" fmla="*/ 4745965 w 8005129"/>
              <a:gd name="connsiteY28" fmla="*/ 3303902 h 3692584"/>
              <a:gd name="connsiteX29" fmla="*/ 4568755 w 8005129"/>
              <a:gd name="connsiteY29" fmla="*/ 3309126 h 3692584"/>
              <a:gd name="connsiteX30" fmla="*/ 4447695 w 8005129"/>
              <a:gd name="connsiteY30" fmla="*/ 3269644 h 3692584"/>
              <a:gd name="connsiteX31" fmla="*/ 4459371 w 8005129"/>
              <a:gd name="connsiteY31" fmla="*/ 3171167 h 3692584"/>
              <a:gd name="connsiteX32" fmla="*/ 4207419 w 8005129"/>
              <a:gd name="connsiteY32" fmla="*/ 3095274 h 3692584"/>
              <a:gd name="connsiteX33" fmla="*/ 4047569 w 8005129"/>
              <a:gd name="connsiteY33" fmla="*/ 3052719 h 3692584"/>
              <a:gd name="connsiteX34" fmla="*/ 3941948 w 8005129"/>
              <a:gd name="connsiteY34" fmla="*/ 2999410 h 3692584"/>
              <a:gd name="connsiteX35" fmla="*/ 3713348 w 8005129"/>
              <a:gd name="connsiteY35" fmla="*/ 2910919 h 3692584"/>
              <a:gd name="connsiteX36" fmla="*/ 3551116 w 8005129"/>
              <a:gd name="connsiteY36" fmla="*/ 2792932 h 3692584"/>
              <a:gd name="connsiteX37" fmla="*/ 3411006 w 8005129"/>
              <a:gd name="connsiteY37" fmla="*/ 2549584 h 3692584"/>
              <a:gd name="connsiteX38" fmla="*/ 3388422 w 8005129"/>
              <a:gd name="connsiteY38" fmla="*/ 2311229 h 3692584"/>
              <a:gd name="connsiteX39" fmla="*/ 3401021 w 8005129"/>
              <a:gd name="connsiteY39" fmla="*/ 2183947 h 3692584"/>
              <a:gd name="connsiteX40" fmla="*/ 3669103 w 8005129"/>
              <a:gd name="connsiteY40" fmla="*/ 2313610 h 3692584"/>
              <a:gd name="connsiteX41" fmla="*/ 4059935 w 8005129"/>
              <a:gd name="connsiteY41" fmla="*/ 2549584 h 3692584"/>
              <a:gd name="connsiteX42" fmla="*/ 4502387 w 8005129"/>
              <a:gd name="connsiteY42" fmla="*/ 2785558 h 3692584"/>
              <a:gd name="connsiteX43" fmla="*/ 4922716 w 8005129"/>
              <a:gd name="connsiteY43" fmla="*/ 3043655 h 3692584"/>
              <a:gd name="connsiteX44" fmla="*/ 5617349 w 8005129"/>
              <a:gd name="connsiteY44" fmla="*/ 3471588 h 3692584"/>
              <a:gd name="connsiteX45" fmla="*/ 5975075 w 8005129"/>
              <a:gd name="connsiteY45" fmla="*/ 3650259 h 3692584"/>
              <a:gd name="connsiteX46" fmla="*/ 6117335 w 8005129"/>
              <a:gd name="connsiteY46" fmla="*/ 3692584 h 3692584"/>
              <a:gd name="connsiteX47" fmla="*/ 6294546 w 8005129"/>
              <a:gd name="connsiteY47" fmla="*/ 3513221 h 3692584"/>
              <a:gd name="connsiteX48" fmla="*/ 6758660 w 8005129"/>
              <a:gd name="connsiteY48" fmla="*/ 2896171 h 3692584"/>
              <a:gd name="connsiteX49" fmla="*/ 7164241 w 8005129"/>
              <a:gd name="connsiteY49" fmla="*/ 2328128 h 3692584"/>
              <a:gd name="connsiteX50" fmla="*/ 7466813 w 8005129"/>
              <a:gd name="connsiteY50" fmla="*/ 1922777 h 3692584"/>
              <a:gd name="connsiteX51" fmla="*/ 7717535 w 8005129"/>
              <a:gd name="connsiteY51" fmla="*/ 1605687 h 3692584"/>
              <a:gd name="connsiteX52" fmla="*/ 8005129 w 8005129"/>
              <a:gd name="connsiteY52" fmla="*/ 1303345 h 3692584"/>
              <a:gd name="connsiteX53" fmla="*/ 7896514 w 8005129"/>
              <a:gd name="connsiteY53" fmla="*/ 1275077 h 3692584"/>
              <a:gd name="connsiteX54" fmla="*/ 7704938 w 8005129"/>
              <a:gd name="connsiteY54" fmla="*/ 1118990 h 3692584"/>
              <a:gd name="connsiteX55" fmla="*/ 7608613 w 8005129"/>
              <a:gd name="connsiteY55" fmla="*/ 976730 h 3692584"/>
              <a:gd name="connsiteX56" fmla="*/ 7518432 w 8005129"/>
              <a:gd name="connsiteY56" fmla="*/ 879713 h 3692584"/>
              <a:gd name="connsiteX57" fmla="*/ 7474417 w 8005129"/>
              <a:gd name="connsiteY57" fmla="*/ 823791 h 3692584"/>
              <a:gd name="connsiteX58" fmla="*/ 7418497 w 8005129"/>
              <a:gd name="connsiteY58" fmla="*/ 765029 h 3692584"/>
              <a:gd name="connsiteX59" fmla="*/ 6947393 w 8005129"/>
              <a:gd name="connsiteY59" fmla="*/ 599033 h 3692584"/>
              <a:gd name="connsiteX60" fmla="*/ 6620778 w 8005129"/>
              <a:gd name="connsiteY60" fmla="*/ 464761 h 3692584"/>
              <a:gd name="connsiteX61" fmla="*/ 6264819 w 8005129"/>
              <a:gd name="connsiteY61" fmla="*/ 307829 h 3692584"/>
              <a:gd name="connsiteX62" fmla="*/ 5829972 w 8005129"/>
              <a:gd name="connsiteY62" fmla="*/ 101121 h 3692584"/>
              <a:gd name="connsiteX63" fmla="*/ 5512651 w 8005129"/>
              <a:gd name="connsiteY63" fmla="*/ 46890 h 3692584"/>
              <a:gd name="connsiteX64" fmla="*/ 5234583 w 8005129"/>
              <a:gd name="connsiteY64" fmla="*/ 105883 h 3692584"/>
              <a:gd name="connsiteX65" fmla="*/ 5055451 w 8005129"/>
              <a:gd name="connsiteY65" fmla="*/ 241461 h 3692584"/>
              <a:gd name="connsiteX66" fmla="*/ 4981709 w 8005129"/>
              <a:gd name="connsiteY66" fmla="*/ 293081 h 3692584"/>
              <a:gd name="connsiteX67" fmla="*/ 4878471 w 8005129"/>
              <a:gd name="connsiteY67" fmla="*/ 160345 h 3692584"/>
              <a:gd name="connsiteX68" fmla="*/ 4765015 w 8005129"/>
              <a:gd name="connsiteY68" fmla="*/ 59718 h 3692584"/>
              <a:gd name="connsiteX69" fmla="*/ 4571597 w 8005129"/>
              <a:gd name="connsiteY69" fmla="*/ 495 h 3692584"/>
              <a:gd name="connsiteX70" fmla="*/ 4135828 w 8005129"/>
              <a:gd name="connsiteY70" fmla="*/ 88523 h 3692584"/>
              <a:gd name="connsiteX71" fmla="*/ 3615793 w 8005129"/>
              <a:gd name="connsiteY71" fmla="*/ 226713 h 3692584"/>
              <a:gd name="connsiteX72" fmla="*/ 3219277 w 8005129"/>
              <a:gd name="connsiteY72" fmla="*/ 315203 h 3692584"/>
              <a:gd name="connsiteX73" fmla="*/ 3064419 w 8005129"/>
              <a:gd name="connsiteY73" fmla="*/ 344700 h 3692584"/>
              <a:gd name="connsiteX74" fmla="*/ 2857250 w 8005129"/>
              <a:gd name="connsiteY74" fmla="*/ 371124 h 3692584"/>
              <a:gd name="connsiteX75" fmla="*/ 2730660 w 8005129"/>
              <a:gd name="connsiteY75" fmla="*/ 403002 h 3692584"/>
              <a:gd name="connsiteX0" fmla="*/ 2730660 w 8005129"/>
              <a:gd name="connsiteY0" fmla="*/ 403002 h 3692584"/>
              <a:gd name="connsiteX1" fmla="*/ 1810806 w 8005129"/>
              <a:gd name="connsiteY1" fmla="*/ 706035 h 3692584"/>
              <a:gd name="connsiteX2" fmla="*/ 677792 w 8005129"/>
              <a:gd name="connsiteY2" fmla="*/ 1097559 h 3692584"/>
              <a:gd name="connsiteX3" fmla="*/ 594294 w 8005129"/>
              <a:gd name="connsiteY3" fmla="*/ 1144185 h 3692584"/>
              <a:gd name="connsiteX4" fmla="*/ 505574 w 8005129"/>
              <a:gd name="connsiteY4" fmla="*/ 1177984 h 3692584"/>
              <a:gd name="connsiteX5" fmla="*/ 428990 w 8005129"/>
              <a:gd name="connsiteY5" fmla="*/ 1273848 h 3692584"/>
              <a:gd name="connsiteX6" fmla="*/ 323830 w 8005129"/>
              <a:gd name="connsiteY6" fmla="*/ 1387072 h 3692584"/>
              <a:gd name="connsiteX7" fmla="*/ 90930 w 8005129"/>
              <a:gd name="connsiteY7" fmla="*/ 1402051 h 3692584"/>
              <a:gd name="connsiteX8" fmla="*/ 16036 w 8005129"/>
              <a:gd name="connsiteY8" fmla="*/ 1456052 h 3692584"/>
              <a:gd name="connsiteX9" fmla="*/ 18187 w 8005129"/>
              <a:gd name="connsiteY9" fmla="*/ 1564284 h 3692584"/>
              <a:gd name="connsiteX10" fmla="*/ 136864 w 8005129"/>
              <a:gd name="connsiteY10" fmla="*/ 1642558 h 3692584"/>
              <a:gd name="connsiteX11" fmla="*/ 328593 w 8005129"/>
              <a:gd name="connsiteY11" fmla="*/ 1664681 h 3692584"/>
              <a:gd name="connsiteX12" fmla="*/ 776038 w 8005129"/>
              <a:gd name="connsiteY12" fmla="*/ 1654695 h 3692584"/>
              <a:gd name="connsiteX13" fmla="*/ 1198748 w 8005129"/>
              <a:gd name="connsiteY13" fmla="*/ 1676126 h 3692584"/>
              <a:gd name="connsiteX14" fmla="*/ 1825555 w 8005129"/>
              <a:gd name="connsiteY14" fmla="*/ 1753171 h 3692584"/>
              <a:gd name="connsiteX15" fmla="*/ 2238509 w 8005129"/>
              <a:gd name="connsiteY15" fmla="*/ 1915403 h 3692584"/>
              <a:gd name="connsiteX16" fmla="*/ 2771372 w 8005129"/>
              <a:gd name="connsiteY16" fmla="*/ 2160902 h 3692584"/>
              <a:gd name="connsiteX17" fmla="*/ 2864855 w 8005129"/>
              <a:gd name="connsiteY17" fmla="*/ 2167278 h 3692584"/>
              <a:gd name="connsiteX18" fmla="*/ 3059580 w 8005129"/>
              <a:gd name="connsiteY18" fmla="*/ 2026477 h 3692584"/>
              <a:gd name="connsiteX19" fmla="*/ 3186938 w 8005129"/>
              <a:gd name="connsiteY19" fmla="*/ 2104443 h 3692584"/>
              <a:gd name="connsiteX20" fmla="*/ 3196463 w 8005129"/>
              <a:gd name="connsiteY20" fmla="*/ 2306004 h 3692584"/>
              <a:gd name="connsiteX21" fmla="*/ 3359387 w 8005129"/>
              <a:gd name="connsiteY21" fmla="*/ 2586455 h 3692584"/>
              <a:gd name="connsiteX22" fmla="*/ 3427905 w 8005129"/>
              <a:gd name="connsiteY22" fmla="*/ 2771040 h 3692584"/>
              <a:gd name="connsiteX23" fmla="*/ 3641297 w 8005129"/>
              <a:gd name="connsiteY23" fmla="*/ 2987273 h 3692584"/>
              <a:gd name="connsiteX24" fmla="*/ 3912451 w 8005129"/>
              <a:gd name="connsiteY24" fmla="*/ 3139519 h 3692584"/>
              <a:gd name="connsiteX25" fmla="*/ 4231462 w 8005129"/>
              <a:gd name="connsiteY25" fmla="*/ 3306282 h 3692584"/>
              <a:gd name="connsiteX26" fmla="*/ 4541870 w 8005129"/>
              <a:gd name="connsiteY26" fmla="*/ 3389782 h 3692584"/>
              <a:gd name="connsiteX27" fmla="*/ 4723613 w 8005129"/>
              <a:gd name="connsiteY27" fmla="*/ 3380256 h 3692584"/>
              <a:gd name="connsiteX28" fmla="*/ 4745965 w 8005129"/>
              <a:gd name="connsiteY28" fmla="*/ 3303902 h 3692584"/>
              <a:gd name="connsiteX29" fmla="*/ 4568755 w 8005129"/>
              <a:gd name="connsiteY29" fmla="*/ 3309126 h 3692584"/>
              <a:gd name="connsiteX30" fmla="*/ 4447695 w 8005129"/>
              <a:gd name="connsiteY30" fmla="*/ 3269644 h 3692584"/>
              <a:gd name="connsiteX31" fmla="*/ 4459371 w 8005129"/>
              <a:gd name="connsiteY31" fmla="*/ 3171167 h 3692584"/>
              <a:gd name="connsiteX32" fmla="*/ 4207419 w 8005129"/>
              <a:gd name="connsiteY32" fmla="*/ 3095274 h 3692584"/>
              <a:gd name="connsiteX33" fmla="*/ 4047569 w 8005129"/>
              <a:gd name="connsiteY33" fmla="*/ 3052719 h 3692584"/>
              <a:gd name="connsiteX34" fmla="*/ 3941948 w 8005129"/>
              <a:gd name="connsiteY34" fmla="*/ 2999410 h 3692584"/>
              <a:gd name="connsiteX35" fmla="*/ 3713348 w 8005129"/>
              <a:gd name="connsiteY35" fmla="*/ 2910919 h 3692584"/>
              <a:gd name="connsiteX36" fmla="*/ 3551116 w 8005129"/>
              <a:gd name="connsiteY36" fmla="*/ 2792932 h 3692584"/>
              <a:gd name="connsiteX37" fmla="*/ 3411006 w 8005129"/>
              <a:gd name="connsiteY37" fmla="*/ 2549584 h 3692584"/>
              <a:gd name="connsiteX38" fmla="*/ 3388422 w 8005129"/>
              <a:gd name="connsiteY38" fmla="*/ 2311229 h 3692584"/>
              <a:gd name="connsiteX39" fmla="*/ 3401021 w 8005129"/>
              <a:gd name="connsiteY39" fmla="*/ 2183947 h 3692584"/>
              <a:gd name="connsiteX40" fmla="*/ 3669103 w 8005129"/>
              <a:gd name="connsiteY40" fmla="*/ 2313610 h 3692584"/>
              <a:gd name="connsiteX41" fmla="*/ 4059935 w 8005129"/>
              <a:gd name="connsiteY41" fmla="*/ 2549584 h 3692584"/>
              <a:gd name="connsiteX42" fmla="*/ 4502387 w 8005129"/>
              <a:gd name="connsiteY42" fmla="*/ 2785558 h 3692584"/>
              <a:gd name="connsiteX43" fmla="*/ 4922716 w 8005129"/>
              <a:gd name="connsiteY43" fmla="*/ 3043655 h 3692584"/>
              <a:gd name="connsiteX44" fmla="*/ 5617349 w 8005129"/>
              <a:gd name="connsiteY44" fmla="*/ 3471588 h 3692584"/>
              <a:gd name="connsiteX45" fmla="*/ 5975075 w 8005129"/>
              <a:gd name="connsiteY45" fmla="*/ 3650259 h 3692584"/>
              <a:gd name="connsiteX46" fmla="*/ 6117335 w 8005129"/>
              <a:gd name="connsiteY46" fmla="*/ 3692584 h 3692584"/>
              <a:gd name="connsiteX47" fmla="*/ 6294546 w 8005129"/>
              <a:gd name="connsiteY47" fmla="*/ 3513221 h 3692584"/>
              <a:gd name="connsiteX48" fmla="*/ 6758660 w 8005129"/>
              <a:gd name="connsiteY48" fmla="*/ 2896171 h 3692584"/>
              <a:gd name="connsiteX49" fmla="*/ 7164241 w 8005129"/>
              <a:gd name="connsiteY49" fmla="*/ 2328128 h 3692584"/>
              <a:gd name="connsiteX50" fmla="*/ 7466813 w 8005129"/>
              <a:gd name="connsiteY50" fmla="*/ 1922777 h 3692584"/>
              <a:gd name="connsiteX51" fmla="*/ 7717535 w 8005129"/>
              <a:gd name="connsiteY51" fmla="*/ 1605687 h 3692584"/>
              <a:gd name="connsiteX52" fmla="*/ 8005129 w 8005129"/>
              <a:gd name="connsiteY52" fmla="*/ 1303345 h 3692584"/>
              <a:gd name="connsiteX53" fmla="*/ 7896514 w 8005129"/>
              <a:gd name="connsiteY53" fmla="*/ 1275077 h 3692584"/>
              <a:gd name="connsiteX54" fmla="*/ 7704938 w 8005129"/>
              <a:gd name="connsiteY54" fmla="*/ 1118990 h 3692584"/>
              <a:gd name="connsiteX55" fmla="*/ 7608613 w 8005129"/>
              <a:gd name="connsiteY55" fmla="*/ 976730 h 3692584"/>
              <a:gd name="connsiteX56" fmla="*/ 7518432 w 8005129"/>
              <a:gd name="connsiteY56" fmla="*/ 879713 h 3692584"/>
              <a:gd name="connsiteX57" fmla="*/ 7474417 w 8005129"/>
              <a:gd name="connsiteY57" fmla="*/ 823791 h 3692584"/>
              <a:gd name="connsiteX58" fmla="*/ 7418497 w 8005129"/>
              <a:gd name="connsiteY58" fmla="*/ 765029 h 3692584"/>
              <a:gd name="connsiteX59" fmla="*/ 6947393 w 8005129"/>
              <a:gd name="connsiteY59" fmla="*/ 599033 h 3692584"/>
              <a:gd name="connsiteX60" fmla="*/ 6620778 w 8005129"/>
              <a:gd name="connsiteY60" fmla="*/ 464761 h 3692584"/>
              <a:gd name="connsiteX61" fmla="*/ 6264819 w 8005129"/>
              <a:gd name="connsiteY61" fmla="*/ 307829 h 3692584"/>
              <a:gd name="connsiteX62" fmla="*/ 5829972 w 8005129"/>
              <a:gd name="connsiteY62" fmla="*/ 101121 h 3692584"/>
              <a:gd name="connsiteX63" fmla="*/ 5512651 w 8005129"/>
              <a:gd name="connsiteY63" fmla="*/ 46890 h 3692584"/>
              <a:gd name="connsiteX64" fmla="*/ 5234583 w 8005129"/>
              <a:gd name="connsiteY64" fmla="*/ 105883 h 3692584"/>
              <a:gd name="connsiteX65" fmla="*/ 5055451 w 8005129"/>
              <a:gd name="connsiteY65" fmla="*/ 241461 h 3692584"/>
              <a:gd name="connsiteX66" fmla="*/ 4981709 w 8005129"/>
              <a:gd name="connsiteY66" fmla="*/ 293081 h 3692584"/>
              <a:gd name="connsiteX67" fmla="*/ 4878471 w 8005129"/>
              <a:gd name="connsiteY67" fmla="*/ 160345 h 3692584"/>
              <a:gd name="connsiteX68" fmla="*/ 4765015 w 8005129"/>
              <a:gd name="connsiteY68" fmla="*/ 59718 h 3692584"/>
              <a:gd name="connsiteX69" fmla="*/ 4571597 w 8005129"/>
              <a:gd name="connsiteY69" fmla="*/ 495 h 3692584"/>
              <a:gd name="connsiteX70" fmla="*/ 4135828 w 8005129"/>
              <a:gd name="connsiteY70" fmla="*/ 88523 h 3692584"/>
              <a:gd name="connsiteX71" fmla="*/ 3615793 w 8005129"/>
              <a:gd name="connsiteY71" fmla="*/ 226713 h 3692584"/>
              <a:gd name="connsiteX72" fmla="*/ 3219277 w 8005129"/>
              <a:gd name="connsiteY72" fmla="*/ 315203 h 3692584"/>
              <a:gd name="connsiteX73" fmla="*/ 3064419 w 8005129"/>
              <a:gd name="connsiteY73" fmla="*/ 344700 h 3692584"/>
              <a:gd name="connsiteX74" fmla="*/ 2857250 w 8005129"/>
              <a:gd name="connsiteY74" fmla="*/ 371124 h 3692584"/>
              <a:gd name="connsiteX75" fmla="*/ 2730660 w 8005129"/>
              <a:gd name="connsiteY75" fmla="*/ 403002 h 3692584"/>
              <a:gd name="connsiteX0" fmla="*/ 2730660 w 8005129"/>
              <a:gd name="connsiteY0" fmla="*/ 403002 h 3692584"/>
              <a:gd name="connsiteX1" fmla="*/ 1810806 w 8005129"/>
              <a:gd name="connsiteY1" fmla="*/ 706035 h 3692584"/>
              <a:gd name="connsiteX2" fmla="*/ 677792 w 8005129"/>
              <a:gd name="connsiteY2" fmla="*/ 1097559 h 3692584"/>
              <a:gd name="connsiteX3" fmla="*/ 594294 w 8005129"/>
              <a:gd name="connsiteY3" fmla="*/ 1144185 h 3692584"/>
              <a:gd name="connsiteX4" fmla="*/ 505574 w 8005129"/>
              <a:gd name="connsiteY4" fmla="*/ 1177984 h 3692584"/>
              <a:gd name="connsiteX5" fmla="*/ 428990 w 8005129"/>
              <a:gd name="connsiteY5" fmla="*/ 1273848 h 3692584"/>
              <a:gd name="connsiteX6" fmla="*/ 323830 w 8005129"/>
              <a:gd name="connsiteY6" fmla="*/ 1387072 h 3692584"/>
              <a:gd name="connsiteX7" fmla="*/ 90930 w 8005129"/>
              <a:gd name="connsiteY7" fmla="*/ 1402051 h 3692584"/>
              <a:gd name="connsiteX8" fmla="*/ 16036 w 8005129"/>
              <a:gd name="connsiteY8" fmla="*/ 1456052 h 3692584"/>
              <a:gd name="connsiteX9" fmla="*/ 18187 w 8005129"/>
              <a:gd name="connsiteY9" fmla="*/ 1564284 h 3692584"/>
              <a:gd name="connsiteX10" fmla="*/ 136864 w 8005129"/>
              <a:gd name="connsiteY10" fmla="*/ 1642558 h 3692584"/>
              <a:gd name="connsiteX11" fmla="*/ 328593 w 8005129"/>
              <a:gd name="connsiteY11" fmla="*/ 1664681 h 3692584"/>
              <a:gd name="connsiteX12" fmla="*/ 776038 w 8005129"/>
              <a:gd name="connsiteY12" fmla="*/ 1654695 h 3692584"/>
              <a:gd name="connsiteX13" fmla="*/ 1198748 w 8005129"/>
              <a:gd name="connsiteY13" fmla="*/ 1676126 h 3692584"/>
              <a:gd name="connsiteX14" fmla="*/ 1837461 w 8005129"/>
              <a:gd name="connsiteY14" fmla="*/ 1767459 h 3692584"/>
              <a:gd name="connsiteX15" fmla="*/ 2238509 w 8005129"/>
              <a:gd name="connsiteY15" fmla="*/ 1915403 h 3692584"/>
              <a:gd name="connsiteX16" fmla="*/ 2771372 w 8005129"/>
              <a:gd name="connsiteY16" fmla="*/ 2160902 h 3692584"/>
              <a:gd name="connsiteX17" fmla="*/ 2864855 w 8005129"/>
              <a:gd name="connsiteY17" fmla="*/ 2167278 h 3692584"/>
              <a:gd name="connsiteX18" fmla="*/ 3059580 w 8005129"/>
              <a:gd name="connsiteY18" fmla="*/ 2026477 h 3692584"/>
              <a:gd name="connsiteX19" fmla="*/ 3186938 w 8005129"/>
              <a:gd name="connsiteY19" fmla="*/ 2104443 h 3692584"/>
              <a:gd name="connsiteX20" fmla="*/ 3196463 w 8005129"/>
              <a:gd name="connsiteY20" fmla="*/ 2306004 h 3692584"/>
              <a:gd name="connsiteX21" fmla="*/ 3359387 w 8005129"/>
              <a:gd name="connsiteY21" fmla="*/ 2586455 h 3692584"/>
              <a:gd name="connsiteX22" fmla="*/ 3427905 w 8005129"/>
              <a:gd name="connsiteY22" fmla="*/ 2771040 h 3692584"/>
              <a:gd name="connsiteX23" fmla="*/ 3641297 w 8005129"/>
              <a:gd name="connsiteY23" fmla="*/ 2987273 h 3692584"/>
              <a:gd name="connsiteX24" fmla="*/ 3912451 w 8005129"/>
              <a:gd name="connsiteY24" fmla="*/ 3139519 h 3692584"/>
              <a:gd name="connsiteX25" fmla="*/ 4231462 w 8005129"/>
              <a:gd name="connsiteY25" fmla="*/ 3306282 h 3692584"/>
              <a:gd name="connsiteX26" fmla="*/ 4541870 w 8005129"/>
              <a:gd name="connsiteY26" fmla="*/ 3389782 h 3692584"/>
              <a:gd name="connsiteX27" fmla="*/ 4723613 w 8005129"/>
              <a:gd name="connsiteY27" fmla="*/ 3380256 h 3692584"/>
              <a:gd name="connsiteX28" fmla="*/ 4745965 w 8005129"/>
              <a:gd name="connsiteY28" fmla="*/ 3303902 h 3692584"/>
              <a:gd name="connsiteX29" fmla="*/ 4568755 w 8005129"/>
              <a:gd name="connsiteY29" fmla="*/ 3309126 h 3692584"/>
              <a:gd name="connsiteX30" fmla="*/ 4447695 w 8005129"/>
              <a:gd name="connsiteY30" fmla="*/ 3269644 h 3692584"/>
              <a:gd name="connsiteX31" fmla="*/ 4459371 w 8005129"/>
              <a:gd name="connsiteY31" fmla="*/ 3171167 h 3692584"/>
              <a:gd name="connsiteX32" fmla="*/ 4207419 w 8005129"/>
              <a:gd name="connsiteY32" fmla="*/ 3095274 h 3692584"/>
              <a:gd name="connsiteX33" fmla="*/ 4047569 w 8005129"/>
              <a:gd name="connsiteY33" fmla="*/ 3052719 h 3692584"/>
              <a:gd name="connsiteX34" fmla="*/ 3941948 w 8005129"/>
              <a:gd name="connsiteY34" fmla="*/ 2999410 h 3692584"/>
              <a:gd name="connsiteX35" fmla="*/ 3713348 w 8005129"/>
              <a:gd name="connsiteY35" fmla="*/ 2910919 h 3692584"/>
              <a:gd name="connsiteX36" fmla="*/ 3551116 w 8005129"/>
              <a:gd name="connsiteY36" fmla="*/ 2792932 h 3692584"/>
              <a:gd name="connsiteX37" fmla="*/ 3411006 w 8005129"/>
              <a:gd name="connsiteY37" fmla="*/ 2549584 h 3692584"/>
              <a:gd name="connsiteX38" fmla="*/ 3388422 w 8005129"/>
              <a:gd name="connsiteY38" fmla="*/ 2311229 h 3692584"/>
              <a:gd name="connsiteX39" fmla="*/ 3401021 w 8005129"/>
              <a:gd name="connsiteY39" fmla="*/ 2183947 h 3692584"/>
              <a:gd name="connsiteX40" fmla="*/ 3669103 w 8005129"/>
              <a:gd name="connsiteY40" fmla="*/ 2313610 h 3692584"/>
              <a:gd name="connsiteX41" fmla="*/ 4059935 w 8005129"/>
              <a:gd name="connsiteY41" fmla="*/ 2549584 h 3692584"/>
              <a:gd name="connsiteX42" fmla="*/ 4502387 w 8005129"/>
              <a:gd name="connsiteY42" fmla="*/ 2785558 h 3692584"/>
              <a:gd name="connsiteX43" fmla="*/ 4922716 w 8005129"/>
              <a:gd name="connsiteY43" fmla="*/ 3043655 h 3692584"/>
              <a:gd name="connsiteX44" fmla="*/ 5617349 w 8005129"/>
              <a:gd name="connsiteY44" fmla="*/ 3471588 h 3692584"/>
              <a:gd name="connsiteX45" fmla="*/ 5975075 w 8005129"/>
              <a:gd name="connsiteY45" fmla="*/ 3650259 h 3692584"/>
              <a:gd name="connsiteX46" fmla="*/ 6117335 w 8005129"/>
              <a:gd name="connsiteY46" fmla="*/ 3692584 h 3692584"/>
              <a:gd name="connsiteX47" fmla="*/ 6294546 w 8005129"/>
              <a:gd name="connsiteY47" fmla="*/ 3513221 h 3692584"/>
              <a:gd name="connsiteX48" fmla="*/ 6758660 w 8005129"/>
              <a:gd name="connsiteY48" fmla="*/ 2896171 h 3692584"/>
              <a:gd name="connsiteX49" fmla="*/ 7164241 w 8005129"/>
              <a:gd name="connsiteY49" fmla="*/ 2328128 h 3692584"/>
              <a:gd name="connsiteX50" fmla="*/ 7466813 w 8005129"/>
              <a:gd name="connsiteY50" fmla="*/ 1922777 h 3692584"/>
              <a:gd name="connsiteX51" fmla="*/ 7717535 w 8005129"/>
              <a:gd name="connsiteY51" fmla="*/ 1605687 h 3692584"/>
              <a:gd name="connsiteX52" fmla="*/ 8005129 w 8005129"/>
              <a:gd name="connsiteY52" fmla="*/ 1303345 h 3692584"/>
              <a:gd name="connsiteX53" fmla="*/ 7896514 w 8005129"/>
              <a:gd name="connsiteY53" fmla="*/ 1275077 h 3692584"/>
              <a:gd name="connsiteX54" fmla="*/ 7704938 w 8005129"/>
              <a:gd name="connsiteY54" fmla="*/ 1118990 h 3692584"/>
              <a:gd name="connsiteX55" fmla="*/ 7608613 w 8005129"/>
              <a:gd name="connsiteY55" fmla="*/ 976730 h 3692584"/>
              <a:gd name="connsiteX56" fmla="*/ 7518432 w 8005129"/>
              <a:gd name="connsiteY56" fmla="*/ 879713 h 3692584"/>
              <a:gd name="connsiteX57" fmla="*/ 7474417 w 8005129"/>
              <a:gd name="connsiteY57" fmla="*/ 823791 h 3692584"/>
              <a:gd name="connsiteX58" fmla="*/ 7418497 w 8005129"/>
              <a:gd name="connsiteY58" fmla="*/ 765029 h 3692584"/>
              <a:gd name="connsiteX59" fmla="*/ 6947393 w 8005129"/>
              <a:gd name="connsiteY59" fmla="*/ 599033 h 3692584"/>
              <a:gd name="connsiteX60" fmla="*/ 6620778 w 8005129"/>
              <a:gd name="connsiteY60" fmla="*/ 464761 h 3692584"/>
              <a:gd name="connsiteX61" fmla="*/ 6264819 w 8005129"/>
              <a:gd name="connsiteY61" fmla="*/ 307829 h 3692584"/>
              <a:gd name="connsiteX62" fmla="*/ 5829972 w 8005129"/>
              <a:gd name="connsiteY62" fmla="*/ 101121 h 3692584"/>
              <a:gd name="connsiteX63" fmla="*/ 5512651 w 8005129"/>
              <a:gd name="connsiteY63" fmla="*/ 46890 h 3692584"/>
              <a:gd name="connsiteX64" fmla="*/ 5234583 w 8005129"/>
              <a:gd name="connsiteY64" fmla="*/ 105883 h 3692584"/>
              <a:gd name="connsiteX65" fmla="*/ 5055451 w 8005129"/>
              <a:gd name="connsiteY65" fmla="*/ 241461 h 3692584"/>
              <a:gd name="connsiteX66" fmla="*/ 4981709 w 8005129"/>
              <a:gd name="connsiteY66" fmla="*/ 293081 h 3692584"/>
              <a:gd name="connsiteX67" fmla="*/ 4878471 w 8005129"/>
              <a:gd name="connsiteY67" fmla="*/ 160345 h 3692584"/>
              <a:gd name="connsiteX68" fmla="*/ 4765015 w 8005129"/>
              <a:gd name="connsiteY68" fmla="*/ 59718 h 3692584"/>
              <a:gd name="connsiteX69" fmla="*/ 4571597 w 8005129"/>
              <a:gd name="connsiteY69" fmla="*/ 495 h 3692584"/>
              <a:gd name="connsiteX70" fmla="*/ 4135828 w 8005129"/>
              <a:gd name="connsiteY70" fmla="*/ 88523 h 3692584"/>
              <a:gd name="connsiteX71" fmla="*/ 3615793 w 8005129"/>
              <a:gd name="connsiteY71" fmla="*/ 226713 h 3692584"/>
              <a:gd name="connsiteX72" fmla="*/ 3219277 w 8005129"/>
              <a:gd name="connsiteY72" fmla="*/ 315203 h 3692584"/>
              <a:gd name="connsiteX73" fmla="*/ 3064419 w 8005129"/>
              <a:gd name="connsiteY73" fmla="*/ 344700 h 3692584"/>
              <a:gd name="connsiteX74" fmla="*/ 2857250 w 8005129"/>
              <a:gd name="connsiteY74" fmla="*/ 371124 h 3692584"/>
              <a:gd name="connsiteX75" fmla="*/ 2730660 w 8005129"/>
              <a:gd name="connsiteY75" fmla="*/ 403002 h 3692584"/>
              <a:gd name="connsiteX0" fmla="*/ 2730660 w 8005129"/>
              <a:gd name="connsiteY0" fmla="*/ 403002 h 3692584"/>
              <a:gd name="connsiteX1" fmla="*/ 1810806 w 8005129"/>
              <a:gd name="connsiteY1" fmla="*/ 706035 h 3692584"/>
              <a:gd name="connsiteX2" fmla="*/ 677792 w 8005129"/>
              <a:gd name="connsiteY2" fmla="*/ 1097559 h 3692584"/>
              <a:gd name="connsiteX3" fmla="*/ 594294 w 8005129"/>
              <a:gd name="connsiteY3" fmla="*/ 1144185 h 3692584"/>
              <a:gd name="connsiteX4" fmla="*/ 505574 w 8005129"/>
              <a:gd name="connsiteY4" fmla="*/ 1177984 h 3692584"/>
              <a:gd name="connsiteX5" fmla="*/ 428990 w 8005129"/>
              <a:gd name="connsiteY5" fmla="*/ 1273848 h 3692584"/>
              <a:gd name="connsiteX6" fmla="*/ 323830 w 8005129"/>
              <a:gd name="connsiteY6" fmla="*/ 1387072 h 3692584"/>
              <a:gd name="connsiteX7" fmla="*/ 90930 w 8005129"/>
              <a:gd name="connsiteY7" fmla="*/ 1402051 h 3692584"/>
              <a:gd name="connsiteX8" fmla="*/ 16036 w 8005129"/>
              <a:gd name="connsiteY8" fmla="*/ 1456052 h 3692584"/>
              <a:gd name="connsiteX9" fmla="*/ 18187 w 8005129"/>
              <a:gd name="connsiteY9" fmla="*/ 1564284 h 3692584"/>
              <a:gd name="connsiteX10" fmla="*/ 136864 w 8005129"/>
              <a:gd name="connsiteY10" fmla="*/ 1642558 h 3692584"/>
              <a:gd name="connsiteX11" fmla="*/ 328593 w 8005129"/>
              <a:gd name="connsiteY11" fmla="*/ 1664681 h 3692584"/>
              <a:gd name="connsiteX12" fmla="*/ 776038 w 8005129"/>
              <a:gd name="connsiteY12" fmla="*/ 1654695 h 3692584"/>
              <a:gd name="connsiteX13" fmla="*/ 1198748 w 8005129"/>
              <a:gd name="connsiteY13" fmla="*/ 1676126 h 3692584"/>
              <a:gd name="connsiteX14" fmla="*/ 1837461 w 8005129"/>
              <a:gd name="connsiteY14" fmla="*/ 1767459 h 3692584"/>
              <a:gd name="connsiteX15" fmla="*/ 2238509 w 8005129"/>
              <a:gd name="connsiteY15" fmla="*/ 1915403 h 3692584"/>
              <a:gd name="connsiteX16" fmla="*/ 2771372 w 8005129"/>
              <a:gd name="connsiteY16" fmla="*/ 2160902 h 3692584"/>
              <a:gd name="connsiteX17" fmla="*/ 2864855 w 8005129"/>
              <a:gd name="connsiteY17" fmla="*/ 2167278 h 3692584"/>
              <a:gd name="connsiteX18" fmla="*/ 3059580 w 8005129"/>
              <a:gd name="connsiteY18" fmla="*/ 2026477 h 3692584"/>
              <a:gd name="connsiteX19" fmla="*/ 3186938 w 8005129"/>
              <a:gd name="connsiteY19" fmla="*/ 2104443 h 3692584"/>
              <a:gd name="connsiteX20" fmla="*/ 3196463 w 8005129"/>
              <a:gd name="connsiteY20" fmla="*/ 2306004 h 3692584"/>
              <a:gd name="connsiteX21" fmla="*/ 3359387 w 8005129"/>
              <a:gd name="connsiteY21" fmla="*/ 2586455 h 3692584"/>
              <a:gd name="connsiteX22" fmla="*/ 3427905 w 8005129"/>
              <a:gd name="connsiteY22" fmla="*/ 2771040 h 3692584"/>
              <a:gd name="connsiteX23" fmla="*/ 3641297 w 8005129"/>
              <a:gd name="connsiteY23" fmla="*/ 2987273 h 3692584"/>
              <a:gd name="connsiteX24" fmla="*/ 3912451 w 8005129"/>
              <a:gd name="connsiteY24" fmla="*/ 3139519 h 3692584"/>
              <a:gd name="connsiteX25" fmla="*/ 4231462 w 8005129"/>
              <a:gd name="connsiteY25" fmla="*/ 3306282 h 3692584"/>
              <a:gd name="connsiteX26" fmla="*/ 4541870 w 8005129"/>
              <a:gd name="connsiteY26" fmla="*/ 3389782 h 3692584"/>
              <a:gd name="connsiteX27" fmla="*/ 4723613 w 8005129"/>
              <a:gd name="connsiteY27" fmla="*/ 3380256 h 3692584"/>
              <a:gd name="connsiteX28" fmla="*/ 4745965 w 8005129"/>
              <a:gd name="connsiteY28" fmla="*/ 3303902 h 3692584"/>
              <a:gd name="connsiteX29" fmla="*/ 4568755 w 8005129"/>
              <a:gd name="connsiteY29" fmla="*/ 3309126 h 3692584"/>
              <a:gd name="connsiteX30" fmla="*/ 4447695 w 8005129"/>
              <a:gd name="connsiteY30" fmla="*/ 3269644 h 3692584"/>
              <a:gd name="connsiteX31" fmla="*/ 4459371 w 8005129"/>
              <a:gd name="connsiteY31" fmla="*/ 3171167 h 3692584"/>
              <a:gd name="connsiteX32" fmla="*/ 4207419 w 8005129"/>
              <a:gd name="connsiteY32" fmla="*/ 3095274 h 3692584"/>
              <a:gd name="connsiteX33" fmla="*/ 4047569 w 8005129"/>
              <a:gd name="connsiteY33" fmla="*/ 3052719 h 3692584"/>
              <a:gd name="connsiteX34" fmla="*/ 3941948 w 8005129"/>
              <a:gd name="connsiteY34" fmla="*/ 2999410 h 3692584"/>
              <a:gd name="connsiteX35" fmla="*/ 3713348 w 8005129"/>
              <a:gd name="connsiteY35" fmla="*/ 2910919 h 3692584"/>
              <a:gd name="connsiteX36" fmla="*/ 3551116 w 8005129"/>
              <a:gd name="connsiteY36" fmla="*/ 2792932 h 3692584"/>
              <a:gd name="connsiteX37" fmla="*/ 3411006 w 8005129"/>
              <a:gd name="connsiteY37" fmla="*/ 2549584 h 3692584"/>
              <a:gd name="connsiteX38" fmla="*/ 3388422 w 8005129"/>
              <a:gd name="connsiteY38" fmla="*/ 2311229 h 3692584"/>
              <a:gd name="connsiteX39" fmla="*/ 3401021 w 8005129"/>
              <a:gd name="connsiteY39" fmla="*/ 2183947 h 3692584"/>
              <a:gd name="connsiteX40" fmla="*/ 3669103 w 8005129"/>
              <a:gd name="connsiteY40" fmla="*/ 2313610 h 3692584"/>
              <a:gd name="connsiteX41" fmla="*/ 4059935 w 8005129"/>
              <a:gd name="connsiteY41" fmla="*/ 2549584 h 3692584"/>
              <a:gd name="connsiteX42" fmla="*/ 4502387 w 8005129"/>
              <a:gd name="connsiteY42" fmla="*/ 2785558 h 3692584"/>
              <a:gd name="connsiteX43" fmla="*/ 4922716 w 8005129"/>
              <a:gd name="connsiteY43" fmla="*/ 3043655 h 3692584"/>
              <a:gd name="connsiteX44" fmla="*/ 5617349 w 8005129"/>
              <a:gd name="connsiteY44" fmla="*/ 3471588 h 3692584"/>
              <a:gd name="connsiteX45" fmla="*/ 5975075 w 8005129"/>
              <a:gd name="connsiteY45" fmla="*/ 3650259 h 3692584"/>
              <a:gd name="connsiteX46" fmla="*/ 6117335 w 8005129"/>
              <a:gd name="connsiteY46" fmla="*/ 3692584 h 3692584"/>
              <a:gd name="connsiteX47" fmla="*/ 6294546 w 8005129"/>
              <a:gd name="connsiteY47" fmla="*/ 3513221 h 3692584"/>
              <a:gd name="connsiteX48" fmla="*/ 6758660 w 8005129"/>
              <a:gd name="connsiteY48" fmla="*/ 2896171 h 3692584"/>
              <a:gd name="connsiteX49" fmla="*/ 7164241 w 8005129"/>
              <a:gd name="connsiteY49" fmla="*/ 2328128 h 3692584"/>
              <a:gd name="connsiteX50" fmla="*/ 7466813 w 8005129"/>
              <a:gd name="connsiteY50" fmla="*/ 1922777 h 3692584"/>
              <a:gd name="connsiteX51" fmla="*/ 7717535 w 8005129"/>
              <a:gd name="connsiteY51" fmla="*/ 1605687 h 3692584"/>
              <a:gd name="connsiteX52" fmla="*/ 8005129 w 8005129"/>
              <a:gd name="connsiteY52" fmla="*/ 1303345 h 3692584"/>
              <a:gd name="connsiteX53" fmla="*/ 7896514 w 8005129"/>
              <a:gd name="connsiteY53" fmla="*/ 1275077 h 3692584"/>
              <a:gd name="connsiteX54" fmla="*/ 7704938 w 8005129"/>
              <a:gd name="connsiteY54" fmla="*/ 1118990 h 3692584"/>
              <a:gd name="connsiteX55" fmla="*/ 7608613 w 8005129"/>
              <a:gd name="connsiteY55" fmla="*/ 976730 h 3692584"/>
              <a:gd name="connsiteX56" fmla="*/ 7518432 w 8005129"/>
              <a:gd name="connsiteY56" fmla="*/ 879713 h 3692584"/>
              <a:gd name="connsiteX57" fmla="*/ 7474417 w 8005129"/>
              <a:gd name="connsiteY57" fmla="*/ 823791 h 3692584"/>
              <a:gd name="connsiteX58" fmla="*/ 7418497 w 8005129"/>
              <a:gd name="connsiteY58" fmla="*/ 765029 h 3692584"/>
              <a:gd name="connsiteX59" fmla="*/ 6947393 w 8005129"/>
              <a:gd name="connsiteY59" fmla="*/ 599033 h 3692584"/>
              <a:gd name="connsiteX60" fmla="*/ 6620778 w 8005129"/>
              <a:gd name="connsiteY60" fmla="*/ 464761 h 3692584"/>
              <a:gd name="connsiteX61" fmla="*/ 6264819 w 8005129"/>
              <a:gd name="connsiteY61" fmla="*/ 307829 h 3692584"/>
              <a:gd name="connsiteX62" fmla="*/ 5829972 w 8005129"/>
              <a:gd name="connsiteY62" fmla="*/ 101121 h 3692584"/>
              <a:gd name="connsiteX63" fmla="*/ 5512651 w 8005129"/>
              <a:gd name="connsiteY63" fmla="*/ 46890 h 3692584"/>
              <a:gd name="connsiteX64" fmla="*/ 5234583 w 8005129"/>
              <a:gd name="connsiteY64" fmla="*/ 105883 h 3692584"/>
              <a:gd name="connsiteX65" fmla="*/ 5055451 w 8005129"/>
              <a:gd name="connsiteY65" fmla="*/ 241461 h 3692584"/>
              <a:gd name="connsiteX66" fmla="*/ 4981709 w 8005129"/>
              <a:gd name="connsiteY66" fmla="*/ 293081 h 3692584"/>
              <a:gd name="connsiteX67" fmla="*/ 4878471 w 8005129"/>
              <a:gd name="connsiteY67" fmla="*/ 160345 h 3692584"/>
              <a:gd name="connsiteX68" fmla="*/ 4765015 w 8005129"/>
              <a:gd name="connsiteY68" fmla="*/ 59718 h 3692584"/>
              <a:gd name="connsiteX69" fmla="*/ 4571597 w 8005129"/>
              <a:gd name="connsiteY69" fmla="*/ 495 h 3692584"/>
              <a:gd name="connsiteX70" fmla="*/ 4135828 w 8005129"/>
              <a:gd name="connsiteY70" fmla="*/ 88523 h 3692584"/>
              <a:gd name="connsiteX71" fmla="*/ 3615793 w 8005129"/>
              <a:gd name="connsiteY71" fmla="*/ 226713 h 3692584"/>
              <a:gd name="connsiteX72" fmla="*/ 3219277 w 8005129"/>
              <a:gd name="connsiteY72" fmla="*/ 315203 h 3692584"/>
              <a:gd name="connsiteX73" fmla="*/ 3064419 w 8005129"/>
              <a:gd name="connsiteY73" fmla="*/ 344700 h 3692584"/>
              <a:gd name="connsiteX74" fmla="*/ 2857250 w 8005129"/>
              <a:gd name="connsiteY74" fmla="*/ 371124 h 3692584"/>
              <a:gd name="connsiteX75" fmla="*/ 2730660 w 8005129"/>
              <a:gd name="connsiteY75" fmla="*/ 403002 h 3692584"/>
              <a:gd name="connsiteX0" fmla="*/ 2730660 w 8005129"/>
              <a:gd name="connsiteY0" fmla="*/ 403002 h 3692584"/>
              <a:gd name="connsiteX1" fmla="*/ 1810806 w 8005129"/>
              <a:gd name="connsiteY1" fmla="*/ 706035 h 3692584"/>
              <a:gd name="connsiteX2" fmla="*/ 677792 w 8005129"/>
              <a:gd name="connsiteY2" fmla="*/ 1097559 h 3692584"/>
              <a:gd name="connsiteX3" fmla="*/ 594294 w 8005129"/>
              <a:gd name="connsiteY3" fmla="*/ 1144185 h 3692584"/>
              <a:gd name="connsiteX4" fmla="*/ 505574 w 8005129"/>
              <a:gd name="connsiteY4" fmla="*/ 1177984 h 3692584"/>
              <a:gd name="connsiteX5" fmla="*/ 428990 w 8005129"/>
              <a:gd name="connsiteY5" fmla="*/ 1273848 h 3692584"/>
              <a:gd name="connsiteX6" fmla="*/ 323830 w 8005129"/>
              <a:gd name="connsiteY6" fmla="*/ 1387072 h 3692584"/>
              <a:gd name="connsiteX7" fmla="*/ 90930 w 8005129"/>
              <a:gd name="connsiteY7" fmla="*/ 1402051 h 3692584"/>
              <a:gd name="connsiteX8" fmla="*/ 16036 w 8005129"/>
              <a:gd name="connsiteY8" fmla="*/ 1456052 h 3692584"/>
              <a:gd name="connsiteX9" fmla="*/ 18187 w 8005129"/>
              <a:gd name="connsiteY9" fmla="*/ 1564284 h 3692584"/>
              <a:gd name="connsiteX10" fmla="*/ 136864 w 8005129"/>
              <a:gd name="connsiteY10" fmla="*/ 1642558 h 3692584"/>
              <a:gd name="connsiteX11" fmla="*/ 328593 w 8005129"/>
              <a:gd name="connsiteY11" fmla="*/ 1664681 h 3692584"/>
              <a:gd name="connsiteX12" fmla="*/ 776038 w 8005129"/>
              <a:gd name="connsiteY12" fmla="*/ 1654695 h 3692584"/>
              <a:gd name="connsiteX13" fmla="*/ 1198748 w 8005129"/>
              <a:gd name="connsiteY13" fmla="*/ 1676126 h 3692584"/>
              <a:gd name="connsiteX14" fmla="*/ 1837461 w 8005129"/>
              <a:gd name="connsiteY14" fmla="*/ 1767459 h 3692584"/>
              <a:gd name="connsiteX15" fmla="*/ 2238509 w 8005129"/>
              <a:gd name="connsiteY15" fmla="*/ 1915403 h 3692584"/>
              <a:gd name="connsiteX16" fmla="*/ 2771372 w 8005129"/>
              <a:gd name="connsiteY16" fmla="*/ 2160902 h 3692584"/>
              <a:gd name="connsiteX17" fmla="*/ 2864855 w 8005129"/>
              <a:gd name="connsiteY17" fmla="*/ 2167278 h 3692584"/>
              <a:gd name="connsiteX18" fmla="*/ 3059580 w 8005129"/>
              <a:gd name="connsiteY18" fmla="*/ 2026477 h 3692584"/>
              <a:gd name="connsiteX19" fmla="*/ 3186938 w 8005129"/>
              <a:gd name="connsiteY19" fmla="*/ 2104443 h 3692584"/>
              <a:gd name="connsiteX20" fmla="*/ 3196463 w 8005129"/>
              <a:gd name="connsiteY20" fmla="*/ 2306004 h 3692584"/>
              <a:gd name="connsiteX21" fmla="*/ 3359387 w 8005129"/>
              <a:gd name="connsiteY21" fmla="*/ 2586455 h 3692584"/>
              <a:gd name="connsiteX22" fmla="*/ 3427905 w 8005129"/>
              <a:gd name="connsiteY22" fmla="*/ 2771040 h 3692584"/>
              <a:gd name="connsiteX23" fmla="*/ 3641297 w 8005129"/>
              <a:gd name="connsiteY23" fmla="*/ 2987273 h 3692584"/>
              <a:gd name="connsiteX24" fmla="*/ 3912451 w 8005129"/>
              <a:gd name="connsiteY24" fmla="*/ 3139519 h 3692584"/>
              <a:gd name="connsiteX25" fmla="*/ 4231462 w 8005129"/>
              <a:gd name="connsiteY25" fmla="*/ 3306282 h 3692584"/>
              <a:gd name="connsiteX26" fmla="*/ 4541870 w 8005129"/>
              <a:gd name="connsiteY26" fmla="*/ 3389782 h 3692584"/>
              <a:gd name="connsiteX27" fmla="*/ 4723613 w 8005129"/>
              <a:gd name="connsiteY27" fmla="*/ 3380256 h 3692584"/>
              <a:gd name="connsiteX28" fmla="*/ 4745965 w 8005129"/>
              <a:gd name="connsiteY28" fmla="*/ 3303902 h 3692584"/>
              <a:gd name="connsiteX29" fmla="*/ 4568755 w 8005129"/>
              <a:gd name="connsiteY29" fmla="*/ 3309126 h 3692584"/>
              <a:gd name="connsiteX30" fmla="*/ 4447695 w 8005129"/>
              <a:gd name="connsiteY30" fmla="*/ 3269644 h 3692584"/>
              <a:gd name="connsiteX31" fmla="*/ 4459371 w 8005129"/>
              <a:gd name="connsiteY31" fmla="*/ 3171167 h 3692584"/>
              <a:gd name="connsiteX32" fmla="*/ 4207419 w 8005129"/>
              <a:gd name="connsiteY32" fmla="*/ 3095274 h 3692584"/>
              <a:gd name="connsiteX33" fmla="*/ 4047569 w 8005129"/>
              <a:gd name="connsiteY33" fmla="*/ 3052719 h 3692584"/>
              <a:gd name="connsiteX34" fmla="*/ 3941948 w 8005129"/>
              <a:gd name="connsiteY34" fmla="*/ 2999410 h 3692584"/>
              <a:gd name="connsiteX35" fmla="*/ 3713348 w 8005129"/>
              <a:gd name="connsiteY35" fmla="*/ 2910919 h 3692584"/>
              <a:gd name="connsiteX36" fmla="*/ 3551116 w 8005129"/>
              <a:gd name="connsiteY36" fmla="*/ 2792932 h 3692584"/>
              <a:gd name="connsiteX37" fmla="*/ 3411006 w 8005129"/>
              <a:gd name="connsiteY37" fmla="*/ 2549584 h 3692584"/>
              <a:gd name="connsiteX38" fmla="*/ 3388422 w 8005129"/>
              <a:gd name="connsiteY38" fmla="*/ 2311229 h 3692584"/>
              <a:gd name="connsiteX39" fmla="*/ 3401021 w 8005129"/>
              <a:gd name="connsiteY39" fmla="*/ 2183947 h 3692584"/>
              <a:gd name="connsiteX40" fmla="*/ 3669103 w 8005129"/>
              <a:gd name="connsiteY40" fmla="*/ 2313610 h 3692584"/>
              <a:gd name="connsiteX41" fmla="*/ 4059935 w 8005129"/>
              <a:gd name="connsiteY41" fmla="*/ 2549584 h 3692584"/>
              <a:gd name="connsiteX42" fmla="*/ 4502387 w 8005129"/>
              <a:gd name="connsiteY42" fmla="*/ 2785558 h 3692584"/>
              <a:gd name="connsiteX43" fmla="*/ 4922716 w 8005129"/>
              <a:gd name="connsiteY43" fmla="*/ 3043655 h 3692584"/>
              <a:gd name="connsiteX44" fmla="*/ 5617349 w 8005129"/>
              <a:gd name="connsiteY44" fmla="*/ 3471588 h 3692584"/>
              <a:gd name="connsiteX45" fmla="*/ 5975075 w 8005129"/>
              <a:gd name="connsiteY45" fmla="*/ 3650259 h 3692584"/>
              <a:gd name="connsiteX46" fmla="*/ 6117335 w 8005129"/>
              <a:gd name="connsiteY46" fmla="*/ 3692584 h 3692584"/>
              <a:gd name="connsiteX47" fmla="*/ 6294546 w 8005129"/>
              <a:gd name="connsiteY47" fmla="*/ 3513221 h 3692584"/>
              <a:gd name="connsiteX48" fmla="*/ 6758660 w 8005129"/>
              <a:gd name="connsiteY48" fmla="*/ 2896171 h 3692584"/>
              <a:gd name="connsiteX49" fmla="*/ 7164241 w 8005129"/>
              <a:gd name="connsiteY49" fmla="*/ 2328128 h 3692584"/>
              <a:gd name="connsiteX50" fmla="*/ 7466813 w 8005129"/>
              <a:gd name="connsiteY50" fmla="*/ 1922777 h 3692584"/>
              <a:gd name="connsiteX51" fmla="*/ 7717535 w 8005129"/>
              <a:gd name="connsiteY51" fmla="*/ 1605687 h 3692584"/>
              <a:gd name="connsiteX52" fmla="*/ 8005129 w 8005129"/>
              <a:gd name="connsiteY52" fmla="*/ 1303345 h 3692584"/>
              <a:gd name="connsiteX53" fmla="*/ 7896514 w 8005129"/>
              <a:gd name="connsiteY53" fmla="*/ 1275077 h 3692584"/>
              <a:gd name="connsiteX54" fmla="*/ 7704938 w 8005129"/>
              <a:gd name="connsiteY54" fmla="*/ 1118990 h 3692584"/>
              <a:gd name="connsiteX55" fmla="*/ 7608613 w 8005129"/>
              <a:gd name="connsiteY55" fmla="*/ 976730 h 3692584"/>
              <a:gd name="connsiteX56" fmla="*/ 7518432 w 8005129"/>
              <a:gd name="connsiteY56" fmla="*/ 879713 h 3692584"/>
              <a:gd name="connsiteX57" fmla="*/ 7474417 w 8005129"/>
              <a:gd name="connsiteY57" fmla="*/ 823791 h 3692584"/>
              <a:gd name="connsiteX58" fmla="*/ 7418497 w 8005129"/>
              <a:gd name="connsiteY58" fmla="*/ 765029 h 3692584"/>
              <a:gd name="connsiteX59" fmla="*/ 6947393 w 8005129"/>
              <a:gd name="connsiteY59" fmla="*/ 599033 h 3692584"/>
              <a:gd name="connsiteX60" fmla="*/ 6620778 w 8005129"/>
              <a:gd name="connsiteY60" fmla="*/ 464761 h 3692584"/>
              <a:gd name="connsiteX61" fmla="*/ 6264819 w 8005129"/>
              <a:gd name="connsiteY61" fmla="*/ 307829 h 3692584"/>
              <a:gd name="connsiteX62" fmla="*/ 5829972 w 8005129"/>
              <a:gd name="connsiteY62" fmla="*/ 101121 h 3692584"/>
              <a:gd name="connsiteX63" fmla="*/ 5512651 w 8005129"/>
              <a:gd name="connsiteY63" fmla="*/ 46890 h 3692584"/>
              <a:gd name="connsiteX64" fmla="*/ 5234583 w 8005129"/>
              <a:gd name="connsiteY64" fmla="*/ 105883 h 3692584"/>
              <a:gd name="connsiteX65" fmla="*/ 5055451 w 8005129"/>
              <a:gd name="connsiteY65" fmla="*/ 241461 h 3692584"/>
              <a:gd name="connsiteX66" fmla="*/ 4981709 w 8005129"/>
              <a:gd name="connsiteY66" fmla="*/ 293081 h 3692584"/>
              <a:gd name="connsiteX67" fmla="*/ 4878471 w 8005129"/>
              <a:gd name="connsiteY67" fmla="*/ 160345 h 3692584"/>
              <a:gd name="connsiteX68" fmla="*/ 4765015 w 8005129"/>
              <a:gd name="connsiteY68" fmla="*/ 59718 h 3692584"/>
              <a:gd name="connsiteX69" fmla="*/ 4571597 w 8005129"/>
              <a:gd name="connsiteY69" fmla="*/ 495 h 3692584"/>
              <a:gd name="connsiteX70" fmla="*/ 4135828 w 8005129"/>
              <a:gd name="connsiteY70" fmla="*/ 88523 h 3692584"/>
              <a:gd name="connsiteX71" fmla="*/ 3615793 w 8005129"/>
              <a:gd name="connsiteY71" fmla="*/ 226713 h 3692584"/>
              <a:gd name="connsiteX72" fmla="*/ 3219277 w 8005129"/>
              <a:gd name="connsiteY72" fmla="*/ 315203 h 3692584"/>
              <a:gd name="connsiteX73" fmla="*/ 3064419 w 8005129"/>
              <a:gd name="connsiteY73" fmla="*/ 344700 h 3692584"/>
              <a:gd name="connsiteX74" fmla="*/ 2857250 w 8005129"/>
              <a:gd name="connsiteY74" fmla="*/ 371124 h 3692584"/>
              <a:gd name="connsiteX75" fmla="*/ 2730660 w 8005129"/>
              <a:gd name="connsiteY75" fmla="*/ 403002 h 3692584"/>
              <a:gd name="connsiteX0" fmla="*/ 2730660 w 8005129"/>
              <a:gd name="connsiteY0" fmla="*/ 403002 h 3692584"/>
              <a:gd name="connsiteX1" fmla="*/ 1810806 w 8005129"/>
              <a:gd name="connsiteY1" fmla="*/ 706035 h 3692584"/>
              <a:gd name="connsiteX2" fmla="*/ 677792 w 8005129"/>
              <a:gd name="connsiteY2" fmla="*/ 1097559 h 3692584"/>
              <a:gd name="connsiteX3" fmla="*/ 594294 w 8005129"/>
              <a:gd name="connsiteY3" fmla="*/ 1144185 h 3692584"/>
              <a:gd name="connsiteX4" fmla="*/ 505574 w 8005129"/>
              <a:gd name="connsiteY4" fmla="*/ 1177984 h 3692584"/>
              <a:gd name="connsiteX5" fmla="*/ 428990 w 8005129"/>
              <a:gd name="connsiteY5" fmla="*/ 1273848 h 3692584"/>
              <a:gd name="connsiteX6" fmla="*/ 323830 w 8005129"/>
              <a:gd name="connsiteY6" fmla="*/ 1387072 h 3692584"/>
              <a:gd name="connsiteX7" fmla="*/ 90930 w 8005129"/>
              <a:gd name="connsiteY7" fmla="*/ 1402051 h 3692584"/>
              <a:gd name="connsiteX8" fmla="*/ 16036 w 8005129"/>
              <a:gd name="connsiteY8" fmla="*/ 1456052 h 3692584"/>
              <a:gd name="connsiteX9" fmla="*/ 18187 w 8005129"/>
              <a:gd name="connsiteY9" fmla="*/ 1564284 h 3692584"/>
              <a:gd name="connsiteX10" fmla="*/ 136864 w 8005129"/>
              <a:gd name="connsiteY10" fmla="*/ 1642558 h 3692584"/>
              <a:gd name="connsiteX11" fmla="*/ 328593 w 8005129"/>
              <a:gd name="connsiteY11" fmla="*/ 1664681 h 3692584"/>
              <a:gd name="connsiteX12" fmla="*/ 776038 w 8005129"/>
              <a:gd name="connsiteY12" fmla="*/ 1654695 h 3692584"/>
              <a:gd name="connsiteX13" fmla="*/ 1198748 w 8005129"/>
              <a:gd name="connsiteY13" fmla="*/ 1676126 h 3692584"/>
              <a:gd name="connsiteX14" fmla="*/ 1837461 w 8005129"/>
              <a:gd name="connsiteY14" fmla="*/ 1767459 h 3692584"/>
              <a:gd name="connsiteX15" fmla="*/ 2238509 w 8005129"/>
              <a:gd name="connsiteY15" fmla="*/ 1915403 h 3692584"/>
              <a:gd name="connsiteX16" fmla="*/ 2771372 w 8005129"/>
              <a:gd name="connsiteY16" fmla="*/ 2160902 h 3692584"/>
              <a:gd name="connsiteX17" fmla="*/ 2864855 w 8005129"/>
              <a:gd name="connsiteY17" fmla="*/ 2167278 h 3692584"/>
              <a:gd name="connsiteX18" fmla="*/ 3059580 w 8005129"/>
              <a:gd name="connsiteY18" fmla="*/ 2026477 h 3692584"/>
              <a:gd name="connsiteX19" fmla="*/ 3186938 w 8005129"/>
              <a:gd name="connsiteY19" fmla="*/ 2104443 h 3692584"/>
              <a:gd name="connsiteX20" fmla="*/ 3196463 w 8005129"/>
              <a:gd name="connsiteY20" fmla="*/ 2306004 h 3692584"/>
              <a:gd name="connsiteX21" fmla="*/ 3359387 w 8005129"/>
              <a:gd name="connsiteY21" fmla="*/ 2586455 h 3692584"/>
              <a:gd name="connsiteX22" fmla="*/ 3427905 w 8005129"/>
              <a:gd name="connsiteY22" fmla="*/ 2771040 h 3692584"/>
              <a:gd name="connsiteX23" fmla="*/ 3641297 w 8005129"/>
              <a:gd name="connsiteY23" fmla="*/ 2987273 h 3692584"/>
              <a:gd name="connsiteX24" fmla="*/ 3912451 w 8005129"/>
              <a:gd name="connsiteY24" fmla="*/ 3139519 h 3692584"/>
              <a:gd name="connsiteX25" fmla="*/ 4231462 w 8005129"/>
              <a:gd name="connsiteY25" fmla="*/ 3306282 h 3692584"/>
              <a:gd name="connsiteX26" fmla="*/ 4541870 w 8005129"/>
              <a:gd name="connsiteY26" fmla="*/ 3389782 h 3692584"/>
              <a:gd name="connsiteX27" fmla="*/ 4723613 w 8005129"/>
              <a:gd name="connsiteY27" fmla="*/ 3380256 h 3692584"/>
              <a:gd name="connsiteX28" fmla="*/ 4745965 w 8005129"/>
              <a:gd name="connsiteY28" fmla="*/ 3303902 h 3692584"/>
              <a:gd name="connsiteX29" fmla="*/ 4568755 w 8005129"/>
              <a:gd name="connsiteY29" fmla="*/ 3309126 h 3692584"/>
              <a:gd name="connsiteX30" fmla="*/ 4447695 w 8005129"/>
              <a:gd name="connsiteY30" fmla="*/ 3269644 h 3692584"/>
              <a:gd name="connsiteX31" fmla="*/ 4459371 w 8005129"/>
              <a:gd name="connsiteY31" fmla="*/ 3171167 h 3692584"/>
              <a:gd name="connsiteX32" fmla="*/ 4207419 w 8005129"/>
              <a:gd name="connsiteY32" fmla="*/ 3095274 h 3692584"/>
              <a:gd name="connsiteX33" fmla="*/ 4047569 w 8005129"/>
              <a:gd name="connsiteY33" fmla="*/ 3052719 h 3692584"/>
              <a:gd name="connsiteX34" fmla="*/ 3941948 w 8005129"/>
              <a:gd name="connsiteY34" fmla="*/ 2999410 h 3692584"/>
              <a:gd name="connsiteX35" fmla="*/ 3713348 w 8005129"/>
              <a:gd name="connsiteY35" fmla="*/ 2910919 h 3692584"/>
              <a:gd name="connsiteX36" fmla="*/ 3551116 w 8005129"/>
              <a:gd name="connsiteY36" fmla="*/ 2792932 h 3692584"/>
              <a:gd name="connsiteX37" fmla="*/ 3411006 w 8005129"/>
              <a:gd name="connsiteY37" fmla="*/ 2549584 h 3692584"/>
              <a:gd name="connsiteX38" fmla="*/ 3388422 w 8005129"/>
              <a:gd name="connsiteY38" fmla="*/ 2311229 h 3692584"/>
              <a:gd name="connsiteX39" fmla="*/ 3401021 w 8005129"/>
              <a:gd name="connsiteY39" fmla="*/ 2183947 h 3692584"/>
              <a:gd name="connsiteX40" fmla="*/ 3669103 w 8005129"/>
              <a:gd name="connsiteY40" fmla="*/ 2313610 h 3692584"/>
              <a:gd name="connsiteX41" fmla="*/ 4059935 w 8005129"/>
              <a:gd name="connsiteY41" fmla="*/ 2549584 h 3692584"/>
              <a:gd name="connsiteX42" fmla="*/ 4502387 w 8005129"/>
              <a:gd name="connsiteY42" fmla="*/ 2785558 h 3692584"/>
              <a:gd name="connsiteX43" fmla="*/ 4922716 w 8005129"/>
              <a:gd name="connsiteY43" fmla="*/ 3043655 h 3692584"/>
              <a:gd name="connsiteX44" fmla="*/ 5617349 w 8005129"/>
              <a:gd name="connsiteY44" fmla="*/ 3471588 h 3692584"/>
              <a:gd name="connsiteX45" fmla="*/ 5975075 w 8005129"/>
              <a:gd name="connsiteY45" fmla="*/ 3650259 h 3692584"/>
              <a:gd name="connsiteX46" fmla="*/ 6117335 w 8005129"/>
              <a:gd name="connsiteY46" fmla="*/ 3692584 h 3692584"/>
              <a:gd name="connsiteX47" fmla="*/ 6294546 w 8005129"/>
              <a:gd name="connsiteY47" fmla="*/ 3513221 h 3692584"/>
              <a:gd name="connsiteX48" fmla="*/ 6758660 w 8005129"/>
              <a:gd name="connsiteY48" fmla="*/ 2896171 h 3692584"/>
              <a:gd name="connsiteX49" fmla="*/ 7164241 w 8005129"/>
              <a:gd name="connsiteY49" fmla="*/ 2328128 h 3692584"/>
              <a:gd name="connsiteX50" fmla="*/ 7466813 w 8005129"/>
              <a:gd name="connsiteY50" fmla="*/ 1922777 h 3692584"/>
              <a:gd name="connsiteX51" fmla="*/ 7717535 w 8005129"/>
              <a:gd name="connsiteY51" fmla="*/ 1605687 h 3692584"/>
              <a:gd name="connsiteX52" fmla="*/ 8005129 w 8005129"/>
              <a:gd name="connsiteY52" fmla="*/ 1303345 h 3692584"/>
              <a:gd name="connsiteX53" fmla="*/ 7896514 w 8005129"/>
              <a:gd name="connsiteY53" fmla="*/ 1275077 h 3692584"/>
              <a:gd name="connsiteX54" fmla="*/ 7704938 w 8005129"/>
              <a:gd name="connsiteY54" fmla="*/ 1118990 h 3692584"/>
              <a:gd name="connsiteX55" fmla="*/ 7608613 w 8005129"/>
              <a:gd name="connsiteY55" fmla="*/ 976730 h 3692584"/>
              <a:gd name="connsiteX56" fmla="*/ 7518432 w 8005129"/>
              <a:gd name="connsiteY56" fmla="*/ 879713 h 3692584"/>
              <a:gd name="connsiteX57" fmla="*/ 7474417 w 8005129"/>
              <a:gd name="connsiteY57" fmla="*/ 823791 h 3692584"/>
              <a:gd name="connsiteX58" fmla="*/ 7418497 w 8005129"/>
              <a:gd name="connsiteY58" fmla="*/ 765029 h 3692584"/>
              <a:gd name="connsiteX59" fmla="*/ 6947393 w 8005129"/>
              <a:gd name="connsiteY59" fmla="*/ 599033 h 3692584"/>
              <a:gd name="connsiteX60" fmla="*/ 6620778 w 8005129"/>
              <a:gd name="connsiteY60" fmla="*/ 464761 h 3692584"/>
              <a:gd name="connsiteX61" fmla="*/ 6264819 w 8005129"/>
              <a:gd name="connsiteY61" fmla="*/ 307829 h 3692584"/>
              <a:gd name="connsiteX62" fmla="*/ 5829972 w 8005129"/>
              <a:gd name="connsiteY62" fmla="*/ 101121 h 3692584"/>
              <a:gd name="connsiteX63" fmla="*/ 5512651 w 8005129"/>
              <a:gd name="connsiteY63" fmla="*/ 46890 h 3692584"/>
              <a:gd name="connsiteX64" fmla="*/ 5234583 w 8005129"/>
              <a:gd name="connsiteY64" fmla="*/ 105883 h 3692584"/>
              <a:gd name="connsiteX65" fmla="*/ 5055451 w 8005129"/>
              <a:gd name="connsiteY65" fmla="*/ 241461 h 3692584"/>
              <a:gd name="connsiteX66" fmla="*/ 4981709 w 8005129"/>
              <a:gd name="connsiteY66" fmla="*/ 293081 h 3692584"/>
              <a:gd name="connsiteX67" fmla="*/ 4878471 w 8005129"/>
              <a:gd name="connsiteY67" fmla="*/ 160345 h 3692584"/>
              <a:gd name="connsiteX68" fmla="*/ 4765015 w 8005129"/>
              <a:gd name="connsiteY68" fmla="*/ 59718 h 3692584"/>
              <a:gd name="connsiteX69" fmla="*/ 4571597 w 8005129"/>
              <a:gd name="connsiteY69" fmla="*/ 495 h 3692584"/>
              <a:gd name="connsiteX70" fmla="*/ 4135828 w 8005129"/>
              <a:gd name="connsiteY70" fmla="*/ 88523 h 3692584"/>
              <a:gd name="connsiteX71" fmla="*/ 3615793 w 8005129"/>
              <a:gd name="connsiteY71" fmla="*/ 226713 h 3692584"/>
              <a:gd name="connsiteX72" fmla="*/ 3219277 w 8005129"/>
              <a:gd name="connsiteY72" fmla="*/ 315203 h 3692584"/>
              <a:gd name="connsiteX73" fmla="*/ 3064419 w 8005129"/>
              <a:gd name="connsiteY73" fmla="*/ 344700 h 3692584"/>
              <a:gd name="connsiteX74" fmla="*/ 2857250 w 8005129"/>
              <a:gd name="connsiteY74" fmla="*/ 371124 h 3692584"/>
              <a:gd name="connsiteX75" fmla="*/ 2730660 w 8005129"/>
              <a:gd name="connsiteY75" fmla="*/ 403002 h 3692584"/>
              <a:gd name="connsiteX0" fmla="*/ 2730660 w 8005129"/>
              <a:gd name="connsiteY0" fmla="*/ 403002 h 3692584"/>
              <a:gd name="connsiteX1" fmla="*/ 1810806 w 8005129"/>
              <a:gd name="connsiteY1" fmla="*/ 706035 h 3692584"/>
              <a:gd name="connsiteX2" fmla="*/ 677792 w 8005129"/>
              <a:gd name="connsiteY2" fmla="*/ 1097559 h 3692584"/>
              <a:gd name="connsiteX3" fmla="*/ 594294 w 8005129"/>
              <a:gd name="connsiteY3" fmla="*/ 1144185 h 3692584"/>
              <a:gd name="connsiteX4" fmla="*/ 505574 w 8005129"/>
              <a:gd name="connsiteY4" fmla="*/ 1177984 h 3692584"/>
              <a:gd name="connsiteX5" fmla="*/ 428990 w 8005129"/>
              <a:gd name="connsiteY5" fmla="*/ 1273848 h 3692584"/>
              <a:gd name="connsiteX6" fmla="*/ 323830 w 8005129"/>
              <a:gd name="connsiteY6" fmla="*/ 1387072 h 3692584"/>
              <a:gd name="connsiteX7" fmla="*/ 90930 w 8005129"/>
              <a:gd name="connsiteY7" fmla="*/ 1402051 h 3692584"/>
              <a:gd name="connsiteX8" fmla="*/ 16036 w 8005129"/>
              <a:gd name="connsiteY8" fmla="*/ 1456052 h 3692584"/>
              <a:gd name="connsiteX9" fmla="*/ 18187 w 8005129"/>
              <a:gd name="connsiteY9" fmla="*/ 1564284 h 3692584"/>
              <a:gd name="connsiteX10" fmla="*/ 136864 w 8005129"/>
              <a:gd name="connsiteY10" fmla="*/ 1642558 h 3692584"/>
              <a:gd name="connsiteX11" fmla="*/ 328593 w 8005129"/>
              <a:gd name="connsiteY11" fmla="*/ 1664681 h 3692584"/>
              <a:gd name="connsiteX12" fmla="*/ 776038 w 8005129"/>
              <a:gd name="connsiteY12" fmla="*/ 1654695 h 3692584"/>
              <a:gd name="connsiteX13" fmla="*/ 1198748 w 8005129"/>
              <a:gd name="connsiteY13" fmla="*/ 1676126 h 3692584"/>
              <a:gd name="connsiteX14" fmla="*/ 1837461 w 8005129"/>
              <a:gd name="connsiteY14" fmla="*/ 1767459 h 3692584"/>
              <a:gd name="connsiteX15" fmla="*/ 2255178 w 8005129"/>
              <a:gd name="connsiteY15" fmla="*/ 1905878 h 3692584"/>
              <a:gd name="connsiteX16" fmla="*/ 2771372 w 8005129"/>
              <a:gd name="connsiteY16" fmla="*/ 2160902 h 3692584"/>
              <a:gd name="connsiteX17" fmla="*/ 2864855 w 8005129"/>
              <a:gd name="connsiteY17" fmla="*/ 2167278 h 3692584"/>
              <a:gd name="connsiteX18" fmla="*/ 3059580 w 8005129"/>
              <a:gd name="connsiteY18" fmla="*/ 2026477 h 3692584"/>
              <a:gd name="connsiteX19" fmla="*/ 3186938 w 8005129"/>
              <a:gd name="connsiteY19" fmla="*/ 2104443 h 3692584"/>
              <a:gd name="connsiteX20" fmla="*/ 3196463 w 8005129"/>
              <a:gd name="connsiteY20" fmla="*/ 2306004 h 3692584"/>
              <a:gd name="connsiteX21" fmla="*/ 3359387 w 8005129"/>
              <a:gd name="connsiteY21" fmla="*/ 2586455 h 3692584"/>
              <a:gd name="connsiteX22" fmla="*/ 3427905 w 8005129"/>
              <a:gd name="connsiteY22" fmla="*/ 2771040 h 3692584"/>
              <a:gd name="connsiteX23" fmla="*/ 3641297 w 8005129"/>
              <a:gd name="connsiteY23" fmla="*/ 2987273 h 3692584"/>
              <a:gd name="connsiteX24" fmla="*/ 3912451 w 8005129"/>
              <a:gd name="connsiteY24" fmla="*/ 3139519 h 3692584"/>
              <a:gd name="connsiteX25" fmla="*/ 4231462 w 8005129"/>
              <a:gd name="connsiteY25" fmla="*/ 3306282 h 3692584"/>
              <a:gd name="connsiteX26" fmla="*/ 4541870 w 8005129"/>
              <a:gd name="connsiteY26" fmla="*/ 3389782 h 3692584"/>
              <a:gd name="connsiteX27" fmla="*/ 4723613 w 8005129"/>
              <a:gd name="connsiteY27" fmla="*/ 3380256 h 3692584"/>
              <a:gd name="connsiteX28" fmla="*/ 4745965 w 8005129"/>
              <a:gd name="connsiteY28" fmla="*/ 3303902 h 3692584"/>
              <a:gd name="connsiteX29" fmla="*/ 4568755 w 8005129"/>
              <a:gd name="connsiteY29" fmla="*/ 3309126 h 3692584"/>
              <a:gd name="connsiteX30" fmla="*/ 4447695 w 8005129"/>
              <a:gd name="connsiteY30" fmla="*/ 3269644 h 3692584"/>
              <a:gd name="connsiteX31" fmla="*/ 4459371 w 8005129"/>
              <a:gd name="connsiteY31" fmla="*/ 3171167 h 3692584"/>
              <a:gd name="connsiteX32" fmla="*/ 4207419 w 8005129"/>
              <a:gd name="connsiteY32" fmla="*/ 3095274 h 3692584"/>
              <a:gd name="connsiteX33" fmla="*/ 4047569 w 8005129"/>
              <a:gd name="connsiteY33" fmla="*/ 3052719 h 3692584"/>
              <a:gd name="connsiteX34" fmla="*/ 3941948 w 8005129"/>
              <a:gd name="connsiteY34" fmla="*/ 2999410 h 3692584"/>
              <a:gd name="connsiteX35" fmla="*/ 3713348 w 8005129"/>
              <a:gd name="connsiteY35" fmla="*/ 2910919 h 3692584"/>
              <a:gd name="connsiteX36" fmla="*/ 3551116 w 8005129"/>
              <a:gd name="connsiteY36" fmla="*/ 2792932 h 3692584"/>
              <a:gd name="connsiteX37" fmla="*/ 3411006 w 8005129"/>
              <a:gd name="connsiteY37" fmla="*/ 2549584 h 3692584"/>
              <a:gd name="connsiteX38" fmla="*/ 3388422 w 8005129"/>
              <a:gd name="connsiteY38" fmla="*/ 2311229 h 3692584"/>
              <a:gd name="connsiteX39" fmla="*/ 3401021 w 8005129"/>
              <a:gd name="connsiteY39" fmla="*/ 2183947 h 3692584"/>
              <a:gd name="connsiteX40" fmla="*/ 3669103 w 8005129"/>
              <a:gd name="connsiteY40" fmla="*/ 2313610 h 3692584"/>
              <a:gd name="connsiteX41" fmla="*/ 4059935 w 8005129"/>
              <a:gd name="connsiteY41" fmla="*/ 2549584 h 3692584"/>
              <a:gd name="connsiteX42" fmla="*/ 4502387 w 8005129"/>
              <a:gd name="connsiteY42" fmla="*/ 2785558 h 3692584"/>
              <a:gd name="connsiteX43" fmla="*/ 4922716 w 8005129"/>
              <a:gd name="connsiteY43" fmla="*/ 3043655 h 3692584"/>
              <a:gd name="connsiteX44" fmla="*/ 5617349 w 8005129"/>
              <a:gd name="connsiteY44" fmla="*/ 3471588 h 3692584"/>
              <a:gd name="connsiteX45" fmla="*/ 5975075 w 8005129"/>
              <a:gd name="connsiteY45" fmla="*/ 3650259 h 3692584"/>
              <a:gd name="connsiteX46" fmla="*/ 6117335 w 8005129"/>
              <a:gd name="connsiteY46" fmla="*/ 3692584 h 3692584"/>
              <a:gd name="connsiteX47" fmla="*/ 6294546 w 8005129"/>
              <a:gd name="connsiteY47" fmla="*/ 3513221 h 3692584"/>
              <a:gd name="connsiteX48" fmla="*/ 6758660 w 8005129"/>
              <a:gd name="connsiteY48" fmla="*/ 2896171 h 3692584"/>
              <a:gd name="connsiteX49" fmla="*/ 7164241 w 8005129"/>
              <a:gd name="connsiteY49" fmla="*/ 2328128 h 3692584"/>
              <a:gd name="connsiteX50" fmla="*/ 7466813 w 8005129"/>
              <a:gd name="connsiteY50" fmla="*/ 1922777 h 3692584"/>
              <a:gd name="connsiteX51" fmla="*/ 7717535 w 8005129"/>
              <a:gd name="connsiteY51" fmla="*/ 1605687 h 3692584"/>
              <a:gd name="connsiteX52" fmla="*/ 8005129 w 8005129"/>
              <a:gd name="connsiteY52" fmla="*/ 1303345 h 3692584"/>
              <a:gd name="connsiteX53" fmla="*/ 7896514 w 8005129"/>
              <a:gd name="connsiteY53" fmla="*/ 1275077 h 3692584"/>
              <a:gd name="connsiteX54" fmla="*/ 7704938 w 8005129"/>
              <a:gd name="connsiteY54" fmla="*/ 1118990 h 3692584"/>
              <a:gd name="connsiteX55" fmla="*/ 7608613 w 8005129"/>
              <a:gd name="connsiteY55" fmla="*/ 976730 h 3692584"/>
              <a:gd name="connsiteX56" fmla="*/ 7518432 w 8005129"/>
              <a:gd name="connsiteY56" fmla="*/ 879713 h 3692584"/>
              <a:gd name="connsiteX57" fmla="*/ 7474417 w 8005129"/>
              <a:gd name="connsiteY57" fmla="*/ 823791 h 3692584"/>
              <a:gd name="connsiteX58" fmla="*/ 7418497 w 8005129"/>
              <a:gd name="connsiteY58" fmla="*/ 765029 h 3692584"/>
              <a:gd name="connsiteX59" fmla="*/ 6947393 w 8005129"/>
              <a:gd name="connsiteY59" fmla="*/ 599033 h 3692584"/>
              <a:gd name="connsiteX60" fmla="*/ 6620778 w 8005129"/>
              <a:gd name="connsiteY60" fmla="*/ 464761 h 3692584"/>
              <a:gd name="connsiteX61" fmla="*/ 6264819 w 8005129"/>
              <a:gd name="connsiteY61" fmla="*/ 307829 h 3692584"/>
              <a:gd name="connsiteX62" fmla="*/ 5829972 w 8005129"/>
              <a:gd name="connsiteY62" fmla="*/ 101121 h 3692584"/>
              <a:gd name="connsiteX63" fmla="*/ 5512651 w 8005129"/>
              <a:gd name="connsiteY63" fmla="*/ 46890 h 3692584"/>
              <a:gd name="connsiteX64" fmla="*/ 5234583 w 8005129"/>
              <a:gd name="connsiteY64" fmla="*/ 105883 h 3692584"/>
              <a:gd name="connsiteX65" fmla="*/ 5055451 w 8005129"/>
              <a:gd name="connsiteY65" fmla="*/ 241461 h 3692584"/>
              <a:gd name="connsiteX66" fmla="*/ 4981709 w 8005129"/>
              <a:gd name="connsiteY66" fmla="*/ 293081 h 3692584"/>
              <a:gd name="connsiteX67" fmla="*/ 4878471 w 8005129"/>
              <a:gd name="connsiteY67" fmla="*/ 160345 h 3692584"/>
              <a:gd name="connsiteX68" fmla="*/ 4765015 w 8005129"/>
              <a:gd name="connsiteY68" fmla="*/ 59718 h 3692584"/>
              <a:gd name="connsiteX69" fmla="*/ 4571597 w 8005129"/>
              <a:gd name="connsiteY69" fmla="*/ 495 h 3692584"/>
              <a:gd name="connsiteX70" fmla="*/ 4135828 w 8005129"/>
              <a:gd name="connsiteY70" fmla="*/ 88523 h 3692584"/>
              <a:gd name="connsiteX71" fmla="*/ 3615793 w 8005129"/>
              <a:gd name="connsiteY71" fmla="*/ 226713 h 3692584"/>
              <a:gd name="connsiteX72" fmla="*/ 3219277 w 8005129"/>
              <a:gd name="connsiteY72" fmla="*/ 315203 h 3692584"/>
              <a:gd name="connsiteX73" fmla="*/ 3064419 w 8005129"/>
              <a:gd name="connsiteY73" fmla="*/ 344700 h 3692584"/>
              <a:gd name="connsiteX74" fmla="*/ 2857250 w 8005129"/>
              <a:gd name="connsiteY74" fmla="*/ 371124 h 3692584"/>
              <a:gd name="connsiteX75" fmla="*/ 2730660 w 8005129"/>
              <a:gd name="connsiteY75" fmla="*/ 403002 h 3692584"/>
              <a:gd name="connsiteX0" fmla="*/ 2730660 w 8005129"/>
              <a:gd name="connsiteY0" fmla="*/ 403002 h 3692584"/>
              <a:gd name="connsiteX1" fmla="*/ 1810806 w 8005129"/>
              <a:gd name="connsiteY1" fmla="*/ 706035 h 3692584"/>
              <a:gd name="connsiteX2" fmla="*/ 677792 w 8005129"/>
              <a:gd name="connsiteY2" fmla="*/ 1097559 h 3692584"/>
              <a:gd name="connsiteX3" fmla="*/ 594294 w 8005129"/>
              <a:gd name="connsiteY3" fmla="*/ 1144185 h 3692584"/>
              <a:gd name="connsiteX4" fmla="*/ 505574 w 8005129"/>
              <a:gd name="connsiteY4" fmla="*/ 1177984 h 3692584"/>
              <a:gd name="connsiteX5" fmla="*/ 428990 w 8005129"/>
              <a:gd name="connsiteY5" fmla="*/ 1273848 h 3692584"/>
              <a:gd name="connsiteX6" fmla="*/ 323830 w 8005129"/>
              <a:gd name="connsiteY6" fmla="*/ 1387072 h 3692584"/>
              <a:gd name="connsiteX7" fmla="*/ 90930 w 8005129"/>
              <a:gd name="connsiteY7" fmla="*/ 1402051 h 3692584"/>
              <a:gd name="connsiteX8" fmla="*/ 16036 w 8005129"/>
              <a:gd name="connsiteY8" fmla="*/ 1456052 h 3692584"/>
              <a:gd name="connsiteX9" fmla="*/ 18187 w 8005129"/>
              <a:gd name="connsiteY9" fmla="*/ 1564284 h 3692584"/>
              <a:gd name="connsiteX10" fmla="*/ 136864 w 8005129"/>
              <a:gd name="connsiteY10" fmla="*/ 1642558 h 3692584"/>
              <a:gd name="connsiteX11" fmla="*/ 328593 w 8005129"/>
              <a:gd name="connsiteY11" fmla="*/ 1664681 h 3692584"/>
              <a:gd name="connsiteX12" fmla="*/ 776038 w 8005129"/>
              <a:gd name="connsiteY12" fmla="*/ 1654695 h 3692584"/>
              <a:gd name="connsiteX13" fmla="*/ 1198748 w 8005129"/>
              <a:gd name="connsiteY13" fmla="*/ 1676126 h 3692584"/>
              <a:gd name="connsiteX14" fmla="*/ 1837461 w 8005129"/>
              <a:gd name="connsiteY14" fmla="*/ 1767459 h 3692584"/>
              <a:gd name="connsiteX15" fmla="*/ 2255178 w 8005129"/>
              <a:gd name="connsiteY15" fmla="*/ 1905878 h 3692584"/>
              <a:gd name="connsiteX16" fmla="*/ 2771372 w 8005129"/>
              <a:gd name="connsiteY16" fmla="*/ 2160902 h 3692584"/>
              <a:gd name="connsiteX17" fmla="*/ 2864855 w 8005129"/>
              <a:gd name="connsiteY17" fmla="*/ 2167278 h 3692584"/>
              <a:gd name="connsiteX18" fmla="*/ 3059580 w 8005129"/>
              <a:gd name="connsiteY18" fmla="*/ 2026477 h 3692584"/>
              <a:gd name="connsiteX19" fmla="*/ 3186938 w 8005129"/>
              <a:gd name="connsiteY19" fmla="*/ 2104443 h 3692584"/>
              <a:gd name="connsiteX20" fmla="*/ 3196463 w 8005129"/>
              <a:gd name="connsiteY20" fmla="*/ 2306004 h 3692584"/>
              <a:gd name="connsiteX21" fmla="*/ 3359387 w 8005129"/>
              <a:gd name="connsiteY21" fmla="*/ 2586455 h 3692584"/>
              <a:gd name="connsiteX22" fmla="*/ 3427905 w 8005129"/>
              <a:gd name="connsiteY22" fmla="*/ 2771040 h 3692584"/>
              <a:gd name="connsiteX23" fmla="*/ 3641297 w 8005129"/>
              <a:gd name="connsiteY23" fmla="*/ 2987273 h 3692584"/>
              <a:gd name="connsiteX24" fmla="*/ 3912451 w 8005129"/>
              <a:gd name="connsiteY24" fmla="*/ 3139519 h 3692584"/>
              <a:gd name="connsiteX25" fmla="*/ 4231462 w 8005129"/>
              <a:gd name="connsiteY25" fmla="*/ 3306282 h 3692584"/>
              <a:gd name="connsiteX26" fmla="*/ 4541870 w 8005129"/>
              <a:gd name="connsiteY26" fmla="*/ 3389782 h 3692584"/>
              <a:gd name="connsiteX27" fmla="*/ 4723613 w 8005129"/>
              <a:gd name="connsiteY27" fmla="*/ 3380256 h 3692584"/>
              <a:gd name="connsiteX28" fmla="*/ 4745965 w 8005129"/>
              <a:gd name="connsiteY28" fmla="*/ 3303902 h 3692584"/>
              <a:gd name="connsiteX29" fmla="*/ 4568755 w 8005129"/>
              <a:gd name="connsiteY29" fmla="*/ 3309126 h 3692584"/>
              <a:gd name="connsiteX30" fmla="*/ 4447695 w 8005129"/>
              <a:gd name="connsiteY30" fmla="*/ 3269644 h 3692584"/>
              <a:gd name="connsiteX31" fmla="*/ 4459371 w 8005129"/>
              <a:gd name="connsiteY31" fmla="*/ 3171167 h 3692584"/>
              <a:gd name="connsiteX32" fmla="*/ 4207419 w 8005129"/>
              <a:gd name="connsiteY32" fmla="*/ 3095274 h 3692584"/>
              <a:gd name="connsiteX33" fmla="*/ 4047569 w 8005129"/>
              <a:gd name="connsiteY33" fmla="*/ 3052719 h 3692584"/>
              <a:gd name="connsiteX34" fmla="*/ 3941948 w 8005129"/>
              <a:gd name="connsiteY34" fmla="*/ 2999410 h 3692584"/>
              <a:gd name="connsiteX35" fmla="*/ 3713348 w 8005129"/>
              <a:gd name="connsiteY35" fmla="*/ 2910919 h 3692584"/>
              <a:gd name="connsiteX36" fmla="*/ 3551116 w 8005129"/>
              <a:gd name="connsiteY36" fmla="*/ 2792932 h 3692584"/>
              <a:gd name="connsiteX37" fmla="*/ 3411006 w 8005129"/>
              <a:gd name="connsiteY37" fmla="*/ 2549584 h 3692584"/>
              <a:gd name="connsiteX38" fmla="*/ 3388422 w 8005129"/>
              <a:gd name="connsiteY38" fmla="*/ 2311229 h 3692584"/>
              <a:gd name="connsiteX39" fmla="*/ 3401021 w 8005129"/>
              <a:gd name="connsiteY39" fmla="*/ 2183947 h 3692584"/>
              <a:gd name="connsiteX40" fmla="*/ 3669103 w 8005129"/>
              <a:gd name="connsiteY40" fmla="*/ 2313610 h 3692584"/>
              <a:gd name="connsiteX41" fmla="*/ 4059935 w 8005129"/>
              <a:gd name="connsiteY41" fmla="*/ 2549584 h 3692584"/>
              <a:gd name="connsiteX42" fmla="*/ 4502387 w 8005129"/>
              <a:gd name="connsiteY42" fmla="*/ 2785558 h 3692584"/>
              <a:gd name="connsiteX43" fmla="*/ 4922716 w 8005129"/>
              <a:gd name="connsiteY43" fmla="*/ 3043655 h 3692584"/>
              <a:gd name="connsiteX44" fmla="*/ 5617349 w 8005129"/>
              <a:gd name="connsiteY44" fmla="*/ 3471588 h 3692584"/>
              <a:gd name="connsiteX45" fmla="*/ 5975075 w 8005129"/>
              <a:gd name="connsiteY45" fmla="*/ 3650259 h 3692584"/>
              <a:gd name="connsiteX46" fmla="*/ 6117335 w 8005129"/>
              <a:gd name="connsiteY46" fmla="*/ 3692584 h 3692584"/>
              <a:gd name="connsiteX47" fmla="*/ 6294546 w 8005129"/>
              <a:gd name="connsiteY47" fmla="*/ 3513221 h 3692584"/>
              <a:gd name="connsiteX48" fmla="*/ 6758660 w 8005129"/>
              <a:gd name="connsiteY48" fmla="*/ 2896171 h 3692584"/>
              <a:gd name="connsiteX49" fmla="*/ 7164241 w 8005129"/>
              <a:gd name="connsiteY49" fmla="*/ 2328128 h 3692584"/>
              <a:gd name="connsiteX50" fmla="*/ 7466813 w 8005129"/>
              <a:gd name="connsiteY50" fmla="*/ 1922777 h 3692584"/>
              <a:gd name="connsiteX51" fmla="*/ 7717535 w 8005129"/>
              <a:gd name="connsiteY51" fmla="*/ 1605687 h 3692584"/>
              <a:gd name="connsiteX52" fmla="*/ 8005129 w 8005129"/>
              <a:gd name="connsiteY52" fmla="*/ 1303345 h 3692584"/>
              <a:gd name="connsiteX53" fmla="*/ 7896514 w 8005129"/>
              <a:gd name="connsiteY53" fmla="*/ 1275077 h 3692584"/>
              <a:gd name="connsiteX54" fmla="*/ 7704938 w 8005129"/>
              <a:gd name="connsiteY54" fmla="*/ 1118990 h 3692584"/>
              <a:gd name="connsiteX55" fmla="*/ 7608613 w 8005129"/>
              <a:gd name="connsiteY55" fmla="*/ 976730 h 3692584"/>
              <a:gd name="connsiteX56" fmla="*/ 7518432 w 8005129"/>
              <a:gd name="connsiteY56" fmla="*/ 879713 h 3692584"/>
              <a:gd name="connsiteX57" fmla="*/ 7474417 w 8005129"/>
              <a:gd name="connsiteY57" fmla="*/ 823791 h 3692584"/>
              <a:gd name="connsiteX58" fmla="*/ 7418497 w 8005129"/>
              <a:gd name="connsiteY58" fmla="*/ 765029 h 3692584"/>
              <a:gd name="connsiteX59" fmla="*/ 6947393 w 8005129"/>
              <a:gd name="connsiteY59" fmla="*/ 599033 h 3692584"/>
              <a:gd name="connsiteX60" fmla="*/ 6620778 w 8005129"/>
              <a:gd name="connsiteY60" fmla="*/ 464761 h 3692584"/>
              <a:gd name="connsiteX61" fmla="*/ 6264819 w 8005129"/>
              <a:gd name="connsiteY61" fmla="*/ 307829 h 3692584"/>
              <a:gd name="connsiteX62" fmla="*/ 5829972 w 8005129"/>
              <a:gd name="connsiteY62" fmla="*/ 101121 h 3692584"/>
              <a:gd name="connsiteX63" fmla="*/ 5512651 w 8005129"/>
              <a:gd name="connsiteY63" fmla="*/ 46890 h 3692584"/>
              <a:gd name="connsiteX64" fmla="*/ 5234583 w 8005129"/>
              <a:gd name="connsiteY64" fmla="*/ 105883 h 3692584"/>
              <a:gd name="connsiteX65" fmla="*/ 5055451 w 8005129"/>
              <a:gd name="connsiteY65" fmla="*/ 241461 h 3692584"/>
              <a:gd name="connsiteX66" fmla="*/ 4981709 w 8005129"/>
              <a:gd name="connsiteY66" fmla="*/ 293081 h 3692584"/>
              <a:gd name="connsiteX67" fmla="*/ 4878471 w 8005129"/>
              <a:gd name="connsiteY67" fmla="*/ 160345 h 3692584"/>
              <a:gd name="connsiteX68" fmla="*/ 4765015 w 8005129"/>
              <a:gd name="connsiteY68" fmla="*/ 59718 h 3692584"/>
              <a:gd name="connsiteX69" fmla="*/ 4571597 w 8005129"/>
              <a:gd name="connsiteY69" fmla="*/ 495 h 3692584"/>
              <a:gd name="connsiteX70" fmla="*/ 4135828 w 8005129"/>
              <a:gd name="connsiteY70" fmla="*/ 88523 h 3692584"/>
              <a:gd name="connsiteX71" fmla="*/ 3615793 w 8005129"/>
              <a:gd name="connsiteY71" fmla="*/ 226713 h 3692584"/>
              <a:gd name="connsiteX72" fmla="*/ 3219277 w 8005129"/>
              <a:gd name="connsiteY72" fmla="*/ 315203 h 3692584"/>
              <a:gd name="connsiteX73" fmla="*/ 3064419 w 8005129"/>
              <a:gd name="connsiteY73" fmla="*/ 344700 h 3692584"/>
              <a:gd name="connsiteX74" fmla="*/ 2857250 w 8005129"/>
              <a:gd name="connsiteY74" fmla="*/ 371124 h 3692584"/>
              <a:gd name="connsiteX75" fmla="*/ 2730660 w 8005129"/>
              <a:gd name="connsiteY75" fmla="*/ 403002 h 3692584"/>
              <a:gd name="connsiteX0" fmla="*/ 2730660 w 8005129"/>
              <a:gd name="connsiteY0" fmla="*/ 403002 h 3692584"/>
              <a:gd name="connsiteX1" fmla="*/ 1810806 w 8005129"/>
              <a:gd name="connsiteY1" fmla="*/ 706035 h 3692584"/>
              <a:gd name="connsiteX2" fmla="*/ 677792 w 8005129"/>
              <a:gd name="connsiteY2" fmla="*/ 1097559 h 3692584"/>
              <a:gd name="connsiteX3" fmla="*/ 594294 w 8005129"/>
              <a:gd name="connsiteY3" fmla="*/ 1144185 h 3692584"/>
              <a:gd name="connsiteX4" fmla="*/ 505574 w 8005129"/>
              <a:gd name="connsiteY4" fmla="*/ 1177984 h 3692584"/>
              <a:gd name="connsiteX5" fmla="*/ 428990 w 8005129"/>
              <a:gd name="connsiteY5" fmla="*/ 1273848 h 3692584"/>
              <a:gd name="connsiteX6" fmla="*/ 323830 w 8005129"/>
              <a:gd name="connsiteY6" fmla="*/ 1387072 h 3692584"/>
              <a:gd name="connsiteX7" fmla="*/ 90930 w 8005129"/>
              <a:gd name="connsiteY7" fmla="*/ 1402051 h 3692584"/>
              <a:gd name="connsiteX8" fmla="*/ 16036 w 8005129"/>
              <a:gd name="connsiteY8" fmla="*/ 1456052 h 3692584"/>
              <a:gd name="connsiteX9" fmla="*/ 18187 w 8005129"/>
              <a:gd name="connsiteY9" fmla="*/ 1564284 h 3692584"/>
              <a:gd name="connsiteX10" fmla="*/ 136864 w 8005129"/>
              <a:gd name="connsiteY10" fmla="*/ 1642558 h 3692584"/>
              <a:gd name="connsiteX11" fmla="*/ 328593 w 8005129"/>
              <a:gd name="connsiteY11" fmla="*/ 1664681 h 3692584"/>
              <a:gd name="connsiteX12" fmla="*/ 776038 w 8005129"/>
              <a:gd name="connsiteY12" fmla="*/ 1654695 h 3692584"/>
              <a:gd name="connsiteX13" fmla="*/ 1198748 w 8005129"/>
              <a:gd name="connsiteY13" fmla="*/ 1676126 h 3692584"/>
              <a:gd name="connsiteX14" fmla="*/ 1837461 w 8005129"/>
              <a:gd name="connsiteY14" fmla="*/ 1767459 h 3692584"/>
              <a:gd name="connsiteX15" fmla="*/ 2255178 w 8005129"/>
              <a:gd name="connsiteY15" fmla="*/ 1905878 h 3692584"/>
              <a:gd name="connsiteX16" fmla="*/ 2771372 w 8005129"/>
              <a:gd name="connsiteY16" fmla="*/ 2160902 h 3692584"/>
              <a:gd name="connsiteX17" fmla="*/ 2864855 w 8005129"/>
              <a:gd name="connsiteY17" fmla="*/ 2167278 h 3692584"/>
              <a:gd name="connsiteX18" fmla="*/ 3059580 w 8005129"/>
              <a:gd name="connsiteY18" fmla="*/ 2026477 h 3692584"/>
              <a:gd name="connsiteX19" fmla="*/ 3186938 w 8005129"/>
              <a:gd name="connsiteY19" fmla="*/ 2104443 h 3692584"/>
              <a:gd name="connsiteX20" fmla="*/ 3196463 w 8005129"/>
              <a:gd name="connsiteY20" fmla="*/ 2306004 h 3692584"/>
              <a:gd name="connsiteX21" fmla="*/ 3359387 w 8005129"/>
              <a:gd name="connsiteY21" fmla="*/ 2586455 h 3692584"/>
              <a:gd name="connsiteX22" fmla="*/ 3427905 w 8005129"/>
              <a:gd name="connsiteY22" fmla="*/ 2771040 h 3692584"/>
              <a:gd name="connsiteX23" fmla="*/ 3641297 w 8005129"/>
              <a:gd name="connsiteY23" fmla="*/ 2987273 h 3692584"/>
              <a:gd name="connsiteX24" fmla="*/ 3912451 w 8005129"/>
              <a:gd name="connsiteY24" fmla="*/ 3139519 h 3692584"/>
              <a:gd name="connsiteX25" fmla="*/ 4231462 w 8005129"/>
              <a:gd name="connsiteY25" fmla="*/ 3306282 h 3692584"/>
              <a:gd name="connsiteX26" fmla="*/ 4541870 w 8005129"/>
              <a:gd name="connsiteY26" fmla="*/ 3389782 h 3692584"/>
              <a:gd name="connsiteX27" fmla="*/ 4723613 w 8005129"/>
              <a:gd name="connsiteY27" fmla="*/ 3380256 h 3692584"/>
              <a:gd name="connsiteX28" fmla="*/ 4745965 w 8005129"/>
              <a:gd name="connsiteY28" fmla="*/ 3303902 h 3692584"/>
              <a:gd name="connsiteX29" fmla="*/ 4568755 w 8005129"/>
              <a:gd name="connsiteY29" fmla="*/ 3309126 h 3692584"/>
              <a:gd name="connsiteX30" fmla="*/ 4447695 w 8005129"/>
              <a:gd name="connsiteY30" fmla="*/ 3269644 h 3692584"/>
              <a:gd name="connsiteX31" fmla="*/ 4459371 w 8005129"/>
              <a:gd name="connsiteY31" fmla="*/ 3171167 h 3692584"/>
              <a:gd name="connsiteX32" fmla="*/ 4207419 w 8005129"/>
              <a:gd name="connsiteY32" fmla="*/ 3095274 h 3692584"/>
              <a:gd name="connsiteX33" fmla="*/ 4047569 w 8005129"/>
              <a:gd name="connsiteY33" fmla="*/ 3052719 h 3692584"/>
              <a:gd name="connsiteX34" fmla="*/ 3941948 w 8005129"/>
              <a:gd name="connsiteY34" fmla="*/ 2999410 h 3692584"/>
              <a:gd name="connsiteX35" fmla="*/ 3713348 w 8005129"/>
              <a:gd name="connsiteY35" fmla="*/ 2910919 h 3692584"/>
              <a:gd name="connsiteX36" fmla="*/ 3551116 w 8005129"/>
              <a:gd name="connsiteY36" fmla="*/ 2792932 h 3692584"/>
              <a:gd name="connsiteX37" fmla="*/ 3411006 w 8005129"/>
              <a:gd name="connsiteY37" fmla="*/ 2549584 h 3692584"/>
              <a:gd name="connsiteX38" fmla="*/ 3388422 w 8005129"/>
              <a:gd name="connsiteY38" fmla="*/ 2311229 h 3692584"/>
              <a:gd name="connsiteX39" fmla="*/ 3401021 w 8005129"/>
              <a:gd name="connsiteY39" fmla="*/ 2183947 h 3692584"/>
              <a:gd name="connsiteX40" fmla="*/ 3669103 w 8005129"/>
              <a:gd name="connsiteY40" fmla="*/ 2313610 h 3692584"/>
              <a:gd name="connsiteX41" fmla="*/ 4059935 w 8005129"/>
              <a:gd name="connsiteY41" fmla="*/ 2549584 h 3692584"/>
              <a:gd name="connsiteX42" fmla="*/ 4502387 w 8005129"/>
              <a:gd name="connsiteY42" fmla="*/ 2785558 h 3692584"/>
              <a:gd name="connsiteX43" fmla="*/ 4922716 w 8005129"/>
              <a:gd name="connsiteY43" fmla="*/ 3043655 h 3692584"/>
              <a:gd name="connsiteX44" fmla="*/ 5617349 w 8005129"/>
              <a:gd name="connsiteY44" fmla="*/ 3471588 h 3692584"/>
              <a:gd name="connsiteX45" fmla="*/ 5975075 w 8005129"/>
              <a:gd name="connsiteY45" fmla="*/ 3650259 h 3692584"/>
              <a:gd name="connsiteX46" fmla="*/ 6117335 w 8005129"/>
              <a:gd name="connsiteY46" fmla="*/ 3692584 h 3692584"/>
              <a:gd name="connsiteX47" fmla="*/ 6294546 w 8005129"/>
              <a:gd name="connsiteY47" fmla="*/ 3513221 h 3692584"/>
              <a:gd name="connsiteX48" fmla="*/ 6758660 w 8005129"/>
              <a:gd name="connsiteY48" fmla="*/ 2896171 h 3692584"/>
              <a:gd name="connsiteX49" fmla="*/ 7164241 w 8005129"/>
              <a:gd name="connsiteY49" fmla="*/ 2328128 h 3692584"/>
              <a:gd name="connsiteX50" fmla="*/ 7466813 w 8005129"/>
              <a:gd name="connsiteY50" fmla="*/ 1922777 h 3692584"/>
              <a:gd name="connsiteX51" fmla="*/ 7717535 w 8005129"/>
              <a:gd name="connsiteY51" fmla="*/ 1605687 h 3692584"/>
              <a:gd name="connsiteX52" fmla="*/ 8005129 w 8005129"/>
              <a:gd name="connsiteY52" fmla="*/ 1303345 h 3692584"/>
              <a:gd name="connsiteX53" fmla="*/ 7896514 w 8005129"/>
              <a:gd name="connsiteY53" fmla="*/ 1275077 h 3692584"/>
              <a:gd name="connsiteX54" fmla="*/ 7704938 w 8005129"/>
              <a:gd name="connsiteY54" fmla="*/ 1118990 h 3692584"/>
              <a:gd name="connsiteX55" fmla="*/ 7608613 w 8005129"/>
              <a:gd name="connsiteY55" fmla="*/ 976730 h 3692584"/>
              <a:gd name="connsiteX56" fmla="*/ 7518432 w 8005129"/>
              <a:gd name="connsiteY56" fmla="*/ 879713 h 3692584"/>
              <a:gd name="connsiteX57" fmla="*/ 7474417 w 8005129"/>
              <a:gd name="connsiteY57" fmla="*/ 823791 h 3692584"/>
              <a:gd name="connsiteX58" fmla="*/ 7418497 w 8005129"/>
              <a:gd name="connsiteY58" fmla="*/ 765029 h 3692584"/>
              <a:gd name="connsiteX59" fmla="*/ 6947393 w 8005129"/>
              <a:gd name="connsiteY59" fmla="*/ 599033 h 3692584"/>
              <a:gd name="connsiteX60" fmla="*/ 6620778 w 8005129"/>
              <a:gd name="connsiteY60" fmla="*/ 464761 h 3692584"/>
              <a:gd name="connsiteX61" fmla="*/ 6264819 w 8005129"/>
              <a:gd name="connsiteY61" fmla="*/ 307829 h 3692584"/>
              <a:gd name="connsiteX62" fmla="*/ 5829972 w 8005129"/>
              <a:gd name="connsiteY62" fmla="*/ 101121 h 3692584"/>
              <a:gd name="connsiteX63" fmla="*/ 5512651 w 8005129"/>
              <a:gd name="connsiteY63" fmla="*/ 46890 h 3692584"/>
              <a:gd name="connsiteX64" fmla="*/ 5234583 w 8005129"/>
              <a:gd name="connsiteY64" fmla="*/ 105883 h 3692584"/>
              <a:gd name="connsiteX65" fmla="*/ 5055451 w 8005129"/>
              <a:gd name="connsiteY65" fmla="*/ 241461 h 3692584"/>
              <a:gd name="connsiteX66" fmla="*/ 4981709 w 8005129"/>
              <a:gd name="connsiteY66" fmla="*/ 293081 h 3692584"/>
              <a:gd name="connsiteX67" fmla="*/ 4878471 w 8005129"/>
              <a:gd name="connsiteY67" fmla="*/ 160345 h 3692584"/>
              <a:gd name="connsiteX68" fmla="*/ 4765015 w 8005129"/>
              <a:gd name="connsiteY68" fmla="*/ 59718 h 3692584"/>
              <a:gd name="connsiteX69" fmla="*/ 4571597 w 8005129"/>
              <a:gd name="connsiteY69" fmla="*/ 495 h 3692584"/>
              <a:gd name="connsiteX70" fmla="*/ 4135828 w 8005129"/>
              <a:gd name="connsiteY70" fmla="*/ 88523 h 3692584"/>
              <a:gd name="connsiteX71" fmla="*/ 3615793 w 8005129"/>
              <a:gd name="connsiteY71" fmla="*/ 226713 h 3692584"/>
              <a:gd name="connsiteX72" fmla="*/ 3219277 w 8005129"/>
              <a:gd name="connsiteY72" fmla="*/ 315203 h 3692584"/>
              <a:gd name="connsiteX73" fmla="*/ 3064419 w 8005129"/>
              <a:gd name="connsiteY73" fmla="*/ 344700 h 3692584"/>
              <a:gd name="connsiteX74" fmla="*/ 2857250 w 8005129"/>
              <a:gd name="connsiteY74" fmla="*/ 371124 h 3692584"/>
              <a:gd name="connsiteX75" fmla="*/ 2730660 w 8005129"/>
              <a:gd name="connsiteY75" fmla="*/ 403002 h 3692584"/>
              <a:gd name="connsiteX0" fmla="*/ 2730660 w 8005129"/>
              <a:gd name="connsiteY0" fmla="*/ 403002 h 3692584"/>
              <a:gd name="connsiteX1" fmla="*/ 1810806 w 8005129"/>
              <a:gd name="connsiteY1" fmla="*/ 706035 h 3692584"/>
              <a:gd name="connsiteX2" fmla="*/ 677792 w 8005129"/>
              <a:gd name="connsiteY2" fmla="*/ 1097559 h 3692584"/>
              <a:gd name="connsiteX3" fmla="*/ 594294 w 8005129"/>
              <a:gd name="connsiteY3" fmla="*/ 1144185 h 3692584"/>
              <a:gd name="connsiteX4" fmla="*/ 505574 w 8005129"/>
              <a:gd name="connsiteY4" fmla="*/ 1177984 h 3692584"/>
              <a:gd name="connsiteX5" fmla="*/ 428990 w 8005129"/>
              <a:gd name="connsiteY5" fmla="*/ 1273848 h 3692584"/>
              <a:gd name="connsiteX6" fmla="*/ 323830 w 8005129"/>
              <a:gd name="connsiteY6" fmla="*/ 1387072 h 3692584"/>
              <a:gd name="connsiteX7" fmla="*/ 90930 w 8005129"/>
              <a:gd name="connsiteY7" fmla="*/ 1402051 h 3692584"/>
              <a:gd name="connsiteX8" fmla="*/ 16036 w 8005129"/>
              <a:gd name="connsiteY8" fmla="*/ 1456052 h 3692584"/>
              <a:gd name="connsiteX9" fmla="*/ 18187 w 8005129"/>
              <a:gd name="connsiteY9" fmla="*/ 1564284 h 3692584"/>
              <a:gd name="connsiteX10" fmla="*/ 136864 w 8005129"/>
              <a:gd name="connsiteY10" fmla="*/ 1642558 h 3692584"/>
              <a:gd name="connsiteX11" fmla="*/ 328593 w 8005129"/>
              <a:gd name="connsiteY11" fmla="*/ 1664681 h 3692584"/>
              <a:gd name="connsiteX12" fmla="*/ 776038 w 8005129"/>
              <a:gd name="connsiteY12" fmla="*/ 1654695 h 3692584"/>
              <a:gd name="connsiteX13" fmla="*/ 1198748 w 8005129"/>
              <a:gd name="connsiteY13" fmla="*/ 1676126 h 3692584"/>
              <a:gd name="connsiteX14" fmla="*/ 1820792 w 8005129"/>
              <a:gd name="connsiteY14" fmla="*/ 1769840 h 3692584"/>
              <a:gd name="connsiteX15" fmla="*/ 2255178 w 8005129"/>
              <a:gd name="connsiteY15" fmla="*/ 1905878 h 3692584"/>
              <a:gd name="connsiteX16" fmla="*/ 2771372 w 8005129"/>
              <a:gd name="connsiteY16" fmla="*/ 2160902 h 3692584"/>
              <a:gd name="connsiteX17" fmla="*/ 2864855 w 8005129"/>
              <a:gd name="connsiteY17" fmla="*/ 2167278 h 3692584"/>
              <a:gd name="connsiteX18" fmla="*/ 3059580 w 8005129"/>
              <a:gd name="connsiteY18" fmla="*/ 2026477 h 3692584"/>
              <a:gd name="connsiteX19" fmla="*/ 3186938 w 8005129"/>
              <a:gd name="connsiteY19" fmla="*/ 2104443 h 3692584"/>
              <a:gd name="connsiteX20" fmla="*/ 3196463 w 8005129"/>
              <a:gd name="connsiteY20" fmla="*/ 2306004 h 3692584"/>
              <a:gd name="connsiteX21" fmla="*/ 3359387 w 8005129"/>
              <a:gd name="connsiteY21" fmla="*/ 2586455 h 3692584"/>
              <a:gd name="connsiteX22" fmla="*/ 3427905 w 8005129"/>
              <a:gd name="connsiteY22" fmla="*/ 2771040 h 3692584"/>
              <a:gd name="connsiteX23" fmla="*/ 3641297 w 8005129"/>
              <a:gd name="connsiteY23" fmla="*/ 2987273 h 3692584"/>
              <a:gd name="connsiteX24" fmla="*/ 3912451 w 8005129"/>
              <a:gd name="connsiteY24" fmla="*/ 3139519 h 3692584"/>
              <a:gd name="connsiteX25" fmla="*/ 4231462 w 8005129"/>
              <a:gd name="connsiteY25" fmla="*/ 3306282 h 3692584"/>
              <a:gd name="connsiteX26" fmla="*/ 4541870 w 8005129"/>
              <a:gd name="connsiteY26" fmla="*/ 3389782 h 3692584"/>
              <a:gd name="connsiteX27" fmla="*/ 4723613 w 8005129"/>
              <a:gd name="connsiteY27" fmla="*/ 3380256 h 3692584"/>
              <a:gd name="connsiteX28" fmla="*/ 4745965 w 8005129"/>
              <a:gd name="connsiteY28" fmla="*/ 3303902 h 3692584"/>
              <a:gd name="connsiteX29" fmla="*/ 4568755 w 8005129"/>
              <a:gd name="connsiteY29" fmla="*/ 3309126 h 3692584"/>
              <a:gd name="connsiteX30" fmla="*/ 4447695 w 8005129"/>
              <a:gd name="connsiteY30" fmla="*/ 3269644 h 3692584"/>
              <a:gd name="connsiteX31" fmla="*/ 4459371 w 8005129"/>
              <a:gd name="connsiteY31" fmla="*/ 3171167 h 3692584"/>
              <a:gd name="connsiteX32" fmla="*/ 4207419 w 8005129"/>
              <a:gd name="connsiteY32" fmla="*/ 3095274 h 3692584"/>
              <a:gd name="connsiteX33" fmla="*/ 4047569 w 8005129"/>
              <a:gd name="connsiteY33" fmla="*/ 3052719 h 3692584"/>
              <a:gd name="connsiteX34" fmla="*/ 3941948 w 8005129"/>
              <a:gd name="connsiteY34" fmla="*/ 2999410 h 3692584"/>
              <a:gd name="connsiteX35" fmla="*/ 3713348 w 8005129"/>
              <a:gd name="connsiteY35" fmla="*/ 2910919 h 3692584"/>
              <a:gd name="connsiteX36" fmla="*/ 3551116 w 8005129"/>
              <a:gd name="connsiteY36" fmla="*/ 2792932 h 3692584"/>
              <a:gd name="connsiteX37" fmla="*/ 3411006 w 8005129"/>
              <a:gd name="connsiteY37" fmla="*/ 2549584 h 3692584"/>
              <a:gd name="connsiteX38" fmla="*/ 3388422 w 8005129"/>
              <a:gd name="connsiteY38" fmla="*/ 2311229 h 3692584"/>
              <a:gd name="connsiteX39" fmla="*/ 3401021 w 8005129"/>
              <a:gd name="connsiteY39" fmla="*/ 2183947 h 3692584"/>
              <a:gd name="connsiteX40" fmla="*/ 3669103 w 8005129"/>
              <a:gd name="connsiteY40" fmla="*/ 2313610 h 3692584"/>
              <a:gd name="connsiteX41" fmla="*/ 4059935 w 8005129"/>
              <a:gd name="connsiteY41" fmla="*/ 2549584 h 3692584"/>
              <a:gd name="connsiteX42" fmla="*/ 4502387 w 8005129"/>
              <a:gd name="connsiteY42" fmla="*/ 2785558 h 3692584"/>
              <a:gd name="connsiteX43" fmla="*/ 4922716 w 8005129"/>
              <a:gd name="connsiteY43" fmla="*/ 3043655 h 3692584"/>
              <a:gd name="connsiteX44" fmla="*/ 5617349 w 8005129"/>
              <a:gd name="connsiteY44" fmla="*/ 3471588 h 3692584"/>
              <a:gd name="connsiteX45" fmla="*/ 5975075 w 8005129"/>
              <a:gd name="connsiteY45" fmla="*/ 3650259 h 3692584"/>
              <a:gd name="connsiteX46" fmla="*/ 6117335 w 8005129"/>
              <a:gd name="connsiteY46" fmla="*/ 3692584 h 3692584"/>
              <a:gd name="connsiteX47" fmla="*/ 6294546 w 8005129"/>
              <a:gd name="connsiteY47" fmla="*/ 3513221 h 3692584"/>
              <a:gd name="connsiteX48" fmla="*/ 6758660 w 8005129"/>
              <a:gd name="connsiteY48" fmla="*/ 2896171 h 3692584"/>
              <a:gd name="connsiteX49" fmla="*/ 7164241 w 8005129"/>
              <a:gd name="connsiteY49" fmla="*/ 2328128 h 3692584"/>
              <a:gd name="connsiteX50" fmla="*/ 7466813 w 8005129"/>
              <a:gd name="connsiteY50" fmla="*/ 1922777 h 3692584"/>
              <a:gd name="connsiteX51" fmla="*/ 7717535 w 8005129"/>
              <a:gd name="connsiteY51" fmla="*/ 1605687 h 3692584"/>
              <a:gd name="connsiteX52" fmla="*/ 8005129 w 8005129"/>
              <a:gd name="connsiteY52" fmla="*/ 1303345 h 3692584"/>
              <a:gd name="connsiteX53" fmla="*/ 7896514 w 8005129"/>
              <a:gd name="connsiteY53" fmla="*/ 1275077 h 3692584"/>
              <a:gd name="connsiteX54" fmla="*/ 7704938 w 8005129"/>
              <a:gd name="connsiteY54" fmla="*/ 1118990 h 3692584"/>
              <a:gd name="connsiteX55" fmla="*/ 7608613 w 8005129"/>
              <a:gd name="connsiteY55" fmla="*/ 976730 h 3692584"/>
              <a:gd name="connsiteX56" fmla="*/ 7518432 w 8005129"/>
              <a:gd name="connsiteY56" fmla="*/ 879713 h 3692584"/>
              <a:gd name="connsiteX57" fmla="*/ 7474417 w 8005129"/>
              <a:gd name="connsiteY57" fmla="*/ 823791 h 3692584"/>
              <a:gd name="connsiteX58" fmla="*/ 7418497 w 8005129"/>
              <a:gd name="connsiteY58" fmla="*/ 765029 h 3692584"/>
              <a:gd name="connsiteX59" fmla="*/ 6947393 w 8005129"/>
              <a:gd name="connsiteY59" fmla="*/ 599033 h 3692584"/>
              <a:gd name="connsiteX60" fmla="*/ 6620778 w 8005129"/>
              <a:gd name="connsiteY60" fmla="*/ 464761 h 3692584"/>
              <a:gd name="connsiteX61" fmla="*/ 6264819 w 8005129"/>
              <a:gd name="connsiteY61" fmla="*/ 307829 h 3692584"/>
              <a:gd name="connsiteX62" fmla="*/ 5829972 w 8005129"/>
              <a:gd name="connsiteY62" fmla="*/ 101121 h 3692584"/>
              <a:gd name="connsiteX63" fmla="*/ 5512651 w 8005129"/>
              <a:gd name="connsiteY63" fmla="*/ 46890 h 3692584"/>
              <a:gd name="connsiteX64" fmla="*/ 5234583 w 8005129"/>
              <a:gd name="connsiteY64" fmla="*/ 105883 h 3692584"/>
              <a:gd name="connsiteX65" fmla="*/ 5055451 w 8005129"/>
              <a:gd name="connsiteY65" fmla="*/ 241461 h 3692584"/>
              <a:gd name="connsiteX66" fmla="*/ 4981709 w 8005129"/>
              <a:gd name="connsiteY66" fmla="*/ 293081 h 3692584"/>
              <a:gd name="connsiteX67" fmla="*/ 4878471 w 8005129"/>
              <a:gd name="connsiteY67" fmla="*/ 160345 h 3692584"/>
              <a:gd name="connsiteX68" fmla="*/ 4765015 w 8005129"/>
              <a:gd name="connsiteY68" fmla="*/ 59718 h 3692584"/>
              <a:gd name="connsiteX69" fmla="*/ 4571597 w 8005129"/>
              <a:gd name="connsiteY69" fmla="*/ 495 h 3692584"/>
              <a:gd name="connsiteX70" fmla="*/ 4135828 w 8005129"/>
              <a:gd name="connsiteY70" fmla="*/ 88523 h 3692584"/>
              <a:gd name="connsiteX71" fmla="*/ 3615793 w 8005129"/>
              <a:gd name="connsiteY71" fmla="*/ 226713 h 3692584"/>
              <a:gd name="connsiteX72" fmla="*/ 3219277 w 8005129"/>
              <a:gd name="connsiteY72" fmla="*/ 315203 h 3692584"/>
              <a:gd name="connsiteX73" fmla="*/ 3064419 w 8005129"/>
              <a:gd name="connsiteY73" fmla="*/ 344700 h 3692584"/>
              <a:gd name="connsiteX74" fmla="*/ 2857250 w 8005129"/>
              <a:gd name="connsiteY74" fmla="*/ 371124 h 3692584"/>
              <a:gd name="connsiteX75" fmla="*/ 2730660 w 8005129"/>
              <a:gd name="connsiteY75" fmla="*/ 403002 h 369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8005129" h="3692584">
                <a:moveTo>
                  <a:pt x="2730660" y="403002"/>
                </a:moveTo>
                <a:lnTo>
                  <a:pt x="1810806" y="706035"/>
                </a:lnTo>
                <a:cubicBezTo>
                  <a:pt x="1468661" y="821794"/>
                  <a:pt x="1053876" y="981338"/>
                  <a:pt x="677792" y="1097559"/>
                </a:cubicBezTo>
                <a:lnTo>
                  <a:pt x="594294" y="1144185"/>
                </a:lnTo>
                <a:cubicBezTo>
                  <a:pt x="564721" y="1155451"/>
                  <a:pt x="547053" y="1164337"/>
                  <a:pt x="505574" y="1177984"/>
                </a:cubicBezTo>
                <a:lnTo>
                  <a:pt x="428990" y="1273848"/>
                </a:lnTo>
                <a:cubicBezTo>
                  <a:pt x="374887" y="1313970"/>
                  <a:pt x="358883" y="1349331"/>
                  <a:pt x="323830" y="1387072"/>
                </a:cubicBezTo>
                <a:lnTo>
                  <a:pt x="90930" y="1402051"/>
                </a:lnTo>
                <a:cubicBezTo>
                  <a:pt x="65965" y="1420051"/>
                  <a:pt x="24332" y="1428527"/>
                  <a:pt x="16036" y="1456052"/>
                </a:cubicBezTo>
                <a:cubicBezTo>
                  <a:pt x="-8647" y="1489748"/>
                  <a:pt x="-2374" y="1537732"/>
                  <a:pt x="18187" y="1564284"/>
                </a:cubicBezTo>
                <a:cubicBezTo>
                  <a:pt x="57746" y="1590375"/>
                  <a:pt x="83017" y="1630754"/>
                  <a:pt x="136864" y="1642558"/>
                </a:cubicBezTo>
                <a:cubicBezTo>
                  <a:pt x="196011" y="1666601"/>
                  <a:pt x="264683" y="1657307"/>
                  <a:pt x="328593" y="1664681"/>
                </a:cubicBezTo>
                <a:lnTo>
                  <a:pt x="776038" y="1654695"/>
                </a:lnTo>
                <a:lnTo>
                  <a:pt x="1198748" y="1676126"/>
                </a:lnTo>
                <a:cubicBezTo>
                  <a:pt x="1425146" y="1695458"/>
                  <a:pt x="1615824" y="1729077"/>
                  <a:pt x="1820792" y="1769840"/>
                </a:cubicBezTo>
                <a:cubicBezTo>
                  <a:pt x="1960031" y="1815980"/>
                  <a:pt x="2125464" y="1850213"/>
                  <a:pt x="2255178" y="1905878"/>
                </a:cubicBezTo>
                <a:cubicBezTo>
                  <a:pt x="2456611" y="1992474"/>
                  <a:pt x="2629470" y="2045731"/>
                  <a:pt x="2771372" y="2160902"/>
                </a:cubicBezTo>
                <a:lnTo>
                  <a:pt x="2864855" y="2167278"/>
                </a:lnTo>
                <a:cubicBezTo>
                  <a:pt x="2927382" y="2120344"/>
                  <a:pt x="3006578" y="2092461"/>
                  <a:pt x="3059580" y="2026477"/>
                </a:cubicBezTo>
                <a:cubicBezTo>
                  <a:pt x="3113939" y="2032622"/>
                  <a:pt x="3132579" y="2098298"/>
                  <a:pt x="3186938" y="2104443"/>
                </a:cubicBezTo>
                <a:cubicBezTo>
                  <a:pt x="3162331" y="2193855"/>
                  <a:pt x="3175826" y="2233260"/>
                  <a:pt x="3196463" y="2306004"/>
                </a:cubicBezTo>
                <a:cubicBezTo>
                  <a:pt x="3265058" y="2409013"/>
                  <a:pt x="3312223" y="2490590"/>
                  <a:pt x="3359387" y="2586455"/>
                </a:cubicBezTo>
                <a:cubicBezTo>
                  <a:pt x="3381433" y="2671796"/>
                  <a:pt x="3396335" y="2707130"/>
                  <a:pt x="3427905" y="2771040"/>
                </a:cubicBezTo>
                <a:lnTo>
                  <a:pt x="3641297" y="2987273"/>
                </a:lnTo>
                <a:cubicBezTo>
                  <a:pt x="3731682" y="3038022"/>
                  <a:pt x="3814090" y="3086351"/>
                  <a:pt x="3912451" y="3139519"/>
                </a:cubicBezTo>
                <a:cubicBezTo>
                  <a:pt x="4010812" y="3192687"/>
                  <a:pt x="4123537" y="3257045"/>
                  <a:pt x="4231462" y="3306282"/>
                </a:cubicBezTo>
                <a:cubicBezTo>
                  <a:pt x="4350807" y="3345227"/>
                  <a:pt x="4436813" y="3362743"/>
                  <a:pt x="4541870" y="3389782"/>
                </a:cubicBezTo>
                <a:lnTo>
                  <a:pt x="4723613" y="3380256"/>
                </a:lnTo>
                <a:lnTo>
                  <a:pt x="4745965" y="3303902"/>
                </a:lnTo>
                <a:lnTo>
                  <a:pt x="4568755" y="3309126"/>
                </a:lnTo>
                <a:lnTo>
                  <a:pt x="4447695" y="3269644"/>
                </a:lnTo>
                <a:lnTo>
                  <a:pt x="4459371" y="3171167"/>
                </a:lnTo>
                <a:lnTo>
                  <a:pt x="4207419" y="3095274"/>
                </a:lnTo>
                <a:lnTo>
                  <a:pt x="4047569" y="3052719"/>
                </a:lnTo>
                <a:lnTo>
                  <a:pt x="3941948" y="2999410"/>
                </a:lnTo>
                <a:lnTo>
                  <a:pt x="3713348" y="2910919"/>
                </a:lnTo>
                <a:cubicBezTo>
                  <a:pt x="3647364" y="2876353"/>
                  <a:pt x="3602812" y="2839405"/>
                  <a:pt x="3551116" y="2792932"/>
                </a:cubicBezTo>
                <a:cubicBezTo>
                  <a:pt x="3504413" y="2711816"/>
                  <a:pt x="3438659" y="2642606"/>
                  <a:pt x="3411006" y="2549584"/>
                </a:cubicBezTo>
                <a:lnTo>
                  <a:pt x="3388422" y="2311229"/>
                </a:lnTo>
                <a:lnTo>
                  <a:pt x="3401021" y="2183947"/>
                </a:lnTo>
                <a:lnTo>
                  <a:pt x="3669103" y="2313610"/>
                </a:lnTo>
                <a:lnTo>
                  <a:pt x="4059935" y="2549584"/>
                </a:lnTo>
                <a:lnTo>
                  <a:pt x="4502387" y="2785558"/>
                </a:lnTo>
                <a:lnTo>
                  <a:pt x="4922716" y="3043655"/>
                </a:lnTo>
                <a:lnTo>
                  <a:pt x="5617349" y="3471588"/>
                </a:lnTo>
                <a:cubicBezTo>
                  <a:pt x="5737385" y="3542258"/>
                  <a:pt x="5852658" y="3596258"/>
                  <a:pt x="5975075" y="3650259"/>
                </a:cubicBezTo>
                <a:cubicBezTo>
                  <a:pt x="6022495" y="3664367"/>
                  <a:pt x="6050865" y="3688001"/>
                  <a:pt x="6117335" y="3692584"/>
                </a:cubicBezTo>
                <a:cubicBezTo>
                  <a:pt x="6166880" y="3652640"/>
                  <a:pt x="6245000" y="3576978"/>
                  <a:pt x="6294546" y="3513221"/>
                </a:cubicBezTo>
                <a:lnTo>
                  <a:pt x="6758660" y="2896171"/>
                </a:lnTo>
                <a:lnTo>
                  <a:pt x="7164241" y="2328128"/>
                </a:lnTo>
                <a:lnTo>
                  <a:pt x="7466813" y="1922777"/>
                </a:lnTo>
                <a:lnTo>
                  <a:pt x="7717535" y="1605687"/>
                </a:lnTo>
                <a:lnTo>
                  <a:pt x="8005129" y="1303345"/>
                </a:lnTo>
                <a:lnTo>
                  <a:pt x="7896514" y="1275077"/>
                </a:lnTo>
                <a:lnTo>
                  <a:pt x="7704938" y="1118990"/>
                </a:lnTo>
                <a:lnTo>
                  <a:pt x="7608613" y="976730"/>
                </a:lnTo>
                <a:lnTo>
                  <a:pt x="7518432" y="879713"/>
                </a:lnTo>
                <a:lnTo>
                  <a:pt x="7474417" y="823791"/>
                </a:lnTo>
                <a:lnTo>
                  <a:pt x="7418497" y="765029"/>
                </a:lnTo>
                <a:lnTo>
                  <a:pt x="6947393" y="599033"/>
                </a:lnTo>
                <a:lnTo>
                  <a:pt x="6620778" y="464761"/>
                </a:lnTo>
                <a:cubicBezTo>
                  <a:pt x="6507016" y="416227"/>
                  <a:pt x="6383472" y="360140"/>
                  <a:pt x="6264819" y="307829"/>
                </a:cubicBezTo>
                <a:cubicBezTo>
                  <a:pt x="6119870" y="238926"/>
                  <a:pt x="5986828" y="167642"/>
                  <a:pt x="5829972" y="101121"/>
                </a:cubicBezTo>
                <a:cubicBezTo>
                  <a:pt x="5733723" y="73519"/>
                  <a:pt x="5639856" y="55442"/>
                  <a:pt x="5512651" y="46890"/>
                </a:cubicBezTo>
                <a:cubicBezTo>
                  <a:pt x="5427106" y="56236"/>
                  <a:pt x="5324891" y="70343"/>
                  <a:pt x="5234583" y="105883"/>
                </a:cubicBezTo>
                <a:cubicBezTo>
                  <a:pt x="5174872" y="153457"/>
                  <a:pt x="5119924" y="184362"/>
                  <a:pt x="5055451" y="241461"/>
                </a:cubicBezTo>
                <a:lnTo>
                  <a:pt x="4981709" y="293081"/>
                </a:lnTo>
                <a:lnTo>
                  <a:pt x="4878471" y="160345"/>
                </a:lnTo>
                <a:cubicBezTo>
                  <a:pt x="4840652" y="126803"/>
                  <a:pt x="4814740" y="93260"/>
                  <a:pt x="4765015" y="59718"/>
                </a:cubicBezTo>
                <a:cubicBezTo>
                  <a:pt x="4704511" y="39183"/>
                  <a:pt x="4653533" y="-5164"/>
                  <a:pt x="4571597" y="495"/>
                </a:cubicBezTo>
                <a:lnTo>
                  <a:pt x="4135828" y="88523"/>
                </a:lnTo>
                <a:lnTo>
                  <a:pt x="3615793" y="226713"/>
                </a:lnTo>
                <a:lnTo>
                  <a:pt x="3219277" y="315203"/>
                </a:lnTo>
                <a:lnTo>
                  <a:pt x="3064419" y="344700"/>
                </a:lnTo>
                <a:lnTo>
                  <a:pt x="2857250" y="371124"/>
                </a:lnTo>
                <a:lnTo>
                  <a:pt x="2730660" y="403002"/>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Rectangle 2"/>
          <p:cNvSpPr>
            <a:spLocks noGrp="1" noChangeArrowheads="1"/>
          </p:cNvSpPr>
          <p:nvPr>
            <p:ph type="title"/>
          </p:nvPr>
        </p:nvSpPr>
        <p:spPr>
          <a:xfrm>
            <a:off x="381000" y="289719"/>
            <a:ext cx="85471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Jesus answered and said to him,   "If anyone loves Me, he will keep My word; and My Father will love him, and We will come to him and make Our home with him. He who does not love Me does not keep  My words; and the word which you hear is not Mine but the Father's who sent 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14:23-24 </a:t>
            </a:r>
          </a:p>
        </p:txBody>
      </p:sp>
      <p:sp>
        <p:nvSpPr>
          <p:cNvPr id="3" name="Rectangle 2">
            <a:extLst>
              <a:ext uri="{FF2B5EF4-FFF2-40B4-BE49-F238E27FC236}">
                <a16:creationId xmlns:a16="http://schemas.microsoft.com/office/drawing/2014/main" id="{D500C954-5F10-458C-95B9-45E0762F66E7}"/>
              </a:ext>
            </a:extLst>
          </p:cNvPr>
          <p:cNvSpPr txBox="1">
            <a:spLocks noChangeArrowheads="1"/>
          </p:cNvSpPr>
          <p:nvPr/>
        </p:nvSpPr>
        <p:spPr bwMode="auto">
          <a:xfrm>
            <a:off x="7110838" y="1057707"/>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p>
        </p:txBody>
      </p:sp>
      <p:sp>
        <p:nvSpPr>
          <p:cNvPr id="4" name="Rectangle 2">
            <a:extLst>
              <a:ext uri="{FF2B5EF4-FFF2-40B4-BE49-F238E27FC236}">
                <a16:creationId xmlns:a16="http://schemas.microsoft.com/office/drawing/2014/main" id="{F7B62FF7-9839-4175-827E-765D8442DD83}"/>
              </a:ext>
            </a:extLst>
          </p:cNvPr>
          <p:cNvSpPr txBox="1">
            <a:spLocks noChangeArrowheads="1"/>
          </p:cNvSpPr>
          <p:nvPr/>
        </p:nvSpPr>
        <p:spPr bwMode="auto">
          <a:xfrm>
            <a:off x="6977776" y="3742674"/>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9A76EF28-30B8-4A04-B8AA-1A9352196A79}"/>
              </a:ext>
            </a:extLst>
          </p:cNvPr>
          <p:cNvSpPr txBox="1">
            <a:spLocks noChangeArrowheads="1"/>
          </p:cNvSpPr>
          <p:nvPr/>
        </p:nvSpPr>
        <p:spPr bwMode="auto">
          <a:xfrm>
            <a:off x="445162" y="1728142"/>
            <a:ext cx="2682428"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My word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47C7ADDB-B1DB-4115-8AD3-342F7231A5D4}"/>
              </a:ext>
            </a:extLst>
          </p:cNvPr>
          <p:cNvSpPr txBox="1">
            <a:spLocks noChangeArrowheads="1"/>
          </p:cNvSpPr>
          <p:nvPr/>
        </p:nvSpPr>
        <p:spPr bwMode="auto">
          <a:xfrm>
            <a:off x="246281" y="4416770"/>
            <a:ext cx="2682428"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My word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hidden="1">
            <a:extLst>
              <a:ext uri="{FF2B5EF4-FFF2-40B4-BE49-F238E27FC236}">
                <a16:creationId xmlns:a16="http://schemas.microsoft.com/office/drawing/2014/main" id="{5BE6A267-0FFC-49D1-8680-95A47AA863C7}"/>
              </a:ext>
            </a:extLst>
          </p:cNvPr>
          <p:cNvSpPr txBox="1">
            <a:spLocks noChangeArrowheads="1"/>
          </p:cNvSpPr>
          <p:nvPr/>
        </p:nvSpPr>
        <p:spPr bwMode="auto">
          <a:xfrm>
            <a:off x="4071188" y="2627636"/>
            <a:ext cx="2682428"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My word</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7CBBD589-4290-4D04-926D-701C81956ADC}"/>
              </a:ext>
            </a:extLst>
          </p:cNvPr>
          <p:cNvSpPr txBox="1">
            <a:spLocks noChangeArrowheads="1"/>
          </p:cNvSpPr>
          <p:nvPr/>
        </p:nvSpPr>
        <p:spPr bwMode="auto">
          <a:xfrm>
            <a:off x="4483378" y="753341"/>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DEEF682B-FF2B-4AFD-84C6-0006B6AE4520}"/>
              </a:ext>
            </a:extLst>
          </p:cNvPr>
          <p:cNvSpPr txBox="1">
            <a:spLocks noChangeArrowheads="1"/>
          </p:cNvSpPr>
          <p:nvPr/>
        </p:nvSpPr>
        <p:spPr bwMode="auto">
          <a:xfrm>
            <a:off x="4924344" y="4108089"/>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07188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in)">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par>
                                <p:cTn id="12" presetID="10" presetClass="exit" presetSubtype="0" fill="hold" grpId="1" nodeType="withEffect">
                                  <p:stCondLst>
                                    <p:cond delay="0"/>
                                  </p:stCondLst>
                                  <p:childTnLst>
                                    <p:animEffect transition="out" filter="fade">
                                      <p:cBhvr>
                                        <p:cTn id="13" dur="250"/>
                                        <p:tgtEl>
                                          <p:spTgt spid="3"/>
                                        </p:tgtEl>
                                      </p:cBhvr>
                                    </p:animEffect>
                                    <p:set>
                                      <p:cBhvr>
                                        <p:cTn id="14" dur="1" fill="hold">
                                          <p:stCondLst>
                                            <p:cond delay="24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5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50"/>
                                        <p:tgtEl>
                                          <p:spTgt spid="4"/>
                                        </p:tgtEl>
                                      </p:cBhvr>
                                    </p:animEffect>
                                  </p:childTnLst>
                                </p:cTn>
                              </p:par>
                              <p:par>
                                <p:cTn id="23" presetID="42" presetClass="path" presetSubtype="0" accel="50000" decel="50000" fill="hold" grpId="2" nodeType="withEffect">
                                  <p:stCondLst>
                                    <p:cond delay="0"/>
                                  </p:stCondLst>
                                  <p:childTnLst>
                                    <p:animMotion origin="layout" path="M 2.77778E-6 0 L -0.28733 -0.04398 " pathEditMode="relative" rAng="0" ptsTypes="AA">
                                      <p:cBhvr>
                                        <p:cTn id="24" dur="2000" fill="hold"/>
                                        <p:tgtEl>
                                          <p:spTgt spid="3"/>
                                        </p:tgtEl>
                                        <p:attrNameLst>
                                          <p:attrName>ppt_x</p:attrName>
                                          <p:attrName>ppt_y</p:attrName>
                                        </p:attrNameLst>
                                      </p:cBhvr>
                                      <p:rCtr x="-14375" y="-2199"/>
                                    </p:animMotion>
                                  </p:childTnLst>
                                </p:cTn>
                              </p:par>
                              <p:par>
                                <p:cTn id="25" presetID="42" presetClass="path" presetSubtype="0" accel="50000" decel="50000" fill="hold" grpId="2" nodeType="withEffect">
                                  <p:stCondLst>
                                    <p:cond delay="0"/>
                                  </p:stCondLst>
                                  <p:childTnLst>
                                    <p:animMotion origin="layout" path="M -3.88889E-6 3.33333E-6 L -0.2243 0.0537 " pathEditMode="relative" rAng="0" ptsTypes="AA">
                                      <p:cBhvr>
                                        <p:cTn id="26" dur="2000" fill="hold"/>
                                        <p:tgtEl>
                                          <p:spTgt spid="4"/>
                                        </p:tgtEl>
                                        <p:attrNameLst>
                                          <p:attrName>ppt_x</p:attrName>
                                          <p:attrName>ppt_y</p:attrName>
                                        </p:attrNameLst>
                                      </p:cBhvr>
                                      <p:rCtr x="-11215" y="2685"/>
                                    </p:animMotion>
                                  </p:childTnLst>
                                </p:cTn>
                              </p:par>
                              <p:par>
                                <p:cTn id="27" presetID="10" presetClass="exit" presetSubtype="0" fill="hold" grpId="1" nodeType="withEffect">
                                  <p:stCondLst>
                                    <p:cond delay="0"/>
                                  </p:stCondLst>
                                  <p:childTnLst>
                                    <p:animEffect transition="out" filter="fade">
                                      <p:cBhvr>
                                        <p:cTn id="28" dur="1250"/>
                                        <p:tgtEl>
                                          <p:spTgt spid="3074"/>
                                        </p:tgtEl>
                                      </p:cBhvr>
                                    </p:animEffect>
                                    <p:set>
                                      <p:cBhvr>
                                        <p:cTn id="29" dur="1" fill="hold">
                                          <p:stCondLst>
                                            <p:cond delay="1249"/>
                                          </p:stCondLst>
                                        </p:cTn>
                                        <p:tgtEl>
                                          <p:spTgt spid="3074"/>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50"/>
                                        <p:tgtEl>
                                          <p:spTgt spid="8"/>
                                        </p:tgtEl>
                                      </p:cBhvr>
                                    </p:animEffect>
                                  </p:childTnLst>
                                </p:cTn>
                              </p:par>
                              <p:par>
                                <p:cTn id="33" presetID="10" presetClass="entr" presetSubtype="0" fill="hold" grpId="0" nodeType="withEffect">
                                  <p:stCondLst>
                                    <p:cond delay="0"/>
                                  </p:stCondLst>
                                  <p:iterate type="lt">
                                    <p:tmPct val="0"/>
                                  </p:iterate>
                                  <p:childTnLst>
                                    <p:set>
                                      <p:cBhvr>
                                        <p:cTn id="34" dur="1" fill="hold">
                                          <p:stCondLst>
                                            <p:cond delay="0"/>
                                          </p:stCondLst>
                                        </p:cTn>
                                        <p:tgtEl>
                                          <p:spTgt spid="9"/>
                                        </p:tgtEl>
                                        <p:attrNameLst>
                                          <p:attrName>style.visibility</p:attrName>
                                        </p:attrNameLst>
                                      </p:cBhvr>
                                      <p:to>
                                        <p:strVal val="visible"/>
                                      </p:to>
                                    </p:set>
                                    <p:animEffect transition="in" filter="fade">
                                      <p:cBhvr>
                                        <p:cTn id="35" dur="250"/>
                                        <p:tgtEl>
                                          <p:spTgt spid="9"/>
                                        </p:tgtEl>
                                      </p:cBhvr>
                                    </p:animEffect>
                                  </p:childTnLst>
                                </p:cTn>
                              </p:par>
                              <p:par>
                                <p:cTn id="36" presetID="42" presetClass="path" presetSubtype="0" accel="50000" decel="50000" fill="hold" grpId="2" nodeType="withEffect">
                                  <p:stCondLst>
                                    <p:cond delay="0"/>
                                  </p:stCondLst>
                                  <p:childTnLst>
                                    <p:animMotion origin="layout" path="M -1.11111E-6 -4.81481E-6 L 0.41858 -0.26018 " pathEditMode="relative" rAng="0" ptsTypes="AA">
                                      <p:cBhvr>
                                        <p:cTn id="37" dur="2000" fill="hold"/>
                                        <p:tgtEl>
                                          <p:spTgt spid="8"/>
                                        </p:tgtEl>
                                        <p:attrNameLst>
                                          <p:attrName>ppt_x</p:attrName>
                                          <p:attrName>ppt_y</p:attrName>
                                        </p:attrNameLst>
                                      </p:cBhvr>
                                      <p:rCtr x="20920" y="-13009"/>
                                    </p:animMotion>
                                  </p:childTnLst>
                                </p:cTn>
                              </p:par>
                              <p:par>
                                <p:cTn id="38" presetID="42" presetClass="path" presetSubtype="0" accel="50000" decel="50000" fill="hold" grpId="2" nodeType="withEffect">
                                  <p:stCondLst>
                                    <p:cond delay="0"/>
                                  </p:stCondLst>
                                  <p:iterate type="lt">
                                    <p:tmPct val="0"/>
                                  </p:iterate>
                                  <p:childTnLst>
                                    <p:animMotion origin="layout" path="M -2.5E-6 3.33333E-6 L 0.39688 0.13125 " pathEditMode="relative" rAng="0" ptsTypes="AA">
                                      <p:cBhvr>
                                        <p:cTn id="39" dur="2000" fill="hold"/>
                                        <p:tgtEl>
                                          <p:spTgt spid="9"/>
                                        </p:tgtEl>
                                        <p:attrNameLst>
                                          <p:attrName>ppt_x</p:attrName>
                                          <p:attrName>ppt_y</p:attrName>
                                        </p:attrNameLst>
                                      </p:cBhvr>
                                      <p:rCtr x="19844" y="6551"/>
                                    </p:animMotion>
                                  </p:childTnLst>
                                </p:cTn>
                              </p:par>
                            </p:childTnLst>
                          </p:cTn>
                        </p:par>
                        <p:par>
                          <p:cTn id="40" fill="hold">
                            <p:stCondLst>
                              <p:cond delay="2000"/>
                            </p:stCondLst>
                            <p:childTnLst>
                              <p:par>
                                <p:cTn id="41" presetID="50" presetClass="exit" presetSubtype="0" accel="100000" fill="hold" grpId="1" nodeType="afterEffect">
                                  <p:stCondLst>
                                    <p:cond delay="0"/>
                                  </p:stCondLst>
                                  <p:iterate type="lt">
                                    <p:tmPct val="10000"/>
                                  </p:iterate>
                                  <p:childTnLst>
                                    <p:anim calcmode="lin" valueType="num">
                                      <p:cBhvr>
                                        <p:cTn id="42" dur="1000"/>
                                        <p:tgtEl>
                                          <p:spTgt spid="9"/>
                                        </p:tgtEl>
                                        <p:attrNameLst>
                                          <p:attrName>ppt_w</p:attrName>
                                        </p:attrNameLst>
                                      </p:cBhvr>
                                      <p:tavLst>
                                        <p:tav tm="0">
                                          <p:val>
                                            <p:strVal val="ppt_w"/>
                                          </p:val>
                                        </p:tav>
                                        <p:tav tm="100000">
                                          <p:val>
                                            <p:strVal val="ppt_w+.3"/>
                                          </p:val>
                                        </p:tav>
                                      </p:tavLst>
                                    </p:anim>
                                    <p:anim calcmode="lin" valueType="num">
                                      <p:cBhvr>
                                        <p:cTn id="43" dur="1000"/>
                                        <p:tgtEl>
                                          <p:spTgt spid="9"/>
                                        </p:tgtEl>
                                        <p:attrNameLst>
                                          <p:attrName>ppt_h</p:attrName>
                                        </p:attrNameLst>
                                      </p:cBhvr>
                                      <p:tavLst>
                                        <p:tav tm="0">
                                          <p:val>
                                            <p:strVal val="ppt_h"/>
                                          </p:val>
                                        </p:tav>
                                        <p:tav tm="100000">
                                          <p:val>
                                            <p:strVal val="ppt_h"/>
                                          </p:val>
                                        </p:tav>
                                      </p:tavLst>
                                    </p:anim>
                                    <p:animEffect transition="out" filter="fade">
                                      <p:cBhvr>
                                        <p:cTn id="44" dur="1000"/>
                                        <p:tgtEl>
                                          <p:spTgt spid="9"/>
                                        </p:tgtEl>
                                      </p:cBhvr>
                                    </p:animEffect>
                                    <p:set>
                                      <p:cBhvr>
                                        <p:cTn id="45" dur="1" fill="hold">
                                          <p:stCondLst>
                                            <p:cond delay="999"/>
                                          </p:stCondLst>
                                        </p:cTn>
                                        <p:tgtEl>
                                          <p:spTgt spid="9"/>
                                        </p:tgtEl>
                                        <p:attrNameLst>
                                          <p:attrName>style.visibility</p:attrName>
                                        </p:attrNameLst>
                                      </p:cBhvr>
                                      <p:to>
                                        <p:strVal val="hidden"/>
                                      </p:to>
                                    </p:set>
                                  </p:childTnLst>
                                </p:cTn>
                              </p:par>
                              <p:par>
                                <p:cTn id="46" presetID="50" presetClass="exit" presetSubtype="0" accel="100000" fill="hold" grpId="1" nodeType="withEffect">
                                  <p:stCondLst>
                                    <p:cond delay="0"/>
                                  </p:stCondLst>
                                  <p:childTnLst>
                                    <p:anim calcmode="lin" valueType="num">
                                      <p:cBhvr>
                                        <p:cTn id="47" dur="1000"/>
                                        <p:tgtEl>
                                          <p:spTgt spid="8"/>
                                        </p:tgtEl>
                                        <p:attrNameLst>
                                          <p:attrName>ppt_w</p:attrName>
                                        </p:attrNameLst>
                                      </p:cBhvr>
                                      <p:tavLst>
                                        <p:tav tm="0">
                                          <p:val>
                                            <p:strVal val="ppt_w"/>
                                          </p:val>
                                        </p:tav>
                                        <p:tav tm="100000">
                                          <p:val>
                                            <p:strVal val="ppt_w+.3"/>
                                          </p:val>
                                        </p:tav>
                                      </p:tavLst>
                                    </p:anim>
                                    <p:anim calcmode="lin" valueType="num">
                                      <p:cBhvr>
                                        <p:cTn id="48" dur="1000"/>
                                        <p:tgtEl>
                                          <p:spTgt spid="8"/>
                                        </p:tgtEl>
                                        <p:attrNameLst>
                                          <p:attrName>ppt_h</p:attrName>
                                        </p:attrNameLst>
                                      </p:cBhvr>
                                      <p:tavLst>
                                        <p:tav tm="0">
                                          <p:val>
                                            <p:strVal val="ppt_h"/>
                                          </p:val>
                                        </p:tav>
                                        <p:tav tm="100000">
                                          <p:val>
                                            <p:strVal val="ppt_h"/>
                                          </p:val>
                                        </p:tav>
                                      </p:tavLst>
                                    </p:anim>
                                    <p:animEffect transition="out" filter="fade">
                                      <p:cBhvr>
                                        <p:cTn id="49" dur="1000"/>
                                        <p:tgtEl>
                                          <p:spTgt spid="8"/>
                                        </p:tgtEl>
                                      </p:cBhvr>
                                    </p:animEffect>
                                    <p:set>
                                      <p:cBhvr>
                                        <p:cTn id="50"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3" grpId="1"/>
      <p:bldP spid="3" grpId="2"/>
      <p:bldP spid="4" grpId="0"/>
      <p:bldP spid="4" grpId="1"/>
      <p:bldP spid="4" grpId="2"/>
      <p:bldP spid="9" grpId="0"/>
      <p:bldP spid="9" grpId="1"/>
      <p:bldP spid="9" grpId="2"/>
      <p:bldP spid="8" grpId="0"/>
      <p:bldP spid="8" grpId="1"/>
      <p:bldP spid="8" grpId="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443641-D983-4C6F-BF8F-D86E6A320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a:extLst>
              <a:ext uri="{FF2B5EF4-FFF2-40B4-BE49-F238E27FC236}">
                <a16:creationId xmlns:a16="http://schemas.microsoft.com/office/drawing/2014/main" id="{17050B4B-C43B-4618-BF64-BDB6965E20E5}"/>
              </a:ext>
            </a:extLst>
          </p:cNvPr>
          <p:cNvSpPr txBox="1">
            <a:spLocks/>
          </p:cNvSpPr>
          <p:nvPr/>
        </p:nvSpPr>
        <p:spPr>
          <a:xfrm>
            <a:off x="432562" y="3445668"/>
            <a:ext cx="4697777" cy="7294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sincerity and truth</a:t>
            </a:r>
          </a:p>
        </p:txBody>
      </p:sp>
      <p:sp>
        <p:nvSpPr>
          <p:cNvPr id="18" name="Title 1">
            <a:extLst>
              <a:ext uri="{FF2B5EF4-FFF2-40B4-BE49-F238E27FC236}">
                <a16:creationId xmlns:a16="http://schemas.microsoft.com/office/drawing/2014/main" id="{9FF1A4E9-BE75-4DB5-9287-819328F99536}"/>
              </a:ext>
            </a:extLst>
          </p:cNvPr>
          <p:cNvSpPr txBox="1">
            <a:spLocks/>
          </p:cNvSpPr>
          <p:nvPr/>
        </p:nvSpPr>
        <p:spPr>
          <a:xfrm>
            <a:off x="3490840" y="2759868"/>
            <a:ext cx="3061482" cy="7655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unleavened</a:t>
            </a:r>
          </a:p>
        </p:txBody>
      </p:sp>
      <p:sp>
        <p:nvSpPr>
          <p:cNvPr id="3074" name="Rectangle 2"/>
          <p:cNvSpPr>
            <a:spLocks noGrp="1" noChangeArrowheads="1"/>
          </p:cNvSpPr>
          <p:nvPr>
            <p:ph type="title"/>
          </p:nvPr>
        </p:nvSpPr>
        <p:spPr>
          <a:xfrm>
            <a:off x="457200" y="670719"/>
            <a:ext cx="8229600" cy="5516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let us keep the feast, not with old leaven, nor with the leaven of malice and wickedness, but with the unleavened bread of sincerity and truth. I wrote to you in my epistle not to keep company with sexually immoral people.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5:8-9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 name="Rectangle 2">
            <a:extLst>
              <a:ext uri="{FF2B5EF4-FFF2-40B4-BE49-F238E27FC236}">
                <a16:creationId xmlns:a16="http://schemas.microsoft.com/office/drawing/2014/main" id="{F0A5EF72-C61F-4721-9268-69B92BA28CB8}"/>
              </a:ext>
            </a:extLst>
          </p:cNvPr>
          <p:cNvSpPr txBox="1">
            <a:spLocks noChangeArrowheads="1"/>
          </p:cNvSpPr>
          <p:nvPr/>
        </p:nvSpPr>
        <p:spPr bwMode="auto">
          <a:xfrm>
            <a:off x="4483378" y="753341"/>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D1D6CF16-3A39-4D86-AAB9-076F511C812E}"/>
              </a:ext>
            </a:extLst>
          </p:cNvPr>
          <p:cNvSpPr txBox="1">
            <a:spLocks noChangeArrowheads="1"/>
          </p:cNvSpPr>
          <p:nvPr/>
        </p:nvSpPr>
        <p:spPr bwMode="auto">
          <a:xfrm>
            <a:off x="456725" y="3440281"/>
            <a:ext cx="4674870"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sincerity and truth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F07F31EE-6F36-4210-967B-01DC063539B6}"/>
              </a:ext>
            </a:extLst>
          </p:cNvPr>
          <p:cNvSpPr txBox="1">
            <a:spLocks noChangeArrowheads="1"/>
          </p:cNvSpPr>
          <p:nvPr/>
        </p:nvSpPr>
        <p:spPr bwMode="auto">
          <a:xfrm>
            <a:off x="4924344" y="4108089"/>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91C269C8-5303-4990-A320-F52CF07A98ED}"/>
              </a:ext>
            </a:extLst>
          </p:cNvPr>
          <p:cNvSpPr txBox="1">
            <a:spLocks noChangeArrowheads="1"/>
          </p:cNvSpPr>
          <p:nvPr/>
        </p:nvSpPr>
        <p:spPr bwMode="auto">
          <a:xfrm>
            <a:off x="365942" y="3419456"/>
            <a:ext cx="485620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sincerity and truth</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20CB4462-40E6-447D-8311-6C06AAE80C53}"/>
              </a:ext>
            </a:extLst>
          </p:cNvPr>
          <p:cNvSpPr txBox="1">
            <a:spLocks noChangeArrowheads="1"/>
          </p:cNvSpPr>
          <p:nvPr/>
        </p:nvSpPr>
        <p:spPr bwMode="auto">
          <a:xfrm>
            <a:off x="2827422" y="2093495"/>
            <a:ext cx="1864895" cy="73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hatred</a:t>
            </a:r>
            <a:endParaRPr lang="en-US" altLang="en-US"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3" name="Rectangle 12">
            <a:extLst>
              <a:ext uri="{FF2B5EF4-FFF2-40B4-BE49-F238E27FC236}">
                <a16:creationId xmlns:a16="http://schemas.microsoft.com/office/drawing/2014/main" id="{ABCFCB2F-D8A8-430B-9B0A-C80CDF690605}"/>
              </a:ext>
            </a:extLst>
          </p:cNvPr>
          <p:cNvSpPr>
            <a:spLocks noChangeArrowheads="1"/>
          </p:cNvSpPr>
          <p:nvPr/>
        </p:nvSpPr>
        <p:spPr bwMode="auto">
          <a:xfrm>
            <a:off x="383272" y="2001253"/>
            <a:ext cx="208769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growth</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14" name="Rectangle 2">
            <a:extLst>
              <a:ext uri="{FF2B5EF4-FFF2-40B4-BE49-F238E27FC236}">
                <a16:creationId xmlns:a16="http://schemas.microsoft.com/office/drawing/2014/main" id="{01297A78-4513-49C4-9CEF-EA5029FD31C8}"/>
              </a:ext>
            </a:extLst>
          </p:cNvPr>
          <p:cNvSpPr txBox="1">
            <a:spLocks noChangeArrowheads="1"/>
          </p:cNvSpPr>
          <p:nvPr/>
        </p:nvSpPr>
        <p:spPr bwMode="auto">
          <a:xfrm>
            <a:off x="2683042" y="2081463"/>
            <a:ext cx="2153653" cy="73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cruelty</a:t>
            </a:r>
            <a:endParaRPr lang="en-US" altLang="en-US"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72CC9073-AA4C-4C4E-88B3-545E600363C5}"/>
              </a:ext>
            </a:extLst>
          </p:cNvPr>
          <p:cNvSpPr txBox="1">
            <a:spLocks noChangeArrowheads="1"/>
          </p:cNvSpPr>
          <p:nvPr/>
        </p:nvSpPr>
        <p:spPr bwMode="auto">
          <a:xfrm>
            <a:off x="2707105" y="2081463"/>
            <a:ext cx="2935705" cy="73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meanness</a:t>
            </a:r>
            <a:endParaRPr lang="en-US" altLang="en-US"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DA6744C5-C12D-47FE-97CB-C408B95D9036}"/>
              </a:ext>
            </a:extLst>
          </p:cNvPr>
          <p:cNvSpPr txBox="1">
            <a:spLocks noChangeArrowheads="1"/>
          </p:cNvSpPr>
          <p:nvPr/>
        </p:nvSpPr>
        <p:spPr bwMode="auto">
          <a:xfrm>
            <a:off x="2622884" y="2081463"/>
            <a:ext cx="2935705" cy="73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nastiness</a:t>
            </a:r>
            <a:endParaRPr lang="en-US" altLang="en-US"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7" name="Rectangle 16">
            <a:extLst>
              <a:ext uri="{FF2B5EF4-FFF2-40B4-BE49-F238E27FC236}">
                <a16:creationId xmlns:a16="http://schemas.microsoft.com/office/drawing/2014/main" id="{3F8657B2-4918-4652-B677-EBE6E01C127A}"/>
              </a:ext>
            </a:extLst>
          </p:cNvPr>
          <p:cNvSpPr>
            <a:spLocks noChangeArrowheads="1"/>
          </p:cNvSpPr>
          <p:nvPr/>
        </p:nvSpPr>
        <p:spPr bwMode="auto">
          <a:xfrm>
            <a:off x="3793598" y="2642311"/>
            <a:ext cx="208769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humble</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6" name="Rectangle 2" hidden="1">
            <a:extLst>
              <a:ext uri="{FF2B5EF4-FFF2-40B4-BE49-F238E27FC236}">
                <a16:creationId xmlns:a16="http://schemas.microsoft.com/office/drawing/2014/main" id="{A9BE5ED2-0AEF-4E50-B32A-2122C2D58E9A}"/>
              </a:ext>
            </a:extLst>
          </p:cNvPr>
          <p:cNvSpPr txBox="1">
            <a:spLocks noChangeArrowheads="1"/>
          </p:cNvSpPr>
          <p:nvPr/>
        </p:nvSpPr>
        <p:spPr bwMode="auto">
          <a:xfrm>
            <a:off x="4564125" y="3038907"/>
            <a:ext cx="1298729"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sz="36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71147235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08177 -0.33796 " pathEditMode="relative" rAng="0" ptsTypes="AA">
                                      <p:cBhvr>
                                        <p:cTn id="10" dur="1000" spd="-100000" fill="hold"/>
                                        <p:tgtEl>
                                          <p:spTgt spid="3074"/>
                                        </p:tgtEl>
                                        <p:attrNameLst>
                                          <p:attrName>ppt_x</p:attrName>
                                          <p:attrName>ppt_y</p:attrName>
                                        </p:attrNameLst>
                                      </p:cBhvr>
                                      <p:rCtr x="3767" y="-14329"/>
                                    </p:animMotion>
                                  </p:childTnLst>
                                </p:cTn>
                              </p:par>
                            </p:childTnLst>
                          </p:cTn>
                        </p:par>
                        <p:par>
                          <p:cTn id="11" fill="hold">
                            <p:stCondLst>
                              <p:cond delay="1000"/>
                            </p:stCondLst>
                            <p:childTnLst>
                              <p:par>
                                <p:cTn id="12" presetID="10" presetClass="exit" presetSubtype="0" fill="hold" grpId="4" nodeType="afterEffect">
                                  <p:stCondLst>
                                    <p:cond delay="0"/>
                                  </p:stCondLst>
                                  <p:childTnLst>
                                    <p:animEffect transition="out" filter="fade">
                                      <p:cBhvr>
                                        <p:cTn id="13" dur="250"/>
                                        <p:tgtEl>
                                          <p:spTgt spid="3"/>
                                        </p:tgtEl>
                                      </p:cBhvr>
                                    </p:animEffect>
                                    <p:set>
                                      <p:cBhvr>
                                        <p:cTn id="14" dur="1" fill="hold">
                                          <p:stCondLst>
                                            <p:cond delay="249"/>
                                          </p:stCondLst>
                                        </p:cTn>
                                        <p:tgtEl>
                                          <p:spTgt spid="3"/>
                                        </p:tgtEl>
                                        <p:attrNameLst>
                                          <p:attrName>style.visibility</p:attrName>
                                        </p:attrNameLst>
                                      </p:cBhvr>
                                      <p:to>
                                        <p:strVal val="hidden"/>
                                      </p:to>
                                    </p:set>
                                  </p:childTnLst>
                                </p:cTn>
                              </p:par>
                              <p:par>
                                <p:cTn id="15" presetID="10" presetClass="exit" presetSubtype="0" fill="hold" grpId="4" nodeType="withEffect">
                                  <p:stCondLst>
                                    <p:cond delay="0"/>
                                  </p:stCondLst>
                                  <p:childTnLst>
                                    <p:animEffect transition="out" filter="fade">
                                      <p:cBhvr>
                                        <p:cTn id="16" dur="250"/>
                                        <p:tgtEl>
                                          <p:spTgt spid="4"/>
                                        </p:tgtEl>
                                      </p:cBhvr>
                                    </p:animEffect>
                                    <p:set>
                                      <p:cBhvr>
                                        <p:cTn id="17" dur="1" fill="hold">
                                          <p:stCondLst>
                                            <p:cond delay="24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18" presetClass="emph" presetSubtype="0" fill="hold" grpId="1" nodeType="withEffect">
                                  <p:stCondLst>
                                    <p:cond delay="0"/>
                                  </p:stCondLst>
                                  <p:childTnLst>
                                    <p:set>
                                      <p:cBhvr override="childStyle">
                                        <p:cTn id="24" dur="500" fill="hold"/>
                                        <p:tgtEl>
                                          <p:spTgt spid="9"/>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9" presetClass="entr" presetSubtype="0" accel="10000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10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33" dur="10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34" dur="10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
                                          </p:val>
                                        </p:tav>
                                        <p:tav tm="100000">
                                          <p:val>
                                            <p:strVal val="#ppt_y"/>
                                          </p:val>
                                        </p:tav>
                                      </p:tavLst>
                                    </p:anim>
                                  </p:childTnLst>
                                </p:cTn>
                              </p:par>
                            </p:childTnLst>
                          </p:cTn>
                        </p:par>
                        <p:par>
                          <p:cTn id="36" fill="hold">
                            <p:stCondLst>
                              <p:cond delay="1000"/>
                            </p:stCondLst>
                            <p:childTnLst>
                              <p:par>
                                <p:cTn id="37" presetID="23" presetClass="entr" presetSubtype="16"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25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childTnLst>
                                </p:cTn>
                              </p:par>
                              <p:par>
                                <p:cTn id="47" presetID="23" presetClass="exit" presetSubtype="32" fill="hold" grpId="2" nodeType="withEffect">
                                  <p:stCondLst>
                                    <p:cond delay="0"/>
                                  </p:stCondLst>
                                  <p:childTnLst>
                                    <p:anim calcmode="lin" valueType="num">
                                      <p:cBhvr>
                                        <p:cTn id="48" dur="500"/>
                                        <p:tgtEl>
                                          <p:spTgt spid="12"/>
                                        </p:tgtEl>
                                        <p:attrNameLst>
                                          <p:attrName>ppt_w</p:attrName>
                                        </p:attrNameLst>
                                      </p:cBhvr>
                                      <p:tavLst>
                                        <p:tav tm="0">
                                          <p:val>
                                            <p:strVal val="ppt_w"/>
                                          </p:val>
                                        </p:tav>
                                        <p:tav tm="100000">
                                          <p:val>
                                            <p:fltVal val="0"/>
                                          </p:val>
                                        </p:tav>
                                      </p:tavLst>
                                    </p:anim>
                                    <p:anim calcmode="lin" valueType="num">
                                      <p:cBhvr>
                                        <p:cTn id="49" dur="500"/>
                                        <p:tgtEl>
                                          <p:spTgt spid="12"/>
                                        </p:tgtEl>
                                        <p:attrNameLst>
                                          <p:attrName>ppt_h</p:attrName>
                                        </p:attrNameLst>
                                      </p:cBhvr>
                                      <p:tavLst>
                                        <p:tav tm="0">
                                          <p:val>
                                            <p:strVal val="ppt_h"/>
                                          </p:val>
                                        </p:tav>
                                        <p:tav tm="100000">
                                          <p:val>
                                            <p:fltVal val="0"/>
                                          </p:val>
                                        </p:tav>
                                      </p:tavLst>
                                    </p:anim>
                                    <p:set>
                                      <p:cBhvr>
                                        <p:cTn id="50" dur="1" fill="hold">
                                          <p:stCondLst>
                                            <p:cond delay="499"/>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25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childTnLst>
                                </p:cTn>
                              </p:par>
                              <p:par>
                                <p:cTn id="57" presetID="23" presetClass="exit" presetSubtype="32" fill="hold" grpId="1" nodeType="withEffect">
                                  <p:stCondLst>
                                    <p:cond delay="0"/>
                                  </p:stCondLst>
                                  <p:childTnLst>
                                    <p:anim calcmode="lin" valueType="num">
                                      <p:cBhvr>
                                        <p:cTn id="58" dur="500"/>
                                        <p:tgtEl>
                                          <p:spTgt spid="14"/>
                                        </p:tgtEl>
                                        <p:attrNameLst>
                                          <p:attrName>ppt_w</p:attrName>
                                        </p:attrNameLst>
                                      </p:cBhvr>
                                      <p:tavLst>
                                        <p:tav tm="0">
                                          <p:val>
                                            <p:strVal val="ppt_w"/>
                                          </p:val>
                                        </p:tav>
                                        <p:tav tm="100000">
                                          <p:val>
                                            <p:fltVal val="0"/>
                                          </p:val>
                                        </p:tav>
                                      </p:tavLst>
                                    </p:anim>
                                    <p:anim calcmode="lin" valueType="num">
                                      <p:cBhvr>
                                        <p:cTn id="59" dur="500"/>
                                        <p:tgtEl>
                                          <p:spTgt spid="14"/>
                                        </p:tgtEl>
                                        <p:attrNameLst>
                                          <p:attrName>ppt_h</p:attrName>
                                        </p:attrNameLst>
                                      </p:cBhvr>
                                      <p:tavLst>
                                        <p:tav tm="0">
                                          <p:val>
                                            <p:strVal val="ppt_h"/>
                                          </p:val>
                                        </p:tav>
                                        <p:tav tm="100000">
                                          <p:val>
                                            <p:fltVal val="0"/>
                                          </p:val>
                                        </p:tav>
                                      </p:tavLst>
                                    </p:anim>
                                    <p:set>
                                      <p:cBhvr>
                                        <p:cTn id="60" dur="1" fill="hold">
                                          <p:stCondLst>
                                            <p:cond delay="499"/>
                                          </p:stCondLst>
                                        </p:cTn>
                                        <p:tgtEl>
                                          <p:spTgt spid="1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grpId="0" nodeType="clickEffect">
                                  <p:stCondLst>
                                    <p:cond delay="250"/>
                                  </p:stCondLst>
                                  <p:childTnLst>
                                    <p:set>
                                      <p:cBhvr>
                                        <p:cTn id="64" dur="1" fill="hold">
                                          <p:stCondLst>
                                            <p:cond delay="0"/>
                                          </p:stCondLst>
                                        </p:cTn>
                                        <p:tgtEl>
                                          <p:spTgt spid="16"/>
                                        </p:tgtEl>
                                        <p:attrNameLst>
                                          <p:attrName>style.visibility</p:attrName>
                                        </p:attrNameLst>
                                      </p:cBhvr>
                                      <p:to>
                                        <p:strVal val="visible"/>
                                      </p:to>
                                    </p:set>
                                    <p:anim calcmode="lin" valueType="num">
                                      <p:cBhvr>
                                        <p:cTn id="65" dur="500" fill="hold"/>
                                        <p:tgtEl>
                                          <p:spTgt spid="16"/>
                                        </p:tgtEl>
                                        <p:attrNameLst>
                                          <p:attrName>ppt_w</p:attrName>
                                        </p:attrNameLst>
                                      </p:cBhvr>
                                      <p:tavLst>
                                        <p:tav tm="0">
                                          <p:val>
                                            <p:fltVal val="0"/>
                                          </p:val>
                                        </p:tav>
                                        <p:tav tm="100000">
                                          <p:val>
                                            <p:strVal val="#ppt_w"/>
                                          </p:val>
                                        </p:tav>
                                      </p:tavLst>
                                    </p:anim>
                                    <p:anim calcmode="lin" valueType="num">
                                      <p:cBhvr>
                                        <p:cTn id="66" dur="500" fill="hold"/>
                                        <p:tgtEl>
                                          <p:spTgt spid="16"/>
                                        </p:tgtEl>
                                        <p:attrNameLst>
                                          <p:attrName>ppt_h</p:attrName>
                                        </p:attrNameLst>
                                      </p:cBhvr>
                                      <p:tavLst>
                                        <p:tav tm="0">
                                          <p:val>
                                            <p:fltVal val="0"/>
                                          </p:val>
                                        </p:tav>
                                        <p:tav tm="100000">
                                          <p:val>
                                            <p:strVal val="#ppt_h"/>
                                          </p:val>
                                        </p:tav>
                                      </p:tavLst>
                                    </p:anim>
                                  </p:childTnLst>
                                </p:cTn>
                              </p:par>
                              <p:par>
                                <p:cTn id="67" presetID="23" presetClass="exit" presetSubtype="32" fill="hold" grpId="1" nodeType="withEffect">
                                  <p:stCondLst>
                                    <p:cond delay="0"/>
                                  </p:stCondLst>
                                  <p:childTnLst>
                                    <p:anim calcmode="lin" valueType="num">
                                      <p:cBhvr>
                                        <p:cTn id="68" dur="500"/>
                                        <p:tgtEl>
                                          <p:spTgt spid="15"/>
                                        </p:tgtEl>
                                        <p:attrNameLst>
                                          <p:attrName>ppt_w</p:attrName>
                                        </p:attrNameLst>
                                      </p:cBhvr>
                                      <p:tavLst>
                                        <p:tav tm="0">
                                          <p:val>
                                            <p:strVal val="ppt_w"/>
                                          </p:val>
                                        </p:tav>
                                        <p:tav tm="100000">
                                          <p:val>
                                            <p:fltVal val="0"/>
                                          </p:val>
                                        </p:tav>
                                      </p:tavLst>
                                    </p:anim>
                                    <p:anim calcmode="lin" valueType="num">
                                      <p:cBhvr>
                                        <p:cTn id="69" dur="500"/>
                                        <p:tgtEl>
                                          <p:spTgt spid="15"/>
                                        </p:tgtEl>
                                        <p:attrNameLst>
                                          <p:attrName>ppt_h</p:attrName>
                                        </p:attrNameLst>
                                      </p:cBhvr>
                                      <p:tavLst>
                                        <p:tav tm="0">
                                          <p:val>
                                            <p:strVal val="ppt_h"/>
                                          </p:val>
                                        </p:tav>
                                        <p:tav tm="100000">
                                          <p:val>
                                            <p:fltVal val="0"/>
                                          </p:val>
                                        </p:tav>
                                      </p:tavLst>
                                    </p:anim>
                                    <p:set>
                                      <p:cBhvr>
                                        <p:cTn id="70" dur="1" fill="hold">
                                          <p:stCondLst>
                                            <p:cond delay="499"/>
                                          </p:stCondLst>
                                        </p:cTn>
                                        <p:tgtEl>
                                          <p:spTgt spid="1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39" presetClass="entr" presetSubtype="0" accel="100000" fill="hold" grpId="0" nodeType="clickEffect">
                                  <p:stCondLst>
                                    <p:cond delay="250"/>
                                  </p:stCondLst>
                                  <p:childTnLst>
                                    <p:set>
                                      <p:cBhvr>
                                        <p:cTn id="74" dur="1" fill="hold">
                                          <p:stCondLst>
                                            <p:cond delay="0"/>
                                          </p:stCondLst>
                                        </p:cTn>
                                        <p:tgtEl>
                                          <p:spTgt spid="17"/>
                                        </p:tgtEl>
                                        <p:attrNameLst>
                                          <p:attrName>style.visibility</p:attrName>
                                        </p:attrNameLst>
                                      </p:cBhvr>
                                      <p:to>
                                        <p:strVal val="visible"/>
                                      </p:to>
                                    </p:set>
                                    <p:anim calcmode="lin" valueType="num">
                                      <p:cBhvr>
                                        <p:cTn id="75" dur="10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76" dur="10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77" dur="10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78" dur="1000" fill="hold"/>
                                        <p:tgtEl>
                                          <p:spTgt spid="17"/>
                                        </p:tgtEl>
                                        <p:attrNameLst>
                                          <p:attrName>ppt_y</p:attrName>
                                        </p:attrNameLst>
                                      </p:cBhvr>
                                      <p:tavLst>
                                        <p:tav tm="0">
                                          <p:val>
                                            <p:strVal val="#ppt_y"/>
                                          </p:val>
                                        </p:tav>
                                        <p:tav tm="100000">
                                          <p:val>
                                            <p:strVal val="#ppt_y"/>
                                          </p:val>
                                        </p:tav>
                                      </p:tavLst>
                                    </p:anim>
                                  </p:childTnLst>
                                </p:cTn>
                              </p:par>
                              <p:par>
                                <p:cTn id="79" presetID="22" presetClass="entr" presetSubtype="8"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wipe(left)">
                                      <p:cBhvr>
                                        <p:cTn id="81" dur="500"/>
                                        <p:tgtEl>
                                          <p:spTgt spid="18"/>
                                        </p:tgtEl>
                                      </p:cBhvr>
                                    </p:animEffect>
                                  </p:childTnLst>
                                </p:cTn>
                              </p:par>
                              <p:par>
                                <p:cTn id="82" presetID="18" presetClass="emph" presetSubtype="0" fill="hold" grpId="1" nodeType="withEffect">
                                  <p:stCondLst>
                                    <p:cond delay="0"/>
                                  </p:stCondLst>
                                  <p:childTnLst>
                                    <p:set>
                                      <p:cBhvr override="childStyle">
                                        <p:cTn id="83" dur="500" fill="hold"/>
                                        <p:tgtEl>
                                          <p:spTgt spid="18"/>
                                        </p:tgtEl>
                                        <p:attrNameLst>
                                          <p:attrName>style.textDecorationUnderline</p:attrName>
                                        </p:attrNameLst>
                                      </p:cBhvr>
                                      <p:to>
                                        <p:strVal val="true"/>
                                      </p:to>
                                    </p:set>
                                  </p:childTnLst>
                                </p:cTn>
                              </p:par>
                              <p:par>
                                <p:cTn id="84" presetID="16" presetClass="exit" presetSubtype="21" fill="hold" grpId="2" nodeType="withEffect">
                                  <p:stCondLst>
                                    <p:cond delay="1000"/>
                                  </p:stCondLst>
                                  <p:childTnLst>
                                    <p:animEffect transition="out" filter="barn(inVertical)">
                                      <p:cBhvr>
                                        <p:cTn id="85" dur="500"/>
                                        <p:tgtEl>
                                          <p:spTgt spid="18"/>
                                        </p:tgtEl>
                                      </p:cBhvr>
                                    </p:animEffect>
                                    <p:set>
                                      <p:cBhvr>
                                        <p:cTn id="86" dur="1" fill="hold">
                                          <p:stCondLst>
                                            <p:cond delay="499"/>
                                          </p:stCondLst>
                                        </p:cTn>
                                        <p:tgtEl>
                                          <p:spTgt spid="18"/>
                                        </p:tgtEl>
                                        <p:attrNameLst>
                                          <p:attrName>style.visibility</p:attrName>
                                        </p:attrNameLst>
                                      </p:cBhvr>
                                      <p:to>
                                        <p:strVal val="hidden"/>
                                      </p:to>
                                    </p:set>
                                  </p:childTnLst>
                                </p:cTn>
                              </p:par>
                              <p:par>
                                <p:cTn id="87" presetID="23" presetClass="exit" presetSubtype="32" fill="hold" grpId="1" nodeType="withEffect">
                                  <p:stCondLst>
                                    <p:cond delay="0"/>
                                  </p:stCondLst>
                                  <p:childTnLst>
                                    <p:anim calcmode="lin" valueType="num">
                                      <p:cBhvr>
                                        <p:cTn id="88" dur="500"/>
                                        <p:tgtEl>
                                          <p:spTgt spid="16"/>
                                        </p:tgtEl>
                                        <p:attrNameLst>
                                          <p:attrName>ppt_w</p:attrName>
                                        </p:attrNameLst>
                                      </p:cBhvr>
                                      <p:tavLst>
                                        <p:tav tm="0">
                                          <p:val>
                                            <p:strVal val="ppt_w"/>
                                          </p:val>
                                        </p:tav>
                                        <p:tav tm="100000">
                                          <p:val>
                                            <p:fltVal val="0"/>
                                          </p:val>
                                        </p:tav>
                                      </p:tavLst>
                                    </p:anim>
                                    <p:anim calcmode="lin" valueType="num">
                                      <p:cBhvr>
                                        <p:cTn id="89" dur="500"/>
                                        <p:tgtEl>
                                          <p:spTgt spid="16"/>
                                        </p:tgtEl>
                                        <p:attrNameLst>
                                          <p:attrName>ppt_h</p:attrName>
                                        </p:attrNameLst>
                                      </p:cBhvr>
                                      <p:tavLst>
                                        <p:tav tm="0">
                                          <p:val>
                                            <p:strVal val="ppt_h"/>
                                          </p:val>
                                        </p:tav>
                                        <p:tav tm="100000">
                                          <p:val>
                                            <p:fltVal val="0"/>
                                          </p:val>
                                        </p:tav>
                                      </p:tavLst>
                                    </p:anim>
                                    <p:set>
                                      <p:cBhvr>
                                        <p:cTn id="90" dur="1" fill="hold">
                                          <p:stCondLst>
                                            <p:cond delay="499"/>
                                          </p:stCondLst>
                                        </p:cTn>
                                        <p:tgtEl>
                                          <p:spTgt spid="16"/>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3"/>
                                        </p:tgtEl>
                                      </p:cBhvr>
                                    </p:animEffect>
                                    <p:set>
                                      <p:cBhvr>
                                        <p:cTn id="93" dur="1" fill="hold">
                                          <p:stCondLst>
                                            <p:cond delay="499"/>
                                          </p:stCondLst>
                                        </p:cTn>
                                        <p:tgtEl>
                                          <p:spTgt spid="1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3"/>
                                        </p:tgtEl>
                                        <p:attrNameLst>
                                          <p:attrName>style.visibility</p:attrName>
                                        </p:attrNameLst>
                                      </p:cBhvr>
                                      <p:to>
                                        <p:strVal val="visible"/>
                                      </p:to>
                                    </p:set>
                                    <p:animEffect transition="in" filter="fade">
                                      <p:cBhvr>
                                        <p:cTn id="98" dur="250"/>
                                        <p:tgtEl>
                                          <p:spTgt spid="3"/>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
                                        </p:tgtEl>
                                        <p:attrNameLst>
                                          <p:attrName>style.visibility</p:attrName>
                                        </p:attrNameLst>
                                      </p:cBhvr>
                                      <p:to>
                                        <p:strVal val="visible"/>
                                      </p:to>
                                    </p:set>
                                    <p:animEffect transition="in" filter="fade">
                                      <p:cBhvr>
                                        <p:cTn id="101" dur="250"/>
                                        <p:tgtEl>
                                          <p:spTgt spid="4"/>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0"/>
                                        </p:tgtEl>
                                        <p:attrNameLst>
                                          <p:attrName>style.visibility</p:attrName>
                                        </p:attrNameLst>
                                      </p:cBhvr>
                                      <p:to>
                                        <p:strVal val="visible"/>
                                      </p:to>
                                    </p:set>
                                    <p:animEffect transition="in" filter="fade">
                                      <p:cBhvr>
                                        <p:cTn id="104" dur="250"/>
                                        <p:tgtEl>
                                          <p:spTgt spid="10"/>
                                        </p:tgtEl>
                                      </p:cBhvr>
                                    </p:animEffect>
                                  </p:childTnLst>
                                </p:cTn>
                              </p:par>
                              <p:par>
                                <p:cTn id="105" presetID="6" presetClass="emph" presetSubtype="0" fill="hold" grpId="3" nodeType="withEffect">
                                  <p:stCondLst>
                                    <p:cond delay="0"/>
                                  </p:stCondLst>
                                  <p:childTnLst>
                                    <p:animScale>
                                      <p:cBhvr>
                                        <p:cTn id="106" dur="2000" fill="hold"/>
                                        <p:tgtEl>
                                          <p:spTgt spid="3"/>
                                        </p:tgtEl>
                                      </p:cBhvr>
                                      <p:by x="81000" y="81000"/>
                                    </p:animScale>
                                  </p:childTnLst>
                                </p:cTn>
                              </p:par>
                              <p:par>
                                <p:cTn id="107" presetID="6" presetClass="emph" presetSubtype="0" fill="hold" grpId="3" nodeType="withEffect">
                                  <p:stCondLst>
                                    <p:cond delay="0"/>
                                  </p:stCondLst>
                                  <p:childTnLst>
                                    <p:animScale>
                                      <p:cBhvr>
                                        <p:cTn id="108" dur="2000" fill="hold"/>
                                        <p:tgtEl>
                                          <p:spTgt spid="4"/>
                                        </p:tgtEl>
                                      </p:cBhvr>
                                      <p:by x="81000" y="81000"/>
                                    </p:animScale>
                                  </p:childTnLst>
                                </p:cTn>
                              </p:par>
                              <p:par>
                                <p:cTn id="109" presetID="42" presetClass="path" presetSubtype="0" accel="66000" decel="34000" fill="hold" grpId="2" nodeType="withEffect">
                                  <p:stCondLst>
                                    <p:cond delay="0"/>
                                  </p:stCondLst>
                                  <p:childTnLst>
                                    <p:animMotion origin="layout" path="M -4.72222E-6 2.59259E-6 L -0.05989 -0.15648 " pathEditMode="relative" rAng="0" ptsTypes="AA">
                                      <p:cBhvr>
                                        <p:cTn id="110" dur="2000" fill="hold"/>
                                        <p:tgtEl>
                                          <p:spTgt spid="4"/>
                                        </p:tgtEl>
                                        <p:attrNameLst>
                                          <p:attrName>ppt_x</p:attrName>
                                          <p:attrName>ppt_y</p:attrName>
                                        </p:attrNameLst>
                                      </p:cBhvr>
                                      <p:rCtr x="-3003" y="-7824"/>
                                    </p:animMotion>
                                  </p:childTnLst>
                                </p:cTn>
                              </p:par>
                              <p:par>
                                <p:cTn id="111" presetID="42" presetClass="path" presetSubtype="0" accel="50000" decel="50000" fill="hold" grpId="2" nodeType="withEffect">
                                  <p:stCondLst>
                                    <p:cond delay="0"/>
                                  </p:stCondLst>
                                  <p:childTnLst>
                                    <p:animMotion origin="layout" path="M -8.33333E-7 2.96296E-6 L -0.01128 0.33264 " pathEditMode="relative" rAng="0" ptsTypes="AA">
                                      <p:cBhvr>
                                        <p:cTn id="112" dur="2000" fill="hold"/>
                                        <p:tgtEl>
                                          <p:spTgt spid="3"/>
                                        </p:tgtEl>
                                        <p:attrNameLst>
                                          <p:attrName>ppt_x</p:attrName>
                                          <p:attrName>ppt_y</p:attrName>
                                        </p:attrNameLst>
                                      </p:cBhvr>
                                      <p:rCtr x="-573" y="16620"/>
                                    </p:animMotion>
                                  </p:childTnLst>
                                </p:cTn>
                              </p:par>
                              <p:par>
                                <p:cTn id="113" presetID="10" presetClass="exit" presetSubtype="0" fill="hold" grpId="1" nodeType="withEffect">
                                  <p:stCondLst>
                                    <p:cond delay="0"/>
                                  </p:stCondLst>
                                  <p:childTnLst>
                                    <p:animEffect transition="out" filter="fade">
                                      <p:cBhvr>
                                        <p:cTn id="114" dur="1250"/>
                                        <p:tgtEl>
                                          <p:spTgt spid="3074"/>
                                        </p:tgtEl>
                                      </p:cBhvr>
                                    </p:animEffect>
                                    <p:set>
                                      <p:cBhvr>
                                        <p:cTn id="115" dur="1" fill="hold">
                                          <p:stCondLst>
                                            <p:cond delay="1249"/>
                                          </p:stCondLst>
                                        </p:cTn>
                                        <p:tgtEl>
                                          <p:spTgt spid="3074"/>
                                        </p:tgtEl>
                                        <p:attrNameLst>
                                          <p:attrName>style.visibility</p:attrName>
                                        </p:attrNameLst>
                                      </p:cBhvr>
                                      <p:to>
                                        <p:strVal val="hidden"/>
                                      </p:to>
                                    </p:set>
                                  </p:childTnLst>
                                </p:cTn>
                              </p:par>
                              <p:par>
                                <p:cTn id="116" presetID="10" presetClass="exit" presetSubtype="0" fill="hold" grpId="2" nodeType="withEffect">
                                  <p:stCondLst>
                                    <p:cond delay="0"/>
                                  </p:stCondLst>
                                  <p:childTnLst>
                                    <p:animEffect transition="out" filter="fade">
                                      <p:cBhvr>
                                        <p:cTn id="117" dur="500"/>
                                        <p:tgtEl>
                                          <p:spTgt spid="9"/>
                                        </p:tgtEl>
                                      </p:cBhvr>
                                    </p:animEffect>
                                    <p:set>
                                      <p:cBhvr>
                                        <p:cTn id="118" dur="1" fill="hold">
                                          <p:stCondLst>
                                            <p:cond delay="499"/>
                                          </p:stCondLst>
                                        </p:cTn>
                                        <p:tgtEl>
                                          <p:spTgt spid="9"/>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1"/>
                                        </p:tgtEl>
                                      </p:cBhvr>
                                    </p:animEffect>
                                    <p:set>
                                      <p:cBhvr>
                                        <p:cTn id="121" dur="1" fill="hold">
                                          <p:stCondLst>
                                            <p:cond delay="499"/>
                                          </p:stCondLst>
                                        </p:cTn>
                                        <p:tgtEl>
                                          <p:spTgt spid="11"/>
                                        </p:tgtEl>
                                        <p:attrNameLst>
                                          <p:attrName>style.visibility</p:attrName>
                                        </p:attrNameLst>
                                      </p:cBhvr>
                                      <p:to>
                                        <p:strVal val="hidden"/>
                                      </p:to>
                                    </p:set>
                                  </p:childTnLst>
                                </p:cTn>
                              </p:par>
                              <p:par>
                                <p:cTn id="122" presetID="10" presetClass="exit" presetSubtype="0" fill="hold" grpId="1" nodeType="withEffect">
                                  <p:stCondLst>
                                    <p:cond delay="250"/>
                                  </p:stCondLst>
                                  <p:childTnLst>
                                    <p:animEffect transition="out" filter="fade">
                                      <p:cBhvr>
                                        <p:cTn id="123" dur="500"/>
                                        <p:tgtEl>
                                          <p:spTgt spid="17"/>
                                        </p:tgtEl>
                                      </p:cBhvr>
                                    </p:animEffect>
                                    <p:set>
                                      <p:cBhvr>
                                        <p:cTn id="124" dur="1" fill="hold">
                                          <p:stCondLst>
                                            <p:cond delay="499"/>
                                          </p:stCondLst>
                                        </p:cTn>
                                        <p:tgtEl>
                                          <p:spTgt spid="17"/>
                                        </p:tgtEl>
                                        <p:attrNameLst>
                                          <p:attrName>style.visibility</p:attrName>
                                        </p:attrNameLst>
                                      </p:cBhvr>
                                      <p:to>
                                        <p:strVal val="hidden"/>
                                      </p:to>
                                    </p:set>
                                  </p:childTnLst>
                                </p:cTn>
                              </p:par>
                              <p:par>
                                <p:cTn id="125" presetID="10" presetClass="exit" presetSubtype="0" fill="hold" grpId="1" nodeType="withEffect">
                                  <p:stCondLst>
                                    <p:cond delay="1000"/>
                                  </p:stCondLst>
                                  <p:childTnLst>
                                    <p:animEffect transition="out" filter="fade">
                                      <p:cBhvr>
                                        <p:cTn id="126" dur="500"/>
                                        <p:tgtEl>
                                          <p:spTgt spid="10"/>
                                        </p:tgtEl>
                                      </p:cBhvr>
                                    </p:animEffect>
                                    <p:set>
                                      <p:cBhvr>
                                        <p:cTn id="127" dur="1" fill="hold">
                                          <p:stCondLst>
                                            <p:cond delay="499"/>
                                          </p:stCondLst>
                                        </p:cTn>
                                        <p:tgtEl>
                                          <p:spTgt spid="10"/>
                                        </p:tgtEl>
                                        <p:attrNameLst>
                                          <p:attrName>style.visibility</p:attrName>
                                        </p:attrNameLst>
                                      </p:cBhvr>
                                      <p:to>
                                        <p:strVal val="hidden"/>
                                      </p:to>
                                    </p:set>
                                  </p:childTnLst>
                                </p:cTn>
                              </p:par>
                            </p:childTnLst>
                          </p:cTn>
                        </p:par>
                        <p:par>
                          <p:cTn id="128" fill="hold">
                            <p:stCondLst>
                              <p:cond delay="2000"/>
                            </p:stCondLst>
                            <p:childTnLst>
                              <p:par>
                                <p:cTn id="129" presetID="10" presetClass="exit" presetSubtype="0" fill="hold" grpId="1" nodeType="afterEffect">
                                  <p:stCondLst>
                                    <p:cond delay="0"/>
                                  </p:stCondLst>
                                  <p:childTnLst>
                                    <p:animEffect transition="out" filter="fade">
                                      <p:cBhvr>
                                        <p:cTn id="130" dur="250"/>
                                        <p:tgtEl>
                                          <p:spTgt spid="4"/>
                                        </p:tgtEl>
                                      </p:cBhvr>
                                    </p:animEffect>
                                    <p:set>
                                      <p:cBhvr>
                                        <p:cTn id="131"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8" grpId="0"/>
      <p:bldP spid="18" grpId="1"/>
      <p:bldP spid="18" grpId="2"/>
      <p:bldP spid="3074" grpId="0"/>
      <p:bldP spid="3074" grpId="1"/>
      <p:bldP spid="3074" grpId="2"/>
      <p:bldP spid="3" grpId="0"/>
      <p:bldP spid="3" grpId="2"/>
      <p:bldP spid="3" grpId="3"/>
      <p:bldP spid="3" grpId="4"/>
      <p:bldP spid="10" grpId="0"/>
      <p:bldP spid="10" grpId="1"/>
      <p:bldP spid="4" grpId="0"/>
      <p:bldP spid="4" grpId="1"/>
      <p:bldP spid="4" grpId="2"/>
      <p:bldP spid="4" grpId="3"/>
      <p:bldP spid="4" grpId="4"/>
      <p:bldP spid="11" grpId="0"/>
      <p:bldP spid="11" grpId="1"/>
      <p:bldP spid="12" grpId="0"/>
      <p:bldP spid="12" grpId="2"/>
      <p:bldP spid="13" grpId="0"/>
      <p:bldP spid="13" grpId="1"/>
      <p:bldP spid="14" grpId="0"/>
      <p:bldP spid="14" grpId="1"/>
      <p:bldP spid="15" grpId="0"/>
      <p:bldP spid="15" grpId="1"/>
      <p:bldP spid="16" grpId="0"/>
      <p:bldP spid="16" grpId="1"/>
      <p:bldP spid="17" grpId="0"/>
      <p:bldP spid="17"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966B6-A116-481C-87B7-72CAFD5BC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289719"/>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Yet I certainly did not mean with the sexually immoral people of this world,      or with the covetous, or extortioners,       or idolaters, since then you would need   to go out of the world. But now I have written to you not to keep company with anyone named a brother, who is sexually immoral, or covetous, or an idolater, or a reviler, or a drunkard, or an extortioner --not even to eat with such a person.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5:10-11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 name="Rectangle 2">
            <a:extLst>
              <a:ext uri="{FF2B5EF4-FFF2-40B4-BE49-F238E27FC236}">
                <a16:creationId xmlns:a16="http://schemas.microsoft.com/office/drawing/2014/main" id="{D898507B-3944-4AB7-8E18-A9A2DF7DCC94}"/>
              </a:ext>
            </a:extLst>
          </p:cNvPr>
          <p:cNvSpPr txBox="1">
            <a:spLocks noChangeArrowheads="1"/>
          </p:cNvSpPr>
          <p:nvPr/>
        </p:nvSpPr>
        <p:spPr bwMode="auto">
          <a:xfrm>
            <a:off x="4564125" y="3038907"/>
            <a:ext cx="1298729"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702CAEA9-9533-4FDE-89B9-7AC216A11FFB}"/>
              </a:ext>
            </a:extLst>
          </p:cNvPr>
          <p:cNvSpPr txBox="1">
            <a:spLocks noChangeArrowheads="1"/>
          </p:cNvSpPr>
          <p:nvPr/>
        </p:nvSpPr>
        <p:spPr bwMode="auto">
          <a:xfrm>
            <a:off x="4612342" y="105943"/>
            <a:ext cx="4303060" cy="5098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6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not to keep company</a:t>
            </a:r>
          </a:p>
          <a:p>
            <a:pPr algn="l" eaLnBrk="1" hangingPunct="1"/>
            <a:r>
              <a:rPr lang="en-US" altLang="en-US" sz="36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with anyone named </a:t>
            </a:r>
          </a:p>
          <a:p>
            <a:pPr algn="l" eaLnBrk="1" hangingPunct="1"/>
            <a:r>
              <a:rPr lang="en-US" altLang="en-US" sz="36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 brother who is: </a:t>
            </a: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sexually immoral</a:t>
            </a: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covetous</a:t>
            </a: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an idolater</a:t>
            </a: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a reviler</a:t>
            </a: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a drunkard</a:t>
            </a:r>
          </a:p>
          <a:p>
            <a:pPr algn="l"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an extortioner</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D03EF183-3285-4B75-83F1-C85FF08641D5}"/>
              </a:ext>
            </a:extLst>
          </p:cNvPr>
          <p:cNvSpPr txBox="1">
            <a:spLocks noChangeArrowheads="1"/>
          </p:cNvSpPr>
          <p:nvPr/>
        </p:nvSpPr>
        <p:spPr bwMode="auto">
          <a:xfrm>
            <a:off x="3254717" y="3039591"/>
            <a:ext cx="4508157"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not to keep company</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134D8A74-5FBC-4126-9AFD-EEBDEAE50E0E}"/>
              </a:ext>
            </a:extLst>
          </p:cNvPr>
          <p:cNvSpPr txBox="1">
            <a:spLocks noChangeArrowheads="1"/>
          </p:cNvSpPr>
          <p:nvPr/>
        </p:nvSpPr>
        <p:spPr bwMode="auto">
          <a:xfrm>
            <a:off x="7412240" y="3041972"/>
            <a:ext cx="1298729"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with</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EA01C228-2D8E-41C6-84DF-614C858AD044}"/>
              </a:ext>
            </a:extLst>
          </p:cNvPr>
          <p:cNvSpPr txBox="1">
            <a:spLocks noChangeArrowheads="1"/>
          </p:cNvSpPr>
          <p:nvPr/>
        </p:nvSpPr>
        <p:spPr bwMode="auto">
          <a:xfrm>
            <a:off x="347072" y="3586158"/>
            <a:ext cx="3472733"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anyone named</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BBB5C3C1-BCE9-4A76-BB14-8DB729E7D2F2}"/>
              </a:ext>
            </a:extLst>
          </p:cNvPr>
          <p:cNvSpPr txBox="1">
            <a:spLocks noChangeArrowheads="1"/>
          </p:cNvSpPr>
          <p:nvPr/>
        </p:nvSpPr>
        <p:spPr bwMode="auto">
          <a:xfrm>
            <a:off x="3474804" y="3588539"/>
            <a:ext cx="204395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 brother</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51966B82-ADEB-4FCC-BCC4-45FF78E5BCD9}"/>
              </a:ext>
            </a:extLst>
          </p:cNvPr>
          <p:cNvSpPr txBox="1">
            <a:spLocks noChangeArrowheads="1"/>
          </p:cNvSpPr>
          <p:nvPr/>
        </p:nvSpPr>
        <p:spPr bwMode="auto">
          <a:xfrm>
            <a:off x="5483178" y="3586158"/>
            <a:ext cx="1479175"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who is</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0AE40E46-D472-4F82-9C17-A69324FCE2AB}"/>
              </a:ext>
            </a:extLst>
          </p:cNvPr>
          <p:cNvSpPr txBox="1">
            <a:spLocks noChangeArrowheads="1"/>
          </p:cNvSpPr>
          <p:nvPr/>
        </p:nvSpPr>
        <p:spPr bwMode="auto">
          <a:xfrm>
            <a:off x="6754346" y="3593302"/>
            <a:ext cx="190948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sexually</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164A1EFE-D70E-454F-8ECF-4C85B08F2456}"/>
              </a:ext>
            </a:extLst>
          </p:cNvPr>
          <p:cNvSpPr txBox="1">
            <a:spLocks noChangeArrowheads="1"/>
          </p:cNvSpPr>
          <p:nvPr/>
        </p:nvSpPr>
        <p:spPr bwMode="auto">
          <a:xfrm>
            <a:off x="496002" y="4140708"/>
            <a:ext cx="1936375"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immoral</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8D4789B7-0036-4969-A5FB-AE9B5ED1F35D}"/>
              </a:ext>
            </a:extLst>
          </p:cNvPr>
          <p:cNvSpPr txBox="1">
            <a:spLocks noChangeArrowheads="1"/>
          </p:cNvSpPr>
          <p:nvPr/>
        </p:nvSpPr>
        <p:spPr bwMode="auto">
          <a:xfrm>
            <a:off x="2894338" y="4140709"/>
            <a:ext cx="1922928"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covetous</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7B9EBEB8-C848-4946-A697-3FDA04C81D76}"/>
              </a:ext>
            </a:extLst>
          </p:cNvPr>
          <p:cNvSpPr txBox="1">
            <a:spLocks noChangeArrowheads="1"/>
          </p:cNvSpPr>
          <p:nvPr/>
        </p:nvSpPr>
        <p:spPr bwMode="auto">
          <a:xfrm>
            <a:off x="5346156" y="4136787"/>
            <a:ext cx="227594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an idolater</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51991256-3C0A-4862-9E85-7938C2FDFB2A}"/>
              </a:ext>
            </a:extLst>
          </p:cNvPr>
          <p:cNvSpPr txBox="1">
            <a:spLocks noChangeArrowheads="1"/>
          </p:cNvSpPr>
          <p:nvPr/>
        </p:nvSpPr>
        <p:spPr bwMode="auto">
          <a:xfrm>
            <a:off x="8071147" y="4137627"/>
            <a:ext cx="58161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111985C5-B033-4DA0-ABCA-986B6038CFA3}"/>
              </a:ext>
            </a:extLst>
          </p:cNvPr>
          <p:cNvSpPr txBox="1">
            <a:spLocks noChangeArrowheads="1"/>
          </p:cNvSpPr>
          <p:nvPr/>
        </p:nvSpPr>
        <p:spPr bwMode="auto">
          <a:xfrm>
            <a:off x="448468" y="4685773"/>
            <a:ext cx="1567613"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reviler</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C5A57A24-C222-4C14-A59D-EF0F6DE77D7F}"/>
              </a:ext>
            </a:extLst>
          </p:cNvPr>
          <p:cNvSpPr txBox="1">
            <a:spLocks noChangeArrowheads="1"/>
          </p:cNvSpPr>
          <p:nvPr/>
        </p:nvSpPr>
        <p:spPr bwMode="auto">
          <a:xfrm>
            <a:off x="2442122" y="4686659"/>
            <a:ext cx="2370075"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 drunkard</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9E82006F-CE2C-4F7B-87BA-51B2C16B6B36}"/>
              </a:ext>
            </a:extLst>
          </p:cNvPr>
          <p:cNvSpPr txBox="1">
            <a:spLocks noChangeArrowheads="1"/>
          </p:cNvSpPr>
          <p:nvPr/>
        </p:nvSpPr>
        <p:spPr bwMode="auto">
          <a:xfrm>
            <a:off x="5131422" y="4685090"/>
            <a:ext cx="3262960"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an extortioner</a:t>
            </a:r>
            <a:endParaRPr lang="en-US" altLang="en-US" sz="36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786758A9-B1F9-4091-ABA8-6481691EBD4A}"/>
              </a:ext>
            </a:extLst>
          </p:cNvPr>
          <p:cNvSpPr txBox="1">
            <a:spLocks noChangeArrowheads="1"/>
          </p:cNvSpPr>
          <p:nvPr/>
        </p:nvSpPr>
        <p:spPr bwMode="auto">
          <a:xfrm>
            <a:off x="1787300" y="3101399"/>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748814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3"/>
                                        </p:tgtEl>
                                      </p:cBhvr>
                                    </p:animEffect>
                                    <p:set>
                                      <p:cBhvr>
                                        <p:cTn id="11" dur="1" fill="hold">
                                          <p:stCondLst>
                                            <p:cond delay="24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50"/>
                                        <p:tgtEl>
                                          <p:spTgt spid="3"/>
                                        </p:tgtEl>
                                      </p:cBhvr>
                                    </p:animEffect>
                                  </p:childTnLst>
                                </p:cTn>
                              </p:par>
                              <p:par>
                                <p:cTn id="17" presetID="6" presetClass="emph" presetSubtype="0" fill="hold" grpId="3" nodeType="withEffect">
                                  <p:stCondLst>
                                    <p:cond delay="0"/>
                                  </p:stCondLst>
                                  <p:childTnLst>
                                    <p:animScale>
                                      <p:cBhvr>
                                        <p:cTn id="18" dur="2000" fill="hold"/>
                                        <p:tgtEl>
                                          <p:spTgt spid="3"/>
                                        </p:tgtEl>
                                      </p:cBhvr>
                                      <p:by x="121000" y="121000"/>
                                    </p:animScale>
                                  </p:childTnLst>
                                </p:cTn>
                              </p:par>
                              <p:par>
                                <p:cTn id="19" presetID="42" presetClass="path" presetSubtype="0" accel="50000" decel="50000" fill="hold" grpId="2" nodeType="withEffect">
                                  <p:stCondLst>
                                    <p:cond delay="0"/>
                                  </p:stCondLst>
                                  <p:childTnLst>
                                    <p:animMotion origin="layout" path="M 1.11111E-6 1.11111E-6 L -0.28351 0.01018 " pathEditMode="relative" rAng="0" ptsTypes="AA">
                                      <p:cBhvr>
                                        <p:cTn id="20" dur="2000" fill="hold"/>
                                        <p:tgtEl>
                                          <p:spTgt spid="3"/>
                                        </p:tgtEl>
                                        <p:attrNameLst>
                                          <p:attrName>ppt_x</p:attrName>
                                          <p:attrName>ppt_y</p:attrName>
                                        </p:attrNameLst>
                                      </p:cBhvr>
                                      <p:rCtr x="-14184" y="509"/>
                                    </p:animMotion>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5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5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5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5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5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25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5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5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250"/>
                                        <p:tgtEl>
                                          <p:spTgt spid="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250"/>
                                        <p:tgtEl>
                                          <p:spTgt spid="1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250"/>
                                        <p:tgtEl>
                                          <p:spTgt spid="1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250"/>
                                        <p:tgtEl>
                                          <p:spTgt spid="19"/>
                                        </p:tgtEl>
                                      </p:cBhvr>
                                    </p:animEffect>
                                  </p:childTnLst>
                                </p:cTn>
                              </p:par>
                              <p:par>
                                <p:cTn id="60" presetID="42" presetClass="path" presetSubtype="0" accel="50000" decel="50000" fill="hold" grpId="2" nodeType="withEffect">
                                  <p:stCondLst>
                                    <p:cond delay="0"/>
                                  </p:stCondLst>
                                  <p:childTnLst>
                                    <p:animMotion origin="layout" path="M -5.55556E-7 -3.7037E-7 L 0.13247 -0.42847 " pathEditMode="relative" rAng="0" ptsTypes="AA">
                                      <p:cBhvr>
                                        <p:cTn id="61" dur="2000" fill="hold"/>
                                        <p:tgtEl>
                                          <p:spTgt spid="7"/>
                                        </p:tgtEl>
                                        <p:attrNameLst>
                                          <p:attrName>ppt_x</p:attrName>
                                          <p:attrName>ppt_y</p:attrName>
                                        </p:attrNameLst>
                                      </p:cBhvr>
                                      <p:rCtr x="6615" y="-21435"/>
                                    </p:animMotion>
                                  </p:childTnLst>
                                </p:cTn>
                              </p:par>
                              <p:par>
                                <p:cTn id="62" presetID="42" presetClass="path" presetSubtype="0" accel="50000" decel="50000" fill="hold" grpId="2" nodeType="withEffect">
                                  <p:stCondLst>
                                    <p:cond delay="0"/>
                                  </p:stCondLst>
                                  <p:childTnLst>
                                    <p:animMotion origin="layout" path="M 2.77778E-6 -1.85185E-6 L -0.31042 -0.34977 " pathEditMode="relative" rAng="0" ptsTypes="AA">
                                      <p:cBhvr>
                                        <p:cTn id="63" dur="2000" fill="hold"/>
                                        <p:tgtEl>
                                          <p:spTgt spid="8"/>
                                        </p:tgtEl>
                                        <p:attrNameLst>
                                          <p:attrName>ppt_x</p:attrName>
                                          <p:attrName>ppt_y</p:attrName>
                                        </p:attrNameLst>
                                      </p:cBhvr>
                                      <p:rCtr x="-15521" y="-17500"/>
                                    </p:animMotion>
                                  </p:childTnLst>
                                </p:cTn>
                              </p:par>
                              <p:par>
                                <p:cTn id="64" presetID="42" presetClass="path" presetSubtype="0" accel="50000" decel="50000" fill="hold" grpId="2" nodeType="withEffect">
                                  <p:stCondLst>
                                    <p:cond delay="0"/>
                                  </p:stCondLst>
                                  <p:childTnLst>
                                    <p:animMotion origin="layout" path="M 2.22222E-6 0 L 0.55903 -0.43009 " pathEditMode="relative" rAng="0" ptsTypes="AA">
                                      <p:cBhvr>
                                        <p:cTn id="65" dur="2000" fill="hold"/>
                                        <p:tgtEl>
                                          <p:spTgt spid="9"/>
                                        </p:tgtEl>
                                        <p:attrNameLst>
                                          <p:attrName>ppt_x</p:attrName>
                                          <p:attrName>ppt_y</p:attrName>
                                        </p:attrNameLst>
                                      </p:cBhvr>
                                      <p:rCtr x="27951" y="-21505"/>
                                    </p:animMotion>
                                  </p:childTnLst>
                                </p:cTn>
                              </p:par>
                              <p:par>
                                <p:cTn id="66" presetID="42" presetClass="path" presetSubtype="0" accel="50000" decel="50000" fill="hold" grpId="2" nodeType="withEffect">
                                  <p:stCondLst>
                                    <p:cond delay="0"/>
                                  </p:stCondLst>
                                  <p:childTnLst>
                                    <p:animMotion origin="layout" path="M 3.33333E-6 -2.96296E-6 L 0.16545 -0.34815 " pathEditMode="relative" rAng="0" ptsTypes="AA">
                                      <p:cBhvr>
                                        <p:cTn id="67" dur="2000" fill="hold"/>
                                        <p:tgtEl>
                                          <p:spTgt spid="10"/>
                                        </p:tgtEl>
                                        <p:attrNameLst>
                                          <p:attrName>ppt_x</p:attrName>
                                          <p:attrName>ppt_y</p:attrName>
                                        </p:attrNameLst>
                                      </p:cBhvr>
                                      <p:rCtr x="8264" y="-17407"/>
                                    </p:animMotion>
                                  </p:childTnLst>
                                </p:cTn>
                              </p:par>
                              <p:par>
                                <p:cTn id="68" presetID="42" presetClass="path" presetSubtype="0" accel="50000" decel="50000" fill="hold" grpId="2" nodeType="withEffect">
                                  <p:stCondLst>
                                    <p:cond delay="0"/>
                                  </p:stCondLst>
                                  <p:childTnLst>
                                    <p:animMotion origin="layout" path="M 4.44444E-6 0 L 0.15277 -0.34792 " pathEditMode="relative" rAng="0" ptsTypes="AA">
                                      <p:cBhvr>
                                        <p:cTn id="69" dur="2000" fill="hold"/>
                                        <p:tgtEl>
                                          <p:spTgt spid="11"/>
                                        </p:tgtEl>
                                        <p:attrNameLst>
                                          <p:attrName>ppt_x</p:attrName>
                                          <p:attrName>ppt_y</p:attrName>
                                        </p:attrNameLst>
                                      </p:cBhvr>
                                      <p:rCtr x="7639" y="-17407"/>
                                    </p:animMotion>
                                  </p:childTnLst>
                                </p:cTn>
                              </p:par>
                              <p:par>
                                <p:cTn id="70" presetID="42" presetClass="path" presetSubtype="0" accel="50000" decel="50000" fill="hold" grpId="2" nodeType="withEffect">
                                  <p:stCondLst>
                                    <p:cond delay="0"/>
                                  </p:stCondLst>
                                  <p:childTnLst>
                                    <p:animMotion origin="layout" path="M 4.44444E-6 2.59259E-6 L -0.19184 -0.26898 " pathEditMode="relative" rAng="0" ptsTypes="AA">
                                      <p:cBhvr>
                                        <p:cTn id="71" dur="2000" fill="hold"/>
                                        <p:tgtEl>
                                          <p:spTgt spid="12"/>
                                        </p:tgtEl>
                                        <p:attrNameLst>
                                          <p:attrName>ppt_x</p:attrName>
                                          <p:attrName>ppt_y</p:attrName>
                                        </p:attrNameLst>
                                      </p:cBhvr>
                                      <p:rCtr x="-9601" y="-13449"/>
                                    </p:animMotion>
                                  </p:childTnLst>
                                </p:cTn>
                              </p:par>
                              <p:par>
                                <p:cTn id="72" presetID="42" presetClass="path" presetSubtype="0" accel="50000" decel="50000" fill="hold" grpId="2" nodeType="withEffect">
                                  <p:stCondLst>
                                    <p:cond delay="0"/>
                                  </p:stCondLst>
                                  <p:childTnLst>
                                    <p:animMotion origin="layout" path="M 5.55556E-7 2.96296E-6 L 0.67413 -0.34885 " pathEditMode="relative" rAng="0" ptsTypes="AA">
                                      <p:cBhvr>
                                        <p:cTn id="73" dur="2000" fill="hold"/>
                                        <p:tgtEl>
                                          <p:spTgt spid="13"/>
                                        </p:tgtEl>
                                        <p:attrNameLst>
                                          <p:attrName>ppt_x</p:attrName>
                                          <p:attrName>ppt_y</p:attrName>
                                        </p:attrNameLst>
                                      </p:cBhvr>
                                      <p:rCtr x="33698" y="-17454"/>
                                    </p:animMotion>
                                  </p:childTnLst>
                                </p:cTn>
                              </p:par>
                              <p:par>
                                <p:cTn id="74" presetID="42" presetClass="path" presetSubtype="0" accel="50000" decel="50000" fill="hold" grpId="2" nodeType="withEffect">
                                  <p:stCondLst>
                                    <p:cond delay="0"/>
                                  </p:stCondLst>
                                  <p:childTnLst>
                                    <p:animMotion origin="layout" path="M 2.22222E-6 2.96296E-6 L 0.23941 -0.26852 " pathEditMode="relative" rAng="0" ptsTypes="AA">
                                      <p:cBhvr>
                                        <p:cTn id="75" dur="2000" fill="hold"/>
                                        <p:tgtEl>
                                          <p:spTgt spid="14"/>
                                        </p:tgtEl>
                                        <p:attrNameLst>
                                          <p:attrName>ppt_x</p:attrName>
                                          <p:attrName>ppt_y</p:attrName>
                                        </p:attrNameLst>
                                      </p:cBhvr>
                                      <p:rCtr x="11962" y="-13426"/>
                                    </p:animMotion>
                                  </p:childTnLst>
                                </p:cTn>
                              </p:par>
                              <p:par>
                                <p:cTn id="76" presetID="42" presetClass="path" presetSubtype="0" accel="50000" decel="50000" fill="hold" grpId="2" nodeType="withEffect">
                                  <p:stCondLst>
                                    <p:cond delay="0"/>
                                  </p:stCondLst>
                                  <p:childTnLst>
                                    <p:animMotion origin="layout" path="M 2.22222E-6 -4.07407E-6 L -0.02865 -0.18842 " pathEditMode="relative" rAng="0" ptsTypes="AA">
                                      <p:cBhvr>
                                        <p:cTn id="77" dur="2000" fill="hold"/>
                                        <p:tgtEl>
                                          <p:spTgt spid="15"/>
                                        </p:tgtEl>
                                        <p:attrNameLst>
                                          <p:attrName>ppt_x</p:attrName>
                                          <p:attrName>ppt_y</p:attrName>
                                        </p:attrNameLst>
                                      </p:cBhvr>
                                      <p:rCtr x="-1441" y="-9421"/>
                                    </p:animMotion>
                                  </p:childTnLst>
                                </p:cTn>
                              </p:par>
                              <p:par>
                                <p:cTn id="78" presetID="42" presetClass="path" presetSubtype="0" accel="50000" decel="50000" fill="hold" grpId="2" nodeType="withEffect">
                                  <p:stCondLst>
                                    <p:cond delay="0"/>
                                  </p:stCondLst>
                                  <p:childTnLst>
                                    <p:animMotion origin="layout" path="M 2.77778E-7 -4.07407E-6 L -0.33472 -0.10833 " pathEditMode="relative" rAng="0" ptsTypes="AA">
                                      <p:cBhvr>
                                        <p:cTn id="79" dur="2000" fill="hold"/>
                                        <p:tgtEl>
                                          <p:spTgt spid="16"/>
                                        </p:tgtEl>
                                        <p:attrNameLst>
                                          <p:attrName>ppt_x</p:attrName>
                                          <p:attrName>ppt_y</p:attrName>
                                        </p:attrNameLst>
                                      </p:cBhvr>
                                      <p:rCtr x="-16736" y="-5417"/>
                                    </p:animMotion>
                                  </p:childTnLst>
                                </p:cTn>
                              </p:par>
                              <p:par>
                                <p:cTn id="80" presetID="42" presetClass="path" presetSubtype="0" accel="50000" decel="50000" fill="hold" grpId="2" nodeType="withEffect">
                                  <p:stCondLst>
                                    <p:cond delay="0"/>
                                  </p:stCondLst>
                                  <p:childTnLst>
                                    <p:animMotion origin="layout" path="M -2.22222E-6 3.33333E-6 L 0.53542 -0.1882 " pathEditMode="relative" rAng="0" ptsTypes="AA">
                                      <p:cBhvr>
                                        <p:cTn id="81" dur="2000" fill="hold"/>
                                        <p:tgtEl>
                                          <p:spTgt spid="17"/>
                                        </p:tgtEl>
                                        <p:attrNameLst>
                                          <p:attrName>ppt_x</p:attrName>
                                          <p:attrName>ppt_y</p:attrName>
                                        </p:attrNameLst>
                                      </p:cBhvr>
                                      <p:rCtr x="26771" y="-9421"/>
                                    </p:animMotion>
                                  </p:childTnLst>
                                </p:cTn>
                              </p:par>
                              <p:par>
                                <p:cTn id="82" presetID="42" presetClass="path" presetSubtype="0" accel="50000" decel="50000" fill="hold" grpId="2" nodeType="withEffect">
                                  <p:stCondLst>
                                    <p:cond delay="0"/>
                                  </p:stCondLst>
                                  <p:childTnLst>
                                    <p:animMotion origin="layout" path="M 2.22222E-6 3.33333E-6 L 0.28472 -0.10764 " pathEditMode="relative" rAng="0" ptsTypes="AA">
                                      <p:cBhvr>
                                        <p:cTn id="83" dur="2000" fill="hold"/>
                                        <p:tgtEl>
                                          <p:spTgt spid="18"/>
                                        </p:tgtEl>
                                        <p:attrNameLst>
                                          <p:attrName>ppt_x</p:attrName>
                                          <p:attrName>ppt_y</p:attrName>
                                        </p:attrNameLst>
                                      </p:cBhvr>
                                      <p:rCtr x="14236" y="-5394"/>
                                    </p:animMotion>
                                  </p:childTnLst>
                                </p:cTn>
                              </p:par>
                              <p:par>
                                <p:cTn id="84" presetID="42" presetClass="path" presetSubtype="0" accel="50000" decel="50000" fill="hold" grpId="2" nodeType="withEffect">
                                  <p:stCondLst>
                                    <p:cond delay="0"/>
                                  </p:stCondLst>
                                  <p:childTnLst>
                                    <p:animMotion origin="layout" path="M -3.33333E-6 4.81481E-6 L -0.02274 -0.02801 " pathEditMode="relative" rAng="0" ptsTypes="AA">
                                      <p:cBhvr>
                                        <p:cTn id="85" dur="2000" fill="hold"/>
                                        <p:tgtEl>
                                          <p:spTgt spid="19"/>
                                        </p:tgtEl>
                                        <p:attrNameLst>
                                          <p:attrName>ppt_x</p:attrName>
                                          <p:attrName>ppt_y</p:attrName>
                                        </p:attrNameLst>
                                      </p:cBhvr>
                                      <p:rCtr x="-1146" y="-1412"/>
                                    </p:animMotion>
                                  </p:childTnLst>
                                </p:cTn>
                              </p:par>
                              <p:par>
                                <p:cTn id="86" presetID="10" presetClass="exit" presetSubtype="0" fill="hold" grpId="1" nodeType="withEffect">
                                  <p:stCondLst>
                                    <p:cond delay="0"/>
                                  </p:stCondLst>
                                  <p:childTnLst>
                                    <p:animEffect transition="out" filter="fade">
                                      <p:cBhvr>
                                        <p:cTn id="87" dur="1250"/>
                                        <p:tgtEl>
                                          <p:spTgt spid="3074"/>
                                        </p:tgtEl>
                                      </p:cBhvr>
                                    </p:animEffect>
                                    <p:set>
                                      <p:cBhvr>
                                        <p:cTn id="88" dur="1" fill="hold">
                                          <p:stCondLst>
                                            <p:cond delay="1249"/>
                                          </p:stCondLst>
                                        </p:cTn>
                                        <p:tgtEl>
                                          <p:spTgt spid="3074"/>
                                        </p:tgtEl>
                                        <p:attrNameLst>
                                          <p:attrName>style.visibility</p:attrName>
                                        </p:attrNameLst>
                                      </p:cBhvr>
                                      <p:to>
                                        <p:strVal val="hidden"/>
                                      </p:to>
                                    </p:set>
                                  </p:childTnLst>
                                </p:cTn>
                              </p:par>
                            </p:childTnLst>
                          </p:cTn>
                        </p:par>
                        <p:par>
                          <p:cTn id="89" fill="hold">
                            <p:stCondLst>
                              <p:cond delay="2000"/>
                            </p:stCondLst>
                            <p:childTnLst>
                              <p:par>
                                <p:cTn id="90" presetID="10" presetClass="entr" presetSubtype="0" fill="hold" grpId="0" nodeType="after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fade">
                                      <p:cBhvr>
                                        <p:cTn id="92" dur="250"/>
                                        <p:tgtEl>
                                          <p:spTgt spid="6"/>
                                        </p:tgtEl>
                                      </p:cBhvr>
                                    </p:animEffect>
                                  </p:childTnLst>
                                </p:cTn>
                              </p:par>
                              <p:par>
                                <p:cTn id="93" presetID="10" presetClass="exit" presetSubtype="0" fill="hold" grpId="3" nodeType="withEffect">
                                  <p:stCondLst>
                                    <p:cond delay="0"/>
                                  </p:stCondLst>
                                  <p:childTnLst>
                                    <p:animEffect transition="out" filter="fade">
                                      <p:cBhvr>
                                        <p:cTn id="94" dur="500"/>
                                        <p:tgtEl>
                                          <p:spTgt spid="7"/>
                                        </p:tgtEl>
                                      </p:cBhvr>
                                    </p:animEffect>
                                    <p:set>
                                      <p:cBhvr>
                                        <p:cTn id="95" dur="1" fill="hold">
                                          <p:stCondLst>
                                            <p:cond delay="499"/>
                                          </p:stCondLst>
                                        </p:cTn>
                                        <p:tgtEl>
                                          <p:spTgt spid="7"/>
                                        </p:tgtEl>
                                        <p:attrNameLst>
                                          <p:attrName>style.visibility</p:attrName>
                                        </p:attrNameLst>
                                      </p:cBhvr>
                                      <p:to>
                                        <p:strVal val="hidden"/>
                                      </p:to>
                                    </p:set>
                                  </p:childTnLst>
                                </p:cTn>
                              </p:par>
                              <p:par>
                                <p:cTn id="96" presetID="10" presetClass="exit" presetSubtype="0" fill="hold" grpId="3" nodeType="withEffect">
                                  <p:stCondLst>
                                    <p:cond delay="0"/>
                                  </p:stCondLst>
                                  <p:childTnLst>
                                    <p:animEffect transition="out" filter="fade">
                                      <p:cBhvr>
                                        <p:cTn id="97" dur="500"/>
                                        <p:tgtEl>
                                          <p:spTgt spid="8"/>
                                        </p:tgtEl>
                                      </p:cBhvr>
                                    </p:animEffect>
                                    <p:set>
                                      <p:cBhvr>
                                        <p:cTn id="98" dur="1" fill="hold">
                                          <p:stCondLst>
                                            <p:cond delay="499"/>
                                          </p:stCondLst>
                                        </p:cTn>
                                        <p:tgtEl>
                                          <p:spTgt spid="8"/>
                                        </p:tgtEl>
                                        <p:attrNameLst>
                                          <p:attrName>style.visibility</p:attrName>
                                        </p:attrNameLst>
                                      </p:cBhvr>
                                      <p:to>
                                        <p:strVal val="hidden"/>
                                      </p:to>
                                    </p:set>
                                  </p:childTnLst>
                                </p:cTn>
                              </p:par>
                              <p:par>
                                <p:cTn id="99" presetID="10" presetClass="exit" presetSubtype="0" fill="hold" grpId="3" nodeType="withEffect">
                                  <p:stCondLst>
                                    <p:cond delay="0"/>
                                  </p:stCondLst>
                                  <p:childTnLst>
                                    <p:animEffect transition="out" filter="fade">
                                      <p:cBhvr>
                                        <p:cTn id="100" dur="500"/>
                                        <p:tgtEl>
                                          <p:spTgt spid="9"/>
                                        </p:tgtEl>
                                      </p:cBhvr>
                                    </p:animEffect>
                                    <p:set>
                                      <p:cBhvr>
                                        <p:cTn id="101" dur="1" fill="hold">
                                          <p:stCondLst>
                                            <p:cond delay="499"/>
                                          </p:stCondLst>
                                        </p:cTn>
                                        <p:tgtEl>
                                          <p:spTgt spid="9"/>
                                        </p:tgtEl>
                                        <p:attrNameLst>
                                          <p:attrName>style.visibility</p:attrName>
                                        </p:attrNameLst>
                                      </p:cBhvr>
                                      <p:to>
                                        <p:strVal val="hidden"/>
                                      </p:to>
                                    </p:set>
                                  </p:childTnLst>
                                </p:cTn>
                              </p:par>
                              <p:par>
                                <p:cTn id="102" presetID="10" presetClass="exit" presetSubtype="0" fill="hold" grpId="3" nodeType="withEffect">
                                  <p:stCondLst>
                                    <p:cond delay="0"/>
                                  </p:stCondLst>
                                  <p:childTnLst>
                                    <p:animEffect transition="out" filter="fade">
                                      <p:cBhvr>
                                        <p:cTn id="103" dur="500"/>
                                        <p:tgtEl>
                                          <p:spTgt spid="10"/>
                                        </p:tgtEl>
                                      </p:cBhvr>
                                    </p:animEffect>
                                    <p:set>
                                      <p:cBhvr>
                                        <p:cTn id="104" dur="1" fill="hold">
                                          <p:stCondLst>
                                            <p:cond delay="499"/>
                                          </p:stCondLst>
                                        </p:cTn>
                                        <p:tgtEl>
                                          <p:spTgt spid="10"/>
                                        </p:tgtEl>
                                        <p:attrNameLst>
                                          <p:attrName>style.visibility</p:attrName>
                                        </p:attrNameLst>
                                      </p:cBhvr>
                                      <p:to>
                                        <p:strVal val="hidden"/>
                                      </p:to>
                                    </p:set>
                                  </p:childTnLst>
                                </p:cTn>
                              </p:par>
                              <p:par>
                                <p:cTn id="105" presetID="10" presetClass="exit" presetSubtype="0" fill="hold" grpId="3" nodeType="withEffect">
                                  <p:stCondLst>
                                    <p:cond delay="0"/>
                                  </p:stCondLst>
                                  <p:childTnLst>
                                    <p:animEffect transition="out" filter="fade">
                                      <p:cBhvr>
                                        <p:cTn id="106" dur="500"/>
                                        <p:tgtEl>
                                          <p:spTgt spid="11"/>
                                        </p:tgtEl>
                                      </p:cBhvr>
                                    </p:animEffect>
                                    <p:set>
                                      <p:cBhvr>
                                        <p:cTn id="107" dur="1" fill="hold">
                                          <p:stCondLst>
                                            <p:cond delay="499"/>
                                          </p:stCondLst>
                                        </p:cTn>
                                        <p:tgtEl>
                                          <p:spTgt spid="11"/>
                                        </p:tgtEl>
                                        <p:attrNameLst>
                                          <p:attrName>style.visibility</p:attrName>
                                        </p:attrNameLst>
                                      </p:cBhvr>
                                      <p:to>
                                        <p:strVal val="hidden"/>
                                      </p:to>
                                    </p:set>
                                  </p:childTnLst>
                                </p:cTn>
                              </p:par>
                              <p:par>
                                <p:cTn id="108" presetID="10" presetClass="exit" presetSubtype="0" fill="hold" grpId="3" nodeType="withEffect">
                                  <p:stCondLst>
                                    <p:cond delay="0"/>
                                  </p:stCondLst>
                                  <p:childTnLst>
                                    <p:animEffect transition="out" filter="fade">
                                      <p:cBhvr>
                                        <p:cTn id="109" dur="500"/>
                                        <p:tgtEl>
                                          <p:spTgt spid="12"/>
                                        </p:tgtEl>
                                      </p:cBhvr>
                                    </p:animEffect>
                                    <p:set>
                                      <p:cBhvr>
                                        <p:cTn id="110" dur="1" fill="hold">
                                          <p:stCondLst>
                                            <p:cond delay="499"/>
                                          </p:stCondLst>
                                        </p:cTn>
                                        <p:tgtEl>
                                          <p:spTgt spid="12"/>
                                        </p:tgtEl>
                                        <p:attrNameLst>
                                          <p:attrName>style.visibility</p:attrName>
                                        </p:attrNameLst>
                                      </p:cBhvr>
                                      <p:to>
                                        <p:strVal val="hidden"/>
                                      </p:to>
                                    </p:set>
                                  </p:childTnLst>
                                </p:cTn>
                              </p:par>
                              <p:par>
                                <p:cTn id="111" presetID="10" presetClass="exit" presetSubtype="0" fill="hold" grpId="3" nodeType="withEffect">
                                  <p:stCondLst>
                                    <p:cond delay="0"/>
                                  </p:stCondLst>
                                  <p:childTnLst>
                                    <p:animEffect transition="out" filter="fade">
                                      <p:cBhvr>
                                        <p:cTn id="112" dur="500"/>
                                        <p:tgtEl>
                                          <p:spTgt spid="13"/>
                                        </p:tgtEl>
                                      </p:cBhvr>
                                    </p:animEffect>
                                    <p:set>
                                      <p:cBhvr>
                                        <p:cTn id="113" dur="1" fill="hold">
                                          <p:stCondLst>
                                            <p:cond delay="499"/>
                                          </p:stCondLst>
                                        </p:cTn>
                                        <p:tgtEl>
                                          <p:spTgt spid="13"/>
                                        </p:tgtEl>
                                        <p:attrNameLst>
                                          <p:attrName>style.visibility</p:attrName>
                                        </p:attrNameLst>
                                      </p:cBhvr>
                                      <p:to>
                                        <p:strVal val="hidden"/>
                                      </p:to>
                                    </p:set>
                                  </p:childTnLst>
                                </p:cTn>
                              </p:par>
                              <p:par>
                                <p:cTn id="114" presetID="10" presetClass="exit" presetSubtype="0" fill="hold" grpId="3" nodeType="withEffect">
                                  <p:stCondLst>
                                    <p:cond delay="0"/>
                                  </p:stCondLst>
                                  <p:childTnLst>
                                    <p:animEffect transition="out" filter="fade">
                                      <p:cBhvr>
                                        <p:cTn id="115" dur="500"/>
                                        <p:tgtEl>
                                          <p:spTgt spid="14"/>
                                        </p:tgtEl>
                                      </p:cBhvr>
                                    </p:animEffect>
                                    <p:set>
                                      <p:cBhvr>
                                        <p:cTn id="116" dur="1" fill="hold">
                                          <p:stCondLst>
                                            <p:cond delay="499"/>
                                          </p:stCondLst>
                                        </p:cTn>
                                        <p:tgtEl>
                                          <p:spTgt spid="14"/>
                                        </p:tgtEl>
                                        <p:attrNameLst>
                                          <p:attrName>style.visibility</p:attrName>
                                        </p:attrNameLst>
                                      </p:cBhvr>
                                      <p:to>
                                        <p:strVal val="hidden"/>
                                      </p:to>
                                    </p:set>
                                  </p:childTnLst>
                                </p:cTn>
                              </p:par>
                              <p:par>
                                <p:cTn id="117" presetID="10" presetClass="exit" presetSubtype="0" fill="hold" grpId="3" nodeType="withEffect">
                                  <p:stCondLst>
                                    <p:cond delay="0"/>
                                  </p:stCondLst>
                                  <p:childTnLst>
                                    <p:animEffect transition="out" filter="fade">
                                      <p:cBhvr>
                                        <p:cTn id="118" dur="500"/>
                                        <p:tgtEl>
                                          <p:spTgt spid="15"/>
                                        </p:tgtEl>
                                      </p:cBhvr>
                                    </p:animEffect>
                                    <p:set>
                                      <p:cBhvr>
                                        <p:cTn id="119" dur="1" fill="hold">
                                          <p:stCondLst>
                                            <p:cond delay="499"/>
                                          </p:stCondLst>
                                        </p:cTn>
                                        <p:tgtEl>
                                          <p:spTgt spid="15"/>
                                        </p:tgtEl>
                                        <p:attrNameLst>
                                          <p:attrName>style.visibility</p:attrName>
                                        </p:attrNameLst>
                                      </p:cBhvr>
                                      <p:to>
                                        <p:strVal val="hidden"/>
                                      </p:to>
                                    </p:set>
                                  </p:childTnLst>
                                </p:cTn>
                              </p:par>
                              <p:par>
                                <p:cTn id="120" presetID="10" presetClass="exit" presetSubtype="0" fill="hold" grpId="3" nodeType="withEffect">
                                  <p:stCondLst>
                                    <p:cond delay="0"/>
                                  </p:stCondLst>
                                  <p:childTnLst>
                                    <p:animEffect transition="out" filter="fade">
                                      <p:cBhvr>
                                        <p:cTn id="121" dur="500"/>
                                        <p:tgtEl>
                                          <p:spTgt spid="16"/>
                                        </p:tgtEl>
                                      </p:cBhvr>
                                    </p:animEffect>
                                    <p:set>
                                      <p:cBhvr>
                                        <p:cTn id="122" dur="1" fill="hold">
                                          <p:stCondLst>
                                            <p:cond delay="499"/>
                                          </p:stCondLst>
                                        </p:cTn>
                                        <p:tgtEl>
                                          <p:spTgt spid="16"/>
                                        </p:tgtEl>
                                        <p:attrNameLst>
                                          <p:attrName>style.visibility</p:attrName>
                                        </p:attrNameLst>
                                      </p:cBhvr>
                                      <p:to>
                                        <p:strVal val="hidden"/>
                                      </p:to>
                                    </p:set>
                                  </p:childTnLst>
                                </p:cTn>
                              </p:par>
                              <p:par>
                                <p:cTn id="123" presetID="10" presetClass="exit" presetSubtype="0" fill="hold" grpId="3" nodeType="withEffect">
                                  <p:stCondLst>
                                    <p:cond delay="0"/>
                                  </p:stCondLst>
                                  <p:childTnLst>
                                    <p:animEffect transition="out" filter="fade">
                                      <p:cBhvr>
                                        <p:cTn id="124" dur="500"/>
                                        <p:tgtEl>
                                          <p:spTgt spid="17"/>
                                        </p:tgtEl>
                                      </p:cBhvr>
                                    </p:animEffect>
                                    <p:set>
                                      <p:cBhvr>
                                        <p:cTn id="125" dur="1" fill="hold">
                                          <p:stCondLst>
                                            <p:cond delay="499"/>
                                          </p:stCondLst>
                                        </p:cTn>
                                        <p:tgtEl>
                                          <p:spTgt spid="17"/>
                                        </p:tgtEl>
                                        <p:attrNameLst>
                                          <p:attrName>style.visibility</p:attrName>
                                        </p:attrNameLst>
                                      </p:cBhvr>
                                      <p:to>
                                        <p:strVal val="hidden"/>
                                      </p:to>
                                    </p:set>
                                  </p:childTnLst>
                                </p:cTn>
                              </p:par>
                              <p:par>
                                <p:cTn id="126" presetID="10" presetClass="exit" presetSubtype="0" fill="hold" grpId="3" nodeType="withEffect">
                                  <p:stCondLst>
                                    <p:cond delay="0"/>
                                  </p:stCondLst>
                                  <p:childTnLst>
                                    <p:animEffect transition="out" filter="fade">
                                      <p:cBhvr>
                                        <p:cTn id="127" dur="500"/>
                                        <p:tgtEl>
                                          <p:spTgt spid="18"/>
                                        </p:tgtEl>
                                      </p:cBhvr>
                                    </p:animEffect>
                                    <p:set>
                                      <p:cBhvr>
                                        <p:cTn id="128" dur="1" fill="hold">
                                          <p:stCondLst>
                                            <p:cond delay="499"/>
                                          </p:stCondLst>
                                        </p:cTn>
                                        <p:tgtEl>
                                          <p:spTgt spid="18"/>
                                        </p:tgtEl>
                                        <p:attrNameLst>
                                          <p:attrName>style.visibility</p:attrName>
                                        </p:attrNameLst>
                                      </p:cBhvr>
                                      <p:to>
                                        <p:strVal val="hidden"/>
                                      </p:to>
                                    </p:set>
                                  </p:childTnLst>
                                </p:cTn>
                              </p:par>
                              <p:par>
                                <p:cTn id="129" presetID="10" presetClass="exit" presetSubtype="0" fill="hold" grpId="3" nodeType="withEffect">
                                  <p:stCondLst>
                                    <p:cond delay="0"/>
                                  </p:stCondLst>
                                  <p:childTnLst>
                                    <p:animEffect transition="out" filter="fade">
                                      <p:cBhvr>
                                        <p:cTn id="130" dur="500"/>
                                        <p:tgtEl>
                                          <p:spTgt spid="19"/>
                                        </p:tgtEl>
                                      </p:cBhvr>
                                    </p:animEffect>
                                    <p:set>
                                      <p:cBhvr>
                                        <p:cTn id="131" dur="1" fill="hold">
                                          <p:stCondLst>
                                            <p:cond delay="499"/>
                                          </p:stCondLst>
                                        </p:cTn>
                                        <p:tgtEl>
                                          <p:spTgt spid="19"/>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6" presetClass="emph" presetSubtype="0" fill="hold" grpId="1" nodeType="clickEffect">
                                  <p:stCondLst>
                                    <p:cond delay="0"/>
                                  </p:stCondLst>
                                  <p:childTnLst>
                                    <p:animScale>
                                      <p:cBhvr>
                                        <p:cTn id="135" dur="1000" fill="hold"/>
                                        <p:tgtEl>
                                          <p:spTgt spid="6"/>
                                        </p:tgtEl>
                                      </p:cBhvr>
                                      <p:by x="40000" y="40000"/>
                                    </p:animScale>
                                  </p:childTnLst>
                                </p:cTn>
                              </p:par>
                              <p:par>
                                <p:cTn id="136" presetID="50" presetClass="exit" presetSubtype="0" accel="100000" fill="hold" grpId="3" nodeType="withEffect">
                                  <p:stCondLst>
                                    <p:cond delay="0"/>
                                  </p:stCondLst>
                                  <p:childTnLst>
                                    <p:anim calcmode="lin" valueType="num">
                                      <p:cBhvr>
                                        <p:cTn id="137" dur="1000"/>
                                        <p:tgtEl>
                                          <p:spTgt spid="6"/>
                                        </p:tgtEl>
                                        <p:attrNameLst>
                                          <p:attrName>ppt_w</p:attrName>
                                        </p:attrNameLst>
                                      </p:cBhvr>
                                      <p:tavLst>
                                        <p:tav tm="0">
                                          <p:val>
                                            <p:strVal val="ppt_w"/>
                                          </p:val>
                                        </p:tav>
                                        <p:tav tm="100000">
                                          <p:val>
                                            <p:strVal val="ppt_w+.3"/>
                                          </p:val>
                                        </p:tav>
                                      </p:tavLst>
                                    </p:anim>
                                    <p:anim calcmode="lin" valueType="num">
                                      <p:cBhvr>
                                        <p:cTn id="138" dur="1000"/>
                                        <p:tgtEl>
                                          <p:spTgt spid="6"/>
                                        </p:tgtEl>
                                        <p:attrNameLst>
                                          <p:attrName>ppt_h</p:attrName>
                                        </p:attrNameLst>
                                      </p:cBhvr>
                                      <p:tavLst>
                                        <p:tav tm="0">
                                          <p:val>
                                            <p:strVal val="ppt_h"/>
                                          </p:val>
                                        </p:tav>
                                        <p:tav tm="100000">
                                          <p:val>
                                            <p:strVal val="ppt_h"/>
                                          </p:val>
                                        </p:tav>
                                      </p:tavLst>
                                    </p:anim>
                                    <p:animEffect transition="out" filter="fade">
                                      <p:cBhvr>
                                        <p:cTn id="139" dur="1000"/>
                                        <p:tgtEl>
                                          <p:spTgt spid="6"/>
                                        </p:tgtEl>
                                      </p:cBhvr>
                                    </p:animEffect>
                                    <p:set>
                                      <p:cBhvr>
                                        <p:cTn id="140" dur="1" fill="hold">
                                          <p:stCondLst>
                                            <p:cond delay="999"/>
                                          </p:stCondLst>
                                        </p:cTn>
                                        <p:tgtEl>
                                          <p:spTgt spid="6"/>
                                        </p:tgtEl>
                                        <p:attrNameLst>
                                          <p:attrName>style.visibility</p:attrName>
                                        </p:attrNameLst>
                                      </p:cBhvr>
                                      <p:to>
                                        <p:strVal val="hidden"/>
                                      </p:to>
                                    </p:set>
                                  </p:childTnLst>
                                </p:cTn>
                              </p:par>
                              <p:par>
                                <p:cTn id="141" presetID="42" presetClass="path" presetSubtype="0" accel="50000" decel="50000" fill="hold" grpId="2" nodeType="withEffect">
                                  <p:stCondLst>
                                    <p:cond delay="0"/>
                                  </p:stCondLst>
                                  <p:childTnLst>
                                    <p:animMotion origin="layout" path="M -3.33333E-6 2.96296E-6 L -0.12187 0.44629 " pathEditMode="relative" rAng="0" ptsTypes="AA">
                                      <p:cBhvr>
                                        <p:cTn id="142" dur="1000" fill="hold"/>
                                        <p:tgtEl>
                                          <p:spTgt spid="6"/>
                                        </p:tgtEl>
                                        <p:attrNameLst>
                                          <p:attrName>ppt_x</p:attrName>
                                          <p:attrName>ppt_y</p:attrName>
                                        </p:attrNameLst>
                                      </p:cBhvr>
                                      <p:rCtr x="-6094" y="223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3" grpId="1"/>
      <p:bldP spid="3" grpId="2"/>
      <p:bldP spid="3" grpId="3"/>
      <p:bldP spid="6" grpId="0"/>
      <p:bldP spid="6" grpId="1"/>
      <p:bldP spid="6" grpId="2"/>
      <p:bldP spid="6" grpId="3"/>
      <p:bldP spid="7" grpId="0"/>
      <p:bldP spid="7" grpId="2"/>
      <p:bldP spid="7" grpId="3"/>
      <p:bldP spid="8" grpId="0"/>
      <p:bldP spid="8" grpId="2"/>
      <p:bldP spid="8" grpId="3"/>
      <p:bldP spid="9" grpId="0"/>
      <p:bldP spid="9" grpId="2"/>
      <p:bldP spid="9" grpId="3"/>
      <p:bldP spid="10" grpId="0"/>
      <p:bldP spid="10" grpId="2"/>
      <p:bldP spid="10" grpId="3"/>
      <p:bldP spid="11" grpId="0"/>
      <p:bldP spid="11" grpId="2"/>
      <p:bldP spid="11" grpId="3"/>
      <p:bldP spid="12" grpId="0"/>
      <p:bldP spid="12" grpId="2"/>
      <p:bldP spid="12" grpId="3"/>
      <p:bldP spid="13" grpId="0"/>
      <p:bldP spid="13" grpId="2"/>
      <p:bldP spid="13" grpId="3"/>
      <p:bldP spid="14" grpId="0"/>
      <p:bldP spid="14" grpId="2"/>
      <p:bldP spid="14" grpId="3"/>
      <p:bldP spid="15" grpId="0"/>
      <p:bldP spid="15" grpId="2"/>
      <p:bldP spid="15" grpId="3"/>
      <p:bldP spid="16" grpId="0"/>
      <p:bldP spid="16" grpId="2"/>
      <p:bldP spid="16" grpId="3"/>
      <p:bldP spid="17" grpId="0"/>
      <p:bldP spid="17" grpId="2"/>
      <p:bldP spid="17" grpId="3"/>
      <p:bldP spid="18" grpId="0"/>
      <p:bldP spid="18" grpId="2"/>
      <p:bldP spid="18" grpId="3"/>
      <p:bldP spid="19" grpId="0"/>
      <p:bldP spid="19" grpId="2"/>
      <p:bldP spid="19" grpId="3"/>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4E9D68-E6A0-440F-8480-9B64D8C31F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F62933D3-3B39-4B6B-916C-34ECF68E23B4}"/>
              </a:ext>
            </a:extLst>
          </p:cNvPr>
          <p:cNvSpPr txBox="1">
            <a:spLocks/>
          </p:cNvSpPr>
          <p:nvPr/>
        </p:nvSpPr>
        <p:spPr>
          <a:xfrm>
            <a:off x="1816195" y="2394158"/>
            <a:ext cx="3711189" cy="8136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remember me</a:t>
            </a:r>
          </a:p>
        </p:txBody>
      </p:sp>
      <p:sp>
        <p:nvSpPr>
          <p:cNvPr id="10" name="Title 1">
            <a:extLst>
              <a:ext uri="{FF2B5EF4-FFF2-40B4-BE49-F238E27FC236}">
                <a16:creationId xmlns:a16="http://schemas.microsoft.com/office/drawing/2014/main" id="{79379498-6C7B-41CB-B569-47C34C05C287}"/>
              </a:ext>
            </a:extLst>
          </p:cNvPr>
          <p:cNvSpPr txBox="1">
            <a:spLocks/>
          </p:cNvSpPr>
          <p:nvPr/>
        </p:nvSpPr>
        <p:spPr>
          <a:xfrm>
            <a:off x="1790001" y="3070433"/>
            <a:ext cx="4969415" cy="8136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keep the traditions</a:t>
            </a:r>
          </a:p>
        </p:txBody>
      </p:sp>
      <p:sp>
        <p:nvSpPr>
          <p:cNvPr id="3074" name="Rectangle 2"/>
          <p:cNvSpPr>
            <a:spLocks noGrp="1" noChangeArrowheads="1"/>
          </p:cNvSpPr>
          <p:nvPr>
            <p:ph type="title"/>
          </p:nvPr>
        </p:nvSpPr>
        <p:spPr>
          <a:xfrm>
            <a:off x="457200" y="1699419"/>
            <a:ext cx="8229600" cy="3459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I praise you, brethren, that you remember me in all things and keep the traditions just as         I delivered them to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Corinthians 11:2</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 name="Rectangle 2">
            <a:extLst>
              <a:ext uri="{FF2B5EF4-FFF2-40B4-BE49-F238E27FC236}">
                <a16:creationId xmlns:a16="http://schemas.microsoft.com/office/drawing/2014/main" id="{12654D25-63B6-4DA0-BDBF-D0A36E3C9766}"/>
              </a:ext>
            </a:extLst>
          </p:cNvPr>
          <p:cNvSpPr txBox="1">
            <a:spLocks noChangeArrowheads="1"/>
          </p:cNvSpPr>
          <p:nvPr/>
        </p:nvSpPr>
        <p:spPr bwMode="auto">
          <a:xfrm>
            <a:off x="1787300" y="3101399"/>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67A6985B-28E2-445B-BB9C-2B69582B6DF3}"/>
              </a:ext>
            </a:extLst>
          </p:cNvPr>
          <p:cNvSpPr txBox="1">
            <a:spLocks noChangeArrowheads="1"/>
          </p:cNvSpPr>
          <p:nvPr/>
        </p:nvSpPr>
        <p:spPr bwMode="auto">
          <a:xfrm>
            <a:off x="1887303" y="2405750"/>
            <a:ext cx="357110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remember me </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D1FDD7BA-6BB4-4362-AF8F-7E114AC0DDF0}"/>
              </a:ext>
            </a:extLst>
          </p:cNvPr>
          <p:cNvSpPr txBox="1">
            <a:spLocks noChangeArrowheads="1"/>
          </p:cNvSpPr>
          <p:nvPr/>
        </p:nvSpPr>
        <p:spPr bwMode="auto">
          <a:xfrm>
            <a:off x="1949656" y="3081677"/>
            <a:ext cx="464071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keep the traditions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52CFFDF5-5AD5-4E70-A74A-64B060ACF78F}"/>
              </a:ext>
            </a:extLst>
          </p:cNvPr>
          <p:cNvSpPr txBox="1">
            <a:spLocks noChangeArrowheads="1"/>
          </p:cNvSpPr>
          <p:nvPr/>
        </p:nvSpPr>
        <p:spPr bwMode="auto">
          <a:xfrm>
            <a:off x="4711762" y="1725108"/>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981420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3"/>
                                        </p:tgtEl>
                                      </p:cBhvr>
                                    </p:animEffect>
                                    <p:set>
                                      <p:cBhvr>
                                        <p:cTn id="11" dur="1" fill="hold">
                                          <p:stCondLst>
                                            <p:cond delay="24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18" presetClass="emph" presetSubtype="0" fill="hold" grpId="1" nodeType="withEffect">
                                  <p:stCondLst>
                                    <p:cond delay="0"/>
                                  </p:stCondLst>
                                  <p:childTnLst>
                                    <p:set>
                                      <p:cBhvr override="childStyle">
                                        <p:cTn id="18" dur="500" fill="hold"/>
                                        <p:tgtEl>
                                          <p:spTgt spid="7"/>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25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par>
                                <p:cTn id="27" presetID="18" presetClass="emph" presetSubtype="0" fill="hold" grpId="1" nodeType="withEffect">
                                  <p:stCondLst>
                                    <p:cond delay="250"/>
                                  </p:stCondLst>
                                  <p:childTnLst>
                                    <p:set>
                                      <p:cBhvr override="childStyle">
                                        <p:cTn id="28" dur="500" fill="hold"/>
                                        <p:tgtEl>
                                          <p:spTgt spid="10"/>
                                        </p:tgtEl>
                                        <p:attrNameLst>
                                          <p:attrName>style.textDecorationUnderline</p:attrName>
                                        </p:attrNameLst>
                                      </p:cBhvr>
                                      <p:to>
                                        <p:strVal val="true"/>
                                      </p:to>
                                    </p:set>
                                  </p:childTnLst>
                                </p:cTn>
                              </p:par>
                              <p:par>
                                <p:cTn id="29" presetID="22" presetClass="entr" presetSubtype="8" fill="hold" grpId="0" nodeType="withEffect">
                                  <p:stCondLst>
                                    <p:cond delay="25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par>
                                <p:cTn id="32" presetID="10" presetClass="exit" presetSubtype="0" fill="hold" grpId="1" nodeType="withEffect">
                                  <p:stCondLst>
                                    <p:cond delay="0"/>
                                  </p:stCondLst>
                                  <p:childTnLst>
                                    <p:animEffect transition="out" filter="fade">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par>
                                <p:cTn id="35" presetID="16" presetClass="exit" presetSubtype="21" fill="hold" grpId="2" nodeType="withEffect">
                                  <p:stCondLst>
                                    <p:cond delay="0"/>
                                  </p:stCondLst>
                                  <p:childTnLst>
                                    <p:animEffect transition="out" filter="barn(inVertical)">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250"/>
                                        <p:tgtEl>
                                          <p:spTgt spid="3"/>
                                        </p:tgtEl>
                                      </p:cBhvr>
                                    </p:animEffect>
                                  </p:childTnLst>
                                </p:cTn>
                              </p:par>
                              <p:par>
                                <p:cTn id="43" presetID="42" presetClass="path" presetSubtype="0" accel="50000" decel="50000" fill="hold" grpId="2" nodeType="withEffect">
                                  <p:stCondLst>
                                    <p:cond delay="0"/>
                                  </p:stCondLst>
                                  <p:childTnLst>
                                    <p:animMotion origin="layout" path="M 8.33333E-7 1.85185E-6 L 0.31979 -0.20093 " pathEditMode="relative" rAng="0" ptsTypes="AA">
                                      <p:cBhvr>
                                        <p:cTn id="44" dur="2000" fill="hold"/>
                                        <p:tgtEl>
                                          <p:spTgt spid="3"/>
                                        </p:tgtEl>
                                        <p:attrNameLst>
                                          <p:attrName>ppt_x</p:attrName>
                                          <p:attrName>ppt_y</p:attrName>
                                        </p:attrNameLst>
                                      </p:cBhvr>
                                      <p:rCtr x="15990" y="-10046"/>
                                    </p:animMotion>
                                  </p:childTnLst>
                                </p:cTn>
                              </p:par>
                              <p:par>
                                <p:cTn id="45" presetID="10" presetClass="exit" presetSubtype="0" fill="hold" grpId="1" nodeType="withEffect">
                                  <p:stCondLst>
                                    <p:cond delay="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10" grpId="0"/>
      <p:bldP spid="10" grpId="1"/>
      <p:bldP spid="10" grpId="2"/>
      <p:bldP spid="3074" grpId="0"/>
      <p:bldP spid="3074" grpId="1"/>
      <p:bldP spid="3" grpId="0"/>
      <p:bldP spid="3" grpId="1"/>
      <p:bldP spid="3" grpId="2"/>
      <p:bldP spid="8" grpId="0"/>
      <p:bldP spid="8" grpId="1"/>
      <p:bldP spid="9" grpId="0"/>
      <p:bldP spid="9"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95B5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41E6D0-5AA1-4E7B-9255-840B58D99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623219"/>
            <a:ext cx="82296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your women keep silent in     the churches, for they are not permitted to speak; but they are to be submissive, as the law also says.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14:34 </a:t>
            </a:r>
          </a:p>
        </p:txBody>
      </p:sp>
      <p:sp>
        <p:nvSpPr>
          <p:cNvPr id="3" name="Rectangle 2">
            <a:extLst>
              <a:ext uri="{FF2B5EF4-FFF2-40B4-BE49-F238E27FC236}">
                <a16:creationId xmlns:a16="http://schemas.microsoft.com/office/drawing/2014/main" id="{77536A44-91C4-447E-AABF-BA35E04F3E0B}"/>
              </a:ext>
            </a:extLst>
          </p:cNvPr>
          <p:cNvSpPr txBox="1">
            <a:spLocks noChangeArrowheads="1"/>
          </p:cNvSpPr>
          <p:nvPr/>
        </p:nvSpPr>
        <p:spPr bwMode="auto">
          <a:xfrm>
            <a:off x="4711762" y="1725108"/>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536483A7-B083-4582-9ECE-0657D6F9E15A}"/>
              </a:ext>
            </a:extLst>
          </p:cNvPr>
          <p:cNvSpPr txBox="1">
            <a:spLocks noChangeArrowheads="1"/>
          </p:cNvSpPr>
          <p:nvPr/>
        </p:nvSpPr>
        <p:spPr bwMode="auto">
          <a:xfrm>
            <a:off x="482278" y="2794191"/>
            <a:ext cx="8229600" cy="361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a woman learn in silence     with all submission. And I do not permit a woman to teach or to have authority over a man, but to be in silence.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kern="0"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2:11-12</a:t>
            </a:r>
          </a:p>
        </p:txBody>
      </p:sp>
      <p:sp>
        <p:nvSpPr>
          <p:cNvPr id="6" name="!!Faith">
            <a:extLst>
              <a:ext uri="{FF2B5EF4-FFF2-40B4-BE49-F238E27FC236}">
                <a16:creationId xmlns:a16="http://schemas.microsoft.com/office/drawing/2014/main" id="{4B0D16C8-8377-4BD3-B4A6-0652988F3AFD}"/>
              </a:ext>
            </a:extLst>
          </p:cNvPr>
          <p:cNvSpPr txBox="1">
            <a:spLocks noChangeArrowheads="1"/>
          </p:cNvSpPr>
          <p:nvPr/>
        </p:nvSpPr>
        <p:spPr bwMode="auto">
          <a:xfrm>
            <a:off x="4706269" y="-30953"/>
            <a:ext cx="1196668"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38100" prstMaterial="plastic">
              <a:bevelT w="19050" h="3175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kern="0" dirty="0">
                <a:ln w="3175"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keep</a:t>
            </a:r>
            <a:endParaRPr lang="en-US" altLang="en-US" sz="3300" b="1" i="1" kern="0" dirty="0">
              <a:ln w="3175"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34735144"/>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3"/>
                                        </p:tgtEl>
                                      </p:cBhvr>
                                    </p:animEffect>
                                    <p:set>
                                      <p:cBhvr>
                                        <p:cTn id="12" dur="1" fill="hold">
                                          <p:stCondLst>
                                            <p:cond delay="24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75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6" presetClass="emph" presetSubtype="0" fill="hold" grpId="2" nodeType="withEffect">
                                  <p:stCondLst>
                                    <p:cond delay="0"/>
                                  </p:stCondLst>
                                  <p:childTnLst>
                                    <p:animScale>
                                      <p:cBhvr>
                                        <p:cTn id="21" dur="1250" fill="hold"/>
                                        <p:tgtEl>
                                          <p:spTgt spid="3074"/>
                                        </p:tgtEl>
                                      </p:cBhvr>
                                      <p:by x="75000" y="75000"/>
                                    </p:animScale>
                                  </p:childTnLst>
                                </p:cTn>
                              </p:par>
                              <p:par>
                                <p:cTn id="22" presetID="42" presetClass="path" presetSubtype="0" accel="50000" decel="50000" fill="hold" grpId="1" nodeType="withEffect">
                                  <p:stCondLst>
                                    <p:cond delay="0"/>
                                  </p:stCondLst>
                                  <p:childTnLst>
                                    <p:animMotion origin="layout" path="M 0 0 L 0 -0.30602 " pathEditMode="relative" rAng="0" ptsTypes="AA">
                                      <p:cBhvr>
                                        <p:cTn id="23" dur="1250" fill="hold"/>
                                        <p:tgtEl>
                                          <p:spTgt spid="3074"/>
                                        </p:tgtEl>
                                        <p:attrNameLst>
                                          <p:attrName>ppt_x</p:attrName>
                                          <p:attrName>ppt_y</p:attrName>
                                        </p:attrNameLst>
                                      </p:cBhvr>
                                      <p:rCtr x="0" y="-15301"/>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2"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50"/>
                                        <p:tgtEl>
                                          <p:spTgt spid="6"/>
                                        </p:tgtEl>
                                      </p:cBhvr>
                                    </p:animEffect>
                                  </p:childTnLst>
                                </p:cTn>
                              </p:par>
                              <p:par>
                                <p:cTn id="29" presetID="6" presetClass="emph" presetSubtype="0" fill="hold" grpId="3" nodeType="withEffect">
                                  <p:stCondLst>
                                    <p:cond delay="0"/>
                                  </p:stCondLst>
                                  <p:childTnLst>
                                    <p:animScale>
                                      <p:cBhvr>
                                        <p:cTn id="30" dur="1250" fill="hold"/>
                                        <p:tgtEl>
                                          <p:spTgt spid="6"/>
                                        </p:tgtEl>
                                      </p:cBhvr>
                                      <p:by x="400000" y="400000"/>
                                    </p:animScale>
                                  </p:childTnLst>
                                </p:cTn>
                              </p:par>
                              <p:par>
                                <p:cTn id="31" presetID="42" presetClass="path" presetSubtype="0" accel="50000" decel="50000" fill="hold" grpId="1" nodeType="withEffect">
                                  <p:stCondLst>
                                    <p:cond delay="0"/>
                                  </p:stCondLst>
                                  <p:childTnLst>
                                    <p:animMotion origin="layout" path="M -4.72222E-6 4.81481E-6 L 0.01615 0.34236 " pathEditMode="relative" rAng="0" ptsTypes="AA">
                                      <p:cBhvr>
                                        <p:cTn id="32" dur="1250" fill="hold"/>
                                        <p:tgtEl>
                                          <p:spTgt spid="6"/>
                                        </p:tgtEl>
                                        <p:attrNameLst>
                                          <p:attrName>ppt_x</p:attrName>
                                          <p:attrName>ppt_y</p:attrName>
                                        </p:attrNameLst>
                                      </p:cBhvr>
                                      <p:rCtr x="799" y="17106"/>
                                    </p:animMotion>
                                  </p:childTnLst>
                                </p:cTn>
                              </p:par>
                              <p:par>
                                <p:cTn id="33" presetID="8" presetClass="emph" presetSubtype="0" fill="hold" grpId="4" nodeType="withEffect">
                                  <p:stCondLst>
                                    <p:cond delay="250"/>
                                  </p:stCondLst>
                                  <p:childTnLst>
                                    <p:animRot by="43200000">
                                      <p:cBhvr>
                                        <p:cTn id="34" dur="1250" fill="hold"/>
                                        <p:tgtEl>
                                          <p:spTgt spid="3074"/>
                                        </p:tgtEl>
                                        <p:attrNameLst>
                                          <p:attrName>r</p:attrName>
                                        </p:attrNameLst>
                                      </p:cBhvr>
                                    </p:animRot>
                                  </p:childTnLst>
                                </p:cTn>
                              </p:par>
                              <p:par>
                                <p:cTn id="35" presetID="8" presetClass="emph" presetSubtype="0" fill="hold" grpId="2" nodeType="withEffect">
                                  <p:stCondLst>
                                    <p:cond delay="250"/>
                                  </p:stCondLst>
                                  <p:childTnLst>
                                    <p:animRot by="-43200000">
                                      <p:cBhvr>
                                        <p:cTn id="36" dur="1250" fill="hold"/>
                                        <p:tgtEl>
                                          <p:spTgt spid="5"/>
                                        </p:tgtEl>
                                        <p:attrNameLst>
                                          <p:attrName>r</p:attrName>
                                        </p:attrNameLst>
                                      </p:cBhvr>
                                    </p:animRot>
                                  </p:childTnLst>
                                </p:cTn>
                              </p:par>
                              <p:par>
                                <p:cTn id="37" presetID="23" presetClass="exit" presetSubtype="32" fill="hold" grpId="3" nodeType="withEffect">
                                  <p:stCondLst>
                                    <p:cond delay="0"/>
                                  </p:stCondLst>
                                  <p:childTnLst>
                                    <p:anim calcmode="lin" valueType="num">
                                      <p:cBhvr>
                                        <p:cTn id="38" dur="1500"/>
                                        <p:tgtEl>
                                          <p:spTgt spid="3074"/>
                                        </p:tgtEl>
                                        <p:attrNameLst>
                                          <p:attrName>ppt_w</p:attrName>
                                        </p:attrNameLst>
                                      </p:cBhvr>
                                      <p:tavLst>
                                        <p:tav tm="0">
                                          <p:val>
                                            <p:strVal val="ppt_w"/>
                                          </p:val>
                                        </p:tav>
                                        <p:tav tm="100000">
                                          <p:val>
                                            <p:fltVal val="0"/>
                                          </p:val>
                                        </p:tav>
                                      </p:tavLst>
                                    </p:anim>
                                    <p:anim calcmode="lin" valueType="num">
                                      <p:cBhvr>
                                        <p:cTn id="39" dur="1500"/>
                                        <p:tgtEl>
                                          <p:spTgt spid="3074"/>
                                        </p:tgtEl>
                                        <p:attrNameLst>
                                          <p:attrName>ppt_h</p:attrName>
                                        </p:attrNameLst>
                                      </p:cBhvr>
                                      <p:tavLst>
                                        <p:tav tm="0">
                                          <p:val>
                                            <p:strVal val="ppt_h"/>
                                          </p:val>
                                        </p:tav>
                                        <p:tav tm="100000">
                                          <p:val>
                                            <p:fltVal val="0"/>
                                          </p:val>
                                        </p:tav>
                                      </p:tavLst>
                                    </p:anim>
                                    <p:set>
                                      <p:cBhvr>
                                        <p:cTn id="40" dur="1" fill="hold">
                                          <p:stCondLst>
                                            <p:cond delay="1499"/>
                                          </p:stCondLst>
                                        </p:cTn>
                                        <p:tgtEl>
                                          <p:spTgt spid="3074"/>
                                        </p:tgtEl>
                                        <p:attrNameLst>
                                          <p:attrName>style.visibility</p:attrName>
                                        </p:attrNameLst>
                                      </p:cBhvr>
                                      <p:to>
                                        <p:strVal val="hidden"/>
                                      </p:to>
                                    </p:set>
                                  </p:childTnLst>
                                </p:cTn>
                              </p:par>
                              <p:par>
                                <p:cTn id="41" presetID="23" presetClass="exit" presetSubtype="32" fill="hold" grpId="1" nodeType="withEffect">
                                  <p:stCondLst>
                                    <p:cond delay="0"/>
                                  </p:stCondLst>
                                  <p:childTnLst>
                                    <p:anim calcmode="lin" valueType="num">
                                      <p:cBhvr>
                                        <p:cTn id="42" dur="1500"/>
                                        <p:tgtEl>
                                          <p:spTgt spid="5"/>
                                        </p:tgtEl>
                                        <p:attrNameLst>
                                          <p:attrName>ppt_w</p:attrName>
                                        </p:attrNameLst>
                                      </p:cBhvr>
                                      <p:tavLst>
                                        <p:tav tm="0">
                                          <p:val>
                                            <p:strVal val="ppt_w"/>
                                          </p:val>
                                        </p:tav>
                                        <p:tav tm="100000">
                                          <p:val>
                                            <p:fltVal val="0"/>
                                          </p:val>
                                        </p:tav>
                                      </p:tavLst>
                                    </p:anim>
                                    <p:anim calcmode="lin" valueType="num">
                                      <p:cBhvr>
                                        <p:cTn id="43" dur="1500"/>
                                        <p:tgtEl>
                                          <p:spTgt spid="5"/>
                                        </p:tgtEl>
                                        <p:attrNameLst>
                                          <p:attrName>ppt_h</p:attrName>
                                        </p:attrNameLst>
                                      </p:cBhvr>
                                      <p:tavLst>
                                        <p:tav tm="0">
                                          <p:val>
                                            <p:strVal val="ppt_h"/>
                                          </p:val>
                                        </p:tav>
                                        <p:tav tm="100000">
                                          <p:val>
                                            <p:fltVal val="0"/>
                                          </p:val>
                                        </p:tav>
                                      </p:tavLst>
                                    </p:anim>
                                    <p:set>
                                      <p:cBhvr>
                                        <p:cTn id="44" dur="1" fill="hold">
                                          <p:stCondLst>
                                            <p:cond delay="1499"/>
                                          </p:stCondLst>
                                        </p:cTn>
                                        <p:tgtEl>
                                          <p:spTgt spid="5"/>
                                        </p:tgtEl>
                                        <p:attrNameLst>
                                          <p:attrName>style.visibility</p:attrName>
                                        </p:attrNameLst>
                                      </p:cBhvr>
                                      <p:to>
                                        <p:strVal val="hidden"/>
                                      </p:to>
                                    </p:set>
                                  </p:childTnLst>
                                </p:cTn>
                              </p:par>
                              <p:par>
                                <p:cTn id="45" presetID="42" presetClass="path" presetSubtype="0" accel="50000" decel="50000" fill="hold" grpId="5" nodeType="withEffect">
                                  <p:stCondLst>
                                    <p:cond delay="0"/>
                                  </p:stCondLst>
                                  <p:childTnLst>
                                    <p:animMotion origin="layout" path="M 0 -0.30602 L 0.08628 -0.08333 " pathEditMode="relative" rAng="0" ptsTypes="AA">
                                      <p:cBhvr>
                                        <p:cTn id="46" dur="1500" fill="hold"/>
                                        <p:tgtEl>
                                          <p:spTgt spid="3074"/>
                                        </p:tgtEl>
                                        <p:attrNameLst>
                                          <p:attrName>ppt_x</p:attrName>
                                          <p:attrName>ppt_y</p:attrName>
                                        </p:attrNameLst>
                                      </p:cBhvr>
                                      <p:rCtr x="4306" y="11134"/>
                                    </p:animMotion>
                                  </p:childTnLst>
                                </p:cTn>
                              </p:par>
                              <p:par>
                                <p:cTn id="47" presetID="42" presetClass="path" presetSubtype="0" accel="50000" decel="50000" fill="hold" grpId="3" nodeType="withEffect">
                                  <p:stCondLst>
                                    <p:cond delay="0"/>
                                  </p:stCondLst>
                                  <p:childTnLst>
                                    <p:animMotion origin="layout" path="M 2.22222E-6 -1.85185E-6 L 0.08854 -0.25231 " pathEditMode="relative" rAng="0" ptsTypes="AA">
                                      <p:cBhvr>
                                        <p:cTn id="48" dur="1500" fill="hold"/>
                                        <p:tgtEl>
                                          <p:spTgt spid="5"/>
                                        </p:tgtEl>
                                        <p:attrNameLst>
                                          <p:attrName>ppt_x</p:attrName>
                                          <p:attrName>ppt_y</p:attrName>
                                        </p:attrNameLst>
                                      </p:cBhvr>
                                      <p:rCtr x="4427" y="-12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3074" grpId="3"/>
      <p:bldP spid="3074" grpId="4"/>
      <p:bldP spid="3074" grpId="5"/>
      <p:bldP spid="3" grpId="1"/>
      <p:bldP spid="5" grpId="0"/>
      <p:bldP spid="5" grpId="1"/>
      <p:bldP spid="5" grpId="2"/>
      <p:bldP spid="5" grpId="3"/>
      <p:bldP spid="6" grpId="1"/>
      <p:bldP spid="6" grpId="2"/>
      <p:bldP spid="6" grpId="3"/>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9500B9-2498-45EC-99F5-E73B9B27E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7" name="Title 1">
            <a:extLst>
              <a:ext uri="{FF2B5EF4-FFF2-40B4-BE49-F238E27FC236}">
                <a16:creationId xmlns:a16="http://schemas.microsoft.com/office/drawing/2014/main" id="{4FC40C9B-1FFD-4B7D-8090-EE9E310F68D6}"/>
              </a:ext>
            </a:extLst>
          </p:cNvPr>
          <p:cNvSpPr txBox="1">
            <a:spLocks/>
          </p:cNvSpPr>
          <p:nvPr/>
        </p:nvSpPr>
        <p:spPr>
          <a:xfrm>
            <a:off x="1362775" y="1771672"/>
            <a:ext cx="2103348" cy="7622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rgbClr val="FFC000"/>
                  </a:solidFill>
                  <a:prstDash val="solid"/>
                </a:ln>
                <a:solidFill>
                  <a:srgbClr val="FFFF00"/>
                </a:solidFill>
                <a:effectLst>
                  <a:outerShdw blurRad="63500" dir="3600000" algn="tl" rotWithShape="0">
                    <a:srgbClr val="000000">
                      <a:alpha val="70000"/>
                    </a:srgbClr>
                  </a:outerShdw>
                </a:effectLst>
                <a:latin typeface="Calibri" panose="020F0502020204030204" pitchFamily="34" charset="0"/>
              </a:rPr>
              <a:t>called</a:t>
            </a:r>
          </a:p>
        </p:txBody>
      </p:sp>
      <p:sp>
        <p:nvSpPr>
          <p:cNvPr id="6" name="Title 1">
            <a:extLst>
              <a:ext uri="{FF2B5EF4-FFF2-40B4-BE49-F238E27FC236}">
                <a16:creationId xmlns:a16="http://schemas.microsoft.com/office/drawing/2014/main" id="{5C2A72E3-5DA9-444B-AD3F-8F8B09CC50EE}"/>
              </a:ext>
            </a:extLst>
          </p:cNvPr>
          <p:cNvSpPr txBox="1">
            <a:spLocks/>
          </p:cNvSpPr>
          <p:nvPr/>
        </p:nvSpPr>
        <p:spPr>
          <a:xfrm>
            <a:off x="6685052" y="505580"/>
            <a:ext cx="2103348" cy="7622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266700" y="365919"/>
            <a:ext cx="8610600" cy="61261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Fight the good fight of faith, lay hold on eternal life, to which you were also called and have confessed the good confession in the presence of many witnesses. I urge you in the sight of God who gives life to all things, and before Christ Jesus who witnessed the good confession before Pontius Pilate,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6:12-13 </a:t>
            </a:r>
          </a:p>
        </p:txBody>
      </p:sp>
      <p:sp>
        <p:nvSpPr>
          <p:cNvPr id="11" name="!!Faith">
            <a:extLst>
              <a:ext uri="{FF2B5EF4-FFF2-40B4-BE49-F238E27FC236}">
                <a16:creationId xmlns:a16="http://schemas.microsoft.com/office/drawing/2014/main" id="{F749B897-3F79-4218-9FD1-89EEA6D94DAA}"/>
              </a:ext>
            </a:extLst>
          </p:cNvPr>
          <p:cNvSpPr txBox="1">
            <a:spLocks noChangeArrowheads="1"/>
          </p:cNvSpPr>
          <p:nvPr/>
        </p:nvSpPr>
        <p:spPr bwMode="auto">
          <a:xfrm>
            <a:off x="331567" y="510097"/>
            <a:ext cx="6458674"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Fight the good fight of faith</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07D71C99-3370-4362-B6D4-A04FC128D32E}"/>
              </a:ext>
            </a:extLst>
          </p:cNvPr>
          <p:cNvSpPr txBox="1">
            <a:spLocks noChangeArrowheads="1"/>
          </p:cNvSpPr>
          <p:nvPr/>
        </p:nvSpPr>
        <p:spPr bwMode="auto">
          <a:xfrm>
            <a:off x="6723556" y="488522"/>
            <a:ext cx="202650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lay hold</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4058A60C-C17B-4F35-985F-D08F55DBF849}"/>
              </a:ext>
            </a:extLst>
          </p:cNvPr>
          <p:cNvSpPr txBox="1">
            <a:spLocks noChangeArrowheads="1"/>
          </p:cNvSpPr>
          <p:nvPr/>
        </p:nvSpPr>
        <p:spPr bwMode="auto">
          <a:xfrm>
            <a:off x="1652974" y="1768863"/>
            <a:ext cx="151988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called</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00D0DCF1-28BB-4913-858C-ACA402AF4711}"/>
              </a:ext>
            </a:extLst>
          </p:cNvPr>
          <p:cNvSpPr txBox="1">
            <a:spLocks noChangeArrowheads="1"/>
          </p:cNvSpPr>
          <p:nvPr/>
        </p:nvSpPr>
        <p:spPr bwMode="auto">
          <a:xfrm>
            <a:off x="809964" y="3708709"/>
            <a:ext cx="6287702" cy="73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sight of God who gives life</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C75907B4-5063-4C21-8E74-22AD3963F5EF}"/>
              </a:ext>
            </a:extLst>
          </p:cNvPr>
          <p:cNvSpPr txBox="1">
            <a:spLocks noChangeArrowheads="1"/>
          </p:cNvSpPr>
          <p:nvPr/>
        </p:nvSpPr>
        <p:spPr bwMode="auto">
          <a:xfrm>
            <a:off x="2635791" y="3711530"/>
            <a:ext cx="1243240"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4" name="Rectangle 2" hidden="1">
            <a:extLst>
              <a:ext uri="{FF2B5EF4-FFF2-40B4-BE49-F238E27FC236}">
                <a16:creationId xmlns:a16="http://schemas.microsoft.com/office/drawing/2014/main" id="{946FDAE1-89E2-4BD3-AE08-55041026A57D}"/>
              </a:ext>
            </a:extLst>
          </p:cNvPr>
          <p:cNvSpPr txBox="1">
            <a:spLocks noChangeArrowheads="1"/>
          </p:cNvSpPr>
          <p:nvPr/>
        </p:nvSpPr>
        <p:spPr bwMode="auto">
          <a:xfrm>
            <a:off x="4062468" y="3176702"/>
            <a:ext cx="1243240"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66125454-8816-408B-810B-981A977FB490}"/>
              </a:ext>
            </a:extLst>
          </p:cNvPr>
          <p:cNvSpPr txBox="1">
            <a:spLocks noChangeArrowheads="1"/>
          </p:cNvSpPr>
          <p:nvPr/>
        </p:nvSpPr>
        <p:spPr bwMode="auto">
          <a:xfrm>
            <a:off x="3411940" y="4988046"/>
            <a:ext cx="3960955" cy="73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good confession</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551927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11"/>
                                        </p:tgtEl>
                                      </p:cBhvr>
                                    </p:animEffect>
                                    <p:set>
                                      <p:cBhvr>
                                        <p:cTn id="13" dur="1" fill="hold">
                                          <p:stCondLst>
                                            <p:cond delay="249"/>
                                          </p:stCondLst>
                                        </p:cTn>
                                        <p:tgtEl>
                                          <p:spTgt spid="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18" presetClass="emph" presetSubtype="0" fill="hold" grpId="1" nodeType="withEffect">
                                  <p:stCondLst>
                                    <p:cond delay="0"/>
                                  </p:stCondLst>
                                  <p:childTnLst>
                                    <p:set>
                                      <p:cBhvr override="childStyle">
                                        <p:cTn id="20" dur="500" fill="hold"/>
                                        <p:tgtEl>
                                          <p:spTgt spid="6"/>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18" presetClass="emph" presetSubtype="0" fill="hold" grpId="1" nodeType="withEffect">
                                  <p:stCondLst>
                                    <p:cond delay="0"/>
                                  </p:stCondLst>
                                  <p:childTnLst>
                                    <p:set>
                                      <p:cBhvr override="childStyle">
                                        <p:cTn id="30" dur="500" fill="hold"/>
                                        <p:tgtEl>
                                          <p:spTgt spid="7"/>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250"/>
                                        <p:tgtEl>
                                          <p:spTgt spid="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5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250"/>
                                        <p:tgtEl>
                                          <p:spTgt spid="12"/>
                                        </p:tgtEl>
                                      </p:cBhvr>
                                    </p:animEffect>
                                  </p:childTnLst>
                                </p:cTn>
                              </p:par>
                              <p:par>
                                <p:cTn id="45" presetID="6" presetClass="emph" presetSubtype="0" fill="hold" grpId="3" nodeType="withEffect">
                                  <p:stCondLst>
                                    <p:cond delay="0"/>
                                  </p:stCondLst>
                                  <p:childTnLst>
                                    <p:animScale>
                                      <p:cBhvr>
                                        <p:cTn id="46" dur="2000" fill="hold"/>
                                        <p:tgtEl>
                                          <p:spTgt spid="5"/>
                                        </p:tgtEl>
                                      </p:cBhvr>
                                      <p:by x="105000" y="105000"/>
                                    </p:animScale>
                                  </p:childTnLst>
                                </p:cTn>
                              </p:par>
                              <p:par>
                                <p:cTn id="47" presetID="42" presetClass="path" presetSubtype="0" accel="50000" decel="50000" fill="hold" grpId="2" nodeType="withEffect">
                                  <p:stCondLst>
                                    <p:cond delay="0"/>
                                  </p:stCondLst>
                                  <p:childTnLst>
                                    <p:animMotion origin="layout" path="M 3.61111E-6 2.96296E-6 L 0.1559 -0.07778 " pathEditMode="relative" rAng="0" ptsTypes="AA">
                                      <p:cBhvr>
                                        <p:cTn id="48" dur="2000" fill="hold"/>
                                        <p:tgtEl>
                                          <p:spTgt spid="5"/>
                                        </p:tgtEl>
                                        <p:attrNameLst>
                                          <p:attrName>ppt_x</p:attrName>
                                          <p:attrName>ppt_y</p:attrName>
                                        </p:attrNameLst>
                                      </p:cBhvr>
                                      <p:rCtr x="7795" y="-3889"/>
                                    </p:animMotion>
                                  </p:childTnLst>
                                </p:cTn>
                              </p:par>
                              <p:par>
                                <p:cTn id="49" presetID="10" presetClass="exit" presetSubtype="0" fill="hold" grpId="1" nodeType="withEffect">
                                  <p:stCondLst>
                                    <p:cond delay="0"/>
                                  </p:stCondLst>
                                  <p:childTnLst>
                                    <p:animEffect transition="out" filter="fade">
                                      <p:cBhvr>
                                        <p:cTn id="50" dur="1250"/>
                                        <p:tgtEl>
                                          <p:spTgt spid="3074"/>
                                        </p:tgtEl>
                                      </p:cBhvr>
                                    </p:animEffect>
                                    <p:set>
                                      <p:cBhvr>
                                        <p:cTn id="51" dur="1" fill="hold">
                                          <p:stCondLst>
                                            <p:cond delay="1249"/>
                                          </p:stCondLst>
                                        </p:cTn>
                                        <p:tgtEl>
                                          <p:spTgt spid="3074"/>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xit" presetSubtype="0" fill="hold" grpId="2" nodeType="withEffect">
                                  <p:stCondLst>
                                    <p:cond delay="1250"/>
                                  </p:stCondLst>
                                  <p:childTnLst>
                                    <p:animEffect transition="out" filter="fade">
                                      <p:cBhvr>
                                        <p:cTn id="65" dur="750"/>
                                        <p:tgtEl>
                                          <p:spTgt spid="10"/>
                                        </p:tgtEl>
                                      </p:cBhvr>
                                    </p:animEffect>
                                    <p:set>
                                      <p:cBhvr>
                                        <p:cTn id="66" dur="1" fill="hold">
                                          <p:stCondLst>
                                            <p:cond delay="749"/>
                                          </p:stCondLst>
                                        </p:cTn>
                                        <p:tgtEl>
                                          <p:spTgt spid="10"/>
                                        </p:tgtEl>
                                        <p:attrNameLst>
                                          <p:attrName>style.visibility</p:attrName>
                                        </p:attrNameLst>
                                      </p:cBhvr>
                                      <p:to>
                                        <p:strVal val="hidden"/>
                                      </p:to>
                                    </p:set>
                                  </p:childTnLst>
                                </p:cTn>
                              </p:par>
                              <p:par>
                                <p:cTn id="67" presetID="50" presetClass="exit" presetSubtype="0" accel="100000" fill="hold" grpId="1" nodeType="withEffect">
                                  <p:stCondLst>
                                    <p:cond delay="1750"/>
                                  </p:stCondLst>
                                  <p:childTnLst>
                                    <p:anim calcmode="lin" valueType="num">
                                      <p:cBhvr>
                                        <p:cTn id="68" dur="1000"/>
                                        <p:tgtEl>
                                          <p:spTgt spid="12"/>
                                        </p:tgtEl>
                                        <p:attrNameLst>
                                          <p:attrName>ppt_w</p:attrName>
                                        </p:attrNameLst>
                                      </p:cBhvr>
                                      <p:tavLst>
                                        <p:tav tm="0">
                                          <p:val>
                                            <p:strVal val="ppt_w"/>
                                          </p:val>
                                        </p:tav>
                                        <p:tav tm="100000">
                                          <p:val>
                                            <p:strVal val="ppt_w+.3"/>
                                          </p:val>
                                        </p:tav>
                                      </p:tavLst>
                                    </p:anim>
                                    <p:anim calcmode="lin" valueType="num">
                                      <p:cBhvr>
                                        <p:cTn id="69" dur="1000"/>
                                        <p:tgtEl>
                                          <p:spTgt spid="12"/>
                                        </p:tgtEl>
                                        <p:attrNameLst>
                                          <p:attrName>ppt_h</p:attrName>
                                        </p:attrNameLst>
                                      </p:cBhvr>
                                      <p:tavLst>
                                        <p:tav tm="0">
                                          <p:val>
                                            <p:strVal val="ppt_h"/>
                                          </p:val>
                                        </p:tav>
                                        <p:tav tm="100000">
                                          <p:val>
                                            <p:strVal val="ppt_h"/>
                                          </p:val>
                                        </p:tav>
                                      </p:tavLst>
                                    </p:anim>
                                    <p:animEffect transition="out" filter="fade">
                                      <p:cBhvr>
                                        <p:cTn id="70" dur="1000"/>
                                        <p:tgtEl>
                                          <p:spTgt spid="12"/>
                                        </p:tgtEl>
                                      </p:cBhvr>
                                    </p:animEffect>
                                    <p:set>
                                      <p:cBhvr>
                                        <p:cTn id="71"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6" grpId="0"/>
      <p:bldP spid="6" grpId="1"/>
      <p:bldP spid="6" grpId="2"/>
      <p:bldP spid="3074" grpId="0"/>
      <p:bldP spid="3074" grpId="1"/>
      <p:bldP spid="11" grpId="0"/>
      <p:bldP spid="8" grpId="0"/>
      <p:bldP spid="8" grpId="1"/>
      <p:bldP spid="9" grpId="0"/>
      <p:bldP spid="9" grpId="1"/>
      <p:bldP spid="10" grpId="0"/>
      <p:bldP spid="10" grpId="2"/>
      <p:bldP spid="5" grpId="0"/>
      <p:bldP spid="5" grpId="2"/>
      <p:bldP spid="5" grpId="3"/>
      <p:bldP spid="12" grpId="0"/>
      <p:bldP spid="12"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2562D8-B4C9-4186-91E1-4734F19C9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itle 1">
            <a:extLst>
              <a:ext uri="{FF2B5EF4-FFF2-40B4-BE49-F238E27FC236}">
                <a16:creationId xmlns:a16="http://schemas.microsoft.com/office/drawing/2014/main" id="{94398FCF-0845-472B-9807-E876352B390C}"/>
              </a:ext>
            </a:extLst>
          </p:cNvPr>
          <p:cNvSpPr txBox="1">
            <a:spLocks/>
          </p:cNvSpPr>
          <p:nvPr/>
        </p:nvSpPr>
        <p:spPr>
          <a:xfrm>
            <a:off x="309866" y="960020"/>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without spot</a:t>
            </a:r>
          </a:p>
        </p:txBody>
      </p:sp>
      <p:sp>
        <p:nvSpPr>
          <p:cNvPr id="3074" name="Rectangle 2"/>
          <p:cNvSpPr>
            <a:spLocks noGrp="1" noChangeArrowheads="1"/>
          </p:cNvSpPr>
          <p:nvPr>
            <p:ph type="title"/>
          </p:nvPr>
        </p:nvSpPr>
        <p:spPr>
          <a:xfrm>
            <a:off x="381000" y="289719"/>
            <a:ext cx="83820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that you keep this commandment without spot, blameless until our Lord Jesus Christ's appearing, which He will manifest in His own time, He who is the blessed and only Potentate, the King of kings and Lord of lords, who alone has immortality, dwelling in unapproachable light, whom no man has seen or can see, to whom be honor and everlasting power. Amen.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6:14-16 </a:t>
            </a:r>
          </a:p>
        </p:txBody>
      </p:sp>
      <p:sp>
        <p:nvSpPr>
          <p:cNvPr id="3" name="Rectangle 2">
            <a:extLst>
              <a:ext uri="{FF2B5EF4-FFF2-40B4-BE49-F238E27FC236}">
                <a16:creationId xmlns:a16="http://schemas.microsoft.com/office/drawing/2014/main" id="{FB99A4C4-1471-4636-A2EA-6CE952C58FB9}"/>
              </a:ext>
            </a:extLst>
          </p:cNvPr>
          <p:cNvSpPr txBox="1">
            <a:spLocks noChangeArrowheads="1"/>
          </p:cNvSpPr>
          <p:nvPr/>
        </p:nvSpPr>
        <p:spPr bwMode="auto">
          <a:xfrm>
            <a:off x="3076118" y="458433"/>
            <a:ext cx="1225708"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665AB718-E8C7-4075-9C16-6A7524115721}"/>
              </a:ext>
            </a:extLst>
          </p:cNvPr>
          <p:cNvSpPr txBox="1">
            <a:spLocks noChangeArrowheads="1"/>
          </p:cNvSpPr>
          <p:nvPr/>
        </p:nvSpPr>
        <p:spPr bwMode="auto">
          <a:xfrm>
            <a:off x="4062468" y="3176702"/>
            <a:ext cx="1243240"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B6CB7768-45C7-4699-BA75-8404EBE1C2B6}"/>
              </a:ext>
            </a:extLst>
          </p:cNvPr>
          <p:cNvSpPr txBox="1">
            <a:spLocks noChangeArrowheads="1"/>
          </p:cNvSpPr>
          <p:nvPr/>
        </p:nvSpPr>
        <p:spPr bwMode="auto">
          <a:xfrm>
            <a:off x="600257" y="1040388"/>
            <a:ext cx="2872153"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without spot</a:t>
            </a:r>
            <a:endParaRPr lang="en-US" altLang="en-US" sz="38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12">
            <a:extLst>
              <a:ext uri="{FF2B5EF4-FFF2-40B4-BE49-F238E27FC236}">
                <a16:creationId xmlns:a16="http://schemas.microsoft.com/office/drawing/2014/main" id="{BD534E42-385D-48D6-A419-322431A07905}"/>
              </a:ext>
            </a:extLst>
          </p:cNvPr>
          <p:cNvSpPr>
            <a:spLocks noChangeArrowheads="1"/>
          </p:cNvSpPr>
          <p:nvPr/>
        </p:nvSpPr>
        <p:spPr bwMode="auto">
          <a:xfrm>
            <a:off x="696094" y="894347"/>
            <a:ext cx="2781033"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Bookman Old Style" panose="02050604050505020204" pitchFamily="18" charset="0"/>
              </a:rPr>
              <a:t>purpose</a:t>
            </a:r>
            <a:endParaRPr lang="en-US" altLang="en-US" sz="4400" b="1" i="1" dirty="0">
              <a:solidFill>
                <a:schemeClr val="bg1"/>
              </a:solidFill>
              <a:effectLst>
                <a:glow rad="127000">
                  <a:schemeClr val="tx1"/>
                </a:glow>
              </a:effectLst>
              <a:latin typeface="Bookman Old Style" panose="02050604050505020204" pitchFamily="18" charset="0"/>
            </a:endParaRPr>
          </a:p>
        </p:txBody>
      </p:sp>
      <p:sp>
        <p:nvSpPr>
          <p:cNvPr id="10" name="Rectangle 2">
            <a:extLst>
              <a:ext uri="{FF2B5EF4-FFF2-40B4-BE49-F238E27FC236}">
                <a16:creationId xmlns:a16="http://schemas.microsoft.com/office/drawing/2014/main" id="{67B0ED6C-06D4-4F9A-9172-5009DD4D70F6}"/>
              </a:ext>
            </a:extLst>
          </p:cNvPr>
          <p:cNvSpPr txBox="1">
            <a:spLocks noChangeArrowheads="1"/>
          </p:cNvSpPr>
          <p:nvPr/>
        </p:nvSpPr>
        <p:spPr bwMode="auto">
          <a:xfrm>
            <a:off x="3840480" y="3191183"/>
            <a:ext cx="154466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Faith</a:t>
            </a:r>
            <a:endParaRPr lang="en-US" altLang="en-US" sz="4000"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52BBBB13-9071-4437-9605-BF6FB6AEFCC0}"/>
              </a:ext>
            </a:extLst>
          </p:cNvPr>
          <p:cNvSpPr txBox="1">
            <a:spLocks noChangeArrowheads="1"/>
          </p:cNvSpPr>
          <p:nvPr/>
        </p:nvSpPr>
        <p:spPr bwMode="auto">
          <a:xfrm>
            <a:off x="4624306" y="3437874"/>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889862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xit" presetSubtype="0" accel="100000" fill="hold" grpId="1" nodeType="clickEffect">
                                  <p:stCondLst>
                                    <p:cond delay="0"/>
                                  </p:stCondLst>
                                  <p:childTnLst>
                                    <p:anim calcmode="lin" valueType="num">
                                      <p:cBhvr>
                                        <p:cTn id="6" dur="1000"/>
                                        <p:tgtEl>
                                          <p:spTgt spid="6"/>
                                        </p:tgtEl>
                                        <p:attrNameLst>
                                          <p:attrName>ppt_w</p:attrName>
                                        </p:attrNameLst>
                                      </p:cBhvr>
                                      <p:tavLst>
                                        <p:tav tm="0">
                                          <p:val>
                                            <p:strVal val="ppt_w"/>
                                          </p:val>
                                        </p:tav>
                                        <p:tav tm="100000">
                                          <p:val>
                                            <p:strVal val="ppt_w+.3"/>
                                          </p:val>
                                        </p:tav>
                                      </p:tavLst>
                                    </p:anim>
                                    <p:anim calcmode="lin" valueType="num">
                                      <p:cBhvr>
                                        <p:cTn id="7" dur="1000"/>
                                        <p:tgtEl>
                                          <p:spTgt spid="6"/>
                                        </p:tgtEl>
                                        <p:attrNameLst>
                                          <p:attrName>ppt_h</p:attrName>
                                        </p:attrNameLst>
                                      </p:cBhvr>
                                      <p:tavLst>
                                        <p:tav tm="0">
                                          <p:val>
                                            <p:strVal val="ppt_h"/>
                                          </p:val>
                                        </p:tav>
                                        <p:tav tm="100000">
                                          <p:val>
                                            <p:strVal val="ppt_h"/>
                                          </p:val>
                                        </p:tav>
                                      </p:tavLst>
                                    </p:anim>
                                    <p:animEffect transition="out" filter="fade">
                                      <p:cBhvr>
                                        <p:cTn id="8" dur="1000"/>
                                        <p:tgtEl>
                                          <p:spTgt spid="6"/>
                                        </p:tgtEl>
                                      </p:cBhvr>
                                    </p:animEffect>
                                    <p:set>
                                      <p:cBhvr>
                                        <p:cTn id="9" dur="1" fill="hold">
                                          <p:stCondLst>
                                            <p:cond delay="999"/>
                                          </p:stCondLst>
                                        </p:cTn>
                                        <p:tgtEl>
                                          <p:spTgt spid="6"/>
                                        </p:tgtEl>
                                        <p:attrNameLst>
                                          <p:attrName>style.visibility</p:attrName>
                                        </p:attrNameLst>
                                      </p:cBhvr>
                                      <p:to>
                                        <p:strVal val="hidden"/>
                                      </p:to>
                                    </p:set>
                                  </p:childTnLst>
                                </p:cTn>
                              </p:par>
                              <p:par>
                                <p:cTn id="10" presetID="23" presetClass="entr" presetSubtype="32" fill="hold" grpId="0" nodeType="withEffect">
                                  <p:stCondLst>
                                    <p:cond delay="75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500" fill="hold"/>
                                        <p:tgtEl>
                                          <p:spTgt spid="3074"/>
                                        </p:tgtEl>
                                        <p:attrNameLst>
                                          <p:attrName>ppt_w</p:attrName>
                                        </p:attrNameLst>
                                      </p:cBhvr>
                                      <p:tavLst>
                                        <p:tav tm="0">
                                          <p:val>
                                            <p:strVal val="4*#ppt_w"/>
                                          </p:val>
                                        </p:tav>
                                        <p:tav tm="100000">
                                          <p:val>
                                            <p:strVal val="#ppt_w"/>
                                          </p:val>
                                        </p:tav>
                                      </p:tavLst>
                                    </p:anim>
                                    <p:anim calcmode="lin" valueType="num">
                                      <p:cBhvr>
                                        <p:cTn id="13" dur="500" fill="hold"/>
                                        <p:tgtEl>
                                          <p:spTgt spid="3074"/>
                                        </p:tgtEl>
                                        <p:attrNameLst>
                                          <p:attrName>ppt_h</p:attrName>
                                        </p:attrNameLst>
                                      </p:cBhvr>
                                      <p:tavLst>
                                        <p:tav tm="0">
                                          <p:val>
                                            <p:strVal val="4*#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18" presetClass="emph" presetSubtype="0" fill="hold" grpId="1" nodeType="withEffect">
                                  <p:stCondLst>
                                    <p:cond delay="0"/>
                                  </p:stCondLst>
                                  <p:childTnLst>
                                    <p:set>
                                      <p:cBhvr override="childStyle">
                                        <p:cTn id="20" dur="500" fill="hold"/>
                                        <p:tgtEl>
                                          <p:spTgt spid="8"/>
                                        </p:tgtEl>
                                        <p:attrNameLst>
                                          <p:attrName>style.textDecorationUnderline</p:attrName>
                                        </p:attrNameLst>
                                      </p:cBhvr>
                                      <p:to>
                                        <p:strVal val="true"/>
                                      </p:to>
                                    </p:set>
                                  </p:childTnLst>
                                </p:cTn>
                              </p:par>
                              <p:par>
                                <p:cTn id="21" presetID="39" presetClass="entr" presetSubtype="0" accel="10000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50"/>
                                        <p:tgtEl>
                                          <p:spTgt spid="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250"/>
                                        <p:tgtEl>
                                          <p:spTgt spid="7"/>
                                        </p:tgtEl>
                                      </p:cBhvr>
                                    </p:animEffect>
                                  </p:childTnLst>
                                </p:cTn>
                              </p:par>
                              <p:par>
                                <p:cTn id="35" presetID="42" presetClass="path" presetSubtype="0" accel="50000" decel="50000" fill="hold" grpId="2" nodeType="withEffect">
                                  <p:stCondLst>
                                    <p:cond delay="0"/>
                                  </p:stCondLst>
                                  <p:childTnLst>
                                    <p:animMotion origin="layout" path="M -2.22222E-6 -1.48148E-6 L 0.19358 0.43519 " pathEditMode="relative" rAng="0" ptsTypes="AA">
                                      <p:cBhvr>
                                        <p:cTn id="36" dur="2000" fill="hold"/>
                                        <p:tgtEl>
                                          <p:spTgt spid="3"/>
                                        </p:tgtEl>
                                        <p:attrNameLst>
                                          <p:attrName>ppt_x</p:attrName>
                                          <p:attrName>ppt_y</p:attrName>
                                        </p:attrNameLst>
                                      </p:cBhvr>
                                      <p:rCtr x="9670" y="21759"/>
                                    </p:animMotion>
                                  </p:childTnLst>
                                </p:cTn>
                              </p:par>
                              <p:par>
                                <p:cTn id="37" presetID="6" presetClass="emph" presetSubtype="0" fill="hold" grpId="3" nodeType="withEffect">
                                  <p:stCondLst>
                                    <p:cond delay="0"/>
                                  </p:stCondLst>
                                  <p:childTnLst>
                                    <p:animScale>
                                      <p:cBhvr>
                                        <p:cTn id="38" dur="2000" fill="hold"/>
                                        <p:tgtEl>
                                          <p:spTgt spid="3"/>
                                        </p:tgtEl>
                                      </p:cBhvr>
                                      <p:by x="115000" y="115000"/>
                                    </p:animScale>
                                  </p:childTnLst>
                                </p:cTn>
                              </p:par>
                              <p:par>
                                <p:cTn id="39" presetID="10" presetClass="exit" presetSubtype="0" fill="hold" grpId="1" nodeType="withEffect">
                                  <p:stCondLst>
                                    <p:cond delay="0"/>
                                  </p:stCondLst>
                                  <p:childTnLst>
                                    <p:animEffect transition="out" filter="fade">
                                      <p:cBhvr>
                                        <p:cTn id="40" dur="1250"/>
                                        <p:tgtEl>
                                          <p:spTgt spid="3074"/>
                                        </p:tgtEl>
                                      </p:cBhvr>
                                    </p:animEffect>
                                    <p:set>
                                      <p:cBhvr>
                                        <p:cTn id="41" dur="1" fill="hold">
                                          <p:stCondLst>
                                            <p:cond delay="1249"/>
                                          </p:stCondLst>
                                        </p:cTn>
                                        <p:tgtEl>
                                          <p:spTgt spid="3074"/>
                                        </p:tgtEl>
                                        <p:attrNameLst>
                                          <p:attrName>style.visibility</p:attrName>
                                        </p:attrNameLst>
                                      </p:cBhvr>
                                      <p:to>
                                        <p:strVal val="hidden"/>
                                      </p:to>
                                    </p:set>
                                  </p:childTnLst>
                                </p:cTn>
                              </p:par>
                              <p:par>
                                <p:cTn id="42" presetID="42" presetClass="path" presetSubtype="0" accel="50000" decel="50000" fill="hold" grpId="1" nodeType="withEffect">
                                  <p:stCondLst>
                                    <p:cond delay="200"/>
                                  </p:stCondLst>
                                  <p:childTnLst>
                                    <p:animMotion origin="layout" path="M 5.55556E-7 -3.7037E-6 L 0.28715 0.32153 " pathEditMode="relative" rAng="0" ptsTypes="AA">
                                      <p:cBhvr>
                                        <p:cTn id="43" dur="1500" fill="hold"/>
                                        <p:tgtEl>
                                          <p:spTgt spid="7"/>
                                        </p:tgtEl>
                                        <p:attrNameLst>
                                          <p:attrName>ppt_x</p:attrName>
                                          <p:attrName>ppt_y</p:attrName>
                                        </p:attrNameLst>
                                      </p:cBhvr>
                                      <p:rCtr x="14358" y="16065"/>
                                    </p:animMotion>
                                  </p:childTnLst>
                                </p:cTn>
                              </p:par>
                              <p:par>
                                <p:cTn id="44" presetID="23" presetClass="exit" presetSubtype="32" fill="hold" grpId="2" nodeType="withEffect">
                                  <p:stCondLst>
                                    <p:cond delay="200"/>
                                  </p:stCondLst>
                                  <p:childTnLst>
                                    <p:anim calcmode="lin" valueType="num">
                                      <p:cBhvr>
                                        <p:cTn id="45" dur="1500"/>
                                        <p:tgtEl>
                                          <p:spTgt spid="7"/>
                                        </p:tgtEl>
                                        <p:attrNameLst>
                                          <p:attrName>ppt_w</p:attrName>
                                        </p:attrNameLst>
                                      </p:cBhvr>
                                      <p:tavLst>
                                        <p:tav tm="0">
                                          <p:val>
                                            <p:strVal val="ppt_w"/>
                                          </p:val>
                                        </p:tav>
                                        <p:tav tm="100000">
                                          <p:val>
                                            <p:fltVal val="0"/>
                                          </p:val>
                                        </p:tav>
                                      </p:tavLst>
                                    </p:anim>
                                    <p:anim calcmode="lin" valueType="num">
                                      <p:cBhvr>
                                        <p:cTn id="46" dur="1500"/>
                                        <p:tgtEl>
                                          <p:spTgt spid="7"/>
                                        </p:tgtEl>
                                        <p:attrNameLst>
                                          <p:attrName>ppt_h</p:attrName>
                                        </p:attrNameLst>
                                      </p:cBhvr>
                                      <p:tavLst>
                                        <p:tav tm="0">
                                          <p:val>
                                            <p:strVal val="ppt_h"/>
                                          </p:val>
                                        </p:tav>
                                        <p:tav tm="100000">
                                          <p:val>
                                            <p:fltVal val="0"/>
                                          </p:val>
                                        </p:tav>
                                      </p:tavLst>
                                    </p:anim>
                                    <p:set>
                                      <p:cBhvr>
                                        <p:cTn id="47" dur="1" fill="hold">
                                          <p:stCondLst>
                                            <p:cond delay="1499"/>
                                          </p:stCondLst>
                                        </p:cTn>
                                        <p:tgtEl>
                                          <p:spTgt spid="7"/>
                                        </p:tgtEl>
                                        <p:attrNameLst>
                                          <p:attrName>style.visibility</p:attrName>
                                        </p:attrNameLst>
                                      </p:cBhvr>
                                      <p:to>
                                        <p:strVal val="hidden"/>
                                      </p:to>
                                    </p:set>
                                  </p:childTnLst>
                                </p:cTn>
                              </p:par>
                              <p:par>
                                <p:cTn id="48" presetID="3" presetClass="emph" presetSubtype="2" fill="hold" grpId="3" nodeType="withEffect">
                                  <p:stCondLst>
                                    <p:cond delay="0"/>
                                  </p:stCondLst>
                                  <p:childTnLst>
                                    <p:animClr clrSpc="rgb" dir="cw">
                                      <p:cBhvr override="childStyle">
                                        <p:cTn id="49" dur="1750" fill="hold"/>
                                        <p:tgtEl>
                                          <p:spTgt spid="7"/>
                                        </p:tgtEl>
                                        <p:attrNameLst>
                                          <p:attrName>style.color</p:attrName>
                                        </p:attrNameLst>
                                      </p:cBhvr>
                                      <p:to>
                                        <a:srgbClr val="FFCC00"/>
                                      </p:to>
                                    </p:animClr>
                                  </p:childTnLst>
                                </p:cTn>
                              </p:par>
                              <p:par>
                                <p:cTn id="50" presetID="10" presetClass="exit" presetSubtype="0" fill="hold" grpId="2" nodeType="with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par>
                                <p:cTn id="56" presetID="23" presetClass="entr" presetSubtype="16" fill="hold" grpId="0" nodeType="withEffect">
                                  <p:stCondLst>
                                    <p:cond delay="1500"/>
                                  </p:stCondLst>
                                  <p:childTnLst>
                                    <p:set>
                                      <p:cBhvr>
                                        <p:cTn id="57" dur="1" fill="hold">
                                          <p:stCondLst>
                                            <p:cond delay="0"/>
                                          </p:stCondLst>
                                        </p:cTn>
                                        <p:tgtEl>
                                          <p:spTgt spid="10"/>
                                        </p:tgtEl>
                                        <p:attrNameLst>
                                          <p:attrName>style.visibility</p:attrName>
                                        </p:attrNameLst>
                                      </p:cBhvr>
                                      <p:to>
                                        <p:strVal val="visible"/>
                                      </p:to>
                                    </p:set>
                                    <p:anim calcmode="lin" valueType="num">
                                      <p:cBhvr>
                                        <p:cTn id="58" dur="500" fill="hold"/>
                                        <p:tgtEl>
                                          <p:spTgt spid="10"/>
                                        </p:tgtEl>
                                        <p:attrNameLst>
                                          <p:attrName>ppt_w</p:attrName>
                                        </p:attrNameLst>
                                      </p:cBhvr>
                                      <p:tavLst>
                                        <p:tav tm="0">
                                          <p:val>
                                            <p:fltVal val="0"/>
                                          </p:val>
                                        </p:tav>
                                        <p:tav tm="100000">
                                          <p:val>
                                            <p:strVal val="#ppt_w"/>
                                          </p:val>
                                        </p:tav>
                                      </p:tavLst>
                                    </p:anim>
                                    <p:anim calcmode="lin" valueType="num">
                                      <p:cBhvr>
                                        <p:cTn id="59" dur="500" fill="hold"/>
                                        <p:tgtEl>
                                          <p:spTgt spid="10"/>
                                        </p:tgtEl>
                                        <p:attrNameLst>
                                          <p:attrName>ppt_h</p:attrName>
                                        </p:attrNameLst>
                                      </p:cBhvr>
                                      <p:tavLst>
                                        <p:tav tm="0">
                                          <p:val>
                                            <p:fltVal val="0"/>
                                          </p:val>
                                        </p:tav>
                                        <p:tav tm="100000">
                                          <p:val>
                                            <p:strVal val="#ppt_h"/>
                                          </p:val>
                                        </p:tav>
                                      </p:tavLst>
                                    </p:anim>
                                  </p:childTnLst>
                                </p:cTn>
                              </p:par>
                              <p:par>
                                <p:cTn id="60" presetID="23" presetClass="exit" presetSubtype="16" fill="hold" grpId="1" nodeType="withEffect">
                                  <p:stCondLst>
                                    <p:cond delay="2000"/>
                                  </p:stCondLst>
                                  <p:childTnLst>
                                    <p:anim calcmode="lin" valueType="num">
                                      <p:cBhvr>
                                        <p:cTn id="61" dur="500"/>
                                        <p:tgtEl>
                                          <p:spTgt spid="10"/>
                                        </p:tgtEl>
                                        <p:attrNameLst>
                                          <p:attrName>ppt_w</p:attrName>
                                        </p:attrNameLst>
                                      </p:cBhvr>
                                      <p:tavLst>
                                        <p:tav tm="0">
                                          <p:val>
                                            <p:strVal val="ppt_w"/>
                                          </p:val>
                                        </p:tav>
                                        <p:tav tm="100000">
                                          <p:val>
                                            <p:strVal val="4*ppt_w"/>
                                          </p:val>
                                        </p:tav>
                                      </p:tavLst>
                                    </p:anim>
                                    <p:anim calcmode="lin" valueType="num">
                                      <p:cBhvr>
                                        <p:cTn id="62" dur="500"/>
                                        <p:tgtEl>
                                          <p:spTgt spid="10"/>
                                        </p:tgtEl>
                                        <p:attrNameLst>
                                          <p:attrName>ppt_h</p:attrName>
                                        </p:attrNameLst>
                                      </p:cBhvr>
                                      <p:tavLst>
                                        <p:tav tm="0">
                                          <p:val>
                                            <p:strVal val="ppt_h"/>
                                          </p:val>
                                        </p:tav>
                                        <p:tav tm="100000">
                                          <p:val>
                                            <p:strVal val="4*ppt_h"/>
                                          </p:val>
                                        </p:tav>
                                      </p:tavLst>
                                    </p:anim>
                                    <p:set>
                                      <p:cBhvr>
                                        <p:cTn id="63" dur="1" fill="hold">
                                          <p:stCondLst>
                                            <p:cond delay="499"/>
                                          </p:stCondLst>
                                        </p:cTn>
                                        <p:tgtEl>
                                          <p:spTgt spid="10"/>
                                        </p:tgtEl>
                                        <p:attrNameLst>
                                          <p:attrName>style.visibility</p:attrName>
                                        </p:attrNameLst>
                                      </p:cBhvr>
                                      <p:to>
                                        <p:strVal val="hidden"/>
                                      </p:to>
                                    </p:set>
                                  </p:childTnLst>
                                </p:cTn>
                              </p:par>
                              <p:par>
                                <p:cTn id="64" presetID="10" presetClass="exit" presetSubtype="0" fill="hold" grpId="2" nodeType="withEffect">
                                  <p:stCondLst>
                                    <p:cond delay="200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3074" grpId="0"/>
      <p:bldP spid="3074" grpId="1"/>
      <p:bldP spid="3" grpId="0"/>
      <p:bldP spid="3" grpId="2"/>
      <p:bldP spid="3" grpId="3"/>
      <p:bldP spid="6" grpId="1"/>
      <p:bldP spid="7" grpId="0"/>
      <p:bldP spid="7" grpId="1"/>
      <p:bldP spid="7" grpId="2"/>
      <p:bldP spid="7" grpId="3"/>
      <p:bldP spid="9" grpId="0"/>
      <p:bldP spid="9" grpId="1"/>
      <p:bldP spid="10" grpId="0"/>
      <p:bldP spid="10" grpId="1"/>
      <p:bldP spid="10" grpId="2"/>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0D4545-83A9-49BB-9DFC-195E3BD3C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204119"/>
            <a:ext cx="8229600" cy="4449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Pure and undefiled religion before God and the Father is this: to visit orphans and widows in their trouble, and to keep oneself unspotted from the world.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1:27</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 name="!!Keep2">
            <a:extLst>
              <a:ext uri="{FF2B5EF4-FFF2-40B4-BE49-F238E27FC236}">
                <a16:creationId xmlns:a16="http://schemas.microsoft.com/office/drawing/2014/main" id="{79D72C02-AF90-43EE-A975-AB80629DF394}"/>
              </a:ext>
            </a:extLst>
          </p:cNvPr>
          <p:cNvSpPr txBox="1">
            <a:spLocks noChangeArrowheads="1"/>
          </p:cNvSpPr>
          <p:nvPr/>
        </p:nvSpPr>
        <p:spPr bwMode="auto">
          <a:xfrm>
            <a:off x="4624306" y="3437874"/>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Keep1">
            <a:extLst>
              <a:ext uri="{FF2B5EF4-FFF2-40B4-BE49-F238E27FC236}">
                <a16:creationId xmlns:a16="http://schemas.microsoft.com/office/drawing/2014/main" id="{3E49F1EE-6786-420C-885F-9F551C27F9EF}"/>
              </a:ext>
            </a:extLst>
          </p:cNvPr>
          <p:cNvSpPr txBox="1">
            <a:spLocks noChangeArrowheads="1"/>
          </p:cNvSpPr>
          <p:nvPr/>
        </p:nvSpPr>
        <p:spPr bwMode="auto">
          <a:xfrm>
            <a:off x="4624306" y="3437874"/>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Light">
            <a:extLst>
              <a:ext uri="{FF2B5EF4-FFF2-40B4-BE49-F238E27FC236}">
                <a16:creationId xmlns:a16="http://schemas.microsoft.com/office/drawing/2014/main" id="{134BF4B3-E00D-4D2E-8E3A-715B937DBF1C}"/>
              </a:ext>
            </a:extLst>
          </p:cNvPr>
          <p:cNvSpPr txBox="1">
            <a:spLocks noChangeArrowheads="1"/>
          </p:cNvSpPr>
          <p:nvPr/>
        </p:nvSpPr>
        <p:spPr bwMode="auto">
          <a:xfrm>
            <a:off x="1240074" y="4112244"/>
            <a:ext cx="2869964"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unspotted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75E10869-C6A8-4A25-8FB1-A8383A3D8575}"/>
              </a:ext>
            </a:extLst>
          </p:cNvPr>
          <p:cNvSpPr txBox="1">
            <a:spLocks noChangeArrowheads="1"/>
          </p:cNvSpPr>
          <p:nvPr/>
        </p:nvSpPr>
        <p:spPr bwMode="auto">
          <a:xfrm>
            <a:off x="1157818" y="4118125"/>
            <a:ext cx="2872153"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rPr>
              <a:t>without spot</a:t>
            </a:r>
            <a:endParaRPr lang="en-US" altLang="en-US" sz="3800" b="1" i="1" kern="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2AE6EBE4-1FCD-4F0E-9405-7FAF5EBE360D}"/>
              </a:ext>
            </a:extLst>
          </p:cNvPr>
          <p:cNvSpPr txBox="1">
            <a:spLocks noChangeArrowheads="1"/>
          </p:cNvSpPr>
          <p:nvPr/>
        </p:nvSpPr>
        <p:spPr bwMode="auto">
          <a:xfrm>
            <a:off x="6332678" y="3408401"/>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2F7D50BC-CE0C-4E56-BFE6-04BAB60D7AD7}"/>
              </a:ext>
            </a:extLst>
          </p:cNvPr>
          <p:cNvSpPr txBox="1">
            <a:spLocks noChangeArrowheads="1"/>
          </p:cNvSpPr>
          <p:nvPr/>
        </p:nvSpPr>
        <p:spPr bwMode="auto">
          <a:xfrm>
            <a:off x="5680472" y="2060064"/>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97130750"/>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1" nodeType="withEffect">
                                  <p:stCondLst>
                                    <p:cond delay="0"/>
                                  </p:stCondLst>
                                  <p:childTnLst>
                                    <p:animMotion origin="layout" path="M -5.55556E-7 3.7037E-6 L 0.36754 0.14583 " pathEditMode="relative" rAng="0" ptsTypes="AA">
                                      <p:cBhvr>
                                        <p:cTn id="10" dur="1000" spd="-100000" fill="hold"/>
                                        <p:tgtEl>
                                          <p:spTgt spid="8"/>
                                        </p:tgtEl>
                                        <p:attrNameLst>
                                          <p:attrName>ppt_x</p:attrName>
                                          <p:attrName>ppt_y</p:attrName>
                                        </p:attrNameLst>
                                      </p:cBhvr>
                                      <p:rCtr x="18368" y="7292"/>
                                    </p:animMotion>
                                  </p:childTnLst>
                                </p:cTn>
                              </p:par>
                              <p:par>
                                <p:cTn id="11" presetID="15" presetClass="entr" presetSubtype="0" fill="hold" grpId="0" nodeType="withEffect">
                                  <p:stCondLst>
                                    <p:cond delay="75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fltVal val="0"/>
                                          </p:val>
                                        </p:tav>
                                        <p:tav tm="100000">
                                          <p:val>
                                            <p:strVal val="#ppt_w"/>
                                          </p:val>
                                        </p:tav>
                                      </p:tavLst>
                                    </p:anim>
                                    <p:anim calcmode="lin" valueType="num">
                                      <p:cBhvr>
                                        <p:cTn id="14" dur="1000" fill="hold"/>
                                        <p:tgtEl>
                                          <p:spTgt spid="3074"/>
                                        </p:tgtEl>
                                        <p:attrNameLst>
                                          <p:attrName>ppt_h</p:attrName>
                                        </p:attrNameLst>
                                      </p:cBhvr>
                                      <p:tavLst>
                                        <p:tav tm="0">
                                          <p:val>
                                            <p:fltVal val="0"/>
                                          </p:val>
                                        </p:tav>
                                        <p:tav tm="100000">
                                          <p:val>
                                            <p:strVal val="#ppt_h"/>
                                          </p:val>
                                        </p:tav>
                                      </p:tavLst>
                                    </p:anim>
                                    <p:anim calcmode="lin" valueType="num">
                                      <p:cBhvr>
                                        <p:cTn id="15"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074"/>
                                        </p:tgtEl>
                                        <p:attrNameLst>
                                          <p:attrName>ppt_y</p:attrName>
                                        </p:attrNameLst>
                                      </p:cBhvr>
                                      <p:tavLst>
                                        <p:tav tm="0" fmla="#ppt_y+(sin(-2*pi*(1-$))*-#ppt_x+cos(-2*pi*(1-$))*(1-#ppt_y))*(1-$)">
                                          <p:val>
                                            <p:fltVal val="0"/>
                                          </p:val>
                                        </p:tav>
                                        <p:tav tm="100000">
                                          <p:val>
                                            <p:fltVal val="1"/>
                                          </p:val>
                                        </p:tav>
                                      </p:tavLst>
                                    </p:anim>
                                  </p:childTnLst>
                                </p:cTn>
                              </p:par>
                              <p:par>
                                <p:cTn id="17" presetID="50" presetClass="exit" presetSubtype="0" accel="100000" fill="hold" grpId="2" nodeType="withEffect">
                                  <p:stCondLst>
                                    <p:cond delay="1500"/>
                                  </p:stCondLst>
                                  <p:childTnLst>
                                    <p:anim calcmode="lin" valueType="num">
                                      <p:cBhvr>
                                        <p:cTn id="18" dur="1000"/>
                                        <p:tgtEl>
                                          <p:spTgt spid="8"/>
                                        </p:tgtEl>
                                        <p:attrNameLst>
                                          <p:attrName>ppt_w</p:attrName>
                                        </p:attrNameLst>
                                      </p:cBhvr>
                                      <p:tavLst>
                                        <p:tav tm="0">
                                          <p:val>
                                            <p:strVal val="ppt_w"/>
                                          </p:val>
                                        </p:tav>
                                        <p:tav tm="100000">
                                          <p:val>
                                            <p:strVal val="ppt_w+.3"/>
                                          </p:val>
                                        </p:tav>
                                      </p:tavLst>
                                    </p:anim>
                                    <p:anim calcmode="lin" valueType="num">
                                      <p:cBhvr>
                                        <p:cTn id="19" dur="1000"/>
                                        <p:tgtEl>
                                          <p:spTgt spid="8"/>
                                        </p:tgtEl>
                                        <p:attrNameLst>
                                          <p:attrName>ppt_h</p:attrName>
                                        </p:attrNameLst>
                                      </p:cBhvr>
                                      <p:tavLst>
                                        <p:tav tm="0">
                                          <p:val>
                                            <p:strVal val="ppt_h"/>
                                          </p:val>
                                        </p:tav>
                                        <p:tav tm="100000">
                                          <p:val>
                                            <p:strVal val="ppt_h"/>
                                          </p:val>
                                        </p:tav>
                                      </p:tavLst>
                                    </p:anim>
                                    <p:animEffect transition="out" filter="fade">
                                      <p:cBhvr>
                                        <p:cTn id="20" dur="1000"/>
                                        <p:tgtEl>
                                          <p:spTgt spid="8"/>
                                        </p:tgtEl>
                                      </p:cBhvr>
                                    </p:animEffect>
                                    <p:set>
                                      <p:cBhvr>
                                        <p:cTn id="21" dur="1" fill="hold">
                                          <p:stCondLst>
                                            <p:cond delay="999"/>
                                          </p:stCondLst>
                                        </p:cTn>
                                        <p:tgtEl>
                                          <p:spTgt spid="8"/>
                                        </p:tgtEl>
                                        <p:attrNameLst>
                                          <p:attrName>style.visibility</p:attrName>
                                        </p:attrNameLst>
                                      </p:cBhvr>
                                      <p:to>
                                        <p:strVal val="hidden"/>
                                      </p:to>
                                    </p:set>
                                  </p:childTnLst>
                                </p:cTn>
                              </p:par>
                              <p:par>
                                <p:cTn id="22" presetID="10" presetClass="exit" presetSubtype="0" fill="hold" grpId="1" nodeType="withEffect">
                                  <p:stCondLst>
                                    <p:cond delay="1750"/>
                                  </p:stCondLst>
                                  <p:childTnLst>
                                    <p:animEffect transition="out" filter="fade">
                                      <p:cBhvr>
                                        <p:cTn id="23" dur="250"/>
                                        <p:tgtEl>
                                          <p:spTgt spid="7"/>
                                        </p:tgtEl>
                                      </p:cBhvr>
                                    </p:animEffect>
                                    <p:set>
                                      <p:cBhvr>
                                        <p:cTn id="24" dur="1" fill="hold">
                                          <p:stCondLst>
                                            <p:cond delay="24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5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250"/>
                                        <p:tgtEl>
                                          <p:spTgt spid="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cTn>
                              </p:par>
                              <p:par>
                                <p:cTn id="36" presetID="42" presetClass="path" presetSubtype="0" accel="50000" decel="50000" fill="hold" grpId="2" nodeType="withEffect">
                                  <p:stCondLst>
                                    <p:cond delay="0"/>
                                  </p:stCondLst>
                                  <p:childTnLst>
                                    <p:animMotion origin="layout" path="M -2.22222E-6 -2.22222E-6 L 0.11545 -0.20069 " pathEditMode="relative" rAng="0" ptsTypes="AA">
                                      <p:cBhvr>
                                        <p:cTn id="37" dur="2000" fill="hold"/>
                                        <p:tgtEl>
                                          <p:spTgt spid="3"/>
                                        </p:tgtEl>
                                        <p:attrNameLst>
                                          <p:attrName>ppt_x</p:attrName>
                                          <p:attrName>ppt_y</p:attrName>
                                        </p:attrNameLst>
                                      </p:cBhvr>
                                      <p:rCtr x="5764" y="-10046"/>
                                    </p:animMotion>
                                  </p:childTnLst>
                                </p:cTn>
                              </p:par>
                              <p:par>
                                <p:cTn id="38" presetID="42" presetClass="path" presetSubtype="0" accel="50000" decel="50000" fill="hold" grpId="2" nodeType="withEffect">
                                  <p:stCondLst>
                                    <p:cond delay="0"/>
                                  </p:stCondLst>
                                  <p:childTnLst>
                                    <p:animMotion origin="layout" path="M -2.22222E-6 -2.22222E-6 L 0.18698 -0.0037 " pathEditMode="relative" rAng="0" ptsTypes="AA">
                                      <p:cBhvr>
                                        <p:cTn id="39" dur="2000" fill="hold"/>
                                        <p:tgtEl>
                                          <p:spTgt spid="7"/>
                                        </p:tgtEl>
                                        <p:attrNameLst>
                                          <p:attrName>ppt_x</p:attrName>
                                          <p:attrName>ppt_y</p:attrName>
                                        </p:attrNameLst>
                                      </p:cBhvr>
                                      <p:rCtr x="9340" y="-185"/>
                                    </p:animMotion>
                                  </p:childTnLst>
                                </p:cTn>
                              </p:par>
                              <p:par>
                                <p:cTn id="40" presetID="10" presetClass="exit" presetSubtype="0" fill="hold" grpId="1" nodeType="withEffect">
                                  <p:stCondLst>
                                    <p:cond delay="0"/>
                                  </p:stCondLst>
                                  <p:childTnLst>
                                    <p:animEffect transition="out" filter="fade">
                                      <p:cBhvr>
                                        <p:cTn id="41" dur="1250"/>
                                        <p:tgtEl>
                                          <p:spTgt spid="3074"/>
                                        </p:tgtEl>
                                      </p:cBhvr>
                                    </p:animEffect>
                                    <p:set>
                                      <p:cBhvr>
                                        <p:cTn id="42"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3" grpId="2"/>
      <p:bldP spid="7" grpId="0"/>
      <p:bldP spid="7" grpId="1"/>
      <p:bldP spid="7" grpId="2"/>
      <p:bldP spid="9" grpId="0"/>
      <p:bldP spid="8" grpId="0"/>
      <p:bldP spid="8" grpId="1"/>
      <p:bldP spid="8" grpId="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0D4545-83A9-49BB-9DFC-195E3BD3C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Light">
            <a:extLst>
              <a:ext uri="{FF2B5EF4-FFF2-40B4-BE49-F238E27FC236}">
                <a16:creationId xmlns:a16="http://schemas.microsoft.com/office/drawing/2014/main" id="{134BF4B3-E00D-4D2E-8E3A-715B937DBF1C}"/>
              </a:ext>
            </a:extLst>
          </p:cNvPr>
          <p:cNvSpPr txBox="1">
            <a:spLocks noChangeArrowheads="1"/>
          </p:cNvSpPr>
          <p:nvPr/>
        </p:nvSpPr>
        <p:spPr bwMode="auto">
          <a:xfrm>
            <a:off x="4788136" y="4989722"/>
            <a:ext cx="2252744" cy="591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His light</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Keep2">
            <a:extLst>
              <a:ext uri="{FF2B5EF4-FFF2-40B4-BE49-F238E27FC236}">
                <a16:creationId xmlns:a16="http://schemas.microsoft.com/office/drawing/2014/main" id="{2AE6EBE4-1FCD-4F0E-9405-7FAF5EBE360D}"/>
              </a:ext>
            </a:extLst>
          </p:cNvPr>
          <p:cNvSpPr txBox="1">
            <a:spLocks noChangeArrowheads="1"/>
          </p:cNvSpPr>
          <p:nvPr/>
        </p:nvSpPr>
        <p:spPr bwMode="auto">
          <a:xfrm>
            <a:off x="6332678" y="3408401"/>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latin typeface="Calibri" panose="020F0502020204030204" pitchFamily="34" charset="0"/>
              </a:rPr>
              <a:t>keep</a:t>
            </a:r>
          </a:p>
        </p:txBody>
      </p:sp>
      <p:sp>
        <p:nvSpPr>
          <p:cNvPr id="6" name="!!Keep1">
            <a:extLst>
              <a:ext uri="{FF2B5EF4-FFF2-40B4-BE49-F238E27FC236}">
                <a16:creationId xmlns:a16="http://schemas.microsoft.com/office/drawing/2014/main" id="{2F7D50BC-CE0C-4E56-BFE6-04BAB60D7AD7}"/>
              </a:ext>
            </a:extLst>
          </p:cNvPr>
          <p:cNvSpPr txBox="1">
            <a:spLocks noChangeArrowheads="1"/>
          </p:cNvSpPr>
          <p:nvPr/>
        </p:nvSpPr>
        <p:spPr bwMode="auto">
          <a:xfrm>
            <a:off x="5680472" y="2060064"/>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latin typeface="Calibri" panose="020F0502020204030204" pitchFamily="34" charset="0"/>
              </a:rPr>
              <a:t>keep</a:t>
            </a:r>
          </a:p>
        </p:txBody>
      </p:sp>
    </p:spTree>
    <p:extLst>
      <p:ext uri="{BB962C8B-B14F-4D97-AF65-F5344CB8AC3E}">
        <p14:creationId xmlns:p14="http://schemas.microsoft.com/office/powerpoint/2010/main" val="1190461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0D4545-83A9-49BB-9DFC-195E3BD3C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Light">
            <a:extLst>
              <a:ext uri="{FF2B5EF4-FFF2-40B4-BE49-F238E27FC236}">
                <a16:creationId xmlns:a16="http://schemas.microsoft.com/office/drawing/2014/main" id="{134BF4B3-E00D-4D2E-8E3A-715B937DBF1C}"/>
              </a:ext>
            </a:extLst>
          </p:cNvPr>
          <p:cNvSpPr txBox="1">
            <a:spLocks noChangeArrowheads="1"/>
          </p:cNvSpPr>
          <p:nvPr/>
        </p:nvSpPr>
        <p:spPr bwMode="auto">
          <a:xfrm>
            <a:off x="4788136" y="4989722"/>
            <a:ext cx="2252744" cy="591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faith</a:t>
            </a:r>
            <a:endParaRPr kumimoji="0" lang="en-US" altLang="en-US" sz="44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Keep2">
            <a:extLst>
              <a:ext uri="{FF2B5EF4-FFF2-40B4-BE49-F238E27FC236}">
                <a16:creationId xmlns:a16="http://schemas.microsoft.com/office/drawing/2014/main" id="{2AE6EBE4-1FCD-4F0E-9405-7FAF5EBE360D}"/>
              </a:ext>
            </a:extLst>
          </p:cNvPr>
          <p:cNvSpPr txBox="1">
            <a:spLocks noChangeArrowheads="1"/>
          </p:cNvSpPr>
          <p:nvPr/>
        </p:nvSpPr>
        <p:spPr bwMode="auto">
          <a:xfrm>
            <a:off x="6332678" y="3408401"/>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keep</a:t>
            </a:r>
          </a:p>
        </p:txBody>
      </p:sp>
      <p:sp>
        <p:nvSpPr>
          <p:cNvPr id="6" name="!!Keep1">
            <a:extLst>
              <a:ext uri="{FF2B5EF4-FFF2-40B4-BE49-F238E27FC236}">
                <a16:creationId xmlns:a16="http://schemas.microsoft.com/office/drawing/2014/main" id="{2F7D50BC-CE0C-4E56-BFE6-04BAB60D7AD7}"/>
              </a:ext>
            </a:extLst>
          </p:cNvPr>
          <p:cNvSpPr txBox="1">
            <a:spLocks noChangeArrowheads="1"/>
          </p:cNvSpPr>
          <p:nvPr/>
        </p:nvSpPr>
        <p:spPr bwMode="auto">
          <a:xfrm>
            <a:off x="5680472" y="2060064"/>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keep</a:t>
            </a:r>
          </a:p>
        </p:txBody>
      </p:sp>
    </p:spTree>
    <p:extLst>
      <p:ext uri="{BB962C8B-B14F-4D97-AF65-F5344CB8AC3E}">
        <p14:creationId xmlns:p14="http://schemas.microsoft.com/office/powerpoint/2010/main" val="1179000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grpId="0"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set>
                                      <p:cBhvr>
                                        <p:cTn id="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4FB85A-1959-474F-BB8A-6953BF6372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13F2A480-5579-473A-BD33-362B6365B671}"/>
              </a:ext>
            </a:extLst>
          </p:cNvPr>
          <p:cNvSpPr txBox="1">
            <a:spLocks/>
          </p:cNvSpPr>
          <p:nvPr/>
        </p:nvSpPr>
        <p:spPr>
          <a:xfrm>
            <a:off x="882585" y="4762024"/>
            <a:ext cx="2657415" cy="7146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remember</a:t>
            </a:r>
          </a:p>
        </p:txBody>
      </p:sp>
      <p:sp>
        <p:nvSpPr>
          <p:cNvPr id="7" name="Title 1">
            <a:extLst>
              <a:ext uri="{FF2B5EF4-FFF2-40B4-BE49-F238E27FC236}">
                <a16:creationId xmlns:a16="http://schemas.microsoft.com/office/drawing/2014/main" id="{6EAD3C4B-385E-4E69-AE21-7E63996B2A0F}"/>
              </a:ext>
            </a:extLst>
          </p:cNvPr>
          <p:cNvSpPr txBox="1">
            <a:spLocks/>
          </p:cNvSpPr>
          <p:nvPr/>
        </p:nvSpPr>
        <p:spPr>
          <a:xfrm>
            <a:off x="1243583" y="5432584"/>
            <a:ext cx="2974407" cy="7146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to do them</a:t>
            </a:r>
          </a:p>
        </p:txBody>
      </p:sp>
      <p:sp>
        <p:nvSpPr>
          <p:cNvPr id="8" name="Title 1">
            <a:extLst>
              <a:ext uri="{FF2B5EF4-FFF2-40B4-BE49-F238E27FC236}">
                <a16:creationId xmlns:a16="http://schemas.microsoft.com/office/drawing/2014/main" id="{687A0330-E422-4AF4-876A-4DE9CAF5D94F}"/>
              </a:ext>
            </a:extLst>
          </p:cNvPr>
          <p:cNvSpPr txBox="1">
            <a:spLocks/>
          </p:cNvSpPr>
          <p:nvPr/>
        </p:nvSpPr>
        <p:spPr>
          <a:xfrm>
            <a:off x="3244057" y="4762024"/>
            <a:ext cx="5232400" cy="7146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His commandments</a:t>
            </a:r>
          </a:p>
        </p:txBody>
      </p:sp>
      <p:sp>
        <p:nvSpPr>
          <p:cNvPr id="13" name="Title 1">
            <a:extLst>
              <a:ext uri="{FF2B5EF4-FFF2-40B4-BE49-F238E27FC236}">
                <a16:creationId xmlns:a16="http://schemas.microsoft.com/office/drawing/2014/main" id="{22AD5346-DE34-413B-B695-0CFFCFEC25B8}"/>
              </a:ext>
            </a:extLst>
          </p:cNvPr>
          <p:cNvSpPr txBox="1">
            <a:spLocks/>
          </p:cNvSpPr>
          <p:nvPr/>
        </p:nvSpPr>
        <p:spPr>
          <a:xfrm>
            <a:off x="3234308" y="3425125"/>
            <a:ext cx="4002735" cy="7146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a:t>
            </a:r>
            <a:r>
              <a:rPr lang="en-US" sz="443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such as keep</a:t>
            </a:r>
          </a:p>
        </p:txBody>
      </p:sp>
      <p:sp>
        <p:nvSpPr>
          <p:cNvPr id="3074" name="Rectangle 2"/>
          <p:cNvSpPr>
            <a:spLocks noGrp="1" noChangeArrowheads="1"/>
          </p:cNvSpPr>
          <p:nvPr>
            <p:ph type="title"/>
          </p:nvPr>
        </p:nvSpPr>
        <p:spPr>
          <a:xfrm>
            <a:off x="461962" y="670719"/>
            <a:ext cx="8229600" cy="5516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the mercy of the LORD is from everlasting to everlasting On those who fear Him, And His righteousness to children's children, To such as keep His covenant, And to those who remember His commandments    to do them.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103:17-18</a:t>
            </a:r>
          </a:p>
        </p:txBody>
      </p:sp>
      <p:sp>
        <p:nvSpPr>
          <p:cNvPr id="9" name="Rectangle 2">
            <a:extLst>
              <a:ext uri="{FF2B5EF4-FFF2-40B4-BE49-F238E27FC236}">
                <a16:creationId xmlns:a16="http://schemas.microsoft.com/office/drawing/2014/main" id="{3E27045B-CCE8-41FD-B6CE-3CD590A82764}"/>
              </a:ext>
            </a:extLst>
          </p:cNvPr>
          <p:cNvSpPr txBox="1">
            <a:spLocks noChangeArrowheads="1"/>
          </p:cNvSpPr>
          <p:nvPr/>
        </p:nvSpPr>
        <p:spPr bwMode="auto">
          <a:xfrm>
            <a:off x="784040" y="4729003"/>
            <a:ext cx="284843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remember</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557587BF-9682-4AA3-9A5A-07426E490341}"/>
              </a:ext>
            </a:extLst>
          </p:cNvPr>
          <p:cNvSpPr txBox="1">
            <a:spLocks noChangeArrowheads="1"/>
          </p:cNvSpPr>
          <p:nvPr/>
        </p:nvSpPr>
        <p:spPr bwMode="auto">
          <a:xfrm>
            <a:off x="1231051" y="5399592"/>
            <a:ext cx="300549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to do them</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319E709E-344C-4246-9A33-4BEE4C90C323}"/>
              </a:ext>
            </a:extLst>
          </p:cNvPr>
          <p:cNvSpPr txBox="1">
            <a:spLocks noChangeArrowheads="1"/>
          </p:cNvSpPr>
          <p:nvPr/>
        </p:nvSpPr>
        <p:spPr bwMode="auto">
          <a:xfrm>
            <a:off x="3287042" y="4729004"/>
            <a:ext cx="516132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His commandments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32E44C73-D727-46C5-B504-AA896BDA18FA}"/>
              </a:ext>
            </a:extLst>
          </p:cNvPr>
          <p:cNvSpPr txBox="1">
            <a:spLocks noChangeArrowheads="1"/>
          </p:cNvSpPr>
          <p:nvPr/>
        </p:nvSpPr>
        <p:spPr bwMode="auto">
          <a:xfrm>
            <a:off x="3177503" y="3384158"/>
            <a:ext cx="412194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To such as keep</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6F6D6A60-6C09-49BC-8168-8AD5CDB94D8E}"/>
              </a:ext>
            </a:extLst>
          </p:cNvPr>
          <p:cNvSpPr txBox="1">
            <a:spLocks noChangeArrowheads="1"/>
          </p:cNvSpPr>
          <p:nvPr/>
        </p:nvSpPr>
        <p:spPr bwMode="auto">
          <a:xfrm>
            <a:off x="5751286" y="3408218"/>
            <a:ext cx="149191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B97A4B50-188C-4639-96D7-9A97E2E4A76E}"/>
              </a:ext>
            </a:extLst>
          </p:cNvPr>
          <p:cNvSpPr txBox="1">
            <a:spLocks noChangeArrowheads="1"/>
          </p:cNvSpPr>
          <p:nvPr/>
        </p:nvSpPr>
        <p:spPr bwMode="auto">
          <a:xfrm>
            <a:off x="655195" y="2429741"/>
            <a:ext cx="149191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D40D24C3-9FEE-4DE3-8B60-1EAF702859EF}"/>
              </a:ext>
            </a:extLst>
          </p:cNvPr>
          <p:cNvSpPr txBox="1">
            <a:spLocks noChangeArrowheads="1"/>
          </p:cNvSpPr>
          <p:nvPr/>
        </p:nvSpPr>
        <p:spPr bwMode="auto">
          <a:xfrm>
            <a:off x="2252992" y="714269"/>
            <a:ext cx="1827837" cy="73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mercy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94679699"/>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250" fill="hold"/>
                                        <p:tgtEl>
                                          <p:spTgt spid="14"/>
                                        </p:tgtEl>
                                        <p:attrNameLst>
                                          <p:attrName>ppt_w</p:attrName>
                                        </p:attrNameLst>
                                      </p:cBhvr>
                                      <p:tavLst>
                                        <p:tav tm="0">
                                          <p:val>
                                            <p:fltVal val="0"/>
                                          </p:val>
                                        </p:tav>
                                        <p:tav tm="100000">
                                          <p:val>
                                            <p:strVal val="#ppt_w"/>
                                          </p:val>
                                        </p:tav>
                                      </p:tavLst>
                                    </p:anim>
                                    <p:anim calcmode="lin" valueType="num">
                                      <p:cBhvr>
                                        <p:cTn id="8" dur="1250" fill="hold"/>
                                        <p:tgtEl>
                                          <p:spTgt spid="1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1" nodeType="withEffect">
                                  <p:stCondLst>
                                    <p:cond delay="0"/>
                                  </p:stCondLst>
                                  <p:childTnLst>
                                    <p:animMotion origin="layout" path="M -4.16667E-6 2.59259E-6 L -0.01579 0.28148 " pathEditMode="relative" rAng="0" ptsTypes="AA">
                                      <p:cBhvr>
                                        <p:cTn id="10" dur="1250" spd="-100000" fill="hold"/>
                                        <p:tgtEl>
                                          <p:spTgt spid="14"/>
                                        </p:tgtEl>
                                        <p:attrNameLst>
                                          <p:attrName>ppt_x</p:attrName>
                                          <p:attrName>ppt_y</p:attrName>
                                        </p:attrNameLst>
                                      </p:cBhvr>
                                      <p:rCtr x="-799" y="14074"/>
                                    </p:animMotion>
                                  </p:childTnLst>
                                </p:cTn>
                              </p:par>
                              <p:par>
                                <p:cTn id="11" presetID="23" presetClass="entr" presetSubtype="32" fill="hold" grpId="0" nodeType="withEffect">
                                  <p:stCondLst>
                                    <p:cond delay="100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500" fill="hold"/>
                                        <p:tgtEl>
                                          <p:spTgt spid="3074"/>
                                        </p:tgtEl>
                                        <p:attrNameLst>
                                          <p:attrName>ppt_w</p:attrName>
                                        </p:attrNameLst>
                                      </p:cBhvr>
                                      <p:tavLst>
                                        <p:tav tm="0">
                                          <p:val>
                                            <p:strVal val="4*#ppt_w"/>
                                          </p:val>
                                        </p:tav>
                                        <p:tav tm="100000">
                                          <p:val>
                                            <p:strVal val="#ppt_w"/>
                                          </p:val>
                                        </p:tav>
                                      </p:tavLst>
                                    </p:anim>
                                    <p:anim calcmode="lin" valueType="num">
                                      <p:cBhvr>
                                        <p:cTn id="14" dur="500" fill="hold"/>
                                        <p:tgtEl>
                                          <p:spTgt spid="3074"/>
                                        </p:tgtEl>
                                        <p:attrNameLst>
                                          <p:attrName>ppt_h</p:attrName>
                                        </p:attrNameLst>
                                      </p:cBhvr>
                                      <p:tavLst>
                                        <p:tav tm="0">
                                          <p:val>
                                            <p:strVal val="4*#ppt_h"/>
                                          </p:val>
                                        </p:tav>
                                        <p:tav tm="100000">
                                          <p:val>
                                            <p:strVal val="#ppt_h"/>
                                          </p:val>
                                        </p:tav>
                                      </p:tavLst>
                                    </p:anim>
                                  </p:childTnLst>
                                </p:cTn>
                              </p:par>
                            </p:childTnLst>
                          </p:cTn>
                        </p:par>
                        <p:par>
                          <p:cTn id="15" fill="hold">
                            <p:stCondLst>
                              <p:cond delay="1500"/>
                            </p:stCondLst>
                            <p:childTnLst>
                              <p:par>
                                <p:cTn id="16" presetID="10" presetClass="exit" presetSubtype="0" fill="hold" grpId="1" nodeType="afterEffect">
                                  <p:stCondLst>
                                    <p:cond delay="0"/>
                                  </p:stCondLst>
                                  <p:childTnLst>
                                    <p:animEffect transition="out" filter="fade">
                                      <p:cBhvr>
                                        <p:cTn id="17" dur="250"/>
                                        <p:tgtEl>
                                          <p:spTgt spid="3"/>
                                        </p:tgtEl>
                                      </p:cBhvr>
                                    </p:animEffect>
                                    <p:set>
                                      <p:cBhvr>
                                        <p:cTn id="18" dur="1" fill="hold">
                                          <p:stCondLst>
                                            <p:cond delay="249"/>
                                          </p:stCondLst>
                                        </p:cTn>
                                        <p:tgtEl>
                                          <p:spTgt spid="3"/>
                                        </p:tgtEl>
                                        <p:attrNameLst>
                                          <p:attrName>style.visibility</p:attrName>
                                        </p:attrNameLst>
                                      </p:cBhvr>
                                      <p:to>
                                        <p:strVal val="hidden"/>
                                      </p:to>
                                    </p:set>
                                  </p:childTnLst>
                                </p:cTn>
                              </p:par>
                            </p:childTnLst>
                          </p:cTn>
                        </p:par>
                        <p:par>
                          <p:cTn id="19" fill="hold">
                            <p:stCondLst>
                              <p:cond delay="1750"/>
                            </p:stCondLst>
                            <p:childTnLst>
                              <p:par>
                                <p:cTn id="20" presetID="10" presetClass="exit" presetSubtype="0" fill="hold" grpId="2" nodeType="afterEffect">
                                  <p:stCondLst>
                                    <p:cond delay="0"/>
                                  </p:stCondLst>
                                  <p:childTnLst>
                                    <p:animEffect transition="out" filter="fade">
                                      <p:cBhvr>
                                        <p:cTn id="21" dur="250"/>
                                        <p:tgtEl>
                                          <p:spTgt spid="14"/>
                                        </p:tgtEl>
                                      </p:cBhvr>
                                    </p:animEffect>
                                    <p:set>
                                      <p:cBhvr>
                                        <p:cTn id="22" dur="1" fill="hold">
                                          <p:stCondLst>
                                            <p:cond delay="24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18" presetClass="emph" presetSubtype="0" fill="hold" grpId="1" nodeType="withEffect">
                                  <p:stCondLst>
                                    <p:cond delay="0"/>
                                  </p:stCondLst>
                                  <p:childTnLst>
                                    <p:set>
                                      <p:cBhvr override="childStyle">
                                        <p:cTn id="29" dur="500" fill="hold"/>
                                        <p:tgtEl>
                                          <p:spTgt spid="6"/>
                                        </p:tgtEl>
                                        <p:attrNameLst>
                                          <p:attrName>style.textDecorationUnderline</p:attrName>
                                        </p:attrNameLst>
                                      </p:cBhvr>
                                      <p:to>
                                        <p:strVal val="true"/>
                                      </p:to>
                                    </p:set>
                                  </p:childTnLst>
                                </p:cTn>
                              </p:par>
                              <p:par>
                                <p:cTn id="30" presetID="22" presetClass="entr" presetSubtype="8"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par>
                                <p:cTn id="33" presetID="22" presetClass="entr" presetSubtype="8" fill="hold" grpId="0" nodeType="withEffect">
                                  <p:stCondLst>
                                    <p:cond delay="40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par>
                                <p:cTn id="36" presetID="18" presetClass="emph" presetSubtype="0" fill="hold" grpId="1" nodeType="withEffect">
                                  <p:stCondLst>
                                    <p:cond delay="400"/>
                                  </p:stCondLst>
                                  <p:childTnLst>
                                    <p:set>
                                      <p:cBhvr override="childStyle">
                                        <p:cTn id="37" dur="500" fill="hold"/>
                                        <p:tgtEl>
                                          <p:spTgt spid="7"/>
                                        </p:tgtEl>
                                        <p:attrNameLst>
                                          <p:attrName>style.textDecorationUnderline</p:attrName>
                                        </p:attrNameLst>
                                      </p:cBhvr>
                                      <p:to>
                                        <p:strVal val="true"/>
                                      </p:to>
                                    </p:set>
                                  </p:childTnLst>
                                </p:cTn>
                              </p:par>
                              <p:par>
                                <p:cTn id="38" presetID="22" presetClass="entr" presetSubtype="8" fill="hold" grpId="0" nodeType="withEffect">
                                  <p:stCondLst>
                                    <p:cond delay="40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40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par>
                                <p:cTn id="46" presetID="18" presetClass="emph" presetSubtype="0" fill="hold" grpId="1" nodeType="withEffect">
                                  <p:stCondLst>
                                    <p:cond delay="400"/>
                                  </p:stCondLst>
                                  <p:childTnLst>
                                    <p:set>
                                      <p:cBhvr override="childStyle">
                                        <p:cTn id="47" dur="500" fill="hold"/>
                                        <p:tgtEl>
                                          <p:spTgt spid="8"/>
                                        </p:tgtEl>
                                        <p:attrNameLst>
                                          <p:attrName>style.textDecorationUnderline</p:attrName>
                                        </p:attrNameLst>
                                      </p:cBhvr>
                                      <p:to>
                                        <p:strVal val="true"/>
                                      </p:to>
                                    </p:set>
                                  </p:childTnLst>
                                </p:cTn>
                              </p:par>
                              <p:par>
                                <p:cTn id="48" presetID="22" presetClass="entr" presetSubtype="8" fill="hold" grpId="0" nodeType="withEffect">
                                  <p:stCondLst>
                                    <p:cond delay="40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par>
                                <p:cTn id="51" presetID="16" presetClass="exit" presetSubtype="21" fill="hold" grpId="2" nodeType="withEffect">
                                  <p:stCondLst>
                                    <p:cond delay="0"/>
                                  </p:stCondLst>
                                  <p:childTnLst>
                                    <p:animEffect transition="out" filter="barn(inVertical)">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6" presetClass="exit" presetSubtype="21" fill="hold" grpId="2" nodeType="withEffect">
                                  <p:stCondLst>
                                    <p:cond delay="0"/>
                                  </p:stCondLst>
                                  <p:childTnLst>
                                    <p:animEffect transition="out" filter="barn(inVertical)">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left)">
                                      <p:cBhvr>
                                        <p:cTn id="67" dur="500"/>
                                        <p:tgtEl>
                                          <p:spTgt spid="13"/>
                                        </p:tgtEl>
                                      </p:cBhvr>
                                    </p:animEffect>
                                  </p:childTnLst>
                                </p:cTn>
                              </p:par>
                              <p:par>
                                <p:cTn id="68" presetID="18" presetClass="emph" presetSubtype="0" fill="hold" grpId="1" nodeType="withEffect">
                                  <p:stCondLst>
                                    <p:cond delay="0"/>
                                  </p:stCondLst>
                                  <p:childTnLst>
                                    <p:set>
                                      <p:cBhvr override="childStyle">
                                        <p:cTn id="69" dur="500" fill="hold"/>
                                        <p:tgtEl>
                                          <p:spTgt spid="13"/>
                                        </p:tgtEl>
                                        <p:attrNameLst>
                                          <p:attrName>style.textDecorationUnderline</p:attrName>
                                        </p:attrNameLst>
                                      </p:cBhvr>
                                      <p:to>
                                        <p:strVal val="true"/>
                                      </p:to>
                                    </p:set>
                                  </p:childTnLst>
                                </p:cTn>
                              </p:par>
                              <p:par>
                                <p:cTn id="70" presetID="22" presetClass="entr" presetSubtype="8" fill="hold" grpId="0"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wipe(left)">
                                      <p:cBhvr>
                                        <p:cTn id="72" dur="500"/>
                                        <p:tgtEl>
                                          <p:spTgt spid="12"/>
                                        </p:tgtEl>
                                      </p:cBhvr>
                                    </p:animEffect>
                                  </p:childTnLst>
                                </p:cTn>
                              </p:par>
                              <p:par>
                                <p:cTn id="73" presetID="10" presetClass="entr" presetSubtype="0" fill="hold" grpId="0" nodeType="withEffect">
                                  <p:stCondLst>
                                    <p:cond delay="50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250"/>
                                        <p:tgtEl>
                                          <p:spTgt spid="3"/>
                                        </p:tgtEl>
                                      </p:cBhvr>
                                    </p:animEffect>
                                  </p:childTnLst>
                                </p:cTn>
                              </p:par>
                              <p:par>
                                <p:cTn id="76" presetID="42" presetClass="path" presetSubtype="0" accel="50000" decel="50000" fill="hold" grpId="2" nodeType="withEffect">
                                  <p:stCondLst>
                                    <p:cond delay="500"/>
                                  </p:stCondLst>
                                  <p:childTnLst>
                                    <p:animMotion origin="layout" path="M -2.77778E-7 -4.07407E-6 L -0.55746 -0.14259 " pathEditMode="relative" rAng="0" ptsTypes="AA">
                                      <p:cBhvr>
                                        <p:cTn id="77" dur="2000" fill="hold"/>
                                        <p:tgtEl>
                                          <p:spTgt spid="3"/>
                                        </p:tgtEl>
                                        <p:attrNameLst>
                                          <p:attrName>ppt_x</p:attrName>
                                          <p:attrName>ppt_y</p:attrName>
                                        </p:attrNameLst>
                                      </p:cBhvr>
                                      <p:rCtr x="-27882" y="-7130"/>
                                    </p:animMotion>
                                  </p:childTnLst>
                                </p:cTn>
                              </p:par>
                              <p:par>
                                <p:cTn id="78" presetID="10" presetClass="exit" presetSubtype="0" fill="hold" grpId="1" nodeType="withEffect">
                                  <p:stCondLst>
                                    <p:cond delay="500"/>
                                  </p:stCondLst>
                                  <p:childTnLst>
                                    <p:animEffect transition="out" filter="fade">
                                      <p:cBhvr>
                                        <p:cTn id="79" dur="1250"/>
                                        <p:tgtEl>
                                          <p:spTgt spid="3074"/>
                                        </p:tgtEl>
                                      </p:cBhvr>
                                    </p:animEffect>
                                    <p:set>
                                      <p:cBhvr>
                                        <p:cTn id="80" dur="1" fill="hold">
                                          <p:stCondLst>
                                            <p:cond delay="1249"/>
                                          </p:stCondLst>
                                        </p:cTn>
                                        <p:tgtEl>
                                          <p:spTgt spid="3074"/>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8"/>
                                        </p:tgtEl>
                                      </p:cBhvr>
                                    </p:animEffect>
                                    <p:set>
                                      <p:cBhvr>
                                        <p:cTn id="83" dur="1" fill="hold">
                                          <p:stCondLst>
                                            <p:cond delay="499"/>
                                          </p:stCondLst>
                                        </p:cTn>
                                        <p:tgtEl>
                                          <p:spTgt spid="8"/>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par>
                                <p:cTn id="87" presetID="10" presetClass="exit" presetSubtype="0" fill="hold" grpId="1" nodeType="withEffect">
                                  <p:stCondLst>
                                    <p:cond delay="750"/>
                                  </p:stCondLst>
                                  <p:childTnLst>
                                    <p:animEffect transition="out" filter="fade">
                                      <p:cBhvr>
                                        <p:cTn id="88" dur="500"/>
                                        <p:tgtEl>
                                          <p:spTgt spid="12"/>
                                        </p:tgtEl>
                                      </p:cBhvr>
                                    </p:animEffect>
                                    <p:set>
                                      <p:cBhvr>
                                        <p:cTn id="89" dur="1" fill="hold">
                                          <p:stCondLst>
                                            <p:cond delay="499"/>
                                          </p:stCondLst>
                                        </p:cTn>
                                        <p:tgtEl>
                                          <p:spTgt spid="12"/>
                                        </p:tgtEl>
                                        <p:attrNameLst>
                                          <p:attrName>style.visibility</p:attrName>
                                        </p:attrNameLst>
                                      </p:cBhvr>
                                      <p:to>
                                        <p:strVal val="hidden"/>
                                      </p:to>
                                    </p:set>
                                  </p:childTnLst>
                                </p:cTn>
                              </p:par>
                              <p:par>
                                <p:cTn id="90" presetID="16" presetClass="exit" presetSubtype="21" fill="hold" grpId="2" nodeType="withEffect">
                                  <p:stCondLst>
                                    <p:cond delay="750"/>
                                  </p:stCondLst>
                                  <p:childTnLst>
                                    <p:animEffect transition="out" filter="barn(inVertical)">
                                      <p:cBhvr>
                                        <p:cTn id="91" dur="500"/>
                                        <p:tgtEl>
                                          <p:spTgt spid="13"/>
                                        </p:tgtEl>
                                      </p:cBhvr>
                                    </p:animEffect>
                                    <p:set>
                                      <p:cBhvr>
                                        <p:cTn id="9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8" grpId="0"/>
      <p:bldP spid="8" grpId="1"/>
      <p:bldP spid="8" grpId="2"/>
      <p:bldP spid="13" grpId="0"/>
      <p:bldP spid="13" grpId="1"/>
      <p:bldP spid="13" grpId="2"/>
      <p:bldP spid="3074" grpId="0"/>
      <p:bldP spid="3074" grpId="1"/>
      <p:bldP spid="9" grpId="0"/>
      <p:bldP spid="9" grpId="1"/>
      <p:bldP spid="10" grpId="0"/>
      <p:bldP spid="10" grpId="1"/>
      <p:bldP spid="11" grpId="0"/>
      <p:bldP spid="11" grpId="1"/>
      <p:bldP spid="12" grpId="0"/>
      <p:bldP spid="12" grpId="1"/>
      <p:bldP spid="3" grpId="0"/>
      <p:bldP spid="3" grpId="1"/>
      <p:bldP spid="3" grpId="2"/>
      <p:bldP spid="14" grpId="0"/>
      <p:bldP spid="14" grpId="1"/>
      <p:bldP spid="14" grpId="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32F167-EDE4-43AC-8D26-EAFA82AD77FC}"/>
              </a:ext>
            </a:extLst>
          </p:cNvPr>
          <p:cNvPicPr>
            <a:picLocks noChangeAspect="1"/>
          </p:cNvPicPr>
          <p:nvPr/>
        </p:nvPicPr>
        <p:blipFill rotWithShape="1">
          <a:blip r:embed="rId3">
            <a:extLst>
              <a:ext uri="{28A0092B-C50C-407E-A947-70E740481C1C}">
                <a14:useLocalDpi xmlns:a14="http://schemas.microsoft.com/office/drawing/2010/main" val="0"/>
              </a:ext>
            </a:extLst>
          </a:blip>
          <a:srcRect t="688" r="798" b="2884"/>
          <a:stretch/>
        </p:blipFill>
        <p:spPr>
          <a:xfrm>
            <a:off x="0" y="0"/>
            <a:ext cx="9144000" cy="6858000"/>
          </a:xfrm>
          <a:prstGeom prst="rect">
            <a:avLst/>
          </a:prstGeom>
        </p:spPr>
      </p:pic>
      <p:sp>
        <p:nvSpPr>
          <p:cNvPr id="3074" name="Rectangle 2"/>
          <p:cNvSpPr>
            <a:spLocks noGrp="1" noChangeArrowheads="1"/>
          </p:cNvSpPr>
          <p:nvPr>
            <p:ph type="title"/>
          </p:nvPr>
        </p:nvSpPr>
        <p:spPr>
          <a:xfrm>
            <a:off x="457200" y="1204119"/>
            <a:ext cx="8229600" cy="4449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by this we know that          we know Him, if we keep His commandments. He who says, "I know Him," and does not keep His commandments, is a liar, and the truth is not in him.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2:3-4</a:t>
            </a:r>
          </a:p>
        </p:txBody>
      </p:sp>
      <p:sp>
        <p:nvSpPr>
          <p:cNvPr id="3" name="Rectangle 2">
            <a:extLst>
              <a:ext uri="{FF2B5EF4-FFF2-40B4-BE49-F238E27FC236}">
                <a16:creationId xmlns:a16="http://schemas.microsoft.com/office/drawing/2014/main" id="{483CDC1D-946A-453C-B00F-E94A07F08493}"/>
              </a:ext>
            </a:extLst>
          </p:cNvPr>
          <p:cNvSpPr txBox="1">
            <a:spLocks noChangeArrowheads="1"/>
          </p:cNvSpPr>
          <p:nvPr/>
        </p:nvSpPr>
        <p:spPr bwMode="auto">
          <a:xfrm>
            <a:off x="6332678" y="3408401"/>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88A4D175-5233-42D8-A987-6E19B10C9C96}"/>
              </a:ext>
            </a:extLst>
          </p:cNvPr>
          <p:cNvSpPr txBox="1">
            <a:spLocks noChangeArrowheads="1"/>
          </p:cNvSpPr>
          <p:nvPr/>
        </p:nvSpPr>
        <p:spPr bwMode="auto">
          <a:xfrm>
            <a:off x="5680472" y="2060064"/>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9BC6DB26-6618-434F-BFC3-D9A8A818CF05}"/>
              </a:ext>
            </a:extLst>
          </p:cNvPr>
          <p:cNvSpPr txBox="1">
            <a:spLocks noChangeArrowheads="1"/>
          </p:cNvSpPr>
          <p:nvPr/>
        </p:nvSpPr>
        <p:spPr bwMode="auto">
          <a:xfrm>
            <a:off x="531416" y="4081458"/>
            <a:ext cx="412032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commandments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A6C6315A-A6A9-47AC-8DCA-083E155A40B1}"/>
              </a:ext>
            </a:extLst>
          </p:cNvPr>
          <p:cNvSpPr txBox="1">
            <a:spLocks noChangeArrowheads="1"/>
          </p:cNvSpPr>
          <p:nvPr/>
        </p:nvSpPr>
        <p:spPr bwMode="auto">
          <a:xfrm>
            <a:off x="595317" y="2735792"/>
            <a:ext cx="412032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commandments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25064EA5-708C-473D-AB9B-333FEF655061}"/>
              </a:ext>
            </a:extLst>
          </p:cNvPr>
          <p:cNvSpPr txBox="1">
            <a:spLocks noChangeArrowheads="1"/>
          </p:cNvSpPr>
          <p:nvPr/>
        </p:nvSpPr>
        <p:spPr bwMode="auto">
          <a:xfrm>
            <a:off x="5974908" y="2397270"/>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7B7E0754-D80E-4A33-86CA-C69A7B6C529F}"/>
              </a:ext>
            </a:extLst>
          </p:cNvPr>
          <p:cNvSpPr txBox="1">
            <a:spLocks noChangeArrowheads="1"/>
          </p:cNvSpPr>
          <p:nvPr/>
        </p:nvSpPr>
        <p:spPr bwMode="auto">
          <a:xfrm>
            <a:off x="934741" y="3069468"/>
            <a:ext cx="412032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commandments</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996575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3"/>
                                        </p:tgtEl>
                                      </p:cBhvr>
                                    </p:animEffect>
                                    <p:set>
                                      <p:cBhvr>
                                        <p:cTn id="13" dur="1" fill="hold">
                                          <p:stCondLst>
                                            <p:cond delay="249"/>
                                          </p:stCondLst>
                                        </p:cTn>
                                        <p:tgtEl>
                                          <p:spTgt spid="3"/>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250"/>
                                        <p:tgtEl>
                                          <p:spTgt spid="6"/>
                                        </p:tgtEl>
                                      </p:cBhvr>
                                    </p:animEffect>
                                    <p:set>
                                      <p:cBhvr>
                                        <p:cTn id="16" dur="1" fill="hold">
                                          <p:stCondLst>
                                            <p:cond delay="24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25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50"/>
                                        <p:tgtEl>
                                          <p:spTgt spid="6"/>
                                        </p:tgtEl>
                                      </p:cBhvr>
                                    </p:animEffect>
                                  </p:childTnLst>
                                </p:cTn>
                              </p:par>
                              <p:par>
                                <p:cTn id="25" presetID="42" presetClass="path" presetSubtype="0" accel="50000" decel="50000" fill="hold" grpId="2" nodeType="withEffect">
                                  <p:stCondLst>
                                    <p:cond delay="0"/>
                                  </p:stCondLst>
                                  <p:childTnLst>
                                    <p:animMotion origin="layout" path="M 2.22222E-6 -4.07407E-6 L -0.03906 -0.14791 " pathEditMode="relative" rAng="0" ptsTypes="AA">
                                      <p:cBhvr>
                                        <p:cTn id="26" dur="2000" fill="hold"/>
                                        <p:tgtEl>
                                          <p:spTgt spid="3"/>
                                        </p:tgtEl>
                                        <p:attrNameLst>
                                          <p:attrName>ppt_x</p:attrName>
                                          <p:attrName>ppt_y</p:attrName>
                                        </p:attrNameLst>
                                      </p:cBhvr>
                                      <p:rCtr x="-1962" y="-7407"/>
                                    </p:animMotion>
                                  </p:childTnLst>
                                </p:cTn>
                              </p:par>
                              <p:par>
                                <p:cTn id="27" presetID="42" presetClass="path" presetSubtype="0" accel="50000" decel="50000" fill="hold" grpId="2" nodeType="withEffect">
                                  <p:stCondLst>
                                    <p:cond delay="0"/>
                                  </p:stCondLst>
                                  <p:childTnLst>
                                    <p:animMotion origin="layout" path="M -3.61111E-6 3.7037E-6 L 0.03195 0.04907 " pathEditMode="relative" rAng="0" ptsTypes="AA">
                                      <p:cBhvr>
                                        <p:cTn id="28" dur="2000" fill="hold"/>
                                        <p:tgtEl>
                                          <p:spTgt spid="6"/>
                                        </p:tgtEl>
                                        <p:attrNameLst>
                                          <p:attrName>ppt_x</p:attrName>
                                          <p:attrName>ppt_y</p:attrName>
                                        </p:attrNameLst>
                                      </p:cBhvr>
                                      <p:rCtr x="1597" y="2454"/>
                                    </p:animMotion>
                                  </p:childTnLst>
                                </p:cTn>
                              </p:par>
                              <p:par>
                                <p:cTn id="29" presetID="10" presetClass="exit" presetSubtype="0" fill="hold" grpId="1" nodeType="withEffect">
                                  <p:stCondLst>
                                    <p:cond delay="0"/>
                                  </p:stCondLst>
                                  <p:childTnLst>
                                    <p:animEffect transition="out" filter="fade">
                                      <p:cBhvr>
                                        <p:cTn id="30" dur="1250"/>
                                        <p:tgtEl>
                                          <p:spTgt spid="3074"/>
                                        </p:tgtEl>
                                      </p:cBhvr>
                                    </p:animEffect>
                                    <p:set>
                                      <p:cBhvr>
                                        <p:cTn id="31" dur="1" fill="hold">
                                          <p:stCondLst>
                                            <p:cond delay="1249"/>
                                          </p:stCondLst>
                                        </p:cTn>
                                        <p:tgtEl>
                                          <p:spTgt spid="3074"/>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250"/>
                                        <p:tgtEl>
                                          <p:spTgt spid="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50"/>
                                        <p:tgtEl>
                                          <p:spTgt spid="8"/>
                                        </p:tgtEl>
                                      </p:cBhvr>
                                    </p:animEffect>
                                  </p:childTnLst>
                                </p:cTn>
                              </p:par>
                              <p:par>
                                <p:cTn id="38" presetID="42" presetClass="path" presetSubtype="0" accel="50000" decel="50000" fill="hold" grpId="2" nodeType="withEffect">
                                  <p:stCondLst>
                                    <p:cond delay="0"/>
                                  </p:stCondLst>
                                  <p:childTnLst>
                                    <p:animMotion origin="layout" path="M -3.33333E-6 -2.22222E-6 L 0.0441 -0.14745 " pathEditMode="relative" rAng="0" ptsTypes="AA">
                                      <p:cBhvr>
                                        <p:cTn id="39" dur="2000" fill="hold"/>
                                        <p:tgtEl>
                                          <p:spTgt spid="7"/>
                                        </p:tgtEl>
                                        <p:attrNameLst>
                                          <p:attrName>ppt_x</p:attrName>
                                          <p:attrName>ppt_y</p:attrName>
                                        </p:attrNameLst>
                                      </p:cBhvr>
                                      <p:rCtr x="2205" y="-7384"/>
                                    </p:animMotion>
                                  </p:childTnLst>
                                </p:cTn>
                              </p:par>
                              <p:par>
                                <p:cTn id="40" presetID="42" presetClass="path" presetSubtype="0" accel="50000" decel="50000" fill="hold" grpId="2" nodeType="withEffect">
                                  <p:stCondLst>
                                    <p:cond delay="0"/>
                                  </p:stCondLst>
                                  <p:childTnLst>
                                    <p:animMotion origin="layout" path="M 2.22222E-6 4.07407E-6 L 0.03715 0.0493 " pathEditMode="relative" rAng="0" ptsTypes="AA">
                                      <p:cBhvr>
                                        <p:cTn id="41" dur="2000" fill="hold"/>
                                        <p:tgtEl>
                                          <p:spTgt spid="8"/>
                                        </p:tgtEl>
                                        <p:attrNameLst>
                                          <p:attrName>ppt_x</p:attrName>
                                          <p:attrName>ppt_y</p:attrName>
                                        </p:attrNameLst>
                                      </p:cBhvr>
                                      <p:rCtr x="1858" y="2454"/>
                                    </p:animMotion>
                                  </p:childTnLst>
                                </p:cTn>
                              </p:par>
                            </p:childTnLst>
                          </p:cTn>
                        </p:par>
                        <p:par>
                          <p:cTn id="42" fill="hold">
                            <p:stCondLst>
                              <p:cond delay="2000"/>
                            </p:stCondLst>
                            <p:childTnLst>
                              <p:par>
                                <p:cTn id="43" presetID="10" presetClass="exit" presetSubtype="0" fill="hold" grpId="1" nodeType="after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3" grpId="1"/>
      <p:bldP spid="3" grpId="2"/>
      <p:bldP spid="6" grpId="0"/>
      <p:bldP spid="6" grpId="1"/>
      <p:bldP spid="6" grpId="2"/>
      <p:bldP spid="7" grpId="0"/>
      <p:bldP spid="7" grpId="1"/>
      <p:bldP spid="7" grpId="2"/>
      <p:bldP spid="8" grpId="0"/>
      <p:bldP spid="8" grpId="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F90752-A7EC-4486-8B53-C4C9BC74BC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Title 1">
            <a:extLst>
              <a:ext uri="{FF2B5EF4-FFF2-40B4-BE49-F238E27FC236}">
                <a16:creationId xmlns:a16="http://schemas.microsoft.com/office/drawing/2014/main" id="{5FF86371-8A53-4B03-82A8-5D21EC7F625E}"/>
              </a:ext>
            </a:extLst>
          </p:cNvPr>
          <p:cNvSpPr txBox="1">
            <a:spLocks/>
          </p:cNvSpPr>
          <p:nvPr/>
        </p:nvSpPr>
        <p:spPr>
          <a:xfrm>
            <a:off x="4335978" y="3751626"/>
            <a:ext cx="3147004" cy="73658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pleasing in</a:t>
            </a:r>
          </a:p>
        </p:txBody>
      </p:sp>
      <p:sp>
        <p:nvSpPr>
          <p:cNvPr id="3074" name="Rectangle 2"/>
          <p:cNvSpPr>
            <a:spLocks noGrp="1" noChangeArrowheads="1"/>
          </p:cNvSpPr>
          <p:nvPr>
            <p:ph type="title"/>
          </p:nvPr>
        </p:nvSpPr>
        <p:spPr>
          <a:xfrm>
            <a:off x="457200" y="1661319"/>
            <a:ext cx="8229600" cy="3535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whatever we ask we receive from Him, because we keep His commandments and do those things that are pleasing in His sight.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3:22 </a:t>
            </a:r>
          </a:p>
        </p:txBody>
      </p:sp>
      <p:sp>
        <p:nvSpPr>
          <p:cNvPr id="3" name="Rectangle 2">
            <a:extLst>
              <a:ext uri="{FF2B5EF4-FFF2-40B4-BE49-F238E27FC236}">
                <a16:creationId xmlns:a16="http://schemas.microsoft.com/office/drawing/2014/main" id="{E02F61E0-2385-4A77-A9C2-F8BD420382F1}"/>
              </a:ext>
            </a:extLst>
          </p:cNvPr>
          <p:cNvSpPr txBox="1">
            <a:spLocks noChangeArrowheads="1"/>
          </p:cNvSpPr>
          <p:nvPr/>
        </p:nvSpPr>
        <p:spPr bwMode="auto">
          <a:xfrm>
            <a:off x="5974908" y="2399651"/>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16B80021-B1B3-4E50-B271-7F15E0A8EDD0}"/>
              </a:ext>
            </a:extLst>
          </p:cNvPr>
          <p:cNvSpPr txBox="1">
            <a:spLocks noChangeArrowheads="1"/>
          </p:cNvSpPr>
          <p:nvPr/>
        </p:nvSpPr>
        <p:spPr bwMode="auto">
          <a:xfrm>
            <a:off x="5974908" y="2399651"/>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7A3A730E-04C8-41DC-A68C-9EF175C4776A}"/>
              </a:ext>
            </a:extLst>
          </p:cNvPr>
          <p:cNvSpPr txBox="1">
            <a:spLocks noChangeArrowheads="1"/>
          </p:cNvSpPr>
          <p:nvPr/>
        </p:nvSpPr>
        <p:spPr bwMode="auto">
          <a:xfrm>
            <a:off x="934741" y="3069468"/>
            <a:ext cx="412032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commandments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60F3B5A8-7521-45E7-81CF-19EA3C86A0CE}"/>
              </a:ext>
            </a:extLst>
          </p:cNvPr>
          <p:cNvSpPr txBox="1">
            <a:spLocks noChangeArrowheads="1"/>
          </p:cNvSpPr>
          <p:nvPr/>
        </p:nvSpPr>
        <p:spPr bwMode="auto">
          <a:xfrm>
            <a:off x="934741" y="3069468"/>
            <a:ext cx="412032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commandments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3906BA05-3216-46EB-94D9-B12D7B7CE5F6}"/>
              </a:ext>
            </a:extLst>
          </p:cNvPr>
          <p:cNvSpPr txBox="1">
            <a:spLocks noChangeArrowheads="1"/>
          </p:cNvSpPr>
          <p:nvPr/>
        </p:nvSpPr>
        <p:spPr bwMode="auto">
          <a:xfrm>
            <a:off x="934741" y="3069468"/>
            <a:ext cx="412032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commandments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6">
            <a:extLst>
              <a:ext uri="{FF2B5EF4-FFF2-40B4-BE49-F238E27FC236}">
                <a16:creationId xmlns:a16="http://schemas.microsoft.com/office/drawing/2014/main" id="{A5AD7F62-F9B9-49C0-80DA-07021003D12C}"/>
              </a:ext>
            </a:extLst>
          </p:cNvPr>
          <p:cNvSpPr>
            <a:spLocks noChangeArrowheads="1"/>
          </p:cNvSpPr>
          <p:nvPr/>
        </p:nvSpPr>
        <p:spPr bwMode="auto">
          <a:xfrm>
            <a:off x="5912276" y="295314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scene3d>
            <a:sp3d extrusionH="25400" contourW="8890">
              <a:bevelT w="38100" h="31750"/>
              <a:contourClr>
                <a:srgbClr val="F9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rgbClr val="FFC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do</a:t>
            </a:r>
          </a:p>
        </p:txBody>
      </p:sp>
      <p:sp>
        <p:nvSpPr>
          <p:cNvPr id="9" name="Rectangle 2" hidden="1">
            <a:extLst>
              <a:ext uri="{FF2B5EF4-FFF2-40B4-BE49-F238E27FC236}">
                <a16:creationId xmlns:a16="http://schemas.microsoft.com/office/drawing/2014/main" id="{2319996B-704F-4F5C-B427-1388FABFA513}"/>
              </a:ext>
            </a:extLst>
          </p:cNvPr>
          <p:cNvSpPr txBox="1">
            <a:spLocks noChangeArrowheads="1"/>
          </p:cNvSpPr>
          <p:nvPr/>
        </p:nvSpPr>
        <p:spPr bwMode="auto">
          <a:xfrm>
            <a:off x="1605969" y="4752018"/>
            <a:ext cx="412032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commandments</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Rectangle 2" hidden="1">
            <a:extLst>
              <a:ext uri="{FF2B5EF4-FFF2-40B4-BE49-F238E27FC236}">
                <a16:creationId xmlns:a16="http://schemas.microsoft.com/office/drawing/2014/main" id="{80CD0A24-B3BC-49EF-A474-12A7E3330077}"/>
              </a:ext>
            </a:extLst>
          </p:cNvPr>
          <p:cNvSpPr txBox="1">
            <a:spLocks noChangeArrowheads="1"/>
          </p:cNvSpPr>
          <p:nvPr/>
        </p:nvSpPr>
        <p:spPr bwMode="auto">
          <a:xfrm>
            <a:off x="1483781" y="4076378"/>
            <a:ext cx="412032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commandments</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1" name="Rectangle 2" hidden="1">
            <a:extLst>
              <a:ext uri="{FF2B5EF4-FFF2-40B4-BE49-F238E27FC236}">
                <a16:creationId xmlns:a16="http://schemas.microsoft.com/office/drawing/2014/main" id="{A2896408-D8E9-4F63-BEDF-793FAAF332AC}"/>
              </a:ext>
            </a:extLst>
          </p:cNvPr>
          <p:cNvSpPr txBox="1">
            <a:spLocks noChangeArrowheads="1"/>
          </p:cNvSpPr>
          <p:nvPr/>
        </p:nvSpPr>
        <p:spPr bwMode="auto">
          <a:xfrm>
            <a:off x="808142" y="2733253"/>
            <a:ext cx="412032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commandments</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92A8AAA1-3BA1-4ABA-A3E6-07B073E214AD}"/>
              </a:ext>
            </a:extLst>
          </p:cNvPr>
          <p:cNvSpPr txBox="1">
            <a:spLocks noChangeArrowheads="1"/>
          </p:cNvSpPr>
          <p:nvPr/>
        </p:nvSpPr>
        <p:spPr bwMode="auto">
          <a:xfrm>
            <a:off x="5328073" y="2064327"/>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9885DC18-D0E5-40EE-8B77-2E2C7D406C37}"/>
              </a:ext>
            </a:extLst>
          </p:cNvPr>
          <p:cNvSpPr txBox="1">
            <a:spLocks noChangeArrowheads="1"/>
          </p:cNvSpPr>
          <p:nvPr/>
        </p:nvSpPr>
        <p:spPr bwMode="auto">
          <a:xfrm>
            <a:off x="5744142" y="3406270"/>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8F4345E2-CCDA-4091-942B-4E9A84C1CC86}"/>
              </a:ext>
            </a:extLst>
          </p:cNvPr>
          <p:cNvSpPr txBox="1">
            <a:spLocks noChangeArrowheads="1"/>
          </p:cNvSpPr>
          <p:nvPr/>
        </p:nvSpPr>
        <p:spPr bwMode="auto">
          <a:xfrm>
            <a:off x="4346296" y="3717046"/>
            <a:ext cx="313861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pleasing in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6">
            <a:extLst>
              <a:ext uri="{FF2B5EF4-FFF2-40B4-BE49-F238E27FC236}">
                <a16:creationId xmlns:a16="http://schemas.microsoft.com/office/drawing/2014/main" id="{9354EF55-3F55-4CDD-BD44-5962A33A1944}"/>
              </a:ext>
            </a:extLst>
          </p:cNvPr>
          <p:cNvSpPr>
            <a:spLocks noChangeArrowheads="1"/>
          </p:cNvSpPr>
          <p:nvPr/>
        </p:nvSpPr>
        <p:spPr bwMode="auto">
          <a:xfrm>
            <a:off x="6532908" y="362549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2825705068"/>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3"/>
                                        </p:tgtEl>
                                      </p:cBhvr>
                                    </p:animEffect>
                                    <p:set>
                                      <p:cBhvr>
                                        <p:cTn id="14" dur="1" fill="hold">
                                          <p:stCondLst>
                                            <p:cond delay="249"/>
                                          </p:stCondLst>
                                        </p:cTn>
                                        <p:tgtEl>
                                          <p:spTgt spid="3"/>
                                        </p:tgtEl>
                                        <p:attrNameLst>
                                          <p:attrName>style.visibility</p:attrName>
                                        </p:attrNameLst>
                                      </p:cBhvr>
                                      <p:to>
                                        <p:strVal val="hidden"/>
                                      </p:to>
                                    </p:set>
                                  </p:childTnLst>
                                </p:cTn>
                              </p:par>
                              <p:par>
                                <p:cTn id="15" presetID="10" presetClass="exit" presetSubtype="0" fill="hold" grpId="1" nodeType="withEffect">
                                  <p:stCondLst>
                                    <p:cond delay="0"/>
                                  </p:stCondLst>
                                  <p:childTnLst>
                                    <p:animEffect transition="out" filter="fade">
                                      <p:cBhvr>
                                        <p:cTn id="16" dur="250"/>
                                        <p:tgtEl>
                                          <p:spTgt spid="8"/>
                                        </p:tgtEl>
                                      </p:cBhvr>
                                    </p:animEffect>
                                    <p:set>
                                      <p:cBhvr>
                                        <p:cTn id="17" dur="1" fill="hold">
                                          <p:stCondLst>
                                            <p:cond delay="24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stCondLst>
                                            <p:cond delay="0"/>
                                          </p:stCondLst>
                                        </p:cTn>
                                        <p:tgtEl>
                                          <p:spTgt spid="14"/>
                                        </p:tgtEl>
                                      </p:cBhvr>
                                    </p:animEffect>
                                    <p:anim to="" calcmode="lin" valueType="num">
                                      <p:cBhvr>
                                        <p:cTn id="23"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par>
                                <p:cTn id="30" presetID="18" presetClass="emph" presetSubtype="0" fill="hold" grpId="1" nodeType="withEffect">
                                  <p:stCondLst>
                                    <p:cond delay="0"/>
                                  </p:stCondLst>
                                  <p:childTnLst>
                                    <p:set>
                                      <p:cBhvr override="childStyle">
                                        <p:cTn id="31" dur="500" fill="hold"/>
                                        <p:tgtEl>
                                          <p:spTgt spid="16"/>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par>
                          <p:cTn id="35" fill="hold">
                            <p:stCondLst>
                              <p:cond delay="500"/>
                            </p:stCondLst>
                            <p:childTnLst>
                              <p:par>
                                <p:cTn id="36" presetID="0" presetClass="entr" presetSubtype="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dissolve">
                                      <p:cBhvr>
                                        <p:cTn id="38" dur="500">
                                          <p:stCondLst>
                                            <p:cond delay="0"/>
                                          </p:stCondLst>
                                        </p:cTn>
                                        <p:tgtEl>
                                          <p:spTgt spid="17"/>
                                        </p:tgtEl>
                                      </p:cBhvr>
                                    </p:animEffect>
                                    <p:anim to="" calcmode="lin" valueType="num">
                                      <p:cBhvr>
                                        <p:cTn id="39"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250"/>
                                        <p:tgtEl>
                                          <p:spTgt spid="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250"/>
                                        <p:tgtEl>
                                          <p:spTgt spid="7"/>
                                        </p:tgtEl>
                                      </p:cBhvr>
                                    </p:animEffect>
                                  </p:childTnLst>
                                </p:cTn>
                              </p:par>
                              <p:par>
                                <p:cTn id="49" presetID="42" presetClass="path" presetSubtype="0" accel="50000" decel="50000" fill="hold" grpId="2" nodeType="withEffect">
                                  <p:stCondLst>
                                    <p:cond delay="0"/>
                                  </p:stCondLst>
                                  <p:childTnLst>
                                    <p:animMotion origin="layout" path="M -1.66667E-6 -3.33333E-6 L -0.02535 0.14653 " pathEditMode="relative" rAng="0" ptsTypes="AA">
                                      <p:cBhvr>
                                        <p:cTn id="50" dur="2000" fill="hold"/>
                                        <p:tgtEl>
                                          <p:spTgt spid="3"/>
                                        </p:tgtEl>
                                        <p:attrNameLst>
                                          <p:attrName>ppt_x</p:attrName>
                                          <p:attrName>ppt_y</p:attrName>
                                        </p:attrNameLst>
                                      </p:cBhvr>
                                      <p:rCtr x="-1267" y="7315"/>
                                    </p:animMotion>
                                  </p:childTnLst>
                                </p:cTn>
                              </p:par>
                              <p:par>
                                <p:cTn id="51" presetID="42" presetClass="path" presetSubtype="0" accel="50000" decel="50000" fill="hold" grpId="2" nodeType="withEffect">
                                  <p:stCondLst>
                                    <p:cond delay="0"/>
                                  </p:stCondLst>
                                  <p:childTnLst>
                                    <p:animMotion origin="layout" path="M -1.66667E-6 -3.33333E-6 L -0.07066 -0.04861 " pathEditMode="relative" rAng="0" ptsTypes="AA">
                                      <p:cBhvr>
                                        <p:cTn id="52" dur="2000" fill="hold"/>
                                        <p:tgtEl>
                                          <p:spTgt spid="7"/>
                                        </p:tgtEl>
                                        <p:attrNameLst>
                                          <p:attrName>ppt_x</p:attrName>
                                          <p:attrName>ppt_y</p:attrName>
                                        </p:attrNameLst>
                                      </p:cBhvr>
                                      <p:rCtr x="-3542" y="-2431"/>
                                    </p:animMotion>
                                  </p:childTnLst>
                                </p:cTn>
                              </p:par>
                              <p:par>
                                <p:cTn id="53" presetID="10" presetClass="exit" presetSubtype="0" fill="hold" grpId="1" nodeType="withEffect">
                                  <p:stCondLst>
                                    <p:cond delay="0"/>
                                  </p:stCondLst>
                                  <p:childTnLst>
                                    <p:animEffect transition="out" filter="fade">
                                      <p:cBhvr>
                                        <p:cTn id="54" dur="1250"/>
                                        <p:tgtEl>
                                          <p:spTgt spid="3074"/>
                                        </p:tgtEl>
                                      </p:cBhvr>
                                    </p:animEffect>
                                    <p:set>
                                      <p:cBhvr>
                                        <p:cTn id="55" dur="1" fill="hold">
                                          <p:stCondLst>
                                            <p:cond delay="1249"/>
                                          </p:stCondLst>
                                        </p:cTn>
                                        <p:tgtEl>
                                          <p:spTgt spid="3074"/>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16"/>
                                        </p:tgtEl>
                                      </p:cBhvr>
                                    </p:animEffect>
                                    <p:set>
                                      <p:cBhvr>
                                        <p:cTn id="61" dur="1" fill="hold">
                                          <p:stCondLst>
                                            <p:cond delay="499"/>
                                          </p:stCondLst>
                                        </p:cTn>
                                        <p:tgtEl>
                                          <p:spTgt spid="16"/>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7"/>
                                        </p:tgtEl>
                                      </p:cBhvr>
                                    </p:animEffect>
                                    <p:set>
                                      <p:cBhvr>
                                        <p:cTn id="67" dur="1" fill="hold">
                                          <p:stCondLst>
                                            <p:cond delay="499"/>
                                          </p:stCondLst>
                                        </p:cTn>
                                        <p:tgtEl>
                                          <p:spTgt spid="17"/>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fade">
                                      <p:cBhvr>
                                        <p:cTn id="70" dur="250"/>
                                        <p:tgtEl>
                                          <p:spTgt spid="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250"/>
                                        <p:tgtEl>
                                          <p:spTgt spid="13"/>
                                        </p:tgtEl>
                                      </p:cBhvr>
                                    </p:animEffect>
                                  </p:childTnLst>
                                </p:cTn>
                              </p:par>
                              <p:par>
                                <p:cTn id="77" presetID="42" presetClass="path" presetSubtype="0" accel="50000" decel="50000" fill="hold" grpId="2" nodeType="withEffect">
                                  <p:stCondLst>
                                    <p:cond delay="0"/>
                                  </p:stCondLst>
                                  <p:childTnLst>
                                    <p:animMotion origin="layout" path="M -5.55556E-7 1.48148E-6 L -0.01371 -0.04884 " pathEditMode="relative" rAng="0" ptsTypes="AA">
                                      <p:cBhvr>
                                        <p:cTn id="78" dur="2000" fill="hold"/>
                                        <p:tgtEl>
                                          <p:spTgt spid="8"/>
                                        </p:tgtEl>
                                        <p:attrNameLst>
                                          <p:attrName>ppt_x</p:attrName>
                                          <p:attrName>ppt_y</p:attrName>
                                        </p:attrNameLst>
                                      </p:cBhvr>
                                      <p:rCtr x="-694" y="-2454"/>
                                    </p:animMotion>
                                  </p:childTnLst>
                                </p:cTn>
                              </p:par>
                              <p:par>
                                <p:cTn id="79" presetID="42" presetClass="path" presetSubtype="0" accel="50000" decel="50000" fill="hold" grpId="2" nodeType="withEffect">
                                  <p:stCondLst>
                                    <p:cond delay="0"/>
                                  </p:stCondLst>
                                  <p:childTnLst>
                                    <p:animMotion origin="layout" path="M -5.55556E-7 1.48148E-6 L 0.06024 0.14676 " pathEditMode="relative" rAng="0" ptsTypes="AA">
                                      <p:cBhvr>
                                        <p:cTn id="80" dur="2000" fill="hold"/>
                                        <p:tgtEl>
                                          <p:spTgt spid="12"/>
                                        </p:tgtEl>
                                        <p:attrNameLst>
                                          <p:attrName>ppt_x</p:attrName>
                                          <p:attrName>ppt_y</p:attrName>
                                        </p:attrNameLst>
                                      </p:cBhvr>
                                      <p:rCtr x="3003" y="7338"/>
                                    </p:animMotion>
                                  </p:childTnLst>
                                </p:cTn>
                              </p:par>
                              <p:par>
                                <p:cTn id="81" presetID="42" presetClass="path" presetSubtype="0" accel="50000" decel="50000" fill="hold" grpId="2" nodeType="withEffect">
                                  <p:stCondLst>
                                    <p:cond delay="0"/>
                                  </p:stCondLst>
                                  <p:childTnLst>
                                    <p:animMotion origin="layout" path="M -5.55556E-7 1.48148E-6 L 0.07344 0.2456 " pathEditMode="relative" rAng="0" ptsTypes="AA">
                                      <p:cBhvr>
                                        <p:cTn id="82" dur="2000" fill="hold"/>
                                        <p:tgtEl>
                                          <p:spTgt spid="13"/>
                                        </p:tgtEl>
                                        <p:attrNameLst>
                                          <p:attrName>ppt_x</p:attrName>
                                          <p:attrName>ppt_y</p:attrName>
                                        </p:attrNameLst>
                                      </p:cBhvr>
                                      <p:rCtr x="3663" y="122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P spid="3074" grpId="0"/>
      <p:bldP spid="3074" grpId="1"/>
      <p:bldP spid="3" grpId="0"/>
      <p:bldP spid="3" grpId="1"/>
      <p:bldP spid="3" grpId="2"/>
      <p:bldP spid="7" grpId="0"/>
      <p:bldP spid="7" grpId="2"/>
      <p:bldP spid="8" grpId="0"/>
      <p:bldP spid="8" grpId="1"/>
      <p:bldP spid="8" grpId="2"/>
      <p:bldP spid="13" grpId="0"/>
      <p:bldP spid="13" grpId="2"/>
      <p:bldP spid="12" grpId="0"/>
      <p:bldP spid="12" grpId="2"/>
      <p:bldP spid="14" grpId="0"/>
      <p:bldP spid="14" grpId="1"/>
      <p:bldP spid="15" grpId="0"/>
      <p:bldP spid="15" grpId="1"/>
      <p:bldP spid="17" grpId="0"/>
      <p:bldP spid="17"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BD2586-1F89-4625-AF2D-A9D63DA5F1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594519"/>
            <a:ext cx="8229600" cy="5668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By this we know that we                    love the children of God, when  we love God and keep His commandments. For this is the love of God, that we keep His commandments. And His commandments are not burdensome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5:2-3</a:t>
            </a:r>
          </a:p>
        </p:txBody>
      </p:sp>
      <p:sp>
        <p:nvSpPr>
          <p:cNvPr id="3" name="Rectangle 2">
            <a:extLst>
              <a:ext uri="{FF2B5EF4-FFF2-40B4-BE49-F238E27FC236}">
                <a16:creationId xmlns:a16="http://schemas.microsoft.com/office/drawing/2014/main" id="{03A4D8C7-11E2-41F9-8277-0CEB07CA3DAE}"/>
              </a:ext>
            </a:extLst>
          </p:cNvPr>
          <p:cNvSpPr txBox="1">
            <a:spLocks noChangeArrowheads="1"/>
          </p:cNvSpPr>
          <p:nvPr/>
        </p:nvSpPr>
        <p:spPr bwMode="auto">
          <a:xfrm>
            <a:off x="5328073" y="2064327"/>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E426FCD3-2D0D-4420-B60D-A0B8D14F8345}"/>
              </a:ext>
            </a:extLst>
          </p:cNvPr>
          <p:cNvSpPr txBox="1">
            <a:spLocks noChangeArrowheads="1"/>
          </p:cNvSpPr>
          <p:nvPr/>
        </p:nvSpPr>
        <p:spPr bwMode="auto">
          <a:xfrm>
            <a:off x="5744142" y="3406270"/>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540C15AB-840B-4691-B1E1-AC1D73980870}"/>
              </a:ext>
            </a:extLst>
          </p:cNvPr>
          <p:cNvSpPr txBox="1">
            <a:spLocks noChangeArrowheads="1"/>
          </p:cNvSpPr>
          <p:nvPr/>
        </p:nvSpPr>
        <p:spPr bwMode="auto">
          <a:xfrm>
            <a:off x="1605969" y="4752018"/>
            <a:ext cx="412032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commandments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3EA3A368-F441-4852-A835-4564808382D9}"/>
              </a:ext>
            </a:extLst>
          </p:cNvPr>
          <p:cNvSpPr txBox="1">
            <a:spLocks noChangeArrowheads="1"/>
          </p:cNvSpPr>
          <p:nvPr/>
        </p:nvSpPr>
        <p:spPr bwMode="auto">
          <a:xfrm>
            <a:off x="1483781" y="4076378"/>
            <a:ext cx="412032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commandments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2A365A25-80B1-4FB4-A452-0FFB9B3027E7}"/>
              </a:ext>
            </a:extLst>
          </p:cNvPr>
          <p:cNvSpPr txBox="1">
            <a:spLocks noChangeArrowheads="1"/>
          </p:cNvSpPr>
          <p:nvPr/>
        </p:nvSpPr>
        <p:spPr bwMode="auto">
          <a:xfrm>
            <a:off x="808142" y="2733253"/>
            <a:ext cx="412032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commandments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A288135E-838C-42E9-9D6E-565933177026}"/>
              </a:ext>
            </a:extLst>
          </p:cNvPr>
          <p:cNvSpPr txBox="1">
            <a:spLocks noChangeArrowheads="1"/>
          </p:cNvSpPr>
          <p:nvPr/>
        </p:nvSpPr>
        <p:spPr bwMode="auto">
          <a:xfrm>
            <a:off x="6231986" y="4749282"/>
            <a:ext cx="1522133"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easy</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9C417E0C-BAB6-4234-B306-A18FFE9FAB4B}"/>
              </a:ext>
            </a:extLst>
          </p:cNvPr>
          <p:cNvSpPr txBox="1">
            <a:spLocks noChangeArrowheads="1"/>
          </p:cNvSpPr>
          <p:nvPr/>
        </p:nvSpPr>
        <p:spPr bwMode="auto">
          <a:xfrm>
            <a:off x="4167106" y="2731293"/>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Rectangle 2" hidden="1">
            <a:extLst>
              <a:ext uri="{FF2B5EF4-FFF2-40B4-BE49-F238E27FC236}">
                <a16:creationId xmlns:a16="http://schemas.microsoft.com/office/drawing/2014/main" id="{637BB7FD-5D33-41B9-9966-79408DD729A6}"/>
              </a:ext>
            </a:extLst>
          </p:cNvPr>
          <p:cNvSpPr txBox="1">
            <a:spLocks noChangeArrowheads="1"/>
          </p:cNvSpPr>
          <p:nvPr/>
        </p:nvSpPr>
        <p:spPr bwMode="auto">
          <a:xfrm>
            <a:off x="146138" y="4735975"/>
            <a:ext cx="412032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commandments</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73114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Left)">
                                      <p:cBhvr>
                                        <p:cTn id="7" dur="500"/>
                                        <p:tgtEl>
                                          <p:spTgt spid="3074"/>
                                        </p:tgtEl>
                                      </p:cBhvr>
                                    </p:animEffect>
                                  </p:childTnLst>
                                </p:cTn>
                              </p:par>
                            </p:childTnLst>
                          </p:cTn>
                        </p:par>
                        <p:par>
                          <p:cTn id="8" fill="hold">
                            <p:stCondLst>
                              <p:cond delay="500"/>
                            </p:stCondLst>
                            <p:childTnLst>
                              <p:par>
                                <p:cTn id="9" presetID="10" presetClass="exit" presetSubtype="0" fill="hold" grpId="3" nodeType="afterEffect">
                                  <p:stCondLst>
                                    <p:cond delay="0"/>
                                  </p:stCondLst>
                                  <p:childTnLst>
                                    <p:animEffect transition="out" filter="fade">
                                      <p:cBhvr>
                                        <p:cTn id="10" dur="250"/>
                                        <p:tgtEl>
                                          <p:spTgt spid="3"/>
                                        </p:tgtEl>
                                      </p:cBhvr>
                                    </p:animEffect>
                                    <p:set>
                                      <p:cBhvr>
                                        <p:cTn id="11" dur="1" fill="hold">
                                          <p:stCondLst>
                                            <p:cond delay="249"/>
                                          </p:stCondLst>
                                        </p:cTn>
                                        <p:tgtEl>
                                          <p:spTgt spid="3"/>
                                        </p:tgtEl>
                                        <p:attrNameLst>
                                          <p:attrName>style.visibility</p:attrName>
                                        </p:attrNameLst>
                                      </p:cBhvr>
                                      <p:to>
                                        <p:strVal val="hidden"/>
                                      </p:to>
                                    </p:set>
                                  </p:childTnLst>
                                </p:cTn>
                              </p:par>
                              <p:par>
                                <p:cTn id="12" presetID="10" presetClass="exit" presetSubtype="0" fill="hold" grpId="3" nodeType="with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par>
                                <p:cTn id="15" presetID="10" presetClass="exit" presetSubtype="0" fill="hold" grpId="1" nodeType="withEffect">
                                  <p:stCondLst>
                                    <p:cond delay="0"/>
                                  </p:stCondLst>
                                  <p:childTnLst>
                                    <p:animEffect transition="out" filter="fade">
                                      <p:cBhvr>
                                        <p:cTn id="16" dur="250"/>
                                        <p:tgtEl>
                                          <p:spTgt spid="7"/>
                                        </p:tgtEl>
                                      </p:cBhvr>
                                    </p:animEffect>
                                    <p:set>
                                      <p:cBhvr>
                                        <p:cTn id="17" dur="1" fill="hold">
                                          <p:stCondLst>
                                            <p:cond delay="249"/>
                                          </p:stCondLst>
                                        </p:cTn>
                                        <p:tgtEl>
                                          <p:spTgt spid="7"/>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250"/>
                                        <p:tgtEl>
                                          <p:spTgt spid="8"/>
                                        </p:tgtEl>
                                      </p:cBhvr>
                                    </p:animEffect>
                                    <p:set>
                                      <p:cBhvr>
                                        <p:cTn id="20" dur="1" fill="hold">
                                          <p:stCondLst>
                                            <p:cond delay="24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250"/>
                                        <p:tgtEl>
                                          <p:spTgt spid="9"/>
                                        </p:tgtEl>
                                      </p:cBhvr>
                                    </p:animEffect>
                                    <p:set>
                                      <p:cBhvr>
                                        <p:cTn id="23" dur="1" fill="hold">
                                          <p:stCondLst>
                                            <p:cond delay="24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5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5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250"/>
                                        <p:tgtEl>
                                          <p:spTgt spid="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250"/>
                                        <p:tgtEl>
                                          <p:spTgt spid="4"/>
                                        </p:tgtEl>
                                      </p:cBhvr>
                                    </p:animEffect>
                                  </p:childTnLst>
                                </p:cTn>
                              </p:par>
                              <p:par>
                                <p:cTn id="41" presetID="42" presetClass="path" presetSubtype="0" accel="50000" decel="50000" fill="hold" grpId="2" nodeType="withEffect">
                                  <p:stCondLst>
                                    <p:cond delay="0"/>
                                  </p:stCondLst>
                                  <p:childTnLst>
                                    <p:animMotion origin="layout" path="M -1.94444E-6 7.40741E-7 L -0.12708 0.09768 " pathEditMode="relative" rAng="0" ptsTypes="AA">
                                      <p:cBhvr>
                                        <p:cTn id="42" dur="2000" fill="hold"/>
                                        <p:tgtEl>
                                          <p:spTgt spid="3"/>
                                        </p:tgtEl>
                                        <p:attrNameLst>
                                          <p:attrName>ppt_x</p:attrName>
                                          <p:attrName>ppt_y</p:attrName>
                                        </p:attrNameLst>
                                      </p:cBhvr>
                                      <p:rCtr x="-6354" y="4884"/>
                                    </p:animMotion>
                                  </p:childTnLst>
                                </p:cTn>
                              </p:par>
                              <p:par>
                                <p:cTn id="43" presetID="42" presetClass="path" presetSubtype="0" accel="50000" decel="50000" fill="hold" grpId="2" nodeType="withEffect">
                                  <p:stCondLst>
                                    <p:cond delay="0"/>
                                  </p:stCondLst>
                                  <p:childTnLst>
                                    <p:animMotion origin="layout" path="M 1.94444E-6 -2.59259E-6 L -0.17222 -0.09861 " pathEditMode="relative" rAng="0" ptsTypes="AA">
                                      <p:cBhvr>
                                        <p:cTn id="44" dur="2000" fill="hold"/>
                                        <p:tgtEl>
                                          <p:spTgt spid="4"/>
                                        </p:tgtEl>
                                        <p:attrNameLst>
                                          <p:attrName>ppt_x</p:attrName>
                                          <p:attrName>ppt_y</p:attrName>
                                        </p:attrNameLst>
                                      </p:cBhvr>
                                      <p:rCtr x="-8611" y="-4931"/>
                                    </p:animMotion>
                                  </p:childTnLst>
                                </p:cTn>
                              </p:par>
                              <p:par>
                                <p:cTn id="45" presetID="42" presetClass="path" presetSubtype="0" accel="50000" decel="50000" fill="hold" grpId="2" nodeType="withEffect">
                                  <p:stCondLst>
                                    <p:cond delay="0"/>
                                  </p:stCondLst>
                                  <p:childTnLst>
                                    <p:animMotion origin="layout" path="M 1.94444E-6 2.59259E-6 L -0.15972 -0.00162 " pathEditMode="relative" rAng="0" ptsTypes="AA">
                                      <p:cBhvr>
                                        <p:cTn id="46" dur="2000" fill="hold"/>
                                        <p:tgtEl>
                                          <p:spTgt spid="7"/>
                                        </p:tgtEl>
                                        <p:attrNameLst>
                                          <p:attrName>ppt_x</p:attrName>
                                          <p:attrName>ppt_y</p:attrName>
                                        </p:attrNameLst>
                                      </p:cBhvr>
                                      <p:rCtr x="-7986" y="-93"/>
                                    </p:animMotion>
                                  </p:childTnLst>
                                </p:cTn>
                              </p:par>
                              <p:par>
                                <p:cTn id="47" presetID="42" presetClass="path" presetSubtype="0" accel="50000" decel="50000" fill="hold" grpId="2" nodeType="withEffect">
                                  <p:stCondLst>
                                    <p:cond delay="0"/>
                                  </p:stCondLst>
                                  <p:childTnLst>
                                    <p:animMotion origin="layout" path="M 5.55112E-17 2.22222E-6 L -0.14635 0.09629 " pathEditMode="relative" rAng="0" ptsTypes="AA">
                                      <p:cBhvr>
                                        <p:cTn id="48" dur="2000" fill="hold"/>
                                        <p:tgtEl>
                                          <p:spTgt spid="8"/>
                                        </p:tgtEl>
                                        <p:attrNameLst>
                                          <p:attrName>ppt_x</p:attrName>
                                          <p:attrName>ppt_y</p:attrName>
                                        </p:attrNameLst>
                                      </p:cBhvr>
                                      <p:rCtr x="-7326" y="4815"/>
                                    </p:animMotion>
                                  </p:childTnLst>
                                </p:cTn>
                              </p:par>
                              <p:par>
                                <p:cTn id="49" presetID="42" presetClass="path" presetSubtype="0" accel="50000" decel="50000" fill="hold" grpId="2" nodeType="withEffect">
                                  <p:stCondLst>
                                    <p:cond delay="0"/>
                                  </p:stCondLst>
                                  <p:childTnLst>
                                    <p:animMotion origin="layout" path="M 4.72222E-6 -4.44444E-6 L -0.07257 0.29237 " pathEditMode="relative" rAng="0" ptsTypes="AA">
                                      <p:cBhvr>
                                        <p:cTn id="50" dur="2000" fill="hold"/>
                                        <p:tgtEl>
                                          <p:spTgt spid="9"/>
                                        </p:tgtEl>
                                        <p:attrNameLst>
                                          <p:attrName>ppt_x</p:attrName>
                                          <p:attrName>ppt_y</p:attrName>
                                        </p:attrNameLst>
                                      </p:cBhvr>
                                      <p:rCtr x="-3628" y="14606"/>
                                    </p:animMotion>
                                  </p:childTnLst>
                                </p:cTn>
                              </p:par>
                              <p:par>
                                <p:cTn id="51" presetID="10" presetClass="exit" presetSubtype="0" fill="hold" grpId="1" nodeType="withEffect">
                                  <p:stCondLst>
                                    <p:cond delay="0"/>
                                  </p:stCondLst>
                                  <p:childTnLst>
                                    <p:animEffect transition="out" filter="fade">
                                      <p:cBhvr>
                                        <p:cTn id="52" dur="1250"/>
                                        <p:tgtEl>
                                          <p:spTgt spid="3074"/>
                                        </p:tgtEl>
                                      </p:cBhvr>
                                    </p:animEffect>
                                    <p:set>
                                      <p:cBhvr>
                                        <p:cTn id="53" dur="1" fill="hold">
                                          <p:stCondLst>
                                            <p:cond delay="1249"/>
                                          </p:stCondLst>
                                        </p:cTn>
                                        <p:tgtEl>
                                          <p:spTgt spid="3074"/>
                                        </p:tgtEl>
                                        <p:attrNameLst>
                                          <p:attrName>style.visibility</p:attrName>
                                        </p:attrNameLst>
                                      </p:cBhvr>
                                      <p:to>
                                        <p:strVal val="hidden"/>
                                      </p:to>
                                    </p:set>
                                  </p:childTnLst>
                                </p:cTn>
                              </p:par>
                            </p:childTnLst>
                          </p:cTn>
                        </p:par>
                        <p:par>
                          <p:cTn id="54" fill="hold">
                            <p:stCondLst>
                              <p:cond delay="2000"/>
                            </p:stCondLst>
                            <p:childTnLst>
                              <p:par>
                                <p:cTn id="55" presetID="42" presetClass="exit" presetSubtype="0" fill="hold" grpId="3" nodeType="afterEffect">
                                  <p:stCondLst>
                                    <p:cond delay="0"/>
                                  </p:stCondLst>
                                  <p:childTnLst>
                                    <p:animEffect transition="out" filter="fade">
                                      <p:cBhvr>
                                        <p:cTn id="56" dur="1000"/>
                                        <p:tgtEl>
                                          <p:spTgt spid="7"/>
                                        </p:tgtEl>
                                      </p:cBhvr>
                                    </p:animEffect>
                                    <p:anim calcmode="lin" valueType="num">
                                      <p:cBhvr>
                                        <p:cTn id="57" dur="1000"/>
                                        <p:tgtEl>
                                          <p:spTgt spid="7"/>
                                        </p:tgtEl>
                                        <p:attrNameLst>
                                          <p:attrName>ppt_x</p:attrName>
                                        </p:attrNameLst>
                                      </p:cBhvr>
                                      <p:tavLst>
                                        <p:tav tm="0">
                                          <p:val>
                                            <p:strVal val="ppt_x"/>
                                          </p:val>
                                        </p:tav>
                                        <p:tav tm="100000">
                                          <p:val>
                                            <p:strVal val="ppt_x"/>
                                          </p:val>
                                        </p:tav>
                                      </p:tavLst>
                                    </p:anim>
                                    <p:anim calcmode="lin" valueType="num">
                                      <p:cBhvr>
                                        <p:cTn id="58" dur="1000"/>
                                        <p:tgtEl>
                                          <p:spTgt spid="7"/>
                                        </p:tgtEl>
                                        <p:attrNameLst>
                                          <p:attrName>ppt_y</p:attrName>
                                        </p:attrNameLst>
                                      </p:cBhvr>
                                      <p:tavLst>
                                        <p:tav tm="0">
                                          <p:val>
                                            <p:strVal val="ppt_y"/>
                                          </p:val>
                                        </p:tav>
                                        <p:tav tm="100000">
                                          <p:val>
                                            <p:strVal val="ppt_y+.1"/>
                                          </p:val>
                                        </p:tav>
                                      </p:tavLst>
                                    </p:anim>
                                    <p:set>
                                      <p:cBhvr>
                                        <p:cTn id="59" dur="1" fill="hold">
                                          <p:stCondLst>
                                            <p:cond delay="999"/>
                                          </p:stCondLst>
                                        </p:cTn>
                                        <p:tgtEl>
                                          <p:spTgt spid="7"/>
                                        </p:tgtEl>
                                        <p:attrNameLst>
                                          <p:attrName>style.visibility</p:attrName>
                                        </p:attrNameLst>
                                      </p:cBhvr>
                                      <p:to>
                                        <p:strVal val="hidden"/>
                                      </p:to>
                                    </p:set>
                                  </p:childTnLst>
                                </p:cTn>
                              </p:par>
                              <p:par>
                                <p:cTn id="60" presetID="47" presetClass="exit" presetSubtype="0" fill="hold" grpId="3" nodeType="withEffect">
                                  <p:stCondLst>
                                    <p:cond delay="0"/>
                                  </p:stCondLst>
                                  <p:childTnLst>
                                    <p:animEffect transition="out" filter="fade">
                                      <p:cBhvr>
                                        <p:cTn id="61" dur="1000"/>
                                        <p:tgtEl>
                                          <p:spTgt spid="8"/>
                                        </p:tgtEl>
                                      </p:cBhvr>
                                    </p:animEffect>
                                    <p:anim calcmode="lin" valueType="num">
                                      <p:cBhvr>
                                        <p:cTn id="62" dur="1000"/>
                                        <p:tgtEl>
                                          <p:spTgt spid="8"/>
                                        </p:tgtEl>
                                        <p:attrNameLst>
                                          <p:attrName>ppt_x</p:attrName>
                                        </p:attrNameLst>
                                      </p:cBhvr>
                                      <p:tavLst>
                                        <p:tav tm="0">
                                          <p:val>
                                            <p:strVal val="ppt_x"/>
                                          </p:val>
                                        </p:tav>
                                        <p:tav tm="100000">
                                          <p:val>
                                            <p:strVal val="ppt_x"/>
                                          </p:val>
                                        </p:tav>
                                      </p:tavLst>
                                    </p:anim>
                                    <p:anim calcmode="lin" valueType="num">
                                      <p:cBhvr>
                                        <p:cTn id="63" dur="1000"/>
                                        <p:tgtEl>
                                          <p:spTgt spid="8"/>
                                        </p:tgtEl>
                                        <p:attrNameLst>
                                          <p:attrName>ppt_y</p:attrName>
                                        </p:attrNameLst>
                                      </p:cBhvr>
                                      <p:tavLst>
                                        <p:tav tm="0">
                                          <p:val>
                                            <p:strVal val="ppt_y"/>
                                          </p:val>
                                        </p:tav>
                                        <p:tav tm="100000">
                                          <p:val>
                                            <p:strVal val="ppt_y-.1"/>
                                          </p:val>
                                        </p:tav>
                                      </p:tavLst>
                                    </p:anim>
                                    <p:set>
                                      <p:cBhvr>
                                        <p:cTn id="64" dur="1" fill="hold">
                                          <p:stCondLst>
                                            <p:cond delay="999"/>
                                          </p:stCondLst>
                                        </p:cTn>
                                        <p:tgtEl>
                                          <p:spTgt spid="8"/>
                                        </p:tgtEl>
                                        <p:attrNameLst>
                                          <p:attrName>style.visibility</p:attrName>
                                        </p:attrNameLst>
                                      </p:cBhvr>
                                      <p:to>
                                        <p:strVal val="hidden"/>
                                      </p:to>
                                    </p:set>
                                  </p:childTnLst>
                                </p:cTn>
                              </p:par>
                              <p:par>
                                <p:cTn id="65" presetID="50" presetClass="exit" presetSubtype="0" accel="100000" fill="hold" grpId="3" nodeType="withEffect">
                                  <p:stCondLst>
                                    <p:cond delay="0"/>
                                  </p:stCondLst>
                                  <p:childTnLst>
                                    <p:anim calcmode="lin" valueType="num">
                                      <p:cBhvr>
                                        <p:cTn id="66" dur="1000"/>
                                        <p:tgtEl>
                                          <p:spTgt spid="9"/>
                                        </p:tgtEl>
                                        <p:attrNameLst>
                                          <p:attrName>ppt_w</p:attrName>
                                        </p:attrNameLst>
                                      </p:cBhvr>
                                      <p:tavLst>
                                        <p:tav tm="0">
                                          <p:val>
                                            <p:strVal val="ppt_w"/>
                                          </p:val>
                                        </p:tav>
                                        <p:tav tm="100000">
                                          <p:val>
                                            <p:strVal val="ppt_w+.3"/>
                                          </p:val>
                                        </p:tav>
                                      </p:tavLst>
                                    </p:anim>
                                    <p:anim calcmode="lin" valueType="num">
                                      <p:cBhvr>
                                        <p:cTn id="67" dur="1000"/>
                                        <p:tgtEl>
                                          <p:spTgt spid="9"/>
                                        </p:tgtEl>
                                        <p:attrNameLst>
                                          <p:attrName>ppt_h</p:attrName>
                                        </p:attrNameLst>
                                      </p:cBhvr>
                                      <p:tavLst>
                                        <p:tav tm="0">
                                          <p:val>
                                            <p:strVal val="ppt_h"/>
                                          </p:val>
                                        </p:tav>
                                        <p:tav tm="100000">
                                          <p:val>
                                            <p:strVal val="ppt_h"/>
                                          </p:val>
                                        </p:tav>
                                      </p:tavLst>
                                    </p:anim>
                                    <p:animEffect transition="out" filter="fade">
                                      <p:cBhvr>
                                        <p:cTn id="68" dur="1000"/>
                                        <p:tgtEl>
                                          <p:spTgt spid="9"/>
                                        </p:tgtEl>
                                      </p:cBhvr>
                                    </p:animEffect>
                                    <p:set>
                                      <p:cBhvr>
                                        <p:cTn id="69" dur="1" fill="hold">
                                          <p:stCondLst>
                                            <p:cond delay="999"/>
                                          </p:stCondLst>
                                        </p:cTn>
                                        <p:tgtEl>
                                          <p:spTgt spid="9"/>
                                        </p:tgtEl>
                                        <p:attrNameLst>
                                          <p:attrName>style.visibility</p:attrName>
                                        </p:attrNameLst>
                                      </p:cBhvr>
                                      <p:to>
                                        <p:strVal val="hidden"/>
                                      </p:to>
                                    </p:set>
                                  </p:childTnLst>
                                </p:cTn>
                              </p:par>
                              <p:par>
                                <p:cTn id="70" presetID="42" presetClass="path" presetSubtype="0" accel="50000" decel="50000" fill="hold" grpId="4" nodeType="withEffect">
                                  <p:stCondLst>
                                    <p:cond delay="0"/>
                                  </p:stCondLst>
                                  <p:childTnLst>
                                    <p:animMotion origin="layout" path="M -0.07257 0.29237 L 0.08715 0.29421 " pathEditMode="relative" rAng="0" ptsTypes="AA">
                                      <p:cBhvr>
                                        <p:cTn id="71" dur="1000" fill="hold"/>
                                        <p:tgtEl>
                                          <p:spTgt spid="9"/>
                                        </p:tgtEl>
                                        <p:attrNameLst>
                                          <p:attrName>ppt_x</p:attrName>
                                          <p:attrName>ppt_y</p:attrName>
                                        </p:attrNameLst>
                                      </p:cBhvr>
                                      <p:rCtr x="6875" y="116"/>
                                    </p:animMotion>
                                  </p:childTnLst>
                                </p:cTn>
                              </p:par>
                              <p:par>
                                <p:cTn id="72" presetID="10" presetClass="exit" presetSubtype="0" fill="hold" grpId="1" nodeType="withEffect">
                                  <p:stCondLst>
                                    <p:cond delay="0"/>
                                  </p:stCondLst>
                                  <p:childTnLst>
                                    <p:animEffect transition="out" filter="fade">
                                      <p:cBhvr>
                                        <p:cTn id="73" dur="250"/>
                                        <p:tgtEl>
                                          <p:spTgt spid="4"/>
                                        </p:tgtEl>
                                      </p:cBhvr>
                                    </p:animEffect>
                                    <p:set>
                                      <p:cBhvr>
                                        <p:cTn id="74" dur="1" fill="hold">
                                          <p:stCondLst>
                                            <p:cond delay="249"/>
                                          </p:stCondLst>
                                        </p:cTn>
                                        <p:tgtEl>
                                          <p:spTgt spid="4"/>
                                        </p:tgtEl>
                                        <p:attrNameLst>
                                          <p:attrName>style.visibility</p:attrName>
                                        </p:attrNameLst>
                                      </p:cBhvr>
                                      <p:to>
                                        <p:strVal val="hidden"/>
                                      </p:to>
                                    </p:set>
                                  </p:childTnLst>
                                </p:cTn>
                              </p:par>
                              <p:par>
                                <p:cTn id="75" presetID="22" presetClass="entr" presetSubtype="8" fill="hold" grpId="0" nodeType="withEffect">
                                  <p:stCondLst>
                                    <p:cond delay="500"/>
                                  </p:stCondLst>
                                  <p:iterate type="lt">
                                    <p:tmPct val="0"/>
                                  </p:iterate>
                                  <p:childTnLst>
                                    <p:set>
                                      <p:cBhvr>
                                        <p:cTn id="76" dur="1" fill="hold">
                                          <p:stCondLst>
                                            <p:cond delay="0"/>
                                          </p:stCondLst>
                                        </p:cTn>
                                        <p:tgtEl>
                                          <p:spTgt spid="11"/>
                                        </p:tgtEl>
                                        <p:attrNameLst>
                                          <p:attrName>style.visibility</p:attrName>
                                        </p:attrNameLst>
                                      </p:cBhvr>
                                      <p:to>
                                        <p:strVal val="visible"/>
                                      </p:to>
                                    </p:set>
                                    <p:animEffect transition="in" filter="wipe(left)">
                                      <p:cBhvr>
                                        <p:cTn id="77" dur="500"/>
                                        <p:tgtEl>
                                          <p:spTgt spid="11"/>
                                        </p:tgtEl>
                                      </p:cBhvr>
                                    </p:animEffect>
                                  </p:childTnLst>
                                </p:cTn>
                              </p:par>
                              <p:par>
                                <p:cTn id="78" presetID="1" presetClass="entr" presetSubtype="0" fill="hold" grpId="5" nodeType="withEffect">
                                  <p:stCondLst>
                                    <p:cond delay="750"/>
                                  </p:stCondLst>
                                  <p:iterate type="lt">
                                    <p:tmAbs val="0"/>
                                  </p:iterate>
                                  <p:childTnLst>
                                    <p:set>
                                      <p:cBhvr>
                                        <p:cTn id="79" dur="1" fill="hold">
                                          <p:stCondLst>
                                            <p:cond delay="0"/>
                                          </p:stCondLst>
                                        </p:cTn>
                                        <p:tgtEl>
                                          <p:spTgt spid="11"/>
                                        </p:tgtEl>
                                        <p:attrNameLst>
                                          <p:attrName>style.visibility</p:attrName>
                                        </p:attrNameLst>
                                      </p:cBhvr>
                                      <p:to>
                                        <p:strVal val="visible"/>
                                      </p:to>
                                    </p:set>
                                  </p:childTnLst>
                                </p:cTn>
                              </p:par>
                              <p:par>
                                <p:cTn id="80" presetID="34" presetClass="emph" presetSubtype="0" fill="hold" grpId="4" nodeType="withEffect">
                                  <p:stCondLst>
                                    <p:cond delay="750"/>
                                  </p:stCondLst>
                                  <p:iterate type="lt">
                                    <p:tmPct val="10000"/>
                                  </p:iterate>
                                  <p:childTnLst>
                                    <p:animMotion origin="layout" path="M 3.05556E-6 4.07407E-6 L 0.06753 0.00208 " pathEditMode="relative" rAng="0" ptsTypes="AA">
                                      <p:cBhvr>
                                        <p:cTn id="81" dur="375" accel="50000" decel="50000" autoRev="1" fill="hold">
                                          <p:stCondLst>
                                            <p:cond delay="0"/>
                                          </p:stCondLst>
                                        </p:cTn>
                                        <p:tgtEl>
                                          <p:spTgt spid="11"/>
                                        </p:tgtEl>
                                        <p:attrNameLst>
                                          <p:attrName>ppt_x</p:attrName>
                                          <p:attrName>ppt_y</p:attrName>
                                        </p:attrNameLst>
                                      </p:cBhvr>
                                      <p:rCtr x="3368" y="93"/>
                                    </p:animMotion>
                                    <p:animRot by="1500000">
                                      <p:cBhvr>
                                        <p:cTn id="82" dur="188" fill="hold">
                                          <p:stCondLst>
                                            <p:cond delay="0"/>
                                          </p:stCondLst>
                                        </p:cTn>
                                        <p:tgtEl>
                                          <p:spTgt spid="11"/>
                                        </p:tgtEl>
                                        <p:attrNameLst>
                                          <p:attrName>r</p:attrName>
                                        </p:attrNameLst>
                                      </p:cBhvr>
                                    </p:animRot>
                                    <p:animRot by="-1500000">
                                      <p:cBhvr>
                                        <p:cTn id="83" dur="188" fill="hold">
                                          <p:stCondLst>
                                            <p:cond delay="188"/>
                                          </p:stCondLst>
                                        </p:cTn>
                                        <p:tgtEl>
                                          <p:spTgt spid="11"/>
                                        </p:tgtEl>
                                        <p:attrNameLst>
                                          <p:attrName>r</p:attrName>
                                        </p:attrNameLst>
                                      </p:cBhvr>
                                    </p:animRot>
                                    <p:animRot by="-1500000">
                                      <p:cBhvr>
                                        <p:cTn id="84" dur="188" fill="hold">
                                          <p:stCondLst>
                                            <p:cond delay="375"/>
                                          </p:stCondLst>
                                        </p:cTn>
                                        <p:tgtEl>
                                          <p:spTgt spid="11"/>
                                        </p:tgtEl>
                                        <p:attrNameLst>
                                          <p:attrName>r</p:attrName>
                                        </p:attrNameLst>
                                      </p:cBhvr>
                                    </p:animRot>
                                    <p:animRot by="1500000">
                                      <p:cBhvr>
                                        <p:cTn id="85" dur="188" fill="hold">
                                          <p:stCondLst>
                                            <p:cond delay="563"/>
                                          </p:stCondLst>
                                        </p:cTn>
                                        <p:tgtEl>
                                          <p:spTgt spid="11"/>
                                        </p:tgtEl>
                                        <p:attrNameLst>
                                          <p:attrName>r</p:attrName>
                                        </p:attrNameLst>
                                      </p:cBhvr>
                                    </p:animRot>
                                  </p:childTnLst>
                                </p:cTn>
                              </p:par>
                              <p:par>
                                <p:cTn id="86" presetID="3" presetClass="emph" presetSubtype="10" fill="hold" grpId="6" nodeType="withEffect">
                                  <p:stCondLst>
                                    <p:cond delay="500"/>
                                  </p:stCondLst>
                                  <p:iterate type="lt">
                                    <p:tmPct val="0"/>
                                  </p:iterate>
                                  <p:childTnLst>
                                    <p:animClr clrSpc="hsl" dir="ccw">
                                      <p:cBhvr override="childStyle">
                                        <p:cTn id="87" dur="1750" fill="hold"/>
                                        <p:tgtEl>
                                          <p:spTgt spid="11"/>
                                        </p:tgtEl>
                                        <p:attrNameLst>
                                          <p:attrName>style.color</p:attrName>
                                        </p:attrNameLst>
                                      </p:cBhvr>
                                      <p:to>
                                        <a:srgbClr val="0066FF"/>
                                      </p:to>
                                    </p:animClr>
                                  </p:childTnLst>
                                </p:cTn>
                              </p:par>
                              <p:par>
                                <p:cTn id="88" presetID="17" presetClass="exit" presetSubtype="8" fill="hold" grpId="3" nodeType="withEffect">
                                  <p:stCondLst>
                                    <p:cond delay="1750"/>
                                  </p:stCondLst>
                                  <p:iterate type="lt">
                                    <p:tmPct val="0"/>
                                  </p:iterate>
                                  <p:childTnLst>
                                    <p:anim calcmode="lin" valueType="num">
                                      <p:cBhvr>
                                        <p:cTn id="89" dur="500"/>
                                        <p:tgtEl>
                                          <p:spTgt spid="11"/>
                                        </p:tgtEl>
                                        <p:attrNameLst>
                                          <p:attrName>ppt_x</p:attrName>
                                        </p:attrNameLst>
                                      </p:cBhvr>
                                      <p:tavLst>
                                        <p:tav tm="0">
                                          <p:val>
                                            <p:strVal val="ppt_x"/>
                                          </p:val>
                                        </p:tav>
                                        <p:tav tm="100000">
                                          <p:val>
                                            <p:strVal val="ppt_x-ppt_w/2"/>
                                          </p:val>
                                        </p:tav>
                                      </p:tavLst>
                                    </p:anim>
                                    <p:anim calcmode="lin" valueType="num">
                                      <p:cBhvr>
                                        <p:cTn id="90" dur="500"/>
                                        <p:tgtEl>
                                          <p:spTgt spid="11"/>
                                        </p:tgtEl>
                                        <p:attrNameLst>
                                          <p:attrName>ppt_y</p:attrName>
                                        </p:attrNameLst>
                                      </p:cBhvr>
                                      <p:tavLst>
                                        <p:tav tm="0">
                                          <p:val>
                                            <p:strVal val="ppt_y"/>
                                          </p:val>
                                        </p:tav>
                                        <p:tav tm="100000">
                                          <p:val>
                                            <p:strVal val="ppt_y"/>
                                          </p:val>
                                        </p:tav>
                                      </p:tavLst>
                                    </p:anim>
                                    <p:anim calcmode="lin" valueType="num">
                                      <p:cBhvr>
                                        <p:cTn id="91" dur="500"/>
                                        <p:tgtEl>
                                          <p:spTgt spid="11"/>
                                        </p:tgtEl>
                                        <p:attrNameLst>
                                          <p:attrName>ppt_w</p:attrName>
                                        </p:attrNameLst>
                                      </p:cBhvr>
                                      <p:tavLst>
                                        <p:tav tm="0">
                                          <p:val>
                                            <p:strVal val="ppt_w"/>
                                          </p:val>
                                        </p:tav>
                                        <p:tav tm="100000">
                                          <p:val>
                                            <p:fltVal val="0"/>
                                          </p:val>
                                        </p:tav>
                                      </p:tavLst>
                                    </p:anim>
                                    <p:anim calcmode="lin" valueType="num">
                                      <p:cBhvr>
                                        <p:cTn id="92" dur="500"/>
                                        <p:tgtEl>
                                          <p:spTgt spid="11"/>
                                        </p:tgtEl>
                                        <p:attrNameLst>
                                          <p:attrName>ppt_h</p:attrName>
                                        </p:attrNameLst>
                                      </p:cBhvr>
                                      <p:tavLst>
                                        <p:tav tm="0">
                                          <p:val>
                                            <p:strVal val="ppt_h"/>
                                          </p:val>
                                        </p:tav>
                                        <p:tav tm="100000">
                                          <p:val>
                                            <p:strVal val="ppt_h"/>
                                          </p:val>
                                        </p:tav>
                                      </p:tavLst>
                                    </p:anim>
                                    <p:set>
                                      <p:cBhvr>
                                        <p:cTn id="9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3" grpId="2"/>
      <p:bldP spid="3" grpId="3"/>
      <p:bldP spid="4" grpId="0"/>
      <p:bldP spid="4" grpId="1"/>
      <p:bldP spid="4" grpId="2"/>
      <p:bldP spid="4" grpId="3"/>
      <p:bldP spid="7" grpId="0"/>
      <p:bldP spid="7" grpId="1"/>
      <p:bldP spid="7" grpId="2"/>
      <p:bldP spid="7" grpId="3"/>
      <p:bldP spid="8" grpId="0"/>
      <p:bldP spid="8" grpId="1"/>
      <p:bldP spid="8" grpId="2"/>
      <p:bldP spid="8" grpId="3"/>
      <p:bldP spid="9" grpId="0"/>
      <p:bldP spid="9" grpId="1"/>
      <p:bldP spid="9" grpId="2"/>
      <p:bldP spid="9" grpId="3"/>
      <p:bldP spid="9" grpId="4"/>
      <p:bldP spid="11" grpId="0"/>
      <p:bldP spid="11" grpId="3"/>
      <p:bldP spid="11" grpId="4"/>
      <p:bldP spid="11" grpId="5"/>
      <p:bldP spid="11" grpId="6"/>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59BF69-E0ED-436B-8649-25B24415A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2613819"/>
            <a:ext cx="8229600" cy="1630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Little children, keep yourselves from idols. Amen.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5:21</a:t>
            </a:r>
          </a:p>
        </p:txBody>
      </p:sp>
      <p:sp>
        <p:nvSpPr>
          <p:cNvPr id="3" name="Rectangle 2">
            <a:extLst>
              <a:ext uri="{FF2B5EF4-FFF2-40B4-BE49-F238E27FC236}">
                <a16:creationId xmlns:a16="http://schemas.microsoft.com/office/drawing/2014/main" id="{7EE3C4D3-B5A1-486F-B42C-FE809BEB9CF4}"/>
              </a:ext>
            </a:extLst>
          </p:cNvPr>
          <p:cNvSpPr txBox="1">
            <a:spLocks noChangeArrowheads="1"/>
          </p:cNvSpPr>
          <p:nvPr/>
        </p:nvSpPr>
        <p:spPr bwMode="auto">
          <a:xfrm>
            <a:off x="4167106" y="2731293"/>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1EA0AFDB-4E6C-4FD1-B14C-C253DB28FE9C}"/>
              </a:ext>
            </a:extLst>
          </p:cNvPr>
          <p:cNvSpPr txBox="1">
            <a:spLocks noChangeArrowheads="1"/>
          </p:cNvSpPr>
          <p:nvPr/>
        </p:nvSpPr>
        <p:spPr bwMode="auto">
          <a:xfrm>
            <a:off x="232199" y="3070946"/>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053212442"/>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750" fill="hold"/>
                                        <p:tgtEl>
                                          <p:spTgt spid="3074"/>
                                        </p:tgtEl>
                                        <p:attrNameLst>
                                          <p:attrName>ppt_w</p:attrName>
                                        </p:attrNameLst>
                                      </p:cBhvr>
                                      <p:tavLst>
                                        <p:tav tm="0" fmla="#ppt_w*sin(2.5*pi*$)">
                                          <p:val>
                                            <p:fltVal val="0"/>
                                          </p:val>
                                        </p:tav>
                                        <p:tav tm="100000">
                                          <p:val>
                                            <p:fltVal val="1"/>
                                          </p:val>
                                        </p:tav>
                                      </p:tavLst>
                                    </p:anim>
                                    <p:anim calcmode="lin" valueType="num">
                                      <p:cBhvr>
                                        <p:cTn id="8" dur="1750" fill="hold"/>
                                        <p:tgtEl>
                                          <p:spTgt spid="3074"/>
                                        </p:tgtEl>
                                        <p:attrNameLst>
                                          <p:attrName>ppt_h</p:attrName>
                                        </p:attrNameLst>
                                      </p:cBhvr>
                                      <p:tavLst>
                                        <p:tav tm="0">
                                          <p:val>
                                            <p:strVal val="#ppt_h"/>
                                          </p:val>
                                        </p:tav>
                                        <p:tav tm="100000">
                                          <p:val>
                                            <p:strVal val="#ppt_h"/>
                                          </p:val>
                                        </p:tav>
                                      </p:tavLst>
                                    </p:anim>
                                  </p:childTnLst>
                                </p:cTn>
                              </p:par>
                            </p:childTnLst>
                          </p:cTn>
                        </p:par>
                        <p:par>
                          <p:cTn id="9" fill="hold">
                            <p:stCondLst>
                              <p:cond delay="1750"/>
                            </p:stCondLst>
                            <p:childTnLst>
                              <p:par>
                                <p:cTn id="10" presetID="10" presetClass="exit" presetSubtype="0" fill="hold" grpId="1" nodeType="afterEffect">
                                  <p:stCondLst>
                                    <p:cond delay="0"/>
                                  </p:stCondLst>
                                  <p:childTnLst>
                                    <p:animEffect transition="out" filter="fade">
                                      <p:cBhvr>
                                        <p:cTn id="11" dur="250"/>
                                        <p:tgtEl>
                                          <p:spTgt spid="3"/>
                                        </p:tgtEl>
                                      </p:cBhvr>
                                    </p:animEffect>
                                    <p:set>
                                      <p:cBhvr>
                                        <p:cTn id="12" dur="1" fill="hold">
                                          <p:stCondLst>
                                            <p:cond delay="24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50"/>
                                        <p:tgtEl>
                                          <p:spTgt spid="3"/>
                                        </p:tgtEl>
                                      </p:cBhvr>
                                    </p:animEffect>
                                  </p:childTnLst>
                                </p:cTn>
                              </p:par>
                              <p:par>
                                <p:cTn id="18" presetID="42" presetClass="path" presetSubtype="0" accel="50000" decel="50000" fill="hold" grpId="2" nodeType="withEffect">
                                  <p:stCondLst>
                                    <p:cond delay="0"/>
                                  </p:stCondLst>
                                  <p:childTnLst>
                                    <p:animMotion origin="layout" path="M -2.22222E-6 -2.96296E-6 L -0.43003 0.04931 " pathEditMode="relative" rAng="0" ptsTypes="AA">
                                      <p:cBhvr>
                                        <p:cTn id="19" dur="2000" fill="hold"/>
                                        <p:tgtEl>
                                          <p:spTgt spid="3"/>
                                        </p:tgtEl>
                                        <p:attrNameLst>
                                          <p:attrName>ppt_x</p:attrName>
                                          <p:attrName>ppt_y</p:attrName>
                                        </p:attrNameLst>
                                      </p:cBhvr>
                                      <p:rCtr x="-21510" y="2454"/>
                                    </p:animMotion>
                                  </p:childTnLst>
                                </p:cTn>
                              </p:par>
                              <p:par>
                                <p:cTn id="20" presetID="10" presetClass="exit" presetSubtype="0" fill="hold" grpId="1" nodeType="withEffect">
                                  <p:stCondLst>
                                    <p:cond delay="0"/>
                                  </p:stCondLst>
                                  <p:childTnLst>
                                    <p:animEffect transition="out" filter="fade">
                                      <p:cBhvr>
                                        <p:cTn id="21" dur="1250"/>
                                        <p:tgtEl>
                                          <p:spTgt spid="3074"/>
                                        </p:tgtEl>
                                      </p:cBhvr>
                                    </p:animEffect>
                                    <p:set>
                                      <p:cBhvr>
                                        <p:cTn id="22"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3" grpId="1"/>
      <p:bldP spid="3" grpId="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487AA3-2096-4F37-BC62-9A199F224E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987"/>
          <a:stretch/>
        </p:blipFill>
        <p:spPr>
          <a:xfrm>
            <a:off x="0" y="0"/>
            <a:ext cx="9144000" cy="6858000"/>
          </a:xfrm>
          <a:prstGeom prst="rect">
            <a:avLst/>
          </a:prstGeom>
        </p:spPr>
      </p:pic>
      <p:sp>
        <p:nvSpPr>
          <p:cNvPr id="6" name="Title 1">
            <a:extLst>
              <a:ext uri="{FF2B5EF4-FFF2-40B4-BE49-F238E27FC236}">
                <a16:creationId xmlns:a16="http://schemas.microsoft.com/office/drawing/2014/main" id="{3448A7A0-B53A-4EBC-B12C-FA22F2CA5854}"/>
              </a:ext>
            </a:extLst>
          </p:cNvPr>
          <p:cNvSpPr txBox="1">
            <a:spLocks/>
          </p:cNvSpPr>
          <p:nvPr/>
        </p:nvSpPr>
        <p:spPr>
          <a:xfrm>
            <a:off x="3863683" y="2316523"/>
            <a:ext cx="448303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the Holy Spirit</a:t>
            </a:r>
          </a:p>
        </p:txBody>
      </p:sp>
      <p:sp>
        <p:nvSpPr>
          <p:cNvPr id="8" name="Title 1">
            <a:extLst>
              <a:ext uri="{FF2B5EF4-FFF2-40B4-BE49-F238E27FC236}">
                <a16:creationId xmlns:a16="http://schemas.microsoft.com/office/drawing/2014/main" id="{D0FCCC5F-64C7-48EE-8796-58903A753BAF}"/>
              </a:ext>
            </a:extLst>
          </p:cNvPr>
          <p:cNvSpPr txBox="1">
            <a:spLocks/>
          </p:cNvSpPr>
          <p:nvPr/>
        </p:nvSpPr>
        <p:spPr>
          <a:xfrm>
            <a:off x="4062408" y="2981974"/>
            <a:ext cx="473241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the love of God</a:t>
            </a:r>
          </a:p>
        </p:txBody>
      </p:sp>
      <p:sp>
        <p:nvSpPr>
          <p:cNvPr id="3074" name="Rectangle 2"/>
          <p:cNvSpPr>
            <a:spLocks noGrp="1" noChangeArrowheads="1"/>
          </p:cNvSpPr>
          <p:nvPr>
            <p:ph type="title"/>
          </p:nvPr>
        </p:nvSpPr>
        <p:spPr>
          <a:xfrm>
            <a:off x="394854" y="1013595"/>
            <a:ext cx="8354291" cy="4830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you, beloved, building yourselves up on your most holy faith, praying in the Holy Spirit, keep yourselves in the love of God, looking for the mercy of our Lord Jesus Christ unto eternal life.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Jude 1:20-21</a:t>
            </a:r>
            <a:r>
              <a:rPr lang="en-US" altLang="en-US"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 name="Rectangle 2">
            <a:extLst>
              <a:ext uri="{FF2B5EF4-FFF2-40B4-BE49-F238E27FC236}">
                <a16:creationId xmlns:a16="http://schemas.microsoft.com/office/drawing/2014/main" id="{1D9D3B6F-04E8-4C9B-BBB7-AE1405FE507A}"/>
              </a:ext>
            </a:extLst>
          </p:cNvPr>
          <p:cNvSpPr txBox="1">
            <a:spLocks noChangeArrowheads="1"/>
          </p:cNvSpPr>
          <p:nvPr/>
        </p:nvSpPr>
        <p:spPr bwMode="auto">
          <a:xfrm>
            <a:off x="232199" y="3070946"/>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3C263C3D-0077-44F7-ACE0-C35F32083A70}"/>
              </a:ext>
            </a:extLst>
          </p:cNvPr>
          <p:cNvSpPr txBox="1">
            <a:spLocks noChangeArrowheads="1"/>
          </p:cNvSpPr>
          <p:nvPr/>
        </p:nvSpPr>
        <p:spPr bwMode="auto">
          <a:xfrm>
            <a:off x="4016977" y="2379556"/>
            <a:ext cx="420129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in the Holy Spirit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B9858FBD-D7CC-48D0-9682-7B0C99A34B30}"/>
              </a:ext>
            </a:extLst>
          </p:cNvPr>
          <p:cNvSpPr txBox="1">
            <a:spLocks noChangeArrowheads="1"/>
          </p:cNvSpPr>
          <p:nvPr/>
        </p:nvSpPr>
        <p:spPr bwMode="auto">
          <a:xfrm>
            <a:off x="4260248" y="3050682"/>
            <a:ext cx="433722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in the love of God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6">
            <a:extLst>
              <a:ext uri="{FF2B5EF4-FFF2-40B4-BE49-F238E27FC236}">
                <a16:creationId xmlns:a16="http://schemas.microsoft.com/office/drawing/2014/main" id="{3E06D31D-16F5-4132-97C5-3687C9588030}"/>
              </a:ext>
            </a:extLst>
          </p:cNvPr>
          <p:cNvSpPr>
            <a:spLocks noChangeArrowheads="1"/>
          </p:cNvSpPr>
          <p:nvPr/>
        </p:nvSpPr>
        <p:spPr bwMode="auto">
          <a:xfrm>
            <a:off x="3991293" y="227906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Rectangle 8">
            <a:extLst>
              <a:ext uri="{FF2B5EF4-FFF2-40B4-BE49-F238E27FC236}">
                <a16:creationId xmlns:a16="http://schemas.microsoft.com/office/drawing/2014/main" id="{311BE03D-CE47-4178-8042-EC6BE1C491B9}"/>
              </a:ext>
            </a:extLst>
          </p:cNvPr>
          <p:cNvSpPr>
            <a:spLocks noChangeArrowheads="1"/>
          </p:cNvSpPr>
          <p:nvPr/>
        </p:nvSpPr>
        <p:spPr bwMode="auto">
          <a:xfrm>
            <a:off x="4187819" y="2956443"/>
            <a:ext cx="788958"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2" name="Rectangle 2">
            <a:extLst>
              <a:ext uri="{FF2B5EF4-FFF2-40B4-BE49-F238E27FC236}">
                <a16:creationId xmlns:a16="http://schemas.microsoft.com/office/drawing/2014/main" id="{1AAB6DBC-CCC7-4A3D-996A-6C59E2409242}"/>
              </a:ext>
            </a:extLst>
          </p:cNvPr>
          <p:cNvSpPr txBox="1">
            <a:spLocks noChangeArrowheads="1"/>
          </p:cNvSpPr>
          <p:nvPr/>
        </p:nvSpPr>
        <p:spPr bwMode="auto">
          <a:xfrm>
            <a:off x="735428" y="2392437"/>
            <a:ext cx="1513052" cy="73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faith</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1A1C58B8-FA03-4169-9A78-79AD595AB9AB}"/>
              </a:ext>
            </a:extLst>
          </p:cNvPr>
          <p:cNvSpPr txBox="1">
            <a:spLocks noChangeArrowheads="1"/>
          </p:cNvSpPr>
          <p:nvPr/>
        </p:nvSpPr>
        <p:spPr bwMode="auto">
          <a:xfrm>
            <a:off x="3977904" y="3070947"/>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23981757"/>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3"/>
                                        </p:tgtEl>
                                      </p:cBhvr>
                                    </p:animEffect>
                                    <p:set>
                                      <p:cBhvr>
                                        <p:cTn id="13" dur="1" fill="hold">
                                          <p:stCondLst>
                                            <p:cond delay="24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5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8" presetClass="emph" presetSubtype="0" fill="hold" grpId="1" nodeType="withEffect">
                                  <p:stCondLst>
                                    <p:cond delay="0"/>
                                  </p:stCondLst>
                                  <p:childTnLst>
                                    <p:set>
                                      <p:cBhvr override="childStyle">
                                        <p:cTn id="25" dur="500" fill="hold"/>
                                        <p:tgtEl>
                                          <p:spTgt spid="6"/>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0" presetClass="entr" presetSubtype="0" fill="hold" grpId="0" nodeType="withEffect">
                                  <p:stCondLst>
                                    <p:cond delay="25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stCondLst>
                                            <p:cond delay="0"/>
                                          </p:stCondLst>
                                        </p:cTn>
                                        <p:tgtEl>
                                          <p:spTgt spid="7"/>
                                        </p:tgtEl>
                                      </p:cBhvr>
                                    </p:animEffect>
                                    <p:anim to="" calcmode="lin" valueType="num">
                                      <p:cBhvr>
                                        <p:cTn id="32"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par>
                                <p:cTn id="39" presetID="18" presetClass="emph" presetSubtype="0" fill="hold" grpId="1" nodeType="withEffect">
                                  <p:stCondLst>
                                    <p:cond delay="0"/>
                                  </p:stCondLst>
                                  <p:childTnLst>
                                    <p:set>
                                      <p:cBhvr override="childStyle">
                                        <p:cTn id="40" dur="500" fill="hold"/>
                                        <p:tgtEl>
                                          <p:spTgt spid="8"/>
                                        </p:tgtEl>
                                        <p:attrNameLst>
                                          <p:attrName>style.textDecorationUnderline</p:attrName>
                                        </p:attrNameLst>
                                      </p:cBhvr>
                                      <p:to>
                                        <p:strVal val="true"/>
                                      </p:to>
                                    </p:set>
                                  </p:childTnLst>
                                </p:cTn>
                              </p:par>
                              <p:par>
                                <p:cTn id="41" presetID="22" presetClass="entr" presetSubtype="8"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par>
                                <p:cTn id="44" presetID="0" presetClass="entr" presetSubtype="0" fill="hold" grpId="0" nodeType="withEffect">
                                  <p:stCondLst>
                                    <p:cond delay="250"/>
                                  </p:stCondLst>
                                  <p:childTnLst>
                                    <p:set>
                                      <p:cBhvr>
                                        <p:cTn id="45" dur="1" fill="hold">
                                          <p:stCondLst>
                                            <p:cond delay="0"/>
                                          </p:stCondLst>
                                        </p:cTn>
                                        <p:tgtEl>
                                          <p:spTgt spid="9"/>
                                        </p:tgtEl>
                                        <p:attrNameLst>
                                          <p:attrName>style.visibility</p:attrName>
                                        </p:attrNameLst>
                                      </p:cBhvr>
                                      <p:to>
                                        <p:strVal val="visible"/>
                                      </p:to>
                                    </p:set>
                                    <p:animEffect transition="in" filter="dissolve">
                                      <p:cBhvr>
                                        <p:cTn id="46" dur="500">
                                          <p:stCondLst>
                                            <p:cond delay="0"/>
                                          </p:stCondLst>
                                        </p:cTn>
                                        <p:tgtEl>
                                          <p:spTgt spid="9"/>
                                        </p:tgtEl>
                                      </p:cBhvr>
                                    </p:animEffect>
                                    <p:anim to="" calcmode="lin" valueType="num">
                                      <p:cBhvr>
                                        <p:cTn id="47"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8"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250"/>
                                        <p:tgtEl>
                                          <p:spTgt spid="3"/>
                                        </p:tgtEl>
                                      </p:cBhvr>
                                    </p:animEffect>
                                  </p:childTnLst>
                                </p:cTn>
                              </p:par>
                              <p:par>
                                <p:cTn id="54" presetID="42" presetClass="path" presetSubtype="0" accel="50000" decel="50000" fill="hold" grpId="2" nodeType="withEffect">
                                  <p:stCondLst>
                                    <p:cond delay="0"/>
                                  </p:stCondLst>
                                  <p:childTnLst>
                                    <p:animMotion origin="layout" path="M -2.77778E-7 0 L 0.4099 -0.00023 " pathEditMode="relative" rAng="0" ptsTypes="AA">
                                      <p:cBhvr>
                                        <p:cTn id="55" dur="2000" fill="hold"/>
                                        <p:tgtEl>
                                          <p:spTgt spid="3"/>
                                        </p:tgtEl>
                                        <p:attrNameLst>
                                          <p:attrName>ppt_x</p:attrName>
                                          <p:attrName>ppt_y</p:attrName>
                                        </p:attrNameLst>
                                      </p:cBhvr>
                                      <p:rCtr x="20486" y="-23"/>
                                    </p:animMotion>
                                  </p:childTnLst>
                                </p:cTn>
                              </p:par>
                              <p:par>
                                <p:cTn id="56" presetID="10" presetClass="exit" presetSubtype="0" fill="hold" grpId="1" nodeType="withEffect">
                                  <p:stCondLst>
                                    <p:cond delay="0"/>
                                  </p:stCondLst>
                                  <p:childTnLst>
                                    <p:animEffect transition="out" filter="fade">
                                      <p:cBhvr>
                                        <p:cTn id="57" dur="1250"/>
                                        <p:tgtEl>
                                          <p:spTgt spid="3074"/>
                                        </p:tgtEl>
                                      </p:cBhvr>
                                    </p:animEffect>
                                    <p:set>
                                      <p:cBhvr>
                                        <p:cTn id="58" dur="1" fill="hold">
                                          <p:stCondLst>
                                            <p:cond delay="1249"/>
                                          </p:stCondLst>
                                        </p:cTn>
                                        <p:tgtEl>
                                          <p:spTgt spid="3074"/>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1"/>
                                        </p:tgtEl>
                                      </p:cBhvr>
                                    </p:animEffect>
                                    <p:set>
                                      <p:cBhvr>
                                        <p:cTn id="76" dur="1" fill="hold">
                                          <p:stCondLst>
                                            <p:cond delay="499"/>
                                          </p:stCondLst>
                                        </p:cTn>
                                        <p:tgtEl>
                                          <p:spTgt spid="11"/>
                                        </p:tgtEl>
                                        <p:attrNameLst>
                                          <p:attrName>style.visibility</p:attrName>
                                        </p:attrNameLst>
                                      </p:cBhvr>
                                      <p:to>
                                        <p:strVal val="hidden"/>
                                      </p:to>
                                    </p:set>
                                  </p:childTnLst>
                                </p:cTn>
                              </p:par>
                              <p:par>
                                <p:cTn id="77" presetID="42" presetClass="path" presetSubtype="0" accel="50000" decel="50000" fill="hold" grpId="1" nodeType="withEffect">
                                  <p:stCondLst>
                                    <p:cond delay="0"/>
                                  </p:stCondLst>
                                  <p:childTnLst>
                                    <p:animMotion origin="layout" path="M -8.33333E-7 -3.33333E-6 L 0.5342 0.0875 " pathEditMode="relative" rAng="0" ptsTypes="AA">
                                      <p:cBhvr>
                                        <p:cTn id="78" dur="2000" fill="hold"/>
                                        <p:tgtEl>
                                          <p:spTgt spid="12"/>
                                        </p:tgtEl>
                                        <p:attrNameLst>
                                          <p:attrName>ppt_x</p:attrName>
                                          <p:attrName>ppt_y</p:attrName>
                                        </p:attrNameLst>
                                      </p:cBhvr>
                                      <p:rCtr x="26701" y="4375"/>
                                    </p:animMotion>
                                  </p:childTnLst>
                                </p:cTn>
                              </p:par>
                              <p:par>
                                <p:cTn id="79" presetID="3" presetClass="emph" presetSubtype="2" fill="hold" grpId="4" nodeType="withEffect">
                                  <p:stCondLst>
                                    <p:cond delay="0"/>
                                  </p:stCondLst>
                                  <p:childTnLst>
                                    <p:animClr clrSpc="rgb" dir="cw">
                                      <p:cBhvr override="childStyle">
                                        <p:cTn id="80" dur="2000" fill="hold"/>
                                        <p:tgtEl>
                                          <p:spTgt spid="12"/>
                                        </p:tgtEl>
                                        <p:attrNameLst>
                                          <p:attrName>style.color</p:attrName>
                                        </p:attrNameLst>
                                      </p:cBhvr>
                                      <p:to>
                                        <a:schemeClr val="bg1"/>
                                      </p:to>
                                    </p:animClr>
                                  </p:childTnLst>
                                </p:cTn>
                              </p:par>
                              <p:par>
                                <p:cTn id="81" presetID="10" presetClass="exit" presetSubtype="0" fill="hold" grpId="2" nodeType="withEffect">
                                  <p:stCondLst>
                                    <p:cond delay="0"/>
                                  </p:stCondLst>
                                  <p:childTnLst>
                                    <p:animEffect transition="out" filter="fade">
                                      <p:cBhvr>
                                        <p:cTn id="82" dur="2000"/>
                                        <p:tgtEl>
                                          <p:spTgt spid="12"/>
                                        </p:tgtEl>
                                      </p:cBhvr>
                                    </p:animEffect>
                                    <p:set>
                                      <p:cBhvr>
                                        <p:cTn id="83" dur="1" fill="hold">
                                          <p:stCondLst>
                                            <p:cond delay="1999"/>
                                          </p:stCondLst>
                                        </p:cTn>
                                        <p:tgtEl>
                                          <p:spTgt spid="12"/>
                                        </p:tgtEl>
                                        <p:attrNameLst>
                                          <p:attrName>style.visibility</p:attrName>
                                        </p:attrNameLst>
                                      </p:cBhvr>
                                      <p:to>
                                        <p:strVal val="hidden"/>
                                      </p:to>
                                    </p:set>
                                  </p:childTnLst>
                                </p:cTn>
                              </p:par>
                              <p:par>
                                <p:cTn id="84" presetID="23" presetClass="exit" presetSubtype="16" fill="hold" grpId="3" nodeType="withEffect">
                                  <p:stCondLst>
                                    <p:cond delay="0"/>
                                  </p:stCondLst>
                                  <p:childTnLst>
                                    <p:anim calcmode="lin" valueType="num">
                                      <p:cBhvr>
                                        <p:cTn id="85" dur="2000"/>
                                        <p:tgtEl>
                                          <p:spTgt spid="12"/>
                                        </p:tgtEl>
                                        <p:attrNameLst>
                                          <p:attrName>ppt_w</p:attrName>
                                        </p:attrNameLst>
                                      </p:cBhvr>
                                      <p:tavLst>
                                        <p:tav tm="0">
                                          <p:val>
                                            <p:strVal val="ppt_w"/>
                                          </p:val>
                                        </p:tav>
                                        <p:tav tm="100000">
                                          <p:val>
                                            <p:strVal val="4*ppt_w"/>
                                          </p:val>
                                        </p:tav>
                                      </p:tavLst>
                                    </p:anim>
                                    <p:anim calcmode="lin" valueType="num">
                                      <p:cBhvr>
                                        <p:cTn id="86" dur="2000"/>
                                        <p:tgtEl>
                                          <p:spTgt spid="12"/>
                                        </p:tgtEl>
                                        <p:attrNameLst>
                                          <p:attrName>ppt_h</p:attrName>
                                        </p:attrNameLst>
                                      </p:cBhvr>
                                      <p:tavLst>
                                        <p:tav tm="0">
                                          <p:val>
                                            <p:strVal val="ppt_h"/>
                                          </p:val>
                                        </p:tav>
                                        <p:tav tm="100000">
                                          <p:val>
                                            <p:strVal val="4*ppt_h"/>
                                          </p:val>
                                        </p:tav>
                                      </p:tavLst>
                                    </p:anim>
                                    <p:set>
                                      <p:cBhvr>
                                        <p:cTn id="87"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8" grpId="2"/>
      <p:bldP spid="3074" grpId="0"/>
      <p:bldP spid="3074" grpId="1"/>
      <p:bldP spid="3" grpId="0"/>
      <p:bldP spid="3" grpId="1"/>
      <p:bldP spid="3" grpId="2"/>
      <p:bldP spid="10" grpId="0"/>
      <p:bldP spid="10" grpId="1"/>
      <p:bldP spid="11" grpId="0"/>
      <p:bldP spid="11" grpId="1"/>
      <p:bldP spid="7" grpId="0"/>
      <p:bldP spid="7" grpId="1"/>
      <p:bldP spid="9" grpId="0"/>
      <p:bldP spid="9" grpId="1"/>
      <p:bldP spid="12" grpId="0"/>
      <p:bldP spid="12" grpId="1"/>
      <p:bldP spid="12" grpId="2"/>
      <p:bldP spid="12" grpId="3"/>
      <p:bldP spid="12" grpId="4"/>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3A534C-B713-4198-B0B1-29F551F19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7F575705-DD86-4A09-9DF2-6DD8B24C0649}"/>
              </a:ext>
            </a:extLst>
          </p:cNvPr>
          <p:cNvPicPr>
            <a:picLocks noChangeAspect="1"/>
          </p:cNvPicPr>
          <p:nvPr/>
        </p:nvPicPr>
        <p:blipFill rotWithShape="1">
          <a:blip r:embed="rId4">
            <a:extLst>
              <a:ext uri="{28A0092B-C50C-407E-A947-70E740481C1C}">
                <a14:useLocalDpi xmlns:a14="http://schemas.microsoft.com/office/drawing/2010/main" val="0"/>
              </a:ext>
            </a:extLst>
          </a:blip>
          <a:srcRect l="17362" r="15970"/>
          <a:stretch/>
        </p:blipFill>
        <p:spPr>
          <a:xfrm>
            <a:off x="-1" y="0"/>
            <a:ext cx="9144001" cy="6858000"/>
          </a:xfrm>
          <a:prstGeom prst="rect">
            <a:avLst/>
          </a:prstGeom>
        </p:spPr>
      </p:pic>
      <p:pic>
        <p:nvPicPr>
          <p:cNvPr id="4" name="Picture 3">
            <a:extLst>
              <a:ext uri="{FF2B5EF4-FFF2-40B4-BE49-F238E27FC236}">
                <a16:creationId xmlns:a16="http://schemas.microsoft.com/office/drawing/2014/main" id="{5E3B2319-63DB-4A9E-BA4E-7E9EB6078B98}"/>
              </a:ext>
            </a:extLst>
          </p:cNvPr>
          <p:cNvPicPr>
            <a:picLocks noChangeAspect="1"/>
          </p:cNvPicPr>
          <p:nvPr/>
        </p:nvPicPr>
        <p:blipFill rotWithShape="1">
          <a:blip r:embed="rId5">
            <a:extLst>
              <a:ext uri="{28A0092B-C50C-407E-A947-70E740481C1C}">
                <a14:useLocalDpi xmlns:a14="http://schemas.microsoft.com/office/drawing/2010/main" val="0"/>
              </a:ext>
            </a:extLst>
          </a:blip>
          <a:srcRect l="5136" r="11531"/>
          <a:stretch/>
        </p:blipFill>
        <p:spPr>
          <a:xfrm>
            <a:off x="0" y="0"/>
            <a:ext cx="9144000" cy="6858000"/>
          </a:xfrm>
          <a:prstGeom prst="rect">
            <a:avLst/>
          </a:prstGeom>
        </p:spPr>
      </p:pic>
      <p:pic>
        <p:nvPicPr>
          <p:cNvPr id="5" name="Picture 4">
            <a:extLst>
              <a:ext uri="{FF2B5EF4-FFF2-40B4-BE49-F238E27FC236}">
                <a16:creationId xmlns:a16="http://schemas.microsoft.com/office/drawing/2014/main" id="{5F89EBE2-518D-4BCF-9D30-B081E9639B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0C9F11C2-2867-45BA-86C0-D6ED187A3D0E}"/>
              </a:ext>
            </a:extLst>
          </p:cNvPr>
          <p:cNvPicPr>
            <a:picLocks noChangeAspect="1"/>
          </p:cNvPicPr>
          <p:nvPr/>
        </p:nvPicPr>
        <p:blipFill rotWithShape="1">
          <a:blip r:embed="rId7">
            <a:extLst>
              <a:ext uri="{28A0092B-C50C-407E-A947-70E740481C1C}">
                <a14:useLocalDpi xmlns:a14="http://schemas.microsoft.com/office/drawing/2010/main" val="0"/>
              </a:ext>
            </a:extLst>
          </a:blip>
          <a:srcRect r="12474"/>
          <a:stretch/>
        </p:blipFill>
        <p:spPr>
          <a:xfrm>
            <a:off x="0" y="0"/>
            <a:ext cx="9144000" cy="6858000"/>
          </a:xfrm>
          <a:prstGeom prst="rect">
            <a:avLst/>
          </a:prstGeom>
        </p:spPr>
      </p:pic>
      <p:pic>
        <p:nvPicPr>
          <p:cNvPr id="7" name="Picture 6">
            <a:extLst>
              <a:ext uri="{FF2B5EF4-FFF2-40B4-BE49-F238E27FC236}">
                <a16:creationId xmlns:a16="http://schemas.microsoft.com/office/drawing/2014/main" id="{C64EC928-1AF7-4288-869B-548C0F0831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2E3398DA-9ADE-4909-ADD7-9B8561A71B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9" name="Picture 8">
            <a:extLst>
              <a:ext uri="{FF2B5EF4-FFF2-40B4-BE49-F238E27FC236}">
                <a16:creationId xmlns:a16="http://schemas.microsoft.com/office/drawing/2014/main" id="{759D1CAB-DCB1-4FAB-9418-8215991584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a:extLst>
              <a:ext uri="{FF2B5EF4-FFF2-40B4-BE49-F238E27FC236}">
                <a16:creationId xmlns:a16="http://schemas.microsoft.com/office/drawing/2014/main" id="{A9AACE6F-A6D7-4BAC-83D7-47B216FC803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a:extLst>
              <a:ext uri="{FF2B5EF4-FFF2-40B4-BE49-F238E27FC236}">
                <a16:creationId xmlns:a16="http://schemas.microsoft.com/office/drawing/2014/main" id="{EE620E0D-5260-4B90-9CF5-C2B60681DF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a:extLst>
              <a:ext uri="{FF2B5EF4-FFF2-40B4-BE49-F238E27FC236}">
                <a16:creationId xmlns:a16="http://schemas.microsoft.com/office/drawing/2014/main" id="{F3FE9652-B9F8-4F14-A2B0-F88394BF9D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a:extLst>
              <a:ext uri="{FF2B5EF4-FFF2-40B4-BE49-F238E27FC236}">
                <a16:creationId xmlns:a16="http://schemas.microsoft.com/office/drawing/2014/main" id="{64D1DB7E-1F75-4143-BAB2-DCD9E62B46F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13">
            <a:extLst>
              <a:ext uri="{FF2B5EF4-FFF2-40B4-BE49-F238E27FC236}">
                <a16:creationId xmlns:a16="http://schemas.microsoft.com/office/drawing/2014/main" id="{D38BCFC9-AEA7-4959-85C1-5520D541195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5" name="Picture 14">
            <a:extLst>
              <a:ext uri="{FF2B5EF4-FFF2-40B4-BE49-F238E27FC236}">
                <a16:creationId xmlns:a16="http://schemas.microsoft.com/office/drawing/2014/main" id="{929B86A0-1270-48C9-813F-A1189AFF740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Picture 15">
            <a:extLst>
              <a:ext uri="{FF2B5EF4-FFF2-40B4-BE49-F238E27FC236}">
                <a16:creationId xmlns:a16="http://schemas.microsoft.com/office/drawing/2014/main" id="{6514DA80-05CA-4073-8A06-C2C28517691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16">
            <a:extLst>
              <a:ext uri="{FF2B5EF4-FFF2-40B4-BE49-F238E27FC236}">
                <a16:creationId xmlns:a16="http://schemas.microsoft.com/office/drawing/2014/main" id="{70139A40-108E-4C01-95E2-1170D7478CDE}"/>
              </a:ext>
            </a:extLst>
          </p:cNvPr>
          <p:cNvPicPr>
            <a:picLocks noChangeAspect="1"/>
          </p:cNvPicPr>
          <p:nvPr/>
        </p:nvPicPr>
        <p:blipFill rotWithShape="1">
          <a:blip r:embed="rId18">
            <a:extLst>
              <a:ext uri="{28A0092B-C50C-407E-A947-70E740481C1C}">
                <a14:useLocalDpi xmlns:a14="http://schemas.microsoft.com/office/drawing/2010/main" val="0"/>
              </a:ext>
            </a:extLst>
          </a:blip>
          <a:srcRect t="688" r="798" b="2884"/>
          <a:stretch/>
        </p:blipFill>
        <p:spPr>
          <a:xfrm>
            <a:off x="0" y="0"/>
            <a:ext cx="9144000" cy="6858000"/>
          </a:xfrm>
          <a:prstGeom prst="rect">
            <a:avLst/>
          </a:prstGeom>
        </p:spPr>
      </p:pic>
      <p:pic>
        <p:nvPicPr>
          <p:cNvPr id="18" name="Picture 17">
            <a:extLst>
              <a:ext uri="{FF2B5EF4-FFF2-40B4-BE49-F238E27FC236}">
                <a16:creationId xmlns:a16="http://schemas.microsoft.com/office/drawing/2014/main" id="{35F7AC2A-D77D-4440-BA33-5A3C06DA55C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18">
            <a:extLst>
              <a:ext uri="{FF2B5EF4-FFF2-40B4-BE49-F238E27FC236}">
                <a16:creationId xmlns:a16="http://schemas.microsoft.com/office/drawing/2014/main" id="{2A9F5F83-7928-4D8E-B6F5-02BA893FE6A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 name="Picture 19">
            <a:extLst>
              <a:ext uri="{FF2B5EF4-FFF2-40B4-BE49-F238E27FC236}">
                <a16:creationId xmlns:a16="http://schemas.microsoft.com/office/drawing/2014/main" id="{90EEAD91-B43D-4618-BF57-5EACE3FD4F1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Picture 20">
            <a:extLst>
              <a:ext uri="{FF2B5EF4-FFF2-40B4-BE49-F238E27FC236}">
                <a16:creationId xmlns:a16="http://schemas.microsoft.com/office/drawing/2014/main" id="{B96A65C7-DE2D-43EB-8D78-6A0B505AFA79}"/>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24987"/>
          <a:stretch/>
        </p:blipFill>
        <p:spPr>
          <a:xfrm>
            <a:off x="0" y="0"/>
            <a:ext cx="9144000" cy="6858000"/>
          </a:xfrm>
          <a:prstGeom prst="rect">
            <a:avLst/>
          </a:prstGeom>
        </p:spPr>
      </p:pic>
      <p:pic>
        <p:nvPicPr>
          <p:cNvPr id="22" name="Picture 21">
            <a:extLst>
              <a:ext uri="{FF2B5EF4-FFF2-40B4-BE49-F238E27FC236}">
                <a16:creationId xmlns:a16="http://schemas.microsoft.com/office/drawing/2014/main" id="{85FBEEE1-832C-4C6C-A588-C729E92F3CA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5" name="Title 1">
            <a:extLst>
              <a:ext uri="{FF2B5EF4-FFF2-40B4-BE49-F238E27FC236}">
                <a16:creationId xmlns:a16="http://schemas.microsoft.com/office/drawing/2014/main" id="{1E443CF9-189B-429A-9031-7EA3E5DB3013}"/>
              </a:ext>
            </a:extLst>
          </p:cNvPr>
          <p:cNvSpPr txBox="1">
            <a:spLocks/>
          </p:cNvSpPr>
          <p:nvPr/>
        </p:nvSpPr>
        <p:spPr>
          <a:xfrm>
            <a:off x="3292379" y="3760470"/>
            <a:ext cx="3154727" cy="7047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23" name="Rectangle 2">
            <a:extLst>
              <a:ext uri="{FF2B5EF4-FFF2-40B4-BE49-F238E27FC236}">
                <a16:creationId xmlns:a16="http://schemas.microsoft.com/office/drawing/2014/main" id="{F2195AEC-952B-45E3-BD8B-51E9C18E74A9}"/>
              </a:ext>
            </a:extLst>
          </p:cNvPr>
          <p:cNvSpPr>
            <a:spLocks noGrp="1" noChangeArrowheads="1"/>
          </p:cNvSpPr>
          <p:nvPr>
            <p:ph type="title"/>
          </p:nvPr>
        </p:nvSpPr>
        <p:spPr>
          <a:xfrm>
            <a:off x="457200" y="1508919"/>
            <a:ext cx="8229600" cy="3840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Blessed is he who reads and  those who hear the words of this prophecy, and keep those things which are written in it; for the time is near.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1:3 </a:t>
            </a:r>
          </a:p>
        </p:txBody>
      </p:sp>
      <p:sp>
        <p:nvSpPr>
          <p:cNvPr id="24" name="Rectangle 2">
            <a:extLst>
              <a:ext uri="{FF2B5EF4-FFF2-40B4-BE49-F238E27FC236}">
                <a16:creationId xmlns:a16="http://schemas.microsoft.com/office/drawing/2014/main" id="{CF1C10D8-F93F-4C94-9B3E-FC6CA6B64226}"/>
              </a:ext>
            </a:extLst>
          </p:cNvPr>
          <p:cNvSpPr txBox="1">
            <a:spLocks noChangeArrowheads="1"/>
          </p:cNvSpPr>
          <p:nvPr/>
        </p:nvSpPr>
        <p:spPr bwMode="auto">
          <a:xfrm>
            <a:off x="3977904" y="3070947"/>
            <a:ext cx="1672801"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26" name="Rectangle 25">
            <a:extLst>
              <a:ext uri="{FF2B5EF4-FFF2-40B4-BE49-F238E27FC236}">
                <a16:creationId xmlns:a16="http://schemas.microsoft.com/office/drawing/2014/main" id="{B0BEC342-662D-4EE0-9F30-218BA665B747}"/>
              </a:ext>
            </a:extLst>
          </p:cNvPr>
          <p:cNvSpPr>
            <a:spLocks noChangeArrowheads="1"/>
          </p:cNvSpPr>
          <p:nvPr/>
        </p:nvSpPr>
        <p:spPr bwMode="auto">
          <a:xfrm>
            <a:off x="4137102" y="3051427"/>
            <a:ext cx="1349298" cy="757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keep</a:t>
            </a:r>
          </a:p>
        </p:txBody>
      </p:sp>
      <p:sp>
        <p:nvSpPr>
          <p:cNvPr id="27" name="Rectangle 26">
            <a:extLst>
              <a:ext uri="{FF2B5EF4-FFF2-40B4-BE49-F238E27FC236}">
                <a16:creationId xmlns:a16="http://schemas.microsoft.com/office/drawing/2014/main" id="{78C4ECE0-193A-4C5D-BC15-32D3D281A19E}"/>
              </a:ext>
            </a:extLst>
          </p:cNvPr>
          <p:cNvSpPr>
            <a:spLocks noChangeArrowheads="1"/>
          </p:cNvSpPr>
          <p:nvPr/>
        </p:nvSpPr>
        <p:spPr bwMode="auto">
          <a:xfrm>
            <a:off x="1090768" y="1732174"/>
            <a:ext cx="221163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Blessed</a:t>
            </a:r>
            <a:endParaRPr lang="en-US" sz="4410" b="1" i="1" dirty="0">
              <a:solidFill>
                <a:srgbClr val="CC9900"/>
              </a:solidFill>
              <a:latin typeface="Calibri" panose="020F0502020204030204" pitchFamily="34" charset="0"/>
              <a:cs typeface="Calibri" panose="020F0502020204030204" pitchFamily="34" charset="0"/>
            </a:endParaRPr>
          </a:p>
        </p:txBody>
      </p:sp>
      <p:sp>
        <p:nvSpPr>
          <p:cNvPr id="28" name="Rectangle 2">
            <a:extLst>
              <a:ext uri="{FF2B5EF4-FFF2-40B4-BE49-F238E27FC236}">
                <a16:creationId xmlns:a16="http://schemas.microsoft.com/office/drawing/2014/main" id="{A64BC82B-35F7-4759-89E0-EAD2317FF51F}"/>
              </a:ext>
            </a:extLst>
          </p:cNvPr>
          <p:cNvSpPr txBox="1">
            <a:spLocks noChangeArrowheads="1"/>
          </p:cNvSpPr>
          <p:nvPr/>
        </p:nvSpPr>
        <p:spPr bwMode="auto">
          <a:xfrm>
            <a:off x="3271708" y="3720329"/>
            <a:ext cx="313861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written in it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125657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24"/>
                                        </p:tgtEl>
                                      </p:cBhvr>
                                    </p:animEffect>
                                    <p:set>
                                      <p:cBhvr>
                                        <p:cTn id="14" dur="1" fill="hold">
                                          <p:stCondLst>
                                            <p:cond delay="249"/>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iterate type="lt">
                                    <p:tmPct val="10000"/>
                                  </p:iterate>
                                  <p:childTnLst>
                                    <p:set>
                                      <p:cBhvr>
                                        <p:cTn id="18" dur="1" fill="hold">
                                          <p:stCondLst>
                                            <p:cond delay="0"/>
                                          </p:stCondLst>
                                        </p:cTn>
                                        <p:tgtEl>
                                          <p:spTgt spid="27"/>
                                        </p:tgtEl>
                                        <p:attrNameLst>
                                          <p:attrName>style.visibility</p:attrName>
                                        </p:attrNameLst>
                                      </p:cBhvr>
                                      <p:to>
                                        <p:strVal val="visible"/>
                                      </p:to>
                                    </p:set>
                                    <p:animEffect transition="in" filter="dissolve">
                                      <p:cBhvr>
                                        <p:cTn id="19" dur="500">
                                          <p:stCondLst>
                                            <p:cond delay="0"/>
                                          </p:stCondLst>
                                        </p:cTn>
                                        <p:tgtEl>
                                          <p:spTgt spid="27"/>
                                        </p:tgtEl>
                                      </p:cBhvr>
                                    </p:animEffect>
                                    <p:anim to="" calcmode="lin" valueType="num">
                                      <p:cBhvr>
                                        <p:cTn id="20" dur="500" fill="hold">
                                          <p:stCondLst>
                                            <p:cond delay="0"/>
                                          </p:stCondLst>
                                        </p:cTn>
                                        <p:tgtEl>
                                          <p:spTgt spid="27"/>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27"/>
                                        </p:tgtEl>
                                        <p:attrNameLst>
                                          <p:attrName>ppt_h</p:attrName>
                                        </p:attrNameLst>
                                      </p:cBhvr>
                                      <p:tavLst>
                                        <p:tav tm="0">
                                          <p:val>
                                            <p:strVal val="#ppt_h*4"/>
                                          </p:val>
                                        </p:tav>
                                        <p:tav tm="100000">
                                          <p:val>
                                            <p:strVal val="#ppt_h"/>
                                          </p:val>
                                        </p:tav>
                                      </p:tavLst>
                                    </p:anim>
                                  </p:childTnLst>
                                </p:cTn>
                              </p:par>
                            </p:childTnLst>
                          </p:cTn>
                        </p:par>
                        <p:par>
                          <p:cTn id="22" fill="hold">
                            <p:stCondLst>
                              <p:cond delay="800"/>
                            </p:stCondLst>
                            <p:childTnLst>
                              <p:par>
                                <p:cTn id="23" presetID="26" presetClass="emph" presetSubtype="0" fill="hold" grpId="1" nodeType="afterEffect">
                                  <p:stCondLst>
                                    <p:cond delay="0"/>
                                  </p:stCondLst>
                                  <p:iterate type="lt">
                                    <p:tmPct val="0"/>
                                  </p:iterate>
                                  <p:childTnLst>
                                    <p:animEffect transition="out" filter="fade">
                                      <p:cBhvr>
                                        <p:cTn id="24" dur="500" tmFilter="0, 0; .2, .5; .8, .5; 1, 0"/>
                                        <p:tgtEl>
                                          <p:spTgt spid="27"/>
                                        </p:tgtEl>
                                      </p:cBhvr>
                                    </p:animEffect>
                                    <p:animScale>
                                      <p:cBhvr>
                                        <p:cTn id="25" dur="250" autoRev="1" fill="hold"/>
                                        <p:tgtEl>
                                          <p:spTgt spid="27"/>
                                        </p:tgtEl>
                                      </p:cBhvr>
                                      <p:by x="105000" y="105000"/>
                                    </p:animScale>
                                  </p:childTnLst>
                                </p:cTn>
                              </p:par>
                            </p:childTnLst>
                          </p:cTn>
                        </p:par>
                        <p:par>
                          <p:cTn id="26" fill="hold">
                            <p:stCondLst>
                              <p:cond delay="1300"/>
                            </p:stCondLst>
                            <p:childTnLst>
                              <p:par>
                                <p:cTn id="27" presetID="0"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dissolve">
                                      <p:cBhvr>
                                        <p:cTn id="29" dur="500">
                                          <p:stCondLst>
                                            <p:cond delay="0"/>
                                          </p:stCondLst>
                                        </p:cTn>
                                        <p:tgtEl>
                                          <p:spTgt spid="26"/>
                                        </p:tgtEl>
                                      </p:cBhvr>
                                    </p:animEffect>
                                    <p:anim to="" calcmode="lin" valueType="num">
                                      <p:cBhvr>
                                        <p:cTn id="30" dur="500" fill="hold">
                                          <p:stCondLst>
                                            <p:cond delay="0"/>
                                          </p:stCondLst>
                                        </p:cTn>
                                        <p:tgtEl>
                                          <p:spTgt spid="26"/>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26"/>
                                        </p:tgtEl>
                                        <p:attrNameLst>
                                          <p:attrName>ppt_h</p:attrName>
                                        </p:attrNameLst>
                                      </p:cBhvr>
                                      <p:tavLst>
                                        <p:tav tm="0">
                                          <p:val>
                                            <p:strVal val="#ppt_h*4"/>
                                          </p:val>
                                        </p:tav>
                                        <p:tav tm="100000">
                                          <p:val>
                                            <p:strVal val="#ppt_h"/>
                                          </p:val>
                                        </p:tav>
                                      </p:tavLst>
                                    </p:anim>
                                  </p:childTnLst>
                                </p:cTn>
                              </p:par>
                            </p:childTnLst>
                          </p:cTn>
                        </p:par>
                        <p:par>
                          <p:cTn id="32" fill="hold">
                            <p:stCondLst>
                              <p:cond delay="1800"/>
                            </p:stCondLst>
                            <p:childTnLst>
                              <p:par>
                                <p:cTn id="33" presetID="22" presetClass="entr" presetSubtype="8"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par>
                                <p:cTn id="36" presetID="18" presetClass="emph" presetSubtype="0" fill="hold" grpId="1" nodeType="withEffect">
                                  <p:stCondLst>
                                    <p:cond delay="0"/>
                                  </p:stCondLst>
                                  <p:childTnLst>
                                    <p:set>
                                      <p:cBhvr override="childStyle">
                                        <p:cTn id="37" dur="500" fill="hold"/>
                                        <p:tgtEl>
                                          <p:spTgt spid="25"/>
                                        </p:tgtEl>
                                        <p:attrNameLst>
                                          <p:attrName>style.textDecorationUnderline</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3" grpId="0"/>
      <p:bldP spid="24" grpId="0"/>
      <p:bldP spid="26" grpId="0"/>
      <p:bldP spid="27" grpId="0"/>
      <p:bldP spid="27" grpId="1"/>
      <p:bldP spid="2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89C3A2-A262-4D8A-AB48-74706C4C9E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99138" cy="1424354"/>
          </a:xfrm>
          <a:prstGeom prst="rect">
            <a:avLst/>
          </a:prstGeom>
        </p:spPr>
      </p:pic>
      <p:pic>
        <p:nvPicPr>
          <p:cNvPr id="3" name="Picture 2">
            <a:extLst>
              <a:ext uri="{FF2B5EF4-FFF2-40B4-BE49-F238E27FC236}">
                <a16:creationId xmlns:a16="http://schemas.microsoft.com/office/drawing/2014/main" id="{5C82B940-8F53-4BEC-8654-1DDE1D33C6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362" r="15970"/>
          <a:stretch/>
        </p:blipFill>
        <p:spPr>
          <a:xfrm>
            <a:off x="1871003" y="0"/>
            <a:ext cx="1885072" cy="1413804"/>
          </a:xfrm>
          <a:prstGeom prst="rect">
            <a:avLst/>
          </a:prstGeom>
        </p:spPr>
      </p:pic>
      <p:pic>
        <p:nvPicPr>
          <p:cNvPr id="4" name="Picture 3">
            <a:extLst>
              <a:ext uri="{FF2B5EF4-FFF2-40B4-BE49-F238E27FC236}">
                <a16:creationId xmlns:a16="http://schemas.microsoft.com/office/drawing/2014/main" id="{0F1572B3-5FC1-4985-B894-BD1E23931A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864" r="22642"/>
          <a:stretch/>
        </p:blipFill>
        <p:spPr>
          <a:xfrm>
            <a:off x="3784209" y="0"/>
            <a:ext cx="1378634" cy="1424354"/>
          </a:xfrm>
          <a:prstGeom prst="rect">
            <a:avLst/>
          </a:prstGeom>
        </p:spPr>
      </p:pic>
      <p:pic>
        <p:nvPicPr>
          <p:cNvPr id="5" name="Picture 4">
            <a:extLst>
              <a:ext uri="{FF2B5EF4-FFF2-40B4-BE49-F238E27FC236}">
                <a16:creationId xmlns:a16="http://schemas.microsoft.com/office/drawing/2014/main" id="{F71332DC-332D-4795-8D12-C644EDEC11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4880" y="1392701"/>
            <a:ext cx="2208627" cy="1656471"/>
          </a:xfrm>
          <a:prstGeom prst="rect">
            <a:avLst/>
          </a:prstGeom>
        </p:spPr>
      </p:pic>
      <p:pic>
        <p:nvPicPr>
          <p:cNvPr id="6" name="Picture 5">
            <a:extLst>
              <a:ext uri="{FF2B5EF4-FFF2-40B4-BE49-F238E27FC236}">
                <a16:creationId xmlns:a16="http://schemas.microsoft.com/office/drawing/2014/main" id="{6555F393-BD66-4A15-AB91-EF151FC8A9C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2474"/>
          <a:stretch/>
        </p:blipFill>
        <p:spPr>
          <a:xfrm>
            <a:off x="5176911" y="1"/>
            <a:ext cx="1899138" cy="1397793"/>
          </a:xfrm>
          <a:prstGeom prst="rect">
            <a:avLst/>
          </a:prstGeom>
        </p:spPr>
      </p:pic>
      <p:pic>
        <p:nvPicPr>
          <p:cNvPr id="7" name="Picture 6">
            <a:extLst>
              <a:ext uri="{FF2B5EF4-FFF2-40B4-BE49-F238E27FC236}">
                <a16:creationId xmlns:a16="http://schemas.microsoft.com/office/drawing/2014/main" id="{6FE47D7F-EF17-400E-8E89-33AE0E8841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7075" y="0"/>
            <a:ext cx="2066926" cy="1400175"/>
          </a:xfrm>
          <a:prstGeom prst="rect">
            <a:avLst/>
          </a:prstGeom>
        </p:spPr>
      </p:pic>
      <p:pic>
        <p:nvPicPr>
          <p:cNvPr id="8" name="Picture 7">
            <a:extLst>
              <a:ext uri="{FF2B5EF4-FFF2-40B4-BE49-F238E27FC236}">
                <a16:creationId xmlns:a16="http://schemas.microsoft.com/office/drawing/2014/main" id="{B6BD1465-9D19-4940-9847-E4FBBB6331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392700"/>
            <a:ext cx="2536873" cy="1659987"/>
          </a:xfrm>
          <a:prstGeom prst="rect">
            <a:avLst/>
          </a:prstGeom>
        </p:spPr>
      </p:pic>
      <p:pic>
        <p:nvPicPr>
          <p:cNvPr id="9" name="Picture 8">
            <a:extLst>
              <a:ext uri="{FF2B5EF4-FFF2-40B4-BE49-F238E27FC236}">
                <a16:creationId xmlns:a16="http://schemas.microsoft.com/office/drawing/2014/main" id="{0C1E5EDC-002C-4176-9BBD-B1B2B5B9BD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47469" y="3043238"/>
            <a:ext cx="1650611" cy="1247409"/>
          </a:xfrm>
          <a:prstGeom prst="rect">
            <a:avLst/>
          </a:prstGeom>
        </p:spPr>
      </p:pic>
      <p:pic>
        <p:nvPicPr>
          <p:cNvPr id="10" name="Picture 9">
            <a:extLst>
              <a:ext uri="{FF2B5EF4-FFF2-40B4-BE49-F238E27FC236}">
                <a16:creationId xmlns:a16="http://schemas.microsoft.com/office/drawing/2014/main" id="{15C9C45A-9BA8-403F-8C23-53D31A1B7ED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63508" y="1397794"/>
            <a:ext cx="2180492" cy="1652588"/>
          </a:xfrm>
          <a:prstGeom prst="rect">
            <a:avLst/>
          </a:prstGeom>
        </p:spPr>
      </p:pic>
      <p:pic>
        <p:nvPicPr>
          <p:cNvPr id="11" name="Picture 10">
            <a:extLst>
              <a:ext uri="{FF2B5EF4-FFF2-40B4-BE49-F238E27FC236}">
                <a16:creationId xmlns:a16="http://schemas.microsoft.com/office/drawing/2014/main" id="{CCD7D786-9A50-4000-9103-4687BDC4EC2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71669" y="5486403"/>
            <a:ext cx="1828798" cy="1371598"/>
          </a:xfrm>
          <a:prstGeom prst="rect">
            <a:avLst/>
          </a:prstGeom>
        </p:spPr>
      </p:pic>
      <p:pic>
        <p:nvPicPr>
          <p:cNvPr id="12" name="Picture 11">
            <a:extLst>
              <a:ext uri="{FF2B5EF4-FFF2-40B4-BE49-F238E27FC236}">
                <a16:creationId xmlns:a16="http://schemas.microsoft.com/office/drawing/2014/main" id="{C33B9D64-374A-4043-A10F-876C7A7B43B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32185" y="1393031"/>
            <a:ext cx="2222696" cy="1652626"/>
          </a:xfrm>
          <a:prstGeom prst="rect">
            <a:avLst/>
          </a:prstGeom>
        </p:spPr>
      </p:pic>
      <p:pic>
        <p:nvPicPr>
          <p:cNvPr id="13" name="Picture 12">
            <a:extLst>
              <a:ext uri="{FF2B5EF4-FFF2-40B4-BE49-F238E27FC236}">
                <a16:creationId xmlns:a16="http://schemas.microsoft.com/office/drawing/2014/main" id="{90CED4BF-B4D8-43EC-8EAE-E2F2C2E664D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4421981"/>
            <a:ext cx="2188369" cy="1061343"/>
          </a:xfrm>
          <a:prstGeom prst="rect">
            <a:avLst/>
          </a:prstGeom>
        </p:spPr>
      </p:pic>
      <p:pic>
        <p:nvPicPr>
          <p:cNvPr id="14" name="Picture 13">
            <a:extLst>
              <a:ext uri="{FF2B5EF4-FFF2-40B4-BE49-F238E27FC236}">
                <a16:creationId xmlns:a16="http://schemas.microsoft.com/office/drawing/2014/main" id="{A3B5A7C1-C469-43E5-808D-F216F5DBA80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3048000"/>
            <a:ext cx="2180492" cy="1376290"/>
          </a:xfrm>
          <a:prstGeom prst="rect">
            <a:avLst/>
          </a:prstGeom>
        </p:spPr>
      </p:pic>
      <p:pic>
        <p:nvPicPr>
          <p:cNvPr id="15" name="Picture 14">
            <a:extLst>
              <a:ext uri="{FF2B5EF4-FFF2-40B4-BE49-F238E27FC236}">
                <a16:creationId xmlns:a16="http://schemas.microsoft.com/office/drawing/2014/main" id="{7784C523-3CB1-489C-A1A3-14ED3B61D88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80493" y="3045619"/>
            <a:ext cx="3699804" cy="2452687"/>
          </a:xfrm>
          <a:prstGeom prst="rect">
            <a:avLst/>
          </a:prstGeom>
        </p:spPr>
      </p:pic>
      <p:pic>
        <p:nvPicPr>
          <p:cNvPr id="16" name="Picture 15">
            <a:extLst>
              <a:ext uri="{FF2B5EF4-FFF2-40B4-BE49-F238E27FC236}">
                <a16:creationId xmlns:a16="http://schemas.microsoft.com/office/drawing/2014/main" id="{635B9FB4-6941-411F-B471-ED9FBCD4FF6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5481638"/>
            <a:ext cx="1842868" cy="1376362"/>
          </a:xfrm>
          <a:prstGeom prst="rect">
            <a:avLst/>
          </a:prstGeom>
        </p:spPr>
      </p:pic>
      <p:pic>
        <p:nvPicPr>
          <p:cNvPr id="17" name="Picture 16">
            <a:extLst>
              <a:ext uri="{FF2B5EF4-FFF2-40B4-BE49-F238E27FC236}">
                <a16:creationId xmlns:a16="http://schemas.microsoft.com/office/drawing/2014/main" id="{2CBF9E04-F2F0-4B69-98D8-2AF8ABBCAFF9}"/>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688" r="798" b="2884"/>
          <a:stretch/>
        </p:blipFill>
        <p:spPr>
          <a:xfrm>
            <a:off x="7493389" y="4276578"/>
            <a:ext cx="1650610" cy="1237957"/>
          </a:xfrm>
          <a:prstGeom prst="rect">
            <a:avLst/>
          </a:prstGeom>
        </p:spPr>
      </p:pic>
      <p:pic>
        <p:nvPicPr>
          <p:cNvPr id="18" name="Picture 17">
            <a:extLst>
              <a:ext uri="{FF2B5EF4-FFF2-40B4-BE49-F238E27FC236}">
                <a16:creationId xmlns:a16="http://schemas.microsoft.com/office/drawing/2014/main" id="{B79B9776-57B9-43B2-B868-3F7076E8FB6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329269" y="5496951"/>
            <a:ext cx="1814732" cy="1361049"/>
          </a:xfrm>
          <a:prstGeom prst="rect">
            <a:avLst/>
          </a:prstGeom>
        </p:spPr>
      </p:pic>
      <p:pic>
        <p:nvPicPr>
          <p:cNvPr id="19" name="Picture 18">
            <a:extLst>
              <a:ext uri="{FF2B5EF4-FFF2-40B4-BE49-F238E27FC236}">
                <a16:creationId xmlns:a16="http://schemas.microsoft.com/office/drawing/2014/main" id="{384EDF27-F340-432D-9A11-0D7240B13F6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876924" y="4281487"/>
            <a:ext cx="1621155" cy="1215463"/>
          </a:xfrm>
          <a:prstGeom prst="rect">
            <a:avLst/>
          </a:prstGeom>
        </p:spPr>
      </p:pic>
      <p:pic>
        <p:nvPicPr>
          <p:cNvPr id="20" name="Picture 19">
            <a:extLst>
              <a:ext uri="{FF2B5EF4-FFF2-40B4-BE49-F238E27FC236}">
                <a16:creationId xmlns:a16="http://schemas.microsoft.com/office/drawing/2014/main" id="{36C1EF74-174F-4D69-BBFC-ED742D1AC26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842868" y="5482885"/>
            <a:ext cx="1833487" cy="1375115"/>
          </a:xfrm>
          <a:prstGeom prst="rect">
            <a:avLst/>
          </a:prstGeom>
        </p:spPr>
      </p:pic>
      <p:pic>
        <p:nvPicPr>
          <p:cNvPr id="21" name="Picture 20">
            <a:extLst>
              <a:ext uri="{FF2B5EF4-FFF2-40B4-BE49-F238E27FC236}">
                <a16:creationId xmlns:a16="http://schemas.microsoft.com/office/drawing/2014/main" id="{3AC4D1EC-2356-480D-B5CF-D2EBC8CA299F}"/>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24987"/>
          <a:stretch/>
        </p:blipFill>
        <p:spPr>
          <a:xfrm>
            <a:off x="7498080" y="3045656"/>
            <a:ext cx="1645920" cy="1234440"/>
          </a:xfrm>
          <a:prstGeom prst="rect">
            <a:avLst/>
          </a:prstGeom>
        </p:spPr>
      </p:pic>
      <p:pic>
        <p:nvPicPr>
          <p:cNvPr id="22" name="Picture 21">
            <a:extLst>
              <a:ext uri="{FF2B5EF4-FFF2-40B4-BE49-F238E27FC236}">
                <a16:creationId xmlns:a16="http://schemas.microsoft.com/office/drawing/2014/main" id="{D10F1455-F797-43DD-80F2-FBC13AD1046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500468" y="5495925"/>
            <a:ext cx="1833488" cy="1362075"/>
          </a:xfrm>
          <a:prstGeom prst="rect">
            <a:avLst/>
          </a:prstGeom>
        </p:spPr>
      </p:pic>
      <p:sp>
        <p:nvSpPr>
          <p:cNvPr id="23" name="16-Point Star 3">
            <a:extLst>
              <a:ext uri="{FF2B5EF4-FFF2-40B4-BE49-F238E27FC236}">
                <a16:creationId xmlns:a16="http://schemas.microsoft.com/office/drawing/2014/main" id="{73486AE7-06BA-436E-AB08-721A6B957EDD}"/>
              </a:ext>
            </a:extLst>
          </p:cNvPr>
          <p:cNvSpPr/>
          <p:nvPr/>
        </p:nvSpPr>
        <p:spPr>
          <a:xfrm>
            <a:off x="2665294" y="3030193"/>
            <a:ext cx="2743200" cy="25908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4-Point Star 4">
            <a:extLst>
              <a:ext uri="{FF2B5EF4-FFF2-40B4-BE49-F238E27FC236}">
                <a16:creationId xmlns:a16="http://schemas.microsoft.com/office/drawing/2014/main" id="{7F709CFA-A242-431A-BCE2-5C8D7BFD3476}"/>
              </a:ext>
            </a:extLst>
          </p:cNvPr>
          <p:cNvSpPr/>
          <p:nvPr/>
        </p:nvSpPr>
        <p:spPr>
          <a:xfrm>
            <a:off x="2684585" y="2936631"/>
            <a:ext cx="2743200" cy="27432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98671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fltVal val="0"/>
                                          </p:val>
                                        </p:tav>
                                        <p:tav tm="100000">
                                          <p:val>
                                            <p:strVal val="#ppt_h"/>
                                          </p:val>
                                        </p:tav>
                                      </p:tavLst>
                                    </p:anim>
                                  </p:childTnLst>
                                </p:cTn>
                              </p:par>
                              <p:par>
                                <p:cTn id="13" presetID="8" presetClass="emph" presetSubtype="0" repeatCount="indefinite" fill="hold" grpId="0" nodeType="withEffect">
                                  <p:stCondLst>
                                    <p:cond delay="0"/>
                                  </p:stCondLst>
                                  <p:childTnLst>
                                    <p:animRot by="-21600000">
                                      <p:cBhvr>
                                        <p:cTn id="14" dur="1000" fill="hold"/>
                                        <p:tgtEl>
                                          <p:spTgt spid="23"/>
                                        </p:tgtEl>
                                        <p:attrNameLst>
                                          <p:attrName>r</p:attrName>
                                        </p:attrNameLst>
                                      </p:cBhvr>
                                    </p:animRot>
                                  </p:childTnLst>
                                </p:cTn>
                              </p:par>
                              <p:par>
                                <p:cTn id="15" presetID="8" presetClass="emph" presetSubtype="0" repeatCount="indefinite" fill="hold" grpId="0" nodeType="withEffect">
                                  <p:stCondLst>
                                    <p:cond delay="0"/>
                                  </p:stCondLst>
                                  <p:childTnLst>
                                    <p:animRot by="21600000">
                                      <p:cBhvr>
                                        <p:cTn id="16" dur="5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4"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FF8396-4FBC-4EDA-9C3E-C27251FAF9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Those who desire eternal life keep to God’s word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People keep to traditions rejecting God’s commands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Blessed are those who hear the word and keep it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Eternal life is for those that love God over self</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If you love God, keep His commandments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Keep to the principle of sincerity and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Keep to the traditions delivered by the Apostles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Let women keep silent and submissive in church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Keep oneself unspotted from the world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Only by seeking obedience can one know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Keeping His commandments brings satisfaction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Keep from idols and worship of things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Blessed who read or hear and keep the word of God</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989466">
            <a:off x="1021801" y="1571255"/>
            <a:ext cx="7341067" cy="368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scene3d>
            <a:sp3d extrusionH="57150" contourW="44450" prstMaterial="plastic">
              <a:bevelT w="254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alpha val="80000"/>
                    </a:schemeClr>
                  </a:glow>
                  <a:outerShdw blurRad="76200" dist="50800" dir="5400000" algn="tl" rotWithShape="0">
                    <a:srgbClr val="000000">
                      <a:alpha val="65000"/>
                    </a:srgbClr>
                  </a:outerShdw>
                </a:effectLst>
                <a:latin typeface="Calibri" panose="020F0502020204030204" pitchFamily="34" charset="0"/>
              </a:rPr>
              <a:t>Seeing truth is worthless unless regarded</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1.11111E-6 3.7037E-6 L 0.02014 0.24629 " pathEditMode="relative" rAng="0" ptsTypes="AA">
                                      <p:cBhvr>
                                        <p:cTn id="189" dur="1750" fill="hold"/>
                                        <p:tgtEl>
                                          <p:spTgt spid="4">
                                            <p:txEl>
                                              <p:pRg st="0" end="0"/>
                                            </p:txEl>
                                          </p:spTgt>
                                        </p:tgtEl>
                                        <p:attrNameLst>
                                          <p:attrName>ppt_x</p:attrName>
                                          <p:attrName>ppt_y</p:attrName>
                                        </p:attrNameLst>
                                      </p:cBhvr>
                                      <p:rCtr x="1007" y="12315"/>
                                    </p:animMotion>
                                  </p:childTnLst>
                                </p:cTn>
                              </p:par>
                              <p:par>
                                <p:cTn id="190" presetID="0" presetClass="path" presetSubtype="0" accel="50000" decel="50000" fill="hold" nodeType="withEffect">
                                  <p:stCondLst>
                                    <p:cond delay="0"/>
                                  </p:stCondLst>
                                  <p:childTnLst>
                                    <p:animMotion origin="layout" path="M 3.33333E-6 -2.96296E-6 L -0.00695 0.18033 " pathEditMode="relative" rAng="0" ptsTypes="AA">
                                      <p:cBhvr>
                                        <p:cTn id="191" dur="1750" fill="hold"/>
                                        <p:tgtEl>
                                          <p:spTgt spid="4">
                                            <p:txEl>
                                              <p:pRg st="1" end="1"/>
                                            </p:txEl>
                                          </p:spTgt>
                                        </p:tgtEl>
                                        <p:attrNameLst>
                                          <p:attrName>ppt_x</p:attrName>
                                          <p:attrName>ppt_y</p:attrName>
                                        </p:attrNameLst>
                                      </p:cBhvr>
                                      <p:rCtr x="-347" y="9005"/>
                                    </p:animMotion>
                                  </p:childTnLst>
                                </p:cTn>
                              </p:par>
                              <p:par>
                                <p:cTn id="192" presetID="0" presetClass="path" presetSubtype="0" accel="50000" decel="50000" fill="hold" nodeType="withEffect">
                                  <p:stCondLst>
                                    <p:cond delay="0"/>
                                  </p:stCondLst>
                                  <p:childTnLst>
                                    <p:animMotion origin="layout" path="M 3.88889E-6 0.00023 L 0.02014 0.10741 " pathEditMode="relative" rAng="0" ptsTypes="AA">
                                      <p:cBhvr>
                                        <p:cTn id="193" dur="1750" fill="hold"/>
                                        <p:tgtEl>
                                          <p:spTgt spid="4">
                                            <p:txEl>
                                              <p:pRg st="2" end="2"/>
                                            </p:txEl>
                                          </p:spTgt>
                                        </p:tgtEl>
                                        <p:attrNameLst>
                                          <p:attrName>ppt_x</p:attrName>
                                          <p:attrName>ppt_y</p:attrName>
                                        </p:attrNameLst>
                                      </p:cBhvr>
                                      <p:rCtr x="1007" y="5347"/>
                                    </p:animMotion>
                                  </p:childTnLst>
                                </p:cTn>
                              </p:par>
                              <p:par>
                                <p:cTn id="194" presetID="0" presetClass="path" presetSubtype="0" accel="50000" decel="50000" fill="hold" nodeType="withEffect">
                                  <p:stCondLst>
                                    <p:cond delay="0"/>
                                  </p:stCondLst>
                                  <p:childTnLst>
                                    <p:animMotion origin="layout" path="M -1.94444E-6 0.00023 L 0.04775 0.03403 " pathEditMode="relative" rAng="0" ptsTypes="AA">
                                      <p:cBhvr>
                                        <p:cTn id="195" dur="1750" fill="hold"/>
                                        <p:tgtEl>
                                          <p:spTgt spid="4">
                                            <p:txEl>
                                              <p:pRg st="3" end="3"/>
                                            </p:txEl>
                                          </p:spTgt>
                                        </p:tgtEl>
                                        <p:attrNameLst>
                                          <p:attrName>ppt_x</p:attrName>
                                          <p:attrName>ppt_y</p:attrName>
                                        </p:attrNameLst>
                                      </p:cBhvr>
                                      <p:rCtr x="2378" y="1690"/>
                                    </p:animMotion>
                                  </p:childTnLst>
                                </p:cTn>
                              </p:par>
                              <p:par>
                                <p:cTn id="196" presetID="0" presetClass="path" presetSubtype="0" accel="50000" decel="50000" fill="hold" nodeType="withEffect">
                                  <p:stCondLst>
                                    <p:cond delay="0"/>
                                  </p:stCondLst>
                                  <p:childTnLst>
                                    <p:animMotion origin="layout" path="M -4.44444E-6 0.00069 L 0.08334 -0.04028 " pathEditMode="relative" rAng="0" ptsTypes="AA">
                                      <p:cBhvr>
                                        <p:cTn id="197" dur="1750" fill="hold"/>
                                        <p:tgtEl>
                                          <p:spTgt spid="4">
                                            <p:txEl>
                                              <p:pRg st="4" end="4"/>
                                            </p:txEl>
                                          </p:spTgt>
                                        </p:tgtEl>
                                        <p:attrNameLst>
                                          <p:attrName>ppt_x</p:attrName>
                                          <p:attrName>ppt_y</p:attrName>
                                        </p:attrNameLst>
                                      </p:cBhvr>
                                      <p:rCtr x="4167" y="-2060"/>
                                    </p:animMotion>
                                  </p:childTnLst>
                                </p:cTn>
                              </p:par>
                              <p:par>
                                <p:cTn id="198" presetID="0" presetClass="path" presetSubtype="0" accel="50000" decel="50000" fill="hold" nodeType="withEffect">
                                  <p:stCondLst>
                                    <p:cond delay="0"/>
                                  </p:stCondLst>
                                  <p:childTnLst>
                                    <p:animMotion origin="layout" path="M 2.22222E-6 0.00046 L 0.07535 -0.11343 " pathEditMode="relative" rAng="0" ptsTypes="AA">
                                      <p:cBhvr>
                                        <p:cTn id="199" dur="1750" fill="hold"/>
                                        <p:tgtEl>
                                          <p:spTgt spid="4">
                                            <p:txEl>
                                              <p:pRg st="5" end="5"/>
                                            </p:txEl>
                                          </p:spTgt>
                                        </p:tgtEl>
                                        <p:attrNameLst>
                                          <p:attrName>ppt_x</p:attrName>
                                          <p:attrName>ppt_y</p:attrName>
                                        </p:attrNameLst>
                                      </p:cBhvr>
                                      <p:rCtr x="3767" y="-5694"/>
                                    </p:animMotion>
                                  </p:childTnLst>
                                </p:cTn>
                              </p:par>
                              <p:par>
                                <p:cTn id="200" presetID="0" presetClass="path" presetSubtype="0" accel="50000" decel="50000" fill="hold" nodeType="withEffect">
                                  <p:stCondLst>
                                    <p:cond delay="0"/>
                                  </p:stCondLst>
                                  <p:childTnLst>
                                    <p:animMotion origin="layout" path="M -2.77778E-7 0.00046 L 0.03073 -0.18681 " pathEditMode="relative" rAng="0" ptsTypes="AA">
                                      <p:cBhvr>
                                        <p:cTn id="201" dur="1750" fill="hold"/>
                                        <p:tgtEl>
                                          <p:spTgt spid="4">
                                            <p:txEl>
                                              <p:pRg st="6" end="6"/>
                                            </p:txEl>
                                          </p:spTgt>
                                        </p:tgtEl>
                                        <p:attrNameLst>
                                          <p:attrName>ppt_x</p:attrName>
                                          <p:attrName>ppt_y</p:attrName>
                                        </p:attrNameLst>
                                      </p:cBhvr>
                                      <p:rCtr x="1528" y="-9375"/>
                                    </p:animMotion>
                                  </p:childTnLst>
                                </p:cTn>
                              </p:par>
                              <p:par>
                                <p:cTn id="202" presetID="0" presetClass="path" presetSubtype="0" accel="50000" decel="50000" fill="hold" nodeType="withEffect">
                                  <p:stCondLst>
                                    <p:cond delay="0"/>
                                  </p:stCondLst>
                                  <p:childTnLst>
                                    <p:animMotion origin="layout" path="M 4.72222E-6 0.00023 L 0.02725 -0.26019 " pathEditMode="relative" rAng="0" ptsTypes="AA">
                                      <p:cBhvr>
                                        <p:cTn id="203" dur="1750" fill="hold"/>
                                        <p:tgtEl>
                                          <p:spTgt spid="4">
                                            <p:txEl>
                                              <p:pRg st="7" end="7"/>
                                            </p:txEl>
                                          </p:spTgt>
                                        </p:tgtEl>
                                        <p:attrNameLst>
                                          <p:attrName>ppt_x</p:attrName>
                                          <p:attrName>ppt_y</p:attrName>
                                        </p:attrNameLst>
                                      </p:cBhvr>
                                      <p:rCtr x="1354" y="-13032"/>
                                    </p:animMotion>
                                  </p:childTnLst>
                                </p:cTn>
                              </p:par>
                              <p:par>
                                <p:cTn id="204" presetID="0" presetClass="path" presetSubtype="0" accel="50000" decel="50000" fill="hold" nodeType="withEffect">
                                  <p:stCondLst>
                                    <p:cond delay="0"/>
                                  </p:stCondLst>
                                  <p:childTnLst>
                                    <p:animMotion origin="layout" path="M -1.66667E-6 0.00069 L 0.10295 -0.33264 " pathEditMode="relative" rAng="0" ptsTypes="AA">
                                      <p:cBhvr>
                                        <p:cTn id="205" dur="1750" fill="hold"/>
                                        <p:tgtEl>
                                          <p:spTgt spid="4">
                                            <p:txEl>
                                              <p:pRg st="8" end="8"/>
                                            </p:txEl>
                                          </p:spTgt>
                                        </p:tgtEl>
                                        <p:attrNameLst>
                                          <p:attrName>ppt_x</p:attrName>
                                          <p:attrName>ppt_y</p:attrName>
                                        </p:attrNameLst>
                                      </p:cBhvr>
                                      <p:rCtr x="5139" y="-16667"/>
                                    </p:animMotion>
                                  </p:childTnLst>
                                </p:cTn>
                              </p:par>
                              <p:par>
                                <p:cTn id="206" presetID="0" presetClass="path" presetSubtype="0" accel="50000" decel="50000" fill="hold" nodeType="withEffect">
                                  <p:stCondLst>
                                    <p:cond delay="0"/>
                                  </p:stCondLst>
                                  <p:childTnLst>
                                    <p:animMotion origin="layout" path="M -1.66667E-6 0.00023 L 0.04618 -0.40672 " pathEditMode="relative" rAng="0" ptsTypes="AA">
                                      <p:cBhvr>
                                        <p:cTn id="207" dur="1750" fill="hold"/>
                                        <p:tgtEl>
                                          <p:spTgt spid="4">
                                            <p:txEl>
                                              <p:pRg st="9" end="9"/>
                                            </p:txEl>
                                          </p:spTgt>
                                        </p:tgtEl>
                                        <p:attrNameLst>
                                          <p:attrName>ppt_x</p:attrName>
                                          <p:attrName>ppt_y</p:attrName>
                                        </p:attrNameLst>
                                      </p:cBhvr>
                                      <p:rCtr x="2309" y="-20347"/>
                                    </p:animMotion>
                                  </p:childTnLst>
                                </p:cTn>
                              </p:par>
                              <p:par>
                                <p:cTn id="208" presetID="0" presetClass="path" presetSubtype="0" accel="50000" decel="50000" fill="hold" nodeType="withEffect">
                                  <p:stCondLst>
                                    <p:cond delay="0"/>
                                  </p:stCondLst>
                                  <p:childTnLst>
                                    <p:animMotion origin="layout" path="M 4.44444E-6 0.00023 L 0.03472 -0.48033 " pathEditMode="relative" rAng="0" ptsTypes="AA">
                                      <p:cBhvr>
                                        <p:cTn id="209" dur="1750" fill="hold"/>
                                        <p:tgtEl>
                                          <p:spTgt spid="4">
                                            <p:txEl>
                                              <p:pRg st="10" end="10"/>
                                            </p:txEl>
                                          </p:spTgt>
                                        </p:tgtEl>
                                        <p:attrNameLst>
                                          <p:attrName>ppt_x</p:attrName>
                                          <p:attrName>ppt_y</p:attrName>
                                        </p:attrNameLst>
                                      </p:cBhvr>
                                      <p:rCtr x="1736" y="-24028"/>
                                    </p:animMotion>
                                  </p:childTnLst>
                                </p:cTn>
                              </p:par>
                              <p:par>
                                <p:cTn id="210" presetID="0" presetClass="path" presetSubtype="0" accel="50000" decel="50000" fill="hold" nodeType="withEffect">
                                  <p:stCondLst>
                                    <p:cond delay="0"/>
                                  </p:stCondLst>
                                  <p:childTnLst>
                                    <p:animMotion origin="layout" path="M -4.44444E-6 0.00069 L 0.11494 -0.55348 " pathEditMode="relative" rAng="0" ptsTypes="AA">
                                      <p:cBhvr>
                                        <p:cTn id="211" dur="1750" fill="hold"/>
                                        <p:tgtEl>
                                          <p:spTgt spid="4">
                                            <p:txEl>
                                              <p:pRg st="11" end="11"/>
                                            </p:txEl>
                                          </p:spTgt>
                                        </p:tgtEl>
                                        <p:attrNameLst>
                                          <p:attrName>ppt_x</p:attrName>
                                          <p:attrName>ppt_y</p:attrName>
                                        </p:attrNameLst>
                                      </p:cBhvr>
                                      <p:rCtr x="5747" y="-27708"/>
                                    </p:animMotion>
                                  </p:childTnLst>
                                </p:cTn>
                              </p:par>
                              <p:par>
                                <p:cTn id="212" presetID="0" presetClass="path" presetSubtype="0" accel="50000" decel="50000" fill="hold" nodeType="withEffect">
                                  <p:stCondLst>
                                    <p:cond delay="0"/>
                                  </p:stCondLst>
                                  <p:childTnLst>
                                    <p:animMotion origin="layout" path="M 5.55556E-7 0.00046 L -0.0066 -0.62639 " pathEditMode="relative" rAng="0" ptsTypes="AA">
                                      <p:cBhvr>
                                        <p:cTn id="213" dur="1750" fill="hold"/>
                                        <p:tgtEl>
                                          <p:spTgt spid="4">
                                            <p:txEl>
                                              <p:pRg st="12" end="12"/>
                                            </p:txEl>
                                          </p:spTgt>
                                        </p:tgtEl>
                                        <p:attrNameLst>
                                          <p:attrName>ppt_x</p:attrName>
                                          <p:attrName>ppt_y</p:attrName>
                                        </p:attrNameLst>
                                      </p:cBhvr>
                                      <p:rCtr x="-330" y="-313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CE356-0793-4867-9AF9-81B40BFCDF79}"/>
              </a:ext>
            </a:extLst>
          </p:cNvPr>
          <p:cNvPicPr>
            <a:picLocks noChangeAspect="1"/>
          </p:cNvPicPr>
          <p:nvPr/>
        </p:nvPicPr>
        <p:blipFill rotWithShape="1">
          <a:blip r:embed="rId3">
            <a:extLst>
              <a:ext uri="{28A0092B-C50C-407E-A947-70E740481C1C}">
                <a14:useLocalDpi xmlns:a14="http://schemas.microsoft.com/office/drawing/2010/main" val="0"/>
              </a:ext>
            </a:extLst>
          </a:blip>
          <a:srcRect l="16667" r="16667"/>
          <a:stretch/>
        </p:blipFill>
        <p:spPr>
          <a:xfrm>
            <a:off x="-1" y="0"/>
            <a:ext cx="9144001" cy="6858000"/>
          </a:xfrm>
          <a:prstGeom prst="rect">
            <a:avLst/>
          </a:prstGeom>
        </p:spPr>
      </p:pic>
      <p:sp>
        <p:nvSpPr>
          <p:cNvPr id="3" name="Rectangle 2">
            <a:extLst>
              <a:ext uri="{FF2B5EF4-FFF2-40B4-BE49-F238E27FC236}">
                <a16:creationId xmlns:a16="http://schemas.microsoft.com/office/drawing/2014/main" id="{24575142-9959-4A92-8C88-9DB2619E4E0D}"/>
              </a:ext>
            </a:extLst>
          </p:cNvPr>
          <p:cNvSpPr txBox="1">
            <a:spLocks noChangeArrowheads="1"/>
          </p:cNvSpPr>
          <p:nvPr/>
        </p:nvSpPr>
        <p:spPr bwMode="auto">
          <a:xfrm>
            <a:off x="655195" y="2429741"/>
            <a:ext cx="149191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2347119"/>
            <a:ext cx="8229600" cy="2163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Keep your tongue from evil, And your lips from speaking deceit.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34:13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hidden="1">
            <a:extLst>
              <a:ext uri="{FF2B5EF4-FFF2-40B4-BE49-F238E27FC236}">
                <a16:creationId xmlns:a16="http://schemas.microsoft.com/office/drawing/2014/main" id="{175A460D-90E9-4018-BFE8-C3E4883DC47C}"/>
              </a:ext>
            </a:extLst>
          </p:cNvPr>
          <p:cNvSpPr txBox="1">
            <a:spLocks noChangeArrowheads="1"/>
          </p:cNvSpPr>
          <p:nvPr/>
        </p:nvSpPr>
        <p:spPr bwMode="auto">
          <a:xfrm>
            <a:off x="5559705" y="3403457"/>
            <a:ext cx="149191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73499332"/>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3"/>
                                        </p:tgtEl>
                                      </p:cBhvr>
                                    </p:animEffect>
                                    <p:set>
                                      <p:cBhvr>
                                        <p:cTn id="12" dur="1" fill="hold">
                                          <p:stCondLst>
                                            <p:cond delay="24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50"/>
                                        <p:tgtEl>
                                          <p:spTgt spid="3"/>
                                        </p:tgtEl>
                                      </p:cBhvr>
                                    </p:animEffect>
                                  </p:childTnLst>
                                </p:cTn>
                              </p:par>
                              <p:par>
                                <p:cTn id="18" presetID="42" presetClass="path" presetSubtype="0" accel="50000" decel="50000" fill="hold" grpId="2" nodeType="withEffect">
                                  <p:stCondLst>
                                    <p:cond delay="0"/>
                                  </p:stCondLst>
                                  <p:childTnLst>
                                    <p:animMotion origin="layout" path="M 1.38889E-6 -1.48148E-6 L 0.53628 0.14213 " pathEditMode="relative" rAng="0" ptsTypes="AA">
                                      <p:cBhvr>
                                        <p:cTn id="19" dur="2000" fill="hold"/>
                                        <p:tgtEl>
                                          <p:spTgt spid="3"/>
                                        </p:tgtEl>
                                        <p:attrNameLst>
                                          <p:attrName>ppt_x</p:attrName>
                                          <p:attrName>ppt_y</p:attrName>
                                        </p:attrNameLst>
                                      </p:cBhvr>
                                      <p:rCtr x="26806" y="7106"/>
                                    </p:animMotion>
                                  </p:childTnLst>
                                </p:cTn>
                              </p:par>
                              <p:par>
                                <p:cTn id="20" presetID="10" presetClass="exit" presetSubtype="0" fill="hold" grpId="1" nodeType="withEffect">
                                  <p:stCondLst>
                                    <p:cond delay="0"/>
                                  </p:stCondLst>
                                  <p:childTnLst>
                                    <p:animEffect transition="out" filter="fade">
                                      <p:cBhvr>
                                        <p:cTn id="21" dur="1250"/>
                                        <p:tgtEl>
                                          <p:spTgt spid="3074"/>
                                        </p:tgtEl>
                                      </p:cBhvr>
                                    </p:animEffect>
                                    <p:set>
                                      <p:cBhvr>
                                        <p:cTn id="22"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074" grpId="0"/>
      <p:bldP spid="3074"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30830D-3C96-4551-B4DD-538319D18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Earth">
            <a:extLst>
              <a:ext uri="{FF2B5EF4-FFF2-40B4-BE49-F238E27FC236}">
                <a16:creationId xmlns:a16="http://schemas.microsoft.com/office/drawing/2014/main" id="{6070B500-215A-4492-8127-BE040C88F6E8}"/>
              </a:ext>
            </a:extLst>
          </p:cNvPr>
          <p:cNvSpPr/>
          <p:nvPr/>
        </p:nvSpPr>
        <p:spPr>
          <a:xfrm>
            <a:off x="-1679" y="3261300"/>
            <a:ext cx="9145679" cy="3596700"/>
          </a:xfrm>
          <a:custGeom>
            <a:avLst/>
            <a:gdLst>
              <a:gd name="connsiteX0" fmla="*/ 92597 w 9144000"/>
              <a:gd name="connsiteY0" fmla="*/ 138896 h 3622876"/>
              <a:gd name="connsiteX1" fmla="*/ 891251 w 9144000"/>
              <a:gd name="connsiteY1" fmla="*/ 104172 h 3622876"/>
              <a:gd name="connsiteX2" fmla="*/ 2789499 w 9144000"/>
              <a:gd name="connsiteY2" fmla="*/ 34724 h 3622876"/>
              <a:gd name="connsiteX3" fmla="*/ 2905246 w 9144000"/>
              <a:gd name="connsiteY3" fmla="*/ 23149 h 3622876"/>
              <a:gd name="connsiteX4" fmla="*/ 2974694 w 9144000"/>
              <a:gd name="connsiteY4" fmla="*/ 0 h 3622876"/>
              <a:gd name="connsiteX5" fmla="*/ 4363656 w 9144000"/>
              <a:gd name="connsiteY5" fmla="*/ 0 h 3622876"/>
              <a:gd name="connsiteX6" fmla="*/ 4490977 w 9144000"/>
              <a:gd name="connsiteY6" fmla="*/ 0 h 3622876"/>
              <a:gd name="connsiteX7" fmla="*/ 6423949 w 9144000"/>
              <a:gd name="connsiteY7" fmla="*/ 23149 h 3622876"/>
              <a:gd name="connsiteX8" fmla="*/ 6597570 w 9144000"/>
              <a:gd name="connsiteY8" fmla="*/ 34724 h 3622876"/>
              <a:gd name="connsiteX9" fmla="*/ 7801337 w 9144000"/>
              <a:gd name="connsiteY9" fmla="*/ 81023 h 3622876"/>
              <a:gd name="connsiteX10" fmla="*/ 8044405 w 9144000"/>
              <a:gd name="connsiteY10" fmla="*/ 92597 h 3622876"/>
              <a:gd name="connsiteX11" fmla="*/ 9132425 w 9144000"/>
              <a:gd name="connsiteY11" fmla="*/ 104172 h 3622876"/>
              <a:gd name="connsiteX12" fmla="*/ 9144000 w 9144000"/>
              <a:gd name="connsiteY12" fmla="*/ 3622876 h 3622876"/>
              <a:gd name="connsiteX13" fmla="*/ 0 w 9144000"/>
              <a:gd name="connsiteY13" fmla="*/ 3611301 h 3622876"/>
              <a:gd name="connsiteX14" fmla="*/ 92597 w 9144000"/>
              <a:gd name="connsiteY14" fmla="*/ 138896 h 3622876"/>
              <a:gd name="connsiteX0" fmla="*/ 92597 w 9144000"/>
              <a:gd name="connsiteY0" fmla="*/ 141468 h 3625448"/>
              <a:gd name="connsiteX1" fmla="*/ 891251 w 9144000"/>
              <a:gd name="connsiteY1" fmla="*/ 106744 h 3625448"/>
              <a:gd name="connsiteX2" fmla="*/ 2789499 w 9144000"/>
              <a:gd name="connsiteY2" fmla="*/ 37296 h 3625448"/>
              <a:gd name="connsiteX3" fmla="*/ 2974694 w 9144000"/>
              <a:gd name="connsiteY3" fmla="*/ 2572 h 3625448"/>
              <a:gd name="connsiteX4" fmla="*/ 4363656 w 9144000"/>
              <a:gd name="connsiteY4" fmla="*/ 2572 h 3625448"/>
              <a:gd name="connsiteX5" fmla="*/ 4490977 w 9144000"/>
              <a:gd name="connsiteY5" fmla="*/ 2572 h 3625448"/>
              <a:gd name="connsiteX6" fmla="*/ 6423949 w 9144000"/>
              <a:gd name="connsiteY6" fmla="*/ 25721 h 3625448"/>
              <a:gd name="connsiteX7" fmla="*/ 6597570 w 9144000"/>
              <a:gd name="connsiteY7" fmla="*/ 37296 h 3625448"/>
              <a:gd name="connsiteX8" fmla="*/ 7801337 w 9144000"/>
              <a:gd name="connsiteY8" fmla="*/ 83595 h 3625448"/>
              <a:gd name="connsiteX9" fmla="*/ 8044405 w 9144000"/>
              <a:gd name="connsiteY9" fmla="*/ 95169 h 3625448"/>
              <a:gd name="connsiteX10" fmla="*/ 9132425 w 9144000"/>
              <a:gd name="connsiteY10" fmla="*/ 106744 h 3625448"/>
              <a:gd name="connsiteX11" fmla="*/ 9144000 w 9144000"/>
              <a:gd name="connsiteY11" fmla="*/ 3625448 h 3625448"/>
              <a:gd name="connsiteX12" fmla="*/ 0 w 9144000"/>
              <a:gd name="connsiteY12" fmla="*/ 3613873 h 3625448"/>
              <a:gd name="connsiteX13" fmla="*/ 92597 w 9144000"/>
              <a:gd name="connsiteY13" fmla="*/ 141468 h 3625448"/>
              <a:gd name="connsiteX0" fmla="*/ 92597 w 9144000"/>
              <a:gd name="connsiteY0" fmla="*/ 141468 h 3625448"/>
              <a:gd name="connsiteX1" fmla="*/ 891251 w 9144000"/>
              <a:gd name="connsiteY1" fmla="*/ 106744 h 3625448"/>
              <a:gd name="connsiteX2" fmla="*/ 2789499 w 9144000"/>
              <a:gd name="connsiteY2" fmla="*/ 37296 h 3625448"/>
              <a:gd name="connsiteX3" fmla="*/ 2974694 w 9144000"/>
              <a:gd name="connsiteY3" fmla="*/ 2572 h 3625448"/>
              <a:gd name="connsiteX4" fmla="*/ 4363656 w 9144000"/>
              <a:gd name="connsiteY4" fmla="*/ 2572 h 3625448"/>
              <a:gd name="connsiteX5" fmla="*/ 4490977 w 9144000"/>
              <a:gd name="connsiteY5" fmla="*/ 2572 h 3625448"/>
              <a:gd name="connsiteX6" fmla="*/ 5752618 w 9144000"/>
              <a:gd name="connsiteY6" fmla="*/ 2572 h 3625448"/>
              <a:gd name="connsiteX7" fmla="*/ 6597570 w 9144000"/>
              <a:gd name="connsiteY7" fmla="*/ 37296 h 3625448"/>
              <a:gd name="connsiteX8" fmla="*/ 7801337 w 9144000"/>
              <a:gd name="connsiteY8" fmla="*/ 83595 h 3625448"/>
              <a:gd name="connsiteX9" fmla="*/ 8044405 w 9144000"/>
              <a:gd name="connsiteY9" fmla="*/ 95169 h 3625448"/>
              <a:gd name="connsiteX10" fmla="*/ 9132425 w 9144000"/>
              <a:gd name="connsiteY10" fmla="*/ 106744 h 3625448"/>
              <a:gd name="connsiteX11" fmla="*/ 9144000 w 9144000"/>
              <a:gd name="connsiteY11" fmla="*/ 3625448 h 3625448"/>
              <a:gd name="connsiteX12" fmla="*/ 0 w 9144000"/>
              <a:gd name="connsiteY12" fmla="*/ 3613873 h 3625448"/>
              <a:gd name="connsiteX13" fmla="*/ 92597 w 9144000"/>
              <a:gd name="connsiteY13" fmla="*/ 141468 h 3625448"/>
              <a:gd name="connsiteX0" fmla="*/ 92597 w 9144000"/>
              <a:gd name="connsiteY0" fmla="*/ 139516 h 3623496"/>
              <a:gd name="connsiteX1" fmla="*/ 891251 w 9144000"/>
              <a:gd name="connsiteY1" fmla="*/ 104792 h 3623496"/>
              <a:gd name="connsiteX2" fmla="*/ 2789499 w 9144000"/>
              <a:gd name="connsiteY2" fmla="*/ 35344 h 3623496"/>
              <a:gd name="connsiteX3" fmla="*/ 2974694 w 9144000"/>
              <a:gd name="connsiteY3" fmla="*/ 620 h 3623496"/>
              <a:gd name="connsiteX4" fmla="*/ 3715474 w 9144000"/>
              <a:gd name="connsiteY4" fmla="*/ 12195 h 3623496"/>
              <a:gd name="connsiteX5" fmla="*/ 4490977 w 9144000"/>
              <a:gd name="connsiteY5" fmla="*/ 620 h 3623496"/>
              <a:gd name="connsiteX6" fmla="*/ 5752618 w 9144000"/>
              <a:gd name="connsiteY6" fmla="*/ 620 h 3623496"/>
              <a:gd name="connsiteX7" fmla="*/ 6597570 w 9144000"/>
              <a:gd name="connsiteY7" fmla="*/ 35344 h 3623496"/>
              <a:gd name="connsiteX8" fmla="*/ 7801337 w 9144000"/>
              <a:gd name="connsiteY8" fmla="*/ 81643 h 3623496"/>
              <a:gd name="connsiteX9" fmla="*/ 8044405 w 9144000"/>
              <a:gd name="connsiteY9" fmla="*/ 93217 h 3623496"/>
              <a:gd name="connsiteX10" fmla="*/ 9132425 w 9144000"/>
              <a:gd name="connsiteY10" fmla="*/ 104792 h 3623496"/>
              <a:gd name="connsiteX11" fmla="*/ 9144000 w 9144000"/>
              <a:gd name="connsiteY11" fmla="*/ 3623496 h 3623496"/>
              <a:gd name="connsiteX12" fmla="*/ 0 w 9144000"/>
              <a:gd name="connsiteY12" fmla="*/ 3611921 h 3623496"/>
              <a:gd name="connsiteX13" fmla="*/ 92597 w 9144000"/>
              <a:gd name="connsiteY13" fmla="*/ 139516 h 3623496"/>
              <a:gd name="connsiteX0" fmla="*/ 92597 w 9144000"/>
              <a:gd name="connsiteY0" fmla="*/ 142137 h 3626117"/>
              <a:gd name="connsiteX1" fmla="*/ 891251 w 9144000"/>
              <a:gd name="connsiteY1" fmla="*/ 107413 h 3626117"/>
              <a:gd name="connsiteX2" fmla="*/ 1921398 w 9144000"/>
              <a:gd name="connsiteY2" fmla="*/ 84264 h 3626117"/>
              <a:gd name="connsiteX3" fmla="*/ 2974694 w 9144000"/>
              <a:gd name="connsiteY3" fmla="*/ 3241 h 3626117"/>
              <a:gd name="connsiteX4" fmla="*/ 3715474 w 9144000"/>
              <a:gd name="connsiteY4" fmla="*/ 14816 h 3626117"/>
              <a:gd name="connsiteX5" fmla="*/ 4490977 w 9144000"/>
              <a:gd name="connsiteY5" fmla="*/ 3241 h 3626117"/>
              <a:gd name="connsiteX6" fmla="*/ 5752618 w 9144000"/>
              <a:gd name="connsiteY6" fmla="*/ 3241 h 3626117"/>
              <a:gd name="connsiteX7" fmla="*/ 6597570 w 9144000"/>
              <a:gd name="connsiteY7" fmla="*/ 37965 h 3626117"/>
              <a:gd name="connsiteX8" fmla="*/ 7801337 w 9144000"/>
              <a:gd name="connsiteY8" fmla="*/ 84264 h 3626117"/>
              <a:gd name="connsiteX9" fmla="*/ 8044405 w 9144000"/>
              <a:gd name="connsiteY9" fmla="*/ 95838 h 3626117"/>
              <a:gd name="connsiteX10" fmla="*/ 9132425 w 9144000"/>
              <a:gd name="connsiteY10" fmla="*/ 107413 h 3626117"/>
              <a:gd name="connsiteX11" fmla="*/ 9144000 w 9144000"/>
              <a:gd name="connsiteY11" fmla="*/ 3626117 h 3626117"/>
              <a:gd name="connsiteX12" fmla="*/ 0 w 9144000"/>
              <a:gd name="connsiteY12" fmla="*/ 3614542 h 3626117"/>
              <a:gd name="connsiteX13" fmla="*/ 92597 w 9144000"/>
              <a:gd name="connsiteY13" fmla="*/ 142137 h 3626117"/>
              <a:gd name="connsiteX0" fmla="*/ 92597 w 9144000"/>
              <a:gd name="connsiteY0" fmla="*/ 142137 h 3626117"/>
              <a:gd name="connsiteX1" fmla="*/ 891251 w 9144000"/>
              <a:gd name="connsiteY1" fmla="*/ 107413 h 3626117"/>
              <a:gd name="connsiteX2" fmla="*/ 1921398 w 9144000"/>
              <a:gd name="connsiteY2" fmla="*/ 84264 h 3626117"/>
              <a:gd name="connsiteX3" fmla="*/ 2974694 w 9144000"/>
              <a:gd name="connsiteY3" fmla="*/ 3241 h 3626117"/>
              <a:gd name="connsiteX4" fmla="*/ 3715474 w 9144000"/>
              <a:gd name="connsiteY4" fmla="*/ 14816 h 3626117"/>
              <a:gd name="connsiteX5" fmla="*/ 4490977 w 9144000"/>
              <a:gd name="connsiteY5" fmla="*/ 3241 h 3626117"/>
              <a:gd name="connsiteX6" fmla="*/ 5752618 w 9144000"/>
              <a:gd name="connsiteY6" fmla="*/ 3241 h 3626117"/>
              <a:gd name="connsiteX7" fmla="*/ 6597570 w 9144000"/>
              <a:gd name="connsiteY7" fmla="*/ 37965 h 3626117"/>
              <a:gd name="connsiteX8" fmla="*/ 7257327 w 9144000"/>
              <a:gd name="connsiteY8" fmla="*/ 95838 h 3626117"/>
              <a:gd name="connsiteX9" fmla="*/ 8044405 w 9144000"/>
              <a:gd name="connsiteY9" fmla="*/ 95838 h 3626117"/>
              <a:gd name="connsiteX10" fmla="*/ 9132425 w 9144000"/>
              <a:gd name="connsiteY10" fmla="*/ 107413 h 3626117"/>
              <a:gd name="connsiteX11" fmla="*/ 9144000 w 9144000"/>
              <a:gd name="connsiteY11" fmla="*/ 3626117 h 3626117"/>
              <a:gd name="connsiteX12" fmla="*/ 0 w 9144000"/>
              <a:gd name="connsiteY12" fmla="*/ 3614542 h 3626117"/>
              <a:gd name="connsiteX13" fmla="*/ 92597 w 9144000"/>
              <a:gd name="connsiteY13" fmla="*/ 142137 h 3626117"/>
              <a:gd name="connsiteX0" fmla="*/ 92597 w 9144000"/>
              <a:gd name="connsiteY0" fmla="*/ 142137 h 3614542"/>
              <a:gd name="connsiteX1" fmla="*/ 891251 w 9144000"/>
              <a:gd name="connsiteY1" fmla="*/ 107413 h 3614542"/>
              <a:gd name="connsiteX2" fmla="*/ 1921398 w 9144000"/>
              <a:gd name="connsiteY2" fmla="*/ 84264 h 3614542"/>
              <a:gd name="connsiteX3" fmla="*/ 2974694 w 9144000"/>
              <a:gd name="connsiteY3" fmla="*/ 3241 h 3614542"/>
              <a:gd name="connsiteX4" fmla="*/ 3715474 w 9144000"/>
              <a:gd name="connsiteY4" fmla="*/ 14816 h 3614542"/>
              <a:gd name="connsiteX5" fmla="*/ 4490977 w 9144000"/>
              <a:gd name="connsiteY5" fmla="*/ 3241 h 3614542"/>
              <a:gd name="connsiteX6" fmla="*/ 5752618 w 9144000"/>
              <a:gd name="connsiteY6" fmla="*/ 3241 h 3614542"/>
              <a:gd name="connsiteX7" fmla="*/ 6597570 w 9144000"/>
              <a:gd name="connsiteY7" fmla="*/ 37965 h 3614542"/>
              <a:gd name="connsiteX8" fmla="*/ 7257327 w 9144000"/>
              <a:gd name="connsiteY8" fmla="*/ 95838 h 3614542"/>
              <a:gd name="connsiteX9" fmla="*/ 8044405 w 9144000"/>
              <a:gd name="connsiteY9" fmla="*/ 95838 h 3614542"/>
              <a:gd name="connsiteX10" fmla="*/ 9132425 w 9144000"/>
              <a:gd name="connsiteY10" fmla="*/ 107413 h 3614542"/>
              <a:gd name="connsiteX11" fmla="*/ 9144000 w 9144000"/>
              <a:gd name="connsiteY11" fmla="*/ 3599923 h 3614542"/>
              <a:gd name="connsiteX12" fmla="*/ 0 w 9144000"/>
              <a:gd name="connsiteY12" fmla="*/ 3614542 h 3614542"/>
              <a:gd name="connsiteX13" fmla="*/ 92597 w 9144000"/>
              <a:gd name="connsiteY13" fmla="*/ 142137 h 3614542"/>
              <a:gd name="connsiteX0" fmla="*/ 92597 w 9144000"/>
              <a:gd name="connsiteY0" fmla="*/ 142137 h 3599923"/>
              <a:gd name="connsiteX1" fmla="*/ 891251 w 9144000"/>
              <a:gd name="connsiteY1" fmla="*/ 107413 h 3599923"/>
              <a:gd name="connsiteX2" fmla="*/ 1921398 w 9144000"/>
              <a:gd name="connsiteY2" fmla="*/ 84264 h 3599923"/>
              <a:gd name="connsiteX3" fmla="*/ 2974694 w 9144000"/>
              <a:gd name="connsiteY3" fmla="*/ 3241 h 3599923"/>
              <a:gd name="connsiteX4" fmla="*/ 3715474 w 9144000"/>
              <a:gd name="connsiteY4" fmla="*/ 14816 h 3599923"/>
              <a:gd name="connsiteX5" fmla="*/ 4490977 w 9144000"/>
              <a:gd name="connsiteY5" fmla="*/ 3241 h 3599923"/>
              <a:gd name="connsiteX6" fmla="*/ 5752618 w 9144000"/>
              <a:gd name="connsiteY6" fmla="*/ 3241 h 3599923"/>
              <a:gd name="connsiteX7" fmla="*/ 6597570 w 9144000"/>
              <a:gd name="connsiteY7" fmla="*/ 37965 h 3599923"/>
              <a:gd name="connsiteX8" fmla="*/ 7257327 w 9144000"/>
              <a:gd name="connsiteY8" fmla="*/ 95838 h 3599923"/>
              <a:gd name="connsiteX9" fmla="*/ 8044405 w 9144000"/>
              <a:gd name="connsiteY9" fmla="*/ 95838 h 3599923"/>
              <a:gd name="connsiteX10" fmla="*/ 9132425 w 9144000"/>
              <a:gd name="connsiteY10" fmla="*/ 107413 h 3599923"/>
              <a:gd name="connsiteX11" fmla="*/ 9144000 w 9144000"/>
              <a:gd name="connsiteY11" fmla="*/ 3599923 h 3599923"/>
              <a:gd name="connsiteX12" fmla="*/ 0 w 9144000"/>
              <a:gd name="connsiteY12" fmla="*/ 3597873 h 3599923"/>
              <a:gd name="connsiteX13" fmla="*/ 92597 w 9144000"/>
              <a:gd name="connsiteY13" fmla="*/ 142137 h 3599923"/>
              <a:gd name="connsiteX0" fmla="*/ 0 w 9144272"/>
              <a:gd name="connsiteY0" fmla="*/ 144518 h 3599923"/>
              <a:gd name="connsiteX1" fmla="*/ 891523 w 9144272"/>
              <a:gd name="connsiteY1" fmla="*/ 107413 h 3599923"/>
              <a:gd name="connsiteX2" fmla="*/ 1921670 w 9144272"/>
              <a:gd name="connsiteY2" fmla="*/ 84264 h 3599923"/>
              <a:gd name="connsiteX3" fmla="*/ 2974966 w 9144272"/>
              <a:gd name="connsiteY3" fmla="*/ 3241 h 3599923"/>
              <a:gd name="connsiteX4" fmla="*/ 3715746 w 9144272"/>
              <a:gd name="connsiteY4" fmla="*/ 14816 h 3599923"/>
              <a:gd name="connsiteX5" fmla="*/ 4491249 w 9144272"/>
              <a:gd name="connsiteY5" fmla="*/ 3241 h 3599923"/>
              <a:gd name="connsiteX6" fmla="*/ 5752890 w 9144272"/>
              <a:gd name="connsiteY6" fmla="*/ 3241 h 3599923"/>
              <a:gd name="connsiteX7" fmla="*/ 6597842 w 9144272"/>
              <a:gd name="connsiteY7" fmla="*/ 37965 h 3599923"/>
              <a:gd name="connsiteX8" fmla="*/ 7257599 w 9144272"/>
              <a:gd name="connsiteY8" fmla="*/ 95838 h 3599923"/>
              <a:gd name="connsiteX9" fmla="*/ 8044677 w 9144272"/>
              <a:gd name="connsiteY9" fmla="*/ 95838 h 3599923"/>
              <a:gd name="connsiteX10" fmla="*/ 9132697 w 9144272"/>
              <a:gd name="connsiteY10" fmla="*/ 107413 h 3599923"/>
              <a:gd name="connsiteX11" fmla="*/ 9144272 w 9144272"/>
              <a:gd name="connsiteY11" fmla="*/ 3599923 h 3599923"/>
              <a:gd name="connsiteX12" fmla="*/ 272 w 9144272"/>
              <a:gd name="connsiteY12" fmla="*/ 3597873 h 3599923"/>
              <a:gd name="connsiteX13" fmla="*/ 0 w 9144272"/>
              <a:gd name="connsiteY13" fmla="*/ 144518 h 3599923"/>
              <a:gd name="connsiteX0" fmla="*/ 0 w 9144272"/>
              <a:gd name="connsiteY0" fmla="*/ 144518 h 3599923"/>
              <a:gd name="connsiteX1" fmla="*/ 905810 w 9144272"/>
              <a:gd name="connsiteY1" fmla="*/ 116938 h 3599923"/>
              <a:gd name="connsiteX2" fmla="*/ 1921670 w 9144272"/>
              <a:gd name="connsiteY2" fmla="*/ 84264 h 3599923"/>
              <a:gd name="connsiteX3" fmla="*/ 2974966 w 9144272"/>
              <a:gd name="connsiteY3" fmla="*/ 3241 h 3599923"/>
              <a:gd name="connsiteX4" fmla="*/ 3715746 w 9144272"/>
              <a:gd name="connsiteY4" fmla="*/ 14816 h 3599923"/>
              <a:gd name="connsiteX5" fmla="*/ 4491249 w 9144272"/>
              <a:gd name="connsiteY5" fmla="*/ 3241 h 3599923"/>
              <a:gd name="connsiteX6" fmla="*/ 5752890 w 9144272"/>
              <a:gd name="connsiteY6" fmla="*/ 3241 h 3599923"/>
              <a:gd name="connsiteX7" fmla="*/ 6597842 w 9144272"/>
              <a:gd name="connsiteY7" fmla="*/ 37965 h 3599923"/>
              <a:gd name="connsiteX8" fmla="*/ 7257599 w 9144272"/>
              <a:gd name="connsiteY8" fmla="*/ 95838 h 3599923"/>
              <a:gd name="connsiteX9" fmla="*/ 8044677 w 9144272"/>
              <a:gd name="connsiteY9" fmla="*/ 95838 h 3599923"/>
              <a:gd name="connsiteX10" fmla="*/ 9132697 w 9144272"/>
              <a:gd name="connsiteY10" fmla="*/ 107413 h 3599923"/>
              <a:gd name="connsiteX11" fmla="*/ 9144272 w 9144272"/>
              <a:gd name="connsiteY11" fmla="*/ 3599923 h 3599923"/>
              <a:gd name="connsiteX12" fmla="*/ 272 w 9144272"/>
              <a:gd name="connsiteY12" fmla="*/ 3597873 h 3599923"/>
              <a:gd name="connsiteX13" fmla="*/ 0 w 9144272"/>
              <a:gd name="connsiteY13" fmla="*/ 144518 h 3599923"/>
              <a:gd name="connsiteX0" fmla="*/ 0 w 9144272"/>
              <a:gd name="connsiteY0" fmla="*/ 143482 h 3598887"/>
              <a:gd name="connsiteX1" fmla="*/ 905810 w 9144272"/>
              <a:gd name="connsiteY1" fmla="*/ 115902 h 3598887"/>
              <a:gd name="connsiteX2" fmla="*/ 1945482 w 9144272"/>
              <a:gd name="connsiteY2" fmla="*/ 66560 h 3598887"/>
              <a:gd name="connsiteX3" fmla="*/ 2974966 w 9144272"/>
              <a:gd name="connsiteY3" fmla="*/ 2205 h 3598887"/>
              <a:gd name="connsiteX4" fmla="*/ 3715746 w 9144272"/>
              <a:gd name="connsiteY4" fmla="*/ 13780 h 3598887"/>
              <a:gd name="connsiteX5" fmla="*/ 4491249 w 9144272"/>
              <a:gd name="connsiteY5" fmla="*/ 2205 h 3598887"/>
              <a:gd name="connsiteX6" fmla="*/ 5752890 w 9144272"/>
              <a:gd name="connsiteY6" fmla="*/ 2205 h 3598887"/>
              <a:gd name="connsiteX7" fmla="*/ 6597842 w 9144272"/>
              <a:gd name="connsiteY7" fmla="*/ 36929 h 3598887"/>
              <a:gd name="connsiteX8" fmla="*/ 7257599 w 9144272"/>
              <a:gd name="connsiteY8" fmla="*/ 94802 h 3598887"/>
              <a:gd name="connsiteX9" fmla="*/ 8044677 w 9144272"/>
              <a:gd name="connsiteY9" fmla="*/ 94802 h 3598887"/>
              <a:gd name="connsiteX10" fmla="*/ 9132697 w 9144272"/>
              <a:gd name="connsiteY10" fmla="*/ 106377 h 3598887"/>
              <a:gd name="connsiteX11" fmla="*/ 9144272 w 9144272"/>
              <a:gd name="connsiteY11" fmla="*/ 3598887 h 3598887"/>
              <a:gd name="connsiteX12" fmla="*/ 272 w 9144272"/>
              <a:gd name="connsiteY12" fmla="*/ 3596837 h 3598887"/>
              <a:gd name="connsiteX13" fmla="*/ 0 w 9144272"/>
              <a:gd name="connsiteY13" fmla="*/ 143482 h 3598887"/>
              <a:gd name="connsiteX0" fmla="*/ 0 w 9144272"/>
              <a:gd name="connsiteY0" fmla="*/ 141277 h 3596682"/>
              <a:gd name="connsiteX1" fmla="*/ 905810 w 9144272"/>
              <a:gd name="connsiteY1" fmla="*/ 113697 h 3596682"/>
              <a:gd name="connsiteX2" fmla="*/ 1945482 w 9144272"/>
              <a:gd name="connsiteY2" fmla="*/ 64355 h 3596682"/>
              <a:gd name="connsiteX3" fmla="*/ 3044022 w 9144272"/>
              <a:gd name="connsiteY3" fmla="*/ 4762 h 3596682"/>
              <a:gd name="connsiteX4" fmla="*/ 3715746 w 9144272"/>
              <a:gd name="connsiteY4" fmla="*/ 11575 h 3596682"/>
              <a:gd name="connsiteX5" fmla="*/ 4491249 w 9144272"/>
              <a:gd name="connsiteY5" fmla="*/ 0 h 3596682"/>
              <a:gd name="connsiteX6" fmla="*/ 5752890 w 9144272"/>
              <a:gd name="connsiteY6" fmla="*/ 0 h 3596682"/>
              <a:gd name="connsiteX7" fmla="*/ 6597842 w 9144272"/>
              <a:gd name="connsiteY7" fmla="*/ 34724 h 3596682"/>
              <a:gd name="connsiteX8" fmla="*/ 7257599 w 9144272"/>
              <a:gd name="connsiteY8" fmla="*/ 92597 h 3596682"/>
              <a:gd name="connsiteX9" fmla="*/ 8044677 w 9144272"/>
              <a:gd name="connsiteY9" fmla="*/ 92597 h 3596682"/>
              <a:gd name="connsiteX10" fmla="*/ 9132697 w 9144272"/>
              <a:gd name="connsiteY10" fmla="*/ 104172 h 3596682"/>
              <a:gd name="connsiteX11" fmla="*/ 9144272 w 9144272"/>
              <a:gd name="connsiteY11" fmla="*/ 3596682 h 3596682"/>
              <a:gd name="connsiteX12" fmla="*/ 272 w 9144272"/>
              <a:gd name="connsiteY12" fmla="*/ 3594632 h 3596682"/>
              <a:gd name="connsiteX13" fmla="*/ 0 w 9144272"/>
              <a:gd name="connsiteY13" fmla="*/ 141277 h 3596682"/>
              <a:gd name="connsiteX0" fmla="*/ 0 w 9144272"/>
              <a:gd name="connsiteY0" fmla="*/ 141277 h 3596682"/>
              <a:gd name="connsiteX1" fmla="*/ 905810 w 9144272"/>
              <a:gd name="connsiteY1" fmla="*/ 113697 h 3596682"/>
              <a:gd name="connsiteX2" fmla="*/ 1945482 w 9144272"/>
              <a:gd name="connsiteY2" fmla="*/ 64355 h 3596682"/>
              <a:gd name="connsiteX3" fmla="*/ 3055928 w 9144272"/>
              <a:gd name="connsiteY3" fmla="*/ 28574 h 3596682"/>
              <a:gd name="connsiteX4" fmla="*/ 3715746 w 9144272"/>
              <a:gd name="connsiteY4" fmla="*/ 11575 h 3596682"/>
              <a:gd name="connsiteX5" fmla="*/ 4491249 w 9144272"/>
              <a:gd name="connsiteY5" fmla="*/ 0 h 3596682"/>
              <a:gd name="connsiteX6" fmla="*/ 5752890 w 9144272"/>
              <a:gd name="connsiteY6" fmla="*/ 0 h 3596682"/>
              <a:gd name="connsiteX7" fmla="*/ 6597842 w 9144272"/>
              <a:gd name="connsiteY7" fmla="*/ 34724 h 3596682"/>
              <a:gd name="connsiteX8" fmla="*/ 7257599 w 9144272"/>
              <a:gd name="connsiteY8" fmla="*/ 92597 h 3596682"/>
              <a:gd name="connsiteX9" fmla="*/ 8044677 w 9144272"/>
              <a:gd name="connsiteY9" fmla="*/ 92597 h 3596682"/>
              <a:gd name="connsiteX10" fmla="*/ 9132697 w 9144272"/>
              <a:gd name="connsiteY10" fmla="*/ 104172 h 3596682"/>
              <a:gd name="connsiteX11" fmla="*/ 9144272 w 9144272"/>
              <a:gd name="connsiteY11" fmla="*/ 3596682 h 3596682"/>
              <a:gd name="connsiteX12" fmla="*/ 272 w 9144272"/>
              <a:gd name="connsiteY12" fmla="*/ 3594632 h 3596682"/>
              <a:gd name="connsiteX13" fmla="*/ 0 w 9144272"/>
              <a:gd name="connsiteY13" fmla="*/ 141277 h 3596682"/>
              <a:gd name="connsiteX0" fmla="*/ 0 w 9144272"/>
              <a:gd name="connsiteY0" fmla="*/ 141295 h 3596700"/>
              <a:gd name="connsiteX1" fmla="*/ 905810 w 9144272"/>
              <a:gd name="connsiteY1" fmla="*/ 113715 h 3596700"/>
              <a:gd name="connsiteX2" fmla="*/ 1945482 w 9144272"/>
              <a:gd name="connsiteY2" fmla="*/ 64373 h 3596700"/>
              <a:gd name="connsiteX3" fmla="*/ 3055928 w 9144272"/>
              <a:gd name="connsiteY3" fmla="*/ 28592 h 3596700"/>
              <a:gd name="connsiteX4" fmla="*/ 3715746 w 9144272"/>
              <a:gd name="connsiteY4" fmla="*/ 11593 h 3596700"/>
              <a:gd name="connsiteX5" fmla="*/ 4491249 w 9144272"/>
              <a:gd name="connsiteY5" fmla="*/ 18 h 3596700"/>
              <a:gd name="connsiteX6" fmla="*/ 5748127 w 9144272"/>
              <a:gd name="connsiteY6" fmla="*/ 14306 h 3596700"/>
              <a:gd name="connsiteX7" fmla="*/ 6597842 w 9144272"/>
              <a:gd name="connsiteY7" fmla="*/ 34742 h 3596700"/>
              <a:gd name="connsiteX8" fmla="*/ 7257599 w 9144272"/>
              <a:gd name="connsiteY8" fmla="*/ 92615 h 3596700"/>
              <a:gd name="connsiteX9" fmla="*/ 8044677 w 9144272"/>
              <a:gd name="connsiteY9" fmla="*/ 92615 h 3596700"/>
              <a:gd name="connsiteX10" fmla="*/ 9132697 w 9144272"/>
              <a:gd name="connsiteY10" fmla="*/ 104190 h 3596700"/>
              <a:gd name="connsiteX11" fmla="*/ 9144272 w 9144272"/>
              <a:gd name="connsiteY11" fmla="*/ 3596700 h 3596700"/>
              <a:gd name="connsiteX12" fmla="*/ 272 w 9144272"/>
              <a:gd name="connsiteY12" fmla="*/ 3594650 h 3596700"/>
              <a:gd name="connsiteX13" fmla="*/ 0 w 9144272"/>
              <a:gd name="connsiteY13" fmla="*/ 141295 h 3596700"/>
              <a:gd name="connsiteX0" fmla="*/ 0 w 9144272"/>
              <a:gd name="connsiteY0" fmla="*/ 141295 h 3596700"/>
              <a:gd name="connsiteX1" fmla="*/ 905810 w 9144272"/>
              <a:gd name="connsiteY1" fmla="*/ 113715 h 3596700"/>
              <a:gd name="connsiteX2" fmla="*/ 1945482 w 9144272"/>
              <a:gd name="connsiteY2" fmla="*/ 64373 h 3596700"/>
              <a:gd name="connsiteX3" fmla="*/ 3055928 w 9144272"/>
              <a:gd name="connsiteY3" fmla="*/ 28592 h 3596700"/>
              <a:gd name="connsiteX4" fmla="*/ 3715746 w 9144272"/>
              <a:gd name="connsiteY4" fmla="*/ 11593 h 3596700"/>
              <a:gd name="connsiteX5" fmla="*/ 4491249 w 9144272"/>
              <a:gd name="connsiteY5" fmla="*/ 18 h 3596700"/>
              <a:gd name="connsiteX6" fmla="*/ 5748127 w 9144272"/>
              <a:gd name="connsiteY6" fmla="*/ 14306 h 3596700"/>
              <a:gd name="connsiteX7" fmla="*/ 6597842 w 9144272"/>
              <a:gd name="connsiteY7" fmla="*/ 34742 h 3596700"/>
              <a:gd name="connsiteX8" fmla="*/ 7257599 w 9144272"/>
              <a:gd name="connsiteY8" fmla="*/ 92615 h 3596700"/>
              <a:gd name="connsiteX9" fmla="*/ 8044677 w 9144272"/>
              <a:gd name="connsiteY9" fmla="*/ 92615 h 3596700"/>
              <a:gd name="connsiteX10" fmla="*/ 9132697 w 9144272"/>
              <a:gd name="connsiteY10" fmla="*/ 104190 h 3596700"/>
              <a:gd name="connsiteX11" fmla="*/ 9144272 w 9144272"/>
              <a:gd name="connsiteY11" fmla="*/ 3596700 h 3596700"/>
              <a:gd name="connsiteX12" fmla="*/ 272 w 9144272"/>
              <a:gd name="connsiteY12" fmla="*/ 3594650 h 3596700"/>
              <a:gd name="connsiteX13" fmla="*/ 0 w 9144272"/>
              <a:gd name="connsiteY13" fmla="*/ 141295 h 3596700"/>
              <a:gd name="connsiteX0" fmla="*/ 0 w 9144272"/>
              <a:gd name="connsiteY0" fmla="*/ 141295 h 3596700"/>
              <a:gd name="connsiteX1" fmla="*/ 905810 w 9144272"/>
              <a:gd name="connsiteY1" fmla="*/ 113715 h 3596700"/>
              <a:gd name="connsiteX2" fmla="*/ 1945482 w 9144272"/>
              <a:gd name="connsiteY2" fmla="*/ 64373 h 3596700"/>
              <a:gd name="connsiteX3" fmla="*/ 3055928 w 9144272"/>
              <a:gd name="connsiteY3" fmla="*/ 28592 h 3596700"/>
              <a:gd name="connsiteX4" fmla="*/ 3715746 w 9144272"/>
              <a:gd name="connsiteY4" fmla="*/ 11593 h 3596700"/>
              <a:gd name="connsiteX5" fmla="*/ 4491249 w 9144272"/>
              <a:gd name="connsiteY5" fmla="*/ 18 h 3596700"/>
              <a:gd name="connsiteX6" fmla="*/ 5748127 w 9144272"/>
              <a:gd name="connsiteY6" fmla="*/ 14306 h 3596700"/>
              <a:gd name="connsiteX7" fmla="*/ 6597842 w 9144272"/>
              <a:gd name="connsiteY7" fmla="*/ 34742 h 3596700"/>
              <a:gd name="connsiteX8" fmla="*/ 7405237 w 9144272"/>
              <a:gd name="connsiteY8" fmla="*/ 61659 h 3596700"/>
              <a:gd name="connsiteX9" fmla="*/ 8044677 w 9144272"/>
              <a:gd name="connsiteY9" fmla="*/ 92615 h 3596700"/>
              <a:gd name="connsiteX10" fmla="*/ 9132697 w 9144272"/>
              <a:gd name="connsiteY10" fmla="*/ 104190 h 3596700"/>
              <a:gd name="connsiteX11" fmla="*/ 9144272 w 9144272"/>
              <a:gd name="connsiteY11" fmla="*/ 3596700 h 3596700"/>
              <a:gd name="connsiteX12" fmla="*/ 272 w 9144272"/>
              <a:gd name="connsiteY12" fmla="*/ 3594650 h 3596700"/>
              <a:gd name="connsiteX13" fmla="*/ 0 w 9144272"/>
              <a:gd name="connsiteY13" fmla="*/ 141295 h 3596700"/>
              <a:gd name="connsiteX0" fmla="*/ 0 w 9144272"/>
              <a:gd name="connsiteY0" fmla="*/ 141295 h 3596700"/>
              <a:gd name="connsiteX1" fmla="*/ 905810 w 9144272"/>
              <a:gd name="connsiteY1" fmla="*/ 113715 h 3596700"/>
              <a:gd name="connsiteX2" fmla="*/ 1945482 w 9144272"/>
              <a:gd name="connsiteY2" fmla="*/ 64373 h 3596700"/>
              <a:gd name="connsiteX3" fmla="*/ 3055928 w 9144272"/>
              <a:gd name="connsiteY3" fmla="*/ 28592 h 3596700"/>
              <a:gd name="connsiteX4" fmla="*/ 3715746 w 9144272"/>
              <a:gd name="connsiteY4" fmla="*/ 11593 h 3596700"/>
              <a:gd name="connsiteX5" fmla="*/ 4491249 w 9144272"/>
              <a:gd name="connsiteY5" fmla="*/ 18 h 3596700"/>
              <a:gd name="connsiteX6" fmla="*/ 5748127 w 9144272"/>
              <a:gd name="connsiteY6" fmla="*/ 14306 h 3596700"/>
              <a:gd name="connsiteX7" fmla="*/ 6597842 w 9144272"/>
              <a:gd name="connsiteY7" fmla="*/ 34742 h 3596700"/>
              <a:gd name="connsiteX8" fmla="*/ 7405237 w 9144272"/>
              <a:gd name="connsiteY8" fmla="*/ 61659 h 3596700"/>
              <a:gd name="connsiteX9" fmla="*/ 8044677 w 9144272"/>
              <a:gd name="connsiteY9" fmla="*/ 92615 h 3596700"/>
              <a:gd name="connsiteX10" fmla="*/ 9132697 w 9144272"/>
              <a:gd name="connsiteY10" fmla="*/ 104190 h 3596700"/>
              <a:gd name="connsiteX11" fmla="*/ 9144272 w 9144272"/>
              <a:gd name="connsiteY11" fmla="*/ 3596700 h 3596700"/>
              <a:gd name="connsiteX12" fmla="*/ 272 w 9144272"/>
              <a:gd name="connsiteY12" fmla="*/ 3594650 h 3596700"/>
              <a:gd name="connsiteX13" fmla="*/ 0 w 9144272"/>
              <a:gd name="connsiteY13" fmla="*/ 141295 h 3596700"/>
              <a:gd name="connsiteX0" fmla="*/ 0 w 9144272"/>
              <a:gd name="connsiteY0" fmla="*/ 141295 h 3596700"/>
              <a:gd name="connsiteX1" fmla="*/ 905810 w 9144272"/>
              <a:gd name="connsiteY1" fmla="*/ 113715 h 3596700"/>
              <a:gd name="connsiteX2" fmla="*/ 1945482 w 9144272"/>
              <a:gd name="connsiteY2" fmla="*/ 64373 h 3596700"/>
              <a:gd name="connsiteX3" fmla="*/ 3055928 w 9144272"/>
              <a:gd name="connsiteY3" fmla="*/ 28592 h 3596700"/>
              <a:gd name="connsiteX4" fmla="*/ 3715746 w 9144272"/>
              <a:gd name="connsiteY4" fmla="*/ 11593 h 3596700"/>
              <a:gd name="connsiteX5" fmla="*/ 4491249 w 9144272"/>
              <a:gd name="connsiteY5" fmla="*/ 18 h 3596700"/>
              <a:gd name="connsiteX6" fmla="*/ 5748127 w 9144272"/>
              <a:gd name="connsiteY6" fmla="*/ 14306 h 3596700"/>
              <a:gd name="connsiteX7" fmla="*/ 6597842 w 9144272"/>
              <a:gd name="connsiteY7" fmla="*/ 34742 h 3596700"/>
              <a:gd name="connsiteX8" fmla="*/ 7405237 w 9144272"/>
              <a:gd name="connsiteY8" fmla="*/ 61659 h 3596700"/>
              <a:gd name="connsiteX9" fmla="*/ 8035152 w 9144272"/>
              <a:gd name="connsiteY9" fmla="*/ 94996 h 3596700"/>
              <a:gd name="connsiteX10" fmla="*/ 9132697 w 9144272"/>
              <a:gd name="connsiteY10" fmla="*/ 104190 h 3596700"/>
              <a:gd name="connsiteX11" fmla="*/ 9144272 w 9144272"/>
              <a:gd name="connsiteY11" fmla="*/ 3596700 h 3596700"/>
              <a:gd name="connsiteX12" fmla="*/ 272 w 9144272"/>
              <a:gd name="connsiteY12" fmla="*/ 3594650 h 3596700"/>
              <a:gd name="connsiteX13" fmla="*/ 0 w 9144272"/>
              <a:gd name="connsiteY13" fmla="*/ 141295 h 3596700"/>
              <a:gd name="connsiteX0" fmla="*/ 0 w 9144272"/>
              <a:gd name="connsiteY0" fmla="*/ 141295 h 3596700"/>
              <a:gd name="connsiteX1" fmla="*/ 905810 w 9144272"/>
              <a:gd name="connsiteY1" fmla="*/ 113715 h 3596700"/>
              <a:gd name="connsiteX2" fmla="*/ 1945482 w 9144272"/>
              <a:gd name="connsiteY2" fmla="*/ 64373 h 3596700"/>
              <a:gd name="connsiteX3" fmla="*/ 3055928 w 9144272"/>
              <a:gd name="connsiteY3" fmla="*/ 28592 h 3596700"/>
              <a:gd name="connsiteX4" fmla="*/ 3715746 w 9144272"/>
              <a:gd name="connsiteY4" fmla="*/ 11593 h 3596700"/>
              <a:gd name="connsiteX5" fmla="*/ 4491249 w 9144272"/>
              <a:gd name="connsiteY5" fmla="*/ 18 h 3596700"/>
              <a:gd name="connsiteX6" fmla="*/ 5748127 w 9144272"/>
              <a:gd name="connsiteY6" fmla="*/ 14306 h 3596700"/>
              <a:gd name="connsiteX7" fmla="*/ 6597842 w 9144272"/>
              <a:gd name="connsiteY7" fmla="*/ 34742 h 3596700"/>
              <a:gd name="connsiteX8" fmla="*/ 7405237 w 9144272"/>
              <a:gd name="connsiteY8" fmla="*/ 61659 h 3596700"/>
              <a:gd name="connsiteX9" fmla="*/ 8035152 w 9144272"/>
              <a:gd name="connsiteY9" fmla="*/ 94996 h 3596700"/>
              <a:gd name="connsiteX10" fmla="*/ 9132697 w 9144272"/>
              <a:gd name="connsiteY10" fmla="*/ 104190 h 3596700"/>
              <a:gd name="connsiteX11" fmla="*/ 9144272 w 9144272"/>
              <a:gd name="connsiteY11" fmla="*/ 3596700 h 3596700"/>
              <a:gd name="connsiteX12" fmla="*/ 272 w 9144272"/>
              <a:gd name="connsiteY12" fmla="*/ 3594650 h 3596700"/>
              <a:gd name="connsiteX13" fmla="*/ 0 w 9144272"/>
              <a:gd name="connsiteY13" fmla="*/ 141295 h 3596700"/>
              <a:gd name="connsiteX0" fmla="*/ 0 w 9144272"/>
              <a:gd name="connsiteY0" fmla="*/ 141295 h 3596700"/>
              <a:gd name="connsiteX1" fmla="*/ 905810 w 9144272"/>
              <a:gd name="connsiteY1" fmla="*/ 113715 h 3596700"/>
              <a:gd name="connsiteX2" fmla="*/ 1945482 w 9144272"/>
              <a:gd name="connsiteY2" fmla="*/ 64373 h 3596700"/>
              <a:gd name="connsiteX3" fmla="*/ 3055928 w 9144272"/>
              <a:gd name="connsiteY3" fmla="*/ 28592 h 3596700"/>
              <a:gd name="connsiteX4" fmla="*/ 3715746 w 9144272"/>
              <a:gd name="connsiteY4" fmla="*/ 11593 h 3596700"/>
              <a:gd name="connsiteX5" fmla="*/ 4491249 w 9144272"/>
              <a:gd name="connsiteY5" fmla="*/ 18 h 3596700"/>
              <a:gd name="connsiteX6" fmla="*/ 5748127 w 9144272"/>
              <a:gd name="connsiteY6" fmla="*/ 14306 h 3596700"/>
              <a:gd name="connsiteX7" fmla="*/ 6597842 w 9144272"/>
              <a:gd name="connsiteY7" fmla="*/ 34742 h 3596700"/>
              <a:gd name="connsiteX8" fmla="*/ 7405237 w 9144272"/>
              <a:gd name="connsiteY8" fmla="*/ 61659 h 3596700"/>
              <a:gd name="connsiteX9" fmla="*/ 8035152 w 9144272"/>
              <a:gd name="connsiteY9" fmla="*/ 94996 h 3596700"/>
              <a:gd name="connsiteX10" fmla="*/ 9132697 w 9144272"/>
              <a:gd name="connsiteY10" fmla="*/ 104190 h 3596700"/>
              <a:gd name="connsiteX11" fmla="*/ 9144272 w 9144272"/>
              <a:gd name="connsiteY11" fmla="*/ 3596700 h 3596700"/>
              <a:gd name="connsiteX12" fmla="*/ 272 w 9144272"/>
              <a:gd name="connsiteY12" fmla="*/ 3594650 h 3596700"/>
              <a:gd name="connsiteX13" fmla="*/ 0 w 9144272"/>
              <a:gd name="connsiteY13" fmla="*/ 141295 h 3596700"/>
              <a:gd name="connsiteX0" fmla="*/ 0 w 9145679"/>
              <a:gd name="connsiteY0" fmla="*/ 141295 h 3596700"/>
              <a:gd name="connsiteX1" fmla="*/ 905810 w 9145679"/>
              <a:gd name="connsiteY1" fmla="*/ 113715 h 3596700"/>
              <a:gd name="connsiteX2" fmla="*/ 1945482 w 9145679"/>
              <a:gd name="connsiteY2" fmla="*/ 64373 h 3596700"/>
              <a:gd name="connsiteX3" fmla="*/ 3055928 w 9145679"/>
              <a:gd name="connsiteY3" fmla="*/ 28592 h 3596700"/>
              <a:gd name="connsiteX4" fmla="*/ 3715746 w 9145679"/>
              <a:gd name="connsiteY4" fmla="*/ 11593 h 3596700"/>
              <a:gd name="connsiteX5" fmla="*/ 4491249 w 9145679"/>
              <a:gd name="connsiteY5" fmla="*/ 18 h 3596700"/>
              <a:gd name="connsiteX6" fmla="*/ 5748127 w 9145679"/>
              <a:gd name="connsiteY6" fmla="*/ 14306 h 3596700"/>
              <a:gd name="connsiteX7" fmla="*/ 6597842 w 9145679"/>
              <a:gd name="connsiteY7" fmla="*/ 34742 h 3596700"/>
              <a:gd name="connsiteX8" fmla="*/ 7405237 w 9145679"/>
              <a:gd name="connsiteY8" fmla="*/ 61659 h 3596700"/>
              <a:gd name="connsiteX9" fmla="*/ 8035152 w 9145679"/>
              <a:gd name="connsiteY9" fmla="*/ 94996 h 3596700"/>
              <a:gd name="connsiteX10" fmla="*/ 9144603 w 9145679"/>
              <a:gd name="connsiteY10" fmla="*/ 144671 h 3596700"/>
              <a:gd name="connsiteX11" fmla="*/ 9144272 w 9145679"/>
              <a:gd name="connsiteY11" fmla="*/ 3596700 h 3596700"/>
              <a:gd name="connsiteX12" fmla="*/ 272 w 9145679"/>
              <a:gd name="connsiteY12" fmla="*/ 3594650 h 3596700"/>
              <a:gd name="connsiteX13" fmla="*/ 0 w 9145679"/>
              <a:gd name="connsiteY13" fmla="*/ 141295 h 359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5679" h="3596700">
                <a:moveTo>
                  <a:pt x="0" y="141295"/>
                </a:moveTo>
                <a:lnTo>
                  <a:pt x="905810" y="113715"/>
                </a:lnTo>
                <a:lnTo>
                  <a:pt x="1945482" y="64373"/>
                </a:lnTo>
                <a:lnTo>
                  <a:pt x="3055928" y="28592"/>
                </a:lnTo>
                <a:lnTo>
                  <a:pt x="3715746" y="11593"/>
                </a:lnTo>
                <a:cubicBezTo>
                  <a:pt x="3974247" y="7735"/>
                  <a:pt x="4152519" y="-434"/>
                  <a:pt x="4491249" y="18"/>
                </a:cubicBezTo>
                <a:cubicBezTo>
                  <a:pt x="4829979" y="470"/>
                  <a:pt x="5329168" y="9543"/>
                  <a:pt x="5748127" y="14306"/>
                </a:cubicBezTo>
                <a:lnTo>
                  <a:pt x="6597842" y="34742"/>
                </a:lnTo>
                <a:cubicBezTo>
                  <a:pt x="6874027" y="42634"/>
                  <a:pt x="7185318" y="42368"/>
                  <a:pt x="7405237" y="61659"/>
                </a:cubicBezTo>
                <a:cubicBezTo>
                  <a:pt x="7666835" y="72055"/>
                  <a:pt x="7745258" y="81161"/>
                  <a:pt x="8035152" y="94996"/>
                </a:cubicBezTo>
                <a:cubicBezTo>
                  <a:pt x="8325046" y="108831"/>
                  <a:pt x="8781930" y="140813"/>
                  <a:pt x="9144603" y="144671"/>
                </a:cubicBezTo>
                <a:cubicBezTo>
                  <a:pt x="9148461" y="1317572"/>
                  <a:pt x="9140414" y="2423799"/>
                  <a:pt x="9144272" y="3596700"/>
                </a:cubicBezTo>
                <a:lnTo>
                  <a:pt x="272" y="3594650"/>
                </a:lnTo>
                <a:cubicBezTo>
                  <a:pt x="181" y="2443532"/>
                  <a:pt x="91" y="1292413"/>
                  <a:pt x="0" y="141295"/>
                </a:cubicBez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Rectangle 2"/>
          <p:cNvSpPr>
            <a:spLocks noGrp="1" noChangeArrowheads="1"/>
          </p:cNvSpPr>
          <p:nvPr>
            <p:ph type="title"/>
          </p:nvPr>
        </p:nvSpPr>
        <p:spPr>
          <a:xfrm>
            <a:off x="990600" y="1889919"/>
            <a:ext cx="7162800" cy="3078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That they may set their hope in God, And not forget the works of God, But keep His commandments;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78:7 </a:t>
            </a:r>
          </a:p>
        </p:txBody>
      </p:sp>
      <p:sp>
        <p:nvSpPr>
          <p:cNvPr id="5" name="Title 1">
            <a:extLst>
              <a:ext uri="{FF2B5EF4-FFF2-40B4-BE49-F238E27FC236}">
                <a16:creationId xmlns:a16="http://schemas.microsoft.com/office/drawing/2014/main" id="{91978D05-C0F0-4323-AF50-859B9FFFBD98}"/>
              </a:ext>
            </a:extLst>
          </p:cNvPr>
          <p:cNvSpPr txBox="1">
            <a:spLocks/>
          </p:cNvSpPr>
          <p:nvPr/>
        </p:nvSpPr>
        <p:spPr>
          <a:xfrm>
            <a:off x="4237692" y="2745775"/>
            <a:ext cx="2608968" cy="7294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 name="Rectangle 2">
            <a:extLst>
              <a:ext uri="{FF2B5EF4-FFF2-40B4-BE49-F238E27FC236}">
                <a16:creationId xmlns:a16="http://schemas.microsoft.com/office/drawing/2014/main" id="{0BC4169D-5386-4523-B778-07CE39FCCB79}"/>
              </a:ext>
            </a:extLst>
          </p:cNvPr>
          <p:cNvSpPr txBox="1">
            <a:spLocks noChangeArrowheads="1"/>
          </p:cNvSpPr>
          <p:nvPr/>
        </p:nvSpPr>
        <p:spPr bwMode="auto">
          <a:xfrm>
            <a:off x="5559705" y="3403457"/>
            <a:ext cx="149191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keep</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19DFE92A-064C-4AE5-AEE4-3307951F5566}"/>
              </a:ext>
            </a:extLst>
          </p:cNvPr>
          <p:cNvSpPr txBox="1">
            <a:spLocks noChangeArrowheads="1"/>
          </p:cNvSpPr>
          <p:nvPr/>
        </p:nvSpPr>
        <p:spPr bwMode="auto">
          <a:xfrm>
            <a:off x="1143048" y="4081008"/>
            <a:ext cx="412032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commandments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E0E9FCA0-AC1B-4CB2-930D-6C79B4303937}"/>
              </a:ext>
            </a:extLst>
          </p:cNvPr>
          <p:cNvSpPr txBox="1">
            <a:spLocks noChangeArrowheads="1"/>
          </p:cNvSpPr>
          <p:nvPr/>
        </p:nvSpPr>
        <p:spPr bwMode="auto">
          <a:xfrm>
            <a:off x="6617100" y="2062441"/>
            <a:ext cx="1436627"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50800">
                    <a:srgbClr val="000000"/>
                  </a:glow>
                  <a:outerShdw blurRad="50800" algn="tl" rotWithShape="0">
                    <a:srgbClr val="000000"/>
                  </a:outerShdw>
                </a:effectLst>
                <a:uLnTx/>
                <a:uFillTx/>
                <a:latin typeface="Calibri" panose="020F0502020204030204" pitchFamily="34" charset="0"/>
                <a:ea typeface="+mj-ea"/>
                <a:cs typeface="+mj-cs"/>
              </a:rPr>
              <a:t>hope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508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8">
            <a:extLst>
              <a:ext uri="{FF2B5EF4-FFF2-40B4-BE49-F238E27FC236}">
                <a16:creationId xmlns:a16="http://schemas.microsoft.com/office/drawing/2014/main" id="{2EC12FF8-A494-4951-9028-66600EC28AF7}"/>
              </a:ext>
            </a:extLst>
          </p:cNvPr>
          <p:cNvSpPr>
            <a:spLocks noChangeArrowheads="1"/>
          </p:cNvSpPr>
          <p:nvPr/>
        </p:nvSpPr>
        <p:spPr bwMode="auto">
          <a:xfrm>
            <a:off x="1271993" y="3408111"/>
            <a:ext cx="3434575"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works of God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0" name="Rectangle 2">
            <a:extLst>
              <a:ext uri="{FF2B5EF4-FFF2-40B4-BE49-F238E27FC236}">
                <a16:creationId xmlns:a16="http://schemas.microsoft.com/office/drawing/2014/main" id="{F35B4B58-8427-4904-9A7C-E04D8C91B13F}"/>
              </a:ext>
            </a:extLst>
          </p:cNvPr>
          <p:cNvSpPr txBox="1">
            <a:spLocks noChangeArrowheads="1"/>
          </p:cNvSpPr>
          <p:nvPr/>
        </p:nvSpPr>
        <p:spPr bwMode="auto">
          <a:xfrm>
            <a:off x="1350412" y="2732281"/>
            <a:ext cx="187203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00"/>
                  </a:solidFill>
                  <a:prstDash val="solid"/>
                  <a:miter lim="800000"/>
                </a:ln>
                <a:solidFill>
                  <a:srgbClr val="FFFF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in</a:t>
            </a: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4400" b="1" i="0" u="none" strike="noStrike" kern="0" cap="none" spc="0" normalizeH="0" baseline="0" noProof="0" dirty="0">
                <a:ln w="17780" cmpd="sng">
                  <a:solidFill>
                    <a:srgbClr val="FFFFFF"/>
                  </a:solidFill>
                  <a:prstDash val="solid"/>
                  <a:miter lim="800000"/>
                </a:ln>
                <a:solidFill>
                  <a:srgbClr val="7030A0"/>
                </a:solidFill>
                <a:effectLst>
                  <a:glow rad="76200">
                    <a:srgbClr val="000000"/>
                  </a:glow>
                  <a:outerShdw blurRad="50800" algn="tl" rotWithShape="0">
                    <a:srgbClr val="000000"/>
                  </a:outerShdw>
                </a:effectLst>
                <a:uLnTx/>
                <a:uFillTx/>
                <a:latin typeface="Calibri" panose="020F0502020204030204" pitchFamily="34" charset="0"/>
                <a:ea typeface="+mj-ea"/>
                <a:cs typeface="+mj-cs"/>
              </a:rPr>
              <a:t>God</a:t>
            </a:r>
            <a:endParaRPr kumimoji="0" lang="en-US" altLang="en-US" sz="4000" b="1" i="1" u="none" strike="noStrike" kern="0" cap="none" spc="0" normalizeH="0" baseline="0" noProof="0" dirty="0">
              <a:ln w="17780" cmpd="sng">
                <a:solidFill>
                  <a:srgbClr val="FFFFFF"/>
                </a:solidFill>
                <a:prstDash val="solid"/>
                <a:miter lim="800000"/>
              </a:ln>
              <a:solidFill>
                <a:srgbClr val="7030A0"/>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0968783C-912B-463B-BDA9-FEF714C89D4F}"/>
              </a:ext>
            </a:extLst>
          </p:cNvPr>
          <p:cNvSpPr txBox="1">
            <a:spLocks noChangeArrowheads="1"/>
          </p:cNvSpPr>
          <p:nvPr/>
        </p:nvSpPr>
        <p:spPr bwMode="auto">
          <a:xfrm>
            <a:off x="4182226" y="2711913"/>
            <a:ext cx="274462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forget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hidden="1">
            <a:extLst>
              <a:ext uri="{FF2B5EF4-FFF2-40B4-BE49-F238E27FC236}">
                <a16:creationId xmlns:a16="http://schemas.microsoft.com/office/drawing/2014/main" id="{4A90BE03-BCBE-45E7-A0AE-2937A23DBF9B}"/>
              </a:ext>
            </a:extLst>
          </p:cNvPr>
          <p:cNvSpPr txBox="1">
            <a:spLocks noChangeArrowheads="1"/>
          </p:cNvSpPr>
          <p:nvPr/>
        </p:nvSpPr>
        <p:spPr bwMode="auto">
          <a:xfrm>
            <a:off x="3934573" y="1029291"/>
            <a:ext cx="149191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keep</a:t>
            </a:r>
            <a:endParaRPr kumimoji="0" lang="en-US" altLang="en-US" sz="40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726917282"/>
      </p:ext>
    </p:extLst>
  </p:cSld>
  <p:clrMapOvr>
    <a:masterClrMapping/>
  </p:clrMapOvr>
  <mc:AlternateContent xmlns:mc="http://schemas.openxmlformats.org/markup-compatibility/2006" xmlns:p14="http://schemas.microsoft.com/office/powerpoint/2010/main">
    <mc:Choice Requires="p14">
      <p:transition spd="slow" p14:dur="125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1" nodeType="afterEffect">
                                  <p:stCondLst>
                                    <p:cond delay="0"/>
                                  </p:stCondLst>
                                  <p:childTnLst>
                                    <p:animEffect transition="out" filter="fade">
                                      <p:cBhvr>
                                        <p:cTn id="15" dur="250"/>
                                        <p:tgtEl>
                                          <p:spTgt spid="3"/>
                                        </p:tgtEl>
                                      </p:cBhvr>
                                    </p:animEffect>
                                    <p:set>
                                      <p:cBhvr>
                                        <p:cTn id="16" dur="1" fill="hold">
                                          <p:stCondLst>
                                            <p:cond delay="249"/>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0"/>
                                  </p:stCondLst>
                                  <p:childTnLst>
                                    <p:set>
                                      <p:cBhvr override="childStyle">
                                        <p:cTn id="23" dur="500" fill="hold"/>
                                        <p:tgtEl>
                                          <p:spTgt spid="5"/>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entr" presetSubtype="0" fill="hold" grpId="0" nodeType="clickEffect">
                                  <p:stCondLst>
                                    <p:cond delay="0"/>
                                  </p:stCondLst>
                                  <p:iterate type="lt">
                                    <p:tmPct val="10000"/>
                                  </p:iterate>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stCondLst>
                                            <p:cond delay="0"/>
                                          </p:stCondLst>
                                        </p:cTn>
                                        <p:tgtEl>
                                          <p:spTgt spid="9"/>
                                        </p:tgtEl>
                                      </p:cBhvr>
                                    </p:animEffect>
                                    <p:anim to="" calcmode="lin" valueType="num">
                                      <p:cBhvr>
                                        <p:cTn id="32"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34" fill="hold">
                            <p:stCondLst>
                              <p:cond delay="950"/>
                            </p:stCondLst>
                            <p:childTnLst>
                              <p:par>
                                <p:cTn id="35" presetID="26" presetClass="emph" presetSubtype="0" fill="hold" grpId="1" nodeType="afterEffect">
                                  <p:stCondLst>
                                    <p:cond delay="0"/>
                                  </p:stCondLst>
                                  <p:iterate type="lt">
                                    <p:tmPct val="0"/>
                                  </p:iterate>
                                  <p:childTnLst>
                                    <p:animEffect transition="out" filter="fade">
                                      <p:cBhvr>
                                        <p:cTn id="36" dur="500" tmFilter="0, 0; .2, .5; .8, .5; 1, 0"/>
                                        <p:tgtEl>
                                          <p:spTgt spid="9"/>
                                        </p:tgtEl>
                                      </p:cBhvr>
                                    </p:animEffect>
                                    <p:animScale>
                                      <p:cBhvr>
                                        <p:cTn id="37" dur="250" autoRev="1" fill="hold"/>
                                        <p:tgtEl>
                                          <p:spTgt spid="9"/>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250"/>
                                        <p:tgtEl>
                                          <p:spTgt spid="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250"/>
                                        <p:tgtEl>
                                          <p:spTgt spid="7"/>
                                        </p:tgtEl>
                                      </p:cBhvr>
                                    </p:animEffect>
                                  </p:childTnLst>
                                </p:cTn>
                              </p:par>
                              <p:par>
                                <p:cTn id="46" presetID="42" presetClass="path" presetSubtype="0" accel="50000" decel="50000" fill="hold" grpId="2" nodeType="withEffect">
                                  <p:stCondLst>
                                    <p:cond delay="0"/>
                                  </p:stCondLst>
                                  <p:childTnLst>
                                    <p:animMotion origin="layout" path="M -3.33333E-6 3.7037E-7 L -0.17795 -0.3456 " pathEditMode="relative" rAng="0" ptsTypes="AA">
                                      <p:cBhvr>
                                        <p:cTn id="47" dur="2000" fill="hold"/>
                                        <p:tgtEl>
                                          <p:spTgt spid="3"/>
                                        </p:tgtEl>
                                        <p:attrNameLst>
                                          <p:attrName>ppt_x</p:attrName>
                                          <p:attrName>ppt_y</p:attrName>
                                        </p:attrNameLst>
                                      </p:cBhvr>
                                      <p:rCtr x="-8906" y="-17292"/>
                                    </p:animMotion>
                                  </p:childTnLst>
                                </p:cTn>
                              </p:par>
                              <p:par>
                                <p:cTn id="48" presetID="10" presetClass="exit" presetSubtype="0" fill="hold" grpId="1" nodeType="withEffect">
                                  <p:stCondLst>
                                    <p:cond delay="0"/>
                                  </p:stCondLst>
                                  <p:childTnLst>
                                    <p:animEffect transition="out" filter="fade">
                                      <p:cBhvr>
                                        <p:cTn id="49" dur="1250"/>
                                        <p:tgtEl>
                                          <p:spTgt spid="3074"/>
                                        </p:tgtEl>
                                      </p:cBhvr>
                                    </p:animEffect>
                                    <p:set>
                                      <p:cBhvr>
                                        <p:cTn id="50" dur="1" fill="hold">
                                          <p:stCondLst>
                                            <p:cond delay="1249"/>
                                          </p:stCondLst>
                                        </p:cTn>
                                        <p:tgtEl>
                                          <p:spTgt spid="3074"/>
                                        </p:tgtEl>
                                        <p:attrNameLst>
                                          <p:attrName>style.visibility</p:attrName>
                                        </p:attrNameLst>
                                      </p:cBhvr>
                                      <p:to>
                                        <p:strVal val="hidden"/>
                                      </p:to>
                                    </p:set>
                                  </p:childTnLst>
                                </p:cTn>
                              </p:par>
                              <p:par>
                                <p:cTn id="51" presetID="10" presetClass="exit" presetSubtype="0" fill="hold" grpId="2" nodeType="withEffect">
                                  <p:stCondLst>
                                    <p:cond delay="0"/>
                                  </p:stCondLst>
                                  <p:iterate type="lt">
                                    <p:tmPct val="0"/>
                                  </p:iterate>
                                  <p:childTnLst>
                                    <p:animEffect transition="out" filter="fade">
                                      <p:cBhvr>
                                        <p:cTn id="52" dur="750"/>
                                        <p:tgtEl>
                                          <p:spTgt spid="9"/>
                                        </p:tgtEl>
                                      </p:cBhvr>
                                    </p:animEffect>
                                    <p:set>
                                      <p:cBhvr>
                                        <p:cTn id="53" dur="1" fill="hold">
                                          <p:stCondLst>
                                            <p:cond delay="749"/>
                                          </p:stCondLst>
                                        </p:cTn>
                                        <p:tgtEl>
                                          <p:spTgt spid="9"/>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250"/>
                                        <p:tgtEl>
                                          <p:spTgt spid="8"/>
                                        </p:tgtEl>
                                      </p:cBhvr>
                                    </p:animEffect>
                                  </p:childTnLst>
                                </p:cTn>
                              </p:par>
                              <p:par>
                                <p:cTn id="63" presetID="22" presetClass="entr" presetSubtype="8" fill="hold" grpId="1" nodeType="with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left)">
                                      <p:cBhvr>
                                        <p:cTn id="65" dur="500"/>
                                        <p:tgtEl>
                                          <p:spTgt spid="10"/>
                                        </p:tgtEl>
                                      </p:cBhvr>
                                    </p:animEffect>
                                  </p:childTnLst>
                                </p:cTn>
                              </p:par>
                              <p:par>
                                <p:cTn id="66" presetID="0" presetClass="path" presetSubtype="0" accel="84000" decel="16000" fill="hold" grpId="0" nodeType="withEffect">
                                  <p:stCondLst>
                                    <p:cond delay="500"/>
                                  </p:stCondLst>
                                  <p:childTnLst>
                                    <p:animMotion origin="layout" path="M 0 -2.96296E-6 L 0.35833 0.00579 L 0.46233 -0.00208 C 0.48264 -0.01203 0.49913 -0.01967 0.51944 -0.02916 C 0.52483 -0.05231 0.5375 -0.07777 0.54236 -0.10092 C 0.54236 -0.18055 0.54913 -0.26389 0.54948 -0.34305 C 0.54965 -0.40277 0.54948 -0.44328 0.55 -0.50277 " pathEditMode="relative" rAng="0" ptsTypes="AAAAAAA">
                                      <p:cBhvr>
                                        <p:cTn id="67" dur="2250" fill="hold"/>
                                        <p:tgtEl>
                                          <p:spTgt spid="10"/>
                                        </p:tgtEl>
                                        <p:attrNameLst>
                                          <p:attrName>ppt_x</p:attrName>
                                          <p:attrName>ppt_y</p:attrName>
                                        </p:attrNameLst>
                                      </p:cBhvr>
                                      <p:rCtr x="27500" y="-24861"/>
                                    </p:animMotion>
                                  </p:childTnLst>
                                </p:cTn>
                              </p:par>
                              <p:par>
                                <p:cTn id="68" presetID="47" presetClass="exit" presetSubtype="0" fill="hold" grpId="1" nodeType="withEffect">
                                  <p:stCondLst>
                                    <p:cond delay="750"/>
                                  </p:stCondLst>
                                  <p:childTnLst>
                                    <p:animEffect transition="out" filter="fade">
                                      <p:cBhvr>
                                        <p:cTn id="69" dur="2000"/>
                                        <p:tgtEl>
                                          <p:spTgt spid="8"/>
                                        </p:tgtEl>
                                      </p:cBhvr>
                                    </p:animEffect>
                                    <p:anim calcmode="lin" valueType="num">
                                      <p:cBhvr>
                                        <p:cTn id="70" dur="2000"/>
                                        <p:tgtEl>
                                          <p:spTgt spid="8"/>
                                        </p:tgtEl>
                                        <p:attrNameLst>
                                          <p:attrName>ppt_x</p:attrName>
                                        </p:attrNameLst>
                                      </p:cBhvr>
                                      <p:tavLst>
                                        <p:tav tm="0">
                                          <p:val>
                                            <p:strVal val="ppt_x"/>
                                          </p:val>
                                        </p:tav>
                                        <p:tav tm="100000">
                                          <p:val>
                                            <p:strVal val="ppt_x"/>
                                          </p:val>
                                        </p:tav>
                                      </p:tavLst>
                                    </p:anim>
                                    <p:anim calcmode="lin" valueType="num">
                                      <p:cBhvr>
                                        <p:cTn id="71" dur="2000"/>
                                        <p:tgtEl>
                                          <p:spTgt spid="8"/>
                                        </p:tgtEl>
                                        <p:attrNameLst>
                                          <p:attrName>ppt_y</p:attrName>
                                        </p:attrNameLst>
                                      </p:cBhvr>
                                      <p:tavLst>
                                        <p:tav tm="0">
                                          <p:val>
                                            <p:strVal val="ppt_y"/>
                                          </p:val>
                                        </p:tav>
                                        <p:tav tm="100000">
                                          <p:val>
                                            <p:strVal val="ppt_y-.1"/>
                                          </p:val>
                                        </p:tav>
                                      </p:tavLst>
                                    </p:anim>
                                    <p:set>
                                      <p:cBhvr>
                                        <p:cTn id="72" dur="1" fill="hold">
                                          <p:stCondLst>
                                            <p:cond delay="1999"/>
                                          </p:stCondLst>
                                        </p:cTn>
                                        <p:tgtEl>
                                          <p:spTgt spid="8"/>
                                        </p:tgtEl>
                                        <p:attrNameLst>
                                          <p:attrName>style.visibility</p:attrName>
                                        </p:attrNameLst>
                                      </p:cBhvr>
                                      <p:to>
                                        <p:strVal val="hidden"/>
                                      </p:to>
                                    </p:set>
                                  </p:childTnLst>
                                </p:cTn>
                              </p:par>
                              <p:par>
                                <p:cTn id="73" presetID="42" presetClass="path" presetSubtype="0" accel="50000" decel="50000" fill="hold" grpId="2" nodeType="withEffect">
                                  <p:stCondLst>
                                    <p:cond delay="750"/>
                                  </p:stCondLst>
                                  <p:childTnLst>
                                    <p:animMotion origin="layout" path="M -3.33333E-6 2.22222E-6 L -0.00833 -0.30394 " pathEditMode="relative" rAng="0" ptsTypes="AA">
                                      <p:cBhvr>
                                        <p:cTn id="74" dur="2000" fill="hold"/>
                                        <p:tgtEl>
                                          <p:spTgt spid="8"/>
                                        </p:tgtEl>
                                        <p:attrNameLst>
                                          <p:attrName>ppt_x</p:attrName>
                                          <p:attrName>ppt_y</p:attrName>
                                        </p:attrNameLst>
                                      </p:cBhvr>
                                      <p:rCtr x="-417" y="-15208"/>
                                    </p:animMotion>
                                  </p:childTnLst>
                                </p:cTn>
                              </p:par>
                              <p:par>
                                <p:cTn id="75" presetID="6" presetClass="emph" presetSubtype="0" fill="hold" grpId="3" nodeType="withEffect">
                                  <p:stCondLst>
                                    <p:cond delay="750"/>
                                  </p:stCondLst>
                                  <p:childTnLst>
                                    <p:animScale>
                                      <p:cBhvr>
                                        <p:cTn id="76" dur="2000" fill="hold"/>
                                        <p:tgtEl>
                                          <p:spTgt spid="8"/>
                                        </p:tgtEl>
                                      </p:cBhvr>
                                      <p:by x="150000" y="150000"/>
                                    </p:animScale>
                                  </p:childTnLst>
                                </p:cTn>
                              </p:par>
                              <p:par>
                                <p:cTn id="77" presetID="10" presetClass="exit" presetSubtype="0" fill="hold" grpId="1" nodeType="withEffect">
                                  <p:stCondLst>
                                    <p:cond delay="1750"/>
                                  </p:stCondLst>
                                  <p:childTnLst>
                                    <p:animEffect transition="out" filter="fade">
                                      <p:cBhvr>
                                        <p:cTn id="78" dur="500"/>
                                        <p:tgtEl>
                                          <p:spTgt spid="7"/>
                                        </p:tgtEl>
                                      </p:cBhvr>
                                    </p:animEffect>
                                    <p:set>
                                      <p:cBhvr>
                                        <p:cTn id="79" dur="1" fill="hold">
                                          <p:stCondLst>
                                            <p:cond delay="499"/>
                                          </p:stCondLst>
                                        </p:cTn>
                                        <p:tgtEl>
                                          <p:spTgt spid="7"/>
                                        </p:tgtEl>
                                        <p:attrNameLst>
                                          <p:attrName>style.visibility</p:attrName>
                                        </p:attrNameLst>
                                      </p:cBhvr>
                                      <p:to>
                                        <p:strVal val="hidden"/>
                                      </p:to>
                                    </p:set>
                                  </p:childTnLst>
                                </p:cTn>
                              </p:par>
                              <p:par>
                                <p:cTn id="80" presetID="6" presetClass="emph" presetSubtype="0" fill="hold" grpId="2" nodeType="withEffect">
                                  <p:stCondLst>
                                    <p:cond delay="750"/>
                                  </p:stCondLst>
                                  <p:childTnLst>
                                    <p:animScale>
                                      <p:cBhvr>
                                        <p:cTn id="81" dur="15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0"/>
      <p:bldP spid="5" grpId="1"/>
      <p:bldP spid="5" grpId="2"/>
      <p:bldP spid="3" grpId="0"/>
      <p:bldP spid="3" grpId="1"/>
      <p:bldP spid="3" grpId="2"/>
      <p:bldP spid="7" grpId="0"/>
      <p:bldP spid="7" grpId="1"/>
      <p:bldP spid="7" grpId="2"/>
      <p:bldP spid="8" grpId="0"/>
      <p:bldP spid="8" grpId="1"/>
      <p:bldP spid="8" grpId="2"/>
      <p:bldP spid="8" grpId="3"/>
      <p:bldP spid="9" grpId="0"/>
      <p:bldP spid="9" grpId="1"/>
      <p:bldP spid="9" grpId="2"/>
      <p:bldP spid="10" grpId="0"/>
      <p:bldP spid="10" grpId="1"/>
      <p:bldP spid="11" grpId="0"/>
      <p:bldP spid="11"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2236C5-B67D-44B7-9325-12128CF4F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2" name="!!Earth">
            <a:extLst>
              <a:ext uri="{FF2B5EF4-FFF2-40B4-BE49-F238E27FC236}">
                <a16:creationId xmlns:a16="http://schemas.microsoft.com/office/drawing/2014/main" id="{A75715A9-7A14-487C-AF7F-92359A3CB05A}"/>
              </a:ext>
            </a:extLst>
          </p:cNvPr>
          <p:cNvSpPr/>
          <p:nvPr/>
        </p:nvSpPr>
        <p:spPr>
          <a:xfrm>
            <a:off x="-450" y="4150918"/>
            <a:ext cx="9144450" cy="2707082"/>
          </a:xfrm>
          <a:custGeom>
            <a:avLst/>
            <a:gdLst>
              <a:gd name="connsiteX0" fmla="*/ 0 w 9168714"/>
              <a:gd name="connsiteY0" fmla="*/ 2730844 h 2730844"/>
              <a:gd name="connsiteX1" fmla="*/ 37071 w 9168714"/>
              <a:gd name="connsiteY1" fmla="*/ 259492 h 2730844"/>
              <a:gd name="connsiteX2" fmla="*/ 630195 w 9168714"/>
              <a:gd name="connsiteY2" fmla="*/ 172995 h 2730844"/>
              <a:gd name="connsiteX3" fmla="*/ 1408671 w 9168714"/>
              <a:gd name="connsiteY3" fmla="*/ 86498 h 2730844"/>
              <a:gd name="connsiteX4" fmla="*/ 1519881 w 9168714"/>
              <a:gd name="connsiteY4" fmla="*/ 74141 h 2730844"/>
              <a:gd name="connsiteX5" fmla="*/ 2508422 w 9168714"/>
              <a:gd name="connsiteY5" fmla="*/ 0 h 2730844"/>
              <a:gd name="connsiteX6" fmla="*/ 3818238 w 9168714"/>
              <a:gd name="connsiteY6" fmla="*/ 12357 h 2730844"/>
              <a:gd name="connsiteX7" fmla="*/ 5090984 w 9168714"/>
              <a:gd name="connsiteY7" fmla="*/ 86498 h 2730844"/>
              <a:gd name="connsiteX8" fmla="*/ 6549081 w 9168714"/>
              <a:gd name="connsiteY8" fmla="*/ 271849 h 2730844"/>
              <a:gd name="connsiteX9" fmla="*/ 7673546 w 9168714"/>
              <a:gd name="connsiteY9" fmla="*/ 531341 h 2730844"/>
              <a:gd name="connsiteX10" fmla="*/ 8550876 w 9168714"/>
              <a:gd name="connsiteY10" fmla="*/ 729049 h 2730844"/>
              <a:gd name="connsiteX11" fmla="*/ 9168714 w 9168714"/>
              <a:gd name="connsiteY11" fmla="*/ 889687 h 2730844"/>
              <a:gd name="connsiteX12" fmla="*/ 9156357 w 9168714"/>
              <a:gd name="connsiteY12" fmla="*/ 2718487 h 2730844"/>
              <a:gd name="connsiteX13" fmla="*/ 0 w 9168714"/>
              <a:gd name="connsiteY13" fmla="*/ 2730844 h 2730844"/>
              <a:gd name="connsiteX0" fmla="*/ 0 w 9156357"/>
              <a:gd name="connsiteY0" fmla="*/ 2730844 h 2730844"/>
              <a:gd name="connsiteX1" fmla="*/ 37071 w 9156357"/>
              <a:gd name="connsiteY1" fmla="*/ 259492 h 2730844"/>
              <a:gd name="connsiteX2" fmla="*/ 630195 w 9156357"/>
              <a:gd name="connsiteY2" fmla="*/ 172995 h 2730844"/>
              <a:gd name="connsiteX3" fmla="*/ 1408671 w 9156357"/>
              <a:gd name="connsiteY3" fmla="*/ 86498 h 2730844"/>
              <a:gd name="connsiteX4" fmla="*/ 1519881 w 9156357"/>
              <a:gd name="connsiteY4" fmla="*/ 74141 h 2730844"/>
              <a:gd name="connsiteX5" fmla="*/ 2508422 w 9156357"/>
              <a:gd name="connsiteY5" fmla="*/ 0 h 2730844"/>
              <a:gd name="connsiteX6" fmla="*/ 3818238 w 9156357"/>
              <a:gd name="connsiteY6" fmla="*/ 12357 h 2730844"/>
              <a:gd name="connsiteX7" fmla="*/ 5090984 w 9156357"/>
              <a:gd name="connsiteY7" fmla="*/ 86498 h 2730844"/>
              <a:gd name="connsiteX8" fmla="*/ 6549081 w 9156357"/>
              <a:gd name="connsiteY8" fmla="*/ 271849 h 2730844"/>
              <a:gd name="connsiteX9" fmla="*/ 7673546 w 9156357"/>
              <a:gd name="connsiteY9" fmla="*/ 531341 h 2730844"/>
              <a:gd name="connsiteX10" fmla="*/ 8550876 w 9156357"/>
              <a:gd name="connsiteY10" fmla="*/ 729049 h 2730844"/>
              <a:gd name="connsiteX11" fmla="*/ 9147282 w 9156357"/>
              <a:gd name="connsiteY11" fmla="*/ 918262 h 2730844"/>
              <a:gd name="connsiteX12" fmla="*/ 9156357 w 9156357"/>
              <a:gd name="connsiteY12" fmla="*/ 2718487 h 2730844"/>
              <a:gd name="connsiteX13" fmla="*/ 0 w 9156357"/>
              <a:gd name="connsiteY13" fmla="*/ 2730844 h 2730844"/>
              <a:gd name="connsiteX0" fmla="*/ 0 w 9156357"/>
              <a:gd name="connsiteY0" fmla="*/ 2730844 h 2730844"/>
              <a:gd name="connsiteX1" fmla="*/ 37071 w 9156357"/>
              <a:gd name="connsiteY1" fmla="*/ 259492 h 2730844"/>
              <a:gd name="connsiteX2" fmla="*/ 630195 w 9156357"/>
              <a:gd name="connsiteY2" fmla="*/ 172995 h 2730844"/>
              <a:gd name="connsiteX3" fmla="*/ 1408671 w 9156357"/>
              <a:gd name="connsiteY3" fmla="*/ 86498 h 2730844"/>
              <a:gd name="connsiteX4" fmla="*/ 1519881 w 9156357"/>
              <a:gd name="connsiteY4" fmla="*/ 74141 h 2730844"/>
              <a:gd name="connsiteX5" fmla="*/ 2508422 w 9156357"/>
              <a:gd name="connsiteY5" fmla="*/ 0 h 2730844"/>
              <a:gd name="connsiteX6" fmla="*/ 3818238 w 9156357"/>
              <a:gd name="connsiteY6" fmla="*/ 12357 h 2730844"/>
              <a:gd name="connsiteX7" fmla="*/ 5090984 w 9156357"/>
              <a:gd name="connsiteY7" fmla="*/ 86498 h 2730844"/>
              <a:gd name="connsiteX8" fmla="*/ 6549081 w 9156357"/>
              <a:gd name="connsiteY8" fmla="*/ 271849 h 2730844"/>
              <a:gd name="connsiteX9" fmla="*/ 7673546 w 9156357"/>
              <a:gd name="connsiteY9" fmla="*/ 531341 h 2730844"/>
              <a:gd name="connsiteX10" fmla="*/ 8491345 w 9156357"/>
              <a:gd name="connsiteY10" fmla="*/ 726668 h 2730844"/>
              <a:gd name="connsiteX11" fmla="*/ 9147282 w 9156357"/>
              <a:gd name="connsiteY11" fmla="*/ 918262 h 2730844"/>
              <a:gd name="connsiteX12" fmla="*/ 9156357 w 9156357"/>
              <a:gd name="connsiteY12" fmla="*/ 2718487 h 2730844"/>
              <a:gd name="connsiteX13" fmla="*/ 0 w 9156357"/>
              <a:gd name="connsiteY13" fmla="*/ 2730844 h 2730844"/>
              <a:gd name="connsiteX0" fmla="*/ 0 w 9156807"/>
              <a:gd name="connsiteY0" fmla="*/ 2730844 h 2730844"/>
              <a:gd name="connsiteX1" fmla="*/ 37071 w 9156807"/>
              <a:gd name="connsiteY1" fmla="*/ 259492 h 2730844"/>
              <a:gd name="connsiteX2" fmla="*/ 630195 w 9156807"/>
              <a:gd name="connsiteY2" fmla="*/ 172995 h 2730844"/>
              <a:gd name="connsiteX3" fmla="*/ 1408671 w 9156807"/>
              <a:gd name="connsiteY3" fmla="*/ 86498 h 2730844"/>
              <a:gd name="connsiteX4" fmla="*/ 1519881 w 9156807"/>
              <a:gd name="connsiteY4" fmla="*/ 74141 h 2730844"/>
              <a:gd name="connsiteX5" fmla="*/ 2508422 w 9156807"/>
              <a:gd name="connsiteY5" fmla="*/ 0 h 2730844"/>
              <a:gd name="connsiteX6" fmla="*/ 3818238 w 9156807"/>
              <a:gd name="connsiteY6" fmla="*/ 12357 h 2730844"/>
              <a:gd name="connsiteX7" fmla="*/ 5090984 w 9156807"/>
              <a:gd name="connsiteY7" fmla="*/ 86498 h 2730844"/>
              <a:gd name="connsiteX8" fmla="*/ 6549081 w 9156807"/>
              <a:gd name="connsiteY8" fmla="*/ 271849 h 2730844"/>
              <a:gd name="connsiteX9" fmla="*/ 7673546 w 9156807"/>
              <a:gd name="connsiteY9" fmla="*/ 531341 h 2730844"/>
              <a:gd name="connsiteX10" fmla="*/ 8491345 w 9156807"/>
              <a:gd name="connsiteY10" fmla="*/ 726668 h 2730844"/>
              <a:gd name="connsiteX11" fmla="*/ 9156807 w 9156807"/>
              <a:gd name="connsiteY11" fmla="*/ 918262 h 2730844"/>
              <a:gd name="connsiteX12" fmla="*/ 9156357 w 9156807"/>
              <a:gd name="connsiteY12" fmla="*/ 2718487 h 2730844"/>
              <a:gd name="connsiteX13" fmla="*/ 0 w 9156807"/>
              <a:gd name="connsiteY13" fmla="*/ 2730844 h 2730844"/>
              <a:gd name="connsiteX0" fmla="*/ 0 w 9158738"/>
              <a:gd name="connsiteY0" fmla="*/ 2730844 h 2730844"/>
              <a:gd name="connsiteX1" fmla="*/ 37071 w 9158738"/>
              <a:gd name="connsiteY1" fmla="*/ 259492 h 2730844"/>
              <a:gd name="connsiteX2" fmla="*/ 630195 w 9158738"/>
              <a:gd name="connsiteY2" fmla="*/ 172995 h 2730844"/>
              <a:gd name="connsiteX3" fmla="*/ 1408671 w 9158738"/>
              <a:gd name="connsiteY3" fmla="*/ 86498 h 2730844"/>
              <a:gd name="connsiteX4" fmla="*/ 1519881 w 9158738"/>
              <a:gd name="connsiteY4" fmla="*/ 74141 h 2730844"/>
              <a:gd name="connsiteX5" fmla="*/ 2508422 w 9158738"/>
              <a:gd name="connsiteY5" fmla="*/ 0 h 2730844"/>
              <a:gd name="connsiteX6" fmla="*/ 3818238 w 9158738"/>
              <a:gd name="connsiteY6" fmla="*/ 12357 h 2730844"/>
              <a:gd name="connsiteX7" fmla="*/ 5090984 w 9158738"/>
              <a:gd name="connsiteY7" fmla="*/ 86498 h 2730844"/>
              <a:gd name="connsiteX8" fmla="*/ 6549081 w 9158738"/>
              <a:gd name="connsiteY8" fmla="*/ 271849 h 2730844"/>
              <a:gd name="connsiteX9" fmla="*/ 7673546 w 9158738"/>
              <a:gd name="connsiteY9" fmla="*/ 531341 h 2730844"/>
              <a:gd name="connsiteX10" fmla="*/ 8491345 w 9158738"/>
              <a:gd name="connsiteY10" fmla="*/ 726668 h 2730844"/>
              <a:gd name="connsiteX11" fmla="*/ 9156807 w 9158738"/>
              <a:gd name="connsiteY11" fmla="*/ 918262 h 2730844"/>
              <a:gd name="connsiteX12" fmla="*/ 9158738 w 9158738"/>
              <a:gd name="connsiteY12" fmla="*/ 2704200 h 2730844"/>
              <a:gd name="connsiteX13" fmla="*/ 0 w 9158738"/>
              <a:gd name="connsiteY13" fmla="*/ 2730844 h 2730844"/>
              <a:gd name="connsiteX0" fmla="*/ 0 w 9151594"/>
              <a:gd name="connsiteY0" fmla="*/ 2704650 h 2704650"/>
              <a:gd name="connsiteX1" fmla="*/ 29927 w 9151594"/>
              <a:gd name="connsiteY1" fmla="*/ 259492 h 2704650"/>
              <a:gd name="connsiteX2" fmla="*/ 623051 w 9151594"/>
              <a:gd name="connsiteY2" fmla="*/ 172995 h 2704650"/>
              <a:gd name="connsiteX3" fmla="*/ 1401527 w 9151594"/>
              <a:gd name="connsiteY3" fmla="*/ 86498 h 2704650"/>
              <a:gd name="connsiteX4" fmla="*/ 1512737 w 9151594"/>
              <a:gd name="connsiteY4" fmla="*/ 74141 h 2704650"/>
              <a:gd name="connsiteX5" fmla="*/ 2501278 w 9151594"/>
              <a:gd name="connsiteY5" fmla="*/ 0 h 2704650"/>
              <a:gd name="connsiteX6" fmla="*/ 3811094 w 9151594"/>
              <a:gd name="connsiteY6" fmla="*/ 12357 h 2704650"/>
              <a:gd name="connsiteX7" fmla="*/ 5083840 w 9151594"/>
              <a:gd name="connsiteY7" fmla="*/ 86498 h 2704650"/>
              <a:gd name="connsiteX8" fmla="*/ 6541937 w 9151594"/>
              <a:gd name="connsiteY8" fmla="*/ 271849 h 2704650"/>
              <a:gd name="connsiteX9" fmla="*/ 7666402 w 9151594"/>
              <a:gd name="connsiteY9" fmla="*/ 531341 h 2704650"/>
              <a:gd name="connsiteX10" fmla="*/ 8484201 w 9151594"/>
              <a:gd name="connsiteY10" fmla="*/ 726668 h 2704650"/>
              <a:gd name="connsiteX11" fmla="*/ 9149663 w 9151594"/>
              <a:gd name="connsiteY11" fmla="*/ 918262 h 2704650"/>
              <a:gd name="connsiteX12" fmla="*/ 9151594 w 9151594"/>
              <a:gd name="connsiteY12" fmla="*/ 2704200 h 2704650"/>
              <a:gd name="connsiteX13" fmla="*/ 0 w 9151594"/>
              <a:gd name="connsiteY13" fmla="*/ 2704650 h 2704650"/>
              <a:gd name="connsiteX0" fmla="*/ 0 w 9144450"/>
              <a:gd name="connsiteY0" fmla="*/ 2704650 h 2704650"/>
              <a:gd name="connsiteX1" fmla="*/ 22783 w 9144450"/>
              <a:gd name="connsiteY1" fmla="*/ 259492 h 2704650"/>
              <a:gd name="connsiteX2" fmla="*/ 615907 w 9144450"/>
              <a:gd name="connsiteY2" fmla="*/ 172995 h 2704650"/>
              <a:gd name="connsiteX3" fmla="*/ 1394383 w 9144450"/>
              <a:gd name="connsiteY3" fmla="*/ 86498 h 2704650"/>
              <a:gd name="connsiteX4" fmla="*/ 1505593 w 9144450"/>
              <a:gd name="connsiteY4" fmla="*/ 74141 h 2704650"/>
              <a:gd name="connsiteX5" fmla="*/ 2494134 w 9144450"/>
              <a:gd name="connsiteY5" fmla="*/ 0 h 2704650"/>
              <a:gd name="connsiteX6" fmla="*/ 3803950 w 9144450"/>
              <a:gd name="connsiteY6" fmla="*/ 12357 h 2704650"/>
              <a:gd name="connsiteX7" fmla="*/ 5076696 w 9144450"/>
              <a:gd name="connsiteY7" fmla="*/ 86498 h 2704650"/>
              <a:gd name="connsiteX8" fmla="*/ 6534793 w 9144450"/>
              <a:gd name="connsiteY8" fmla="*/ 271849 h 2704650"/>
              <a:gd name="connsiteX9" fmla="*/ 7659258 w 9144450"/>
              <a:gd name="connsiteY9" fmla="*/ 531341 h 2704650"/>
              <a:gd name="connsiteX10" fmla="*/ 8477057 w 9144450"/>
              <a:gd name="connsiteY10" fmla="*/ 726668 h 2704650"/>
              <a:gd name="connsiteX11" fmla="*/ 9142519 w 9144450"/>
              <a:gd name="connsiteY11" fmla="*/ 918262 h 2704650"/>
              <a:gd name="connsiteX12" fmla="*/ 9144450 w 9144450"/>
              <a:gd name="connsiteY12" fmla="*/ 2704200 h 2704650"/>
              <a:gd name="connsiteX13" fmla="*/ 0 w 9144450"/>
              <a:gd name="connsiteY13" fmla="*/ 2704650 h 2704650"/>
              <a:gd name="connsiteX0" fmla="*/ 0 w 9144450"/>
              <a:gd name="connsiteY0" fmla="*/ 2704650 h 2704650"/>
              <a:gd name="connsiteX1" fmla="*/ 1352 w 9144450"/>
              <a:gd name="connsiteY1" fmla="*/ 259492 h 2704650"/>
              <a:gd name="connsiteX2" fmla="*/ 615907 w 9144450"/>
              <a:gd name="connsiteY2" fmla="*/ 172995 h 2704650"/>
              <a:gd name="connsiteX3" fmla="*/ 1394383 w 9144450"/>
              <a:gd name="connsiteY3" fmla="*/ 86498 h 2704650"/>
              <a:gd name="connsiteX4" fmla="*/ 1505593 w 9144450"/>
              <a:gd name="connsiteY4" fmla="*/ 74141 h 2704650"/>
              <a:gd name="connsiteX5" fmla="*/ 2494134 w 9144450"/>
              <a:gd name="connsiteY5" fmla="*/ 0 h 2704650"/>
              <a:gd name="connsiteX6" fmla="*/ 3803950 w 9144450"/>
              <a:gd name="connsiteY6" fmla="*/ 12357 h 2704650"/>
              <a:gd name="connsiteX7" fmla="*/ 5076696 w 9144450"/>
              <a:gd name="connsiteY7" fmla="*/ 86498 h 2704650"/>
              <a:gd name="connsiteX8" fmla="*/ 6534793 w 9144450"/>
              <a:gd name="connsiteY8" fmla="*/ 271849 h 2704650"/>
              <a:gd name="connsiteX9" fmla="*/ 7659258 w 9144450"/>
              <a:gd name="connsiteY9" fmla="*/ 531341 h 2704650"/>
              <a:gd name="connsiteX10" fmla="*/ 8477057 w 9144450"/>
              <a:gd name="connsiteY10" fmla="*/ 726668 h 2704650"/>
              <a:gd name="connsiteX11" fmla="*/ 9142519 w 9144450"/>
              <a:gd name="connsiteY11" fmla="*/ 918262 h 2704650"/>
              <a:gd name="connsiteX12" fmla="*/ 9144450 w 9144450"/>
              <a:gd name="connsiteY12" fmla="*/ 2704200 h 2704650"/>
              <a:gd name="connsiteX13" fmla="*/ 0 w 9144450"/>
              <a:gd name="connsiteY13" fmla="*/ 2704650 h 2704650"/>
              <a:gd name="connsiteX0" fmla="*/ 0 w 9144450"/>
              <a:gd name="connsiteY0" fmla="*/ 2704650 h 2704650"/>
              <a:gd name="connsiteX1" fmla="*/ 1352 w 9144450"/>
              <a:gd name="connsiteY1" fmla="*/ 259492 h 2704650"/>
              <a:gd name="connsiteX2" fmla="*/ 625432 w 9144450"/>
              <a:gd name="connsiteY2" fmla="*/ 163470 h 2704650"/>
              <a:gd name="connsiteX3" fmla="*/ 1394383 w 9144450"/>
              <a:gd name="connsiteY3" fmla="*/ 86498 h 2704650"/>
              <a:gd name="connsiteX4" fmla="*/ 1505593 w 9144450"/>
              <a:gd name="connsiteY4" fmla="*/ 74141 h 2704650"/>
              <a:gd name="connsiteX5" fmla="*/ 2494134 w 9144450"/>
              <a:gd name="connsiteY5" fmla="*/ 0 h 2704650"/>
              <a:gd name="connsiteX6" fmla="*/ 3803950 w 9144450"/>
              <a:gd name="connsiteY6" fmla="*/ 12357 h 2704650"/>
              <a:gd name="connsiteX7" fmla="*/ 5076696 w 9144450"/>
              <a:gd name="connsiteY7" fmla="*/ 86498 h 2704650"/>
              <a:gd name="connsiteX8" fmla="*/ 6534793 w 9144450"/>
              <a:gd name="connsiteY8" fmla="*/ 271849 h 2704650"/>
              <a:gd name="connsiteX9" fmla="*/ 7659258 w 9144450"/>
              <a:gd name="connsiteY9" fmla="*/ 531341 h 2704650"/>
              <a:gd name="connsiteX10" fmla="*/ 8477057 w 9144450"/>
              <a:gd name="connsiteY10" fmla="*/ 726668 h 2704650"/>
              <a:gd name="connsiteX11" fmla="*/ 9142519 w 9144450"/>
              <a:gd name="connsiteY11" fmla="*/ 918262 h 2704650"/>
              <a:gd name="connsiteX12" fmla="*/ 9144450 w 9144450"/>
              <a:gd name="connsiteY12" fmla="*/ 2704200 h 2704650"/>
              <a:gd name="connsiteX13" fmla="*/ 0 w 9144450"/>
              <a:gd name="connsiteY13" fmla="*/ 2704650 h 2704650"/>
              <a:gd name="connsiteX0" fmla="*/ 0 w 9144450"/>
              <a:gd name="connsiteY0" fmla="*/ 2704650 h 2704650"/>
              <a:gd name="connsiteX1" fmla="*/ 1352 w 9144450"/>
              <a:gd name="connsiteY1" fmla="*/ 259492 h 2704650"/>
              <a:gd name="connsiteX2" fmla="*/ 625432 w 9144450"/>
              <a:gd name="connsiteY2" fmla="*/ 163470 h 2704650"/>
              <a:gd name="connsiteX3" fmla="*/ 1272939 w 9144450"/>
              <a:gd name="connsiteY3" fmla="*/ 93642 h 2704650"/>
              <a:gd name="connsiteX4" fmla="*/ 1505593 w 9144450"/>
              <a:gd name="connsiteY4" fmla="*/ 74141 h 2704650"/>
              <a:gd name="connsiteX5" fmla="*/ 2494134 w 9144450"/>
              <a:gd name="connsiteY5" fmla="*/ 0 h 2704650"/>
              <a:gd name="connsiteX6" fmla="*/ 3803950 w 9144450"/>
              <a:gd name="connsiteY6" fmla="*/ 12357 h 2704650"/>
              <a:gd name="connsiteX7" fmla="*/ 5076696 w 9144450"/>
              <a:gd name="connsiteY7" fmla="*/ 86498 h 2704650"/>
              <a:gd name="connsiteX8" fmla="*/ 6534793 w 9144450"/>
              <a:gd name="connsiteY8" fmla="*/ 271849 h 2704650"/>
              <a:gd name="connsiteX9" fmla="*/ 7659258 w 9144450"/>
              <a:gd name="connsiteY9" fmla="*/ 531341 h 2704650"/>
              <a:gd name="connsiteX10" fmla="*/ 8477057 w 9144450"/>
              <a:gd name="connsiteY10" fmla="*/ 726668 h 2704650"/>
              <a:gd name="connsiteX11" fmla="*/ 9142519 w 9144450"/>
              <a:gd name="connsiteY11" fmla="*/ 918262 h 2704650"/>
              <a:gd name="connsiteX12" fmla="*/ 9144450 w 9144450"/>
              <a:gd name="connsiteY12" fmla="*/ 2704200 h 2704650"/>
              <a:gd name="connsiteX13" fmla="*/ 0 w 9144450"/>
              <a:gd name="connsiteY13" fmla="*/ 2704650 h 2704650"/>
              <a:gd name="connsiteX0" fmla="*/ 0 w 9144450"/>
              <a:gd name="connsiteY0" fmla="*/ 2704650 h 2704650"/>
              <a:gd name="connsiteX1" fmla="*/ 1352 w 9144450"/>
              <a:gd name="connsiteY1" fmla="*/ 259492 h 2704650"/>
              <a:gd name="connsiteX2" fmla="*/ 625432 w 9144450"/>
              <a:gd name="connsiteY2" fmla="*/ 163470 h 2704650"/>
              <a:gd name="connsiteX3" fmla="*/ 1272939 w 9144450"/>
              <a:gd name="connsiteY3" fmla="*/ 93642 h 2704650"/>
              <a:gd name="connsiteX4" fmla="*/ 1669899 w 9144450"/>
              <a:gd name="connsiteY4" fmla="*/ 59853 h 2704650"/>
              <a:gd name="connsiteX5" fmla="*/ 2494134 w 9144450"/>
              <a:gd name="connsiteY5" fmla="*/ 0 h 2704650"/>
              <a:gd name="connsiteX6" fmla="*/ 3803950 w 9144450"/>
              <a:gd name="connsiteY6" fmla="*/ 12357 h 2704650"/>
              <a:gd name="connsiteX7" fmla="*/ 5076696 w 9144450"/>
              <a:gd name="connsiteY7" fmla="*/ 86498 h 2704650"/>
              <a:gd name="connsiteX8" fmla="*/ 6534793 w 9144450"/>
              <a:gd name="connsiteY8" fmla="*/ 271849 h 2704650"/>
              <a:gd name="connsiteX9" fmla="*/ 7659258 w 9144450"/>
              <a:gd name="connsiteY9" fmla="*/ 531341 h 2704650"/>
              <a:gd name="connsiteX10" fmla="*/ 8477057 w 9144450"/>
              <a:gd name="connsiteY10" fmla="*/ 726668 h 2704650"/>
              <a:gd name="connsiteX11" fmla="*/ 9142519 w 9144450"/>
              <a:gd name="connsiteY11" fmla="*/ 918262 h 2704650"/>
              <a:gd name="connsiteX12" fmla="*/ 9144450 w 9144450"/>
              <a:gd name="connsiteY12" fmla="*/ 2704200 h 2704650"/>
              <a:gd name="connsiteX13" fmla="*/ 0 w 9144450"/>
              <a:gd name="connsiteY13" fmla="*/ 2704650 h 2704650"/>
              <a:gd name="connsiteX0" fmla="*/ 0 w 9144450"/>
              <a:gd name="connsiteY0" fmla="*/ 2697507 h 2697507"/>
              <a:gd name="connsiteX1" fmla="*/ 1352 w 9144450"/>
              <a:gd name="connsiteY1" fmla="*/ 252349 h 2697507"/>
              <a:gd name="connsiteX2" fmla="*/ 625432 w 9144450"/>
              <a:gd name="connsiteY2" fmla="*/ 156327 h 2697507"/>
              <a:gd name="connsiteX3" fmla="*/ 1272939 w 9144450"/>
              <a:gd name="connsiteY3" fmla="*/ 86499 h 2697507"/>
              <a:gd name="connsiteX4" fmla="*/ 1669899 w 9144450"/>
              <a:gd name="connsiteY4" fmla="*/ 52710 h 2697507"/>
              <a:gd name="connsiteX5" fmla="*/ 2536997 w 9144450"/>
              <a:gd name="connsiteY5" fmla="*/ 0 h 2697507"/>
              <a:gd name="connsiteX6" fmla="*/ 3803950 w 9144450"/>
              <a:gd name="connsiteY6" fmla="*/ 5214 h 2697507"/>
              <a:gd name="connsiteX7" fmla="*/ 5076696 w 9144450"/>
              <a:gd name="connsiteY7" fmla="*/ 79355 h 2697507"/>
              <a:gd name="connsiteX8" fmla="*/ 6534793 w 9144450"/>
              <a:gd name="connsiteY8" fmla="*/ 264706 h 2697507"/>
              <a:gd name="connsiteX9" fmla="*/ 7659258 w 9144450"/>
              <a:gd name="connsiteY9" fmla="*/ 524198 h 2697507"/>
              <a:gd name="connsiteX10" fmla="*/ 8477057 w 9144450"/>
              <a:gd name="connsiteY10" fmla="*/ 719525 h 2697507"/>
              <a:gd name="connsiteX11" fmla="*/ 9142519 w 9144450"/>
              <a:gd name="connsiteY11" fmla="*/ 911119 h 2697507"/>
              <a:gd name="connsiteX12" fmla="*/ 9144450 w 9144450"/>
              <a:gd name="connsiteY12" fmla="*/ 2697057 h 2697507"/>
              <a:gd name="connsiteX13" fmla="*/ 0 w 9144450"/>
              <a:gd name="connsiteY13" fmla="*/ 2697507 h 2697507"/>
              <a:gd name="connsiteX0" fmla="*/ 0 w 9144450"/>
              <a:gd name="connsiteY0" fmla="*/ 2700222 h 2700222"/>
              <a:gd name="connsiteX1" fmla="*/ 1352 w 9144450"/>
              <a:gd name="connsiteY1" fmla="*/ 255064 h 2700222"/>
              <a:gd name="connsiteX2" fmla="*/ 625432 w 9144450"/>
              <a:gd name="connsiteY2" fmla="*/ 159042 h 2700222"/>
              <a:gd name="connsiteX3" fmla="*/ 1272939 w 9144450"/>
              <a:gd name="connsiteY3" fmla="*/ 89214 h 2700222"/>
              <a:gd name="connsiteX4" fmla="*/ 1669899 w 9144450"/>
              <a:gd name="connsiteY4" fmla="*/ 55425 h 2700222"/>
              <a:gd name="connsiteX5" fmla="*/ 2536997 w 9144450"/>
              <a:gd name="connsiteY5" fmla="*/ 2715 h 2700222"/>
              <a:gd name="connsiteX6" fmla="*/ 3803950 w 9144450"/>
              <a:gd name="connsiteY6" fmla="*/ 7929 h 2700222"/>
              <a:gd name="connsiteX7" fmla="*/ 5076696 w 9144450"/>
              <a:gd name="connsiteY7" fmla="*/ 82070 h 2700222"/>
              <a:gd name="connsiteX8" fmla="*/ 6534793 w 9144450"/>
              <a:gd name="connsiteY8" fmla="*/ 267421 h 2700222"/>
              <a:gd name="connsiteX9" fmla="*/ 7659258 w 9144450"/>
              <a:gd name="connsiteY9" fmla="*/ 526913 h 2700222"/>
              <a:gd name="connsiteX10" fmla="*/ 8477057 w 9144450"/>
              <a:gd name="connsiteY10" fmla="*/ 722240 h 2700222"/>
              <a:gd name="connsiteX11" fmla="*/ 9142519 w 9144450"/>
              <a:gd name="connsiteY11" fmla="*/ 913834 h 2700222"/>
              <a:gd name="connsiteX12" fmla="*/ 9144450 w 9144450"/>
              <a:gd name="connsiteY12" fmla="*/ 2699772 h 2700222"/>
              <a:gd name="connsiteX13" fmla="*/ 0 w 9144450"/>
              <a:gd name="connsiteY13" fmla="*/ 2700222 h 2700222"/>
              <a:gd name="connsiteX0" fmla="*/ 0 w 9144450"/>
              <a:gd name="connsiteY0" fmla="*/ 2700222 h 2700222"/>
              <a:gd name="connsiteX1" fmla="*/ 1352 w 9144450"/>
              <a:gd name="connsiteY1" fmla="*/ 255064 h 2700222"/>
              <a:gd name="connsiteX2" fmla="*/ 625432 w 9144450"/>
              <a:gd name="connsiteY2" fmla="*/ 159042 h 2700222"/>
              <a:gd name="connsiteX3" fmla="*/ 1272939 w 9144450"/>
              <a:gd name="connsiteY3" fmla="*/ 89214 h 2700222"/>
              <a:gd name="connsiteX4" fmla="*/ 1669899 w 9144450"/>
              <a:gd name="connsiteY4" fmla="*/ 55425 h 2700222"/>
              <a:gd name="connsiteX5" fmla="*/ 2536997 w 9144450"/>
              <a:gd name="connsiteY5" fmla="*/ 2715 h 2700222"/>
              <a:gd name="connsiteX6" fmla="*/ 3803950 w 9144450"/>
              <a:gd name="connsiteY6" fmla="*/ 7929 h 2700222"/>
              <a:gd name="connsiteX7" fmla="*/ 5076696 w 9144450"/>
              <a:gd name="connsiteY7" fmla="*/ 82070 h 2700222"/>
              <a:gd name="connsiteX8" fmla="*/ 6534793 w 9144450"/>
              <a:gd name="connsiteY8" fmla="*/ 267421 h 2700222"/>
              <a:gd name="connsiteX9" fmla="*/ 7659258 w 9144450"/>
              <a:gd name="connsiteY9" fmla="*/ 526913 h 2700222"/>
              <a:gd name="connsiteX10" fmla="*/ 8477057 w 9144450"/>
              <a:gd name="connsiteY10" fmla="*/ 722240 h 2700222"/>
              <a:gd name="connsiteX11" fmla="*/ 9142519 w 9144450"/>
              <a:gd name="connsiteY11" fmla="*/ 913834 h 2700222"/>
              <a:gd name="connsiteX12" fmla="*/ 9144450 w 9144450"/>
              <a:gd name="connsiteY12" fmla="*/ 2699772 h 2700222"/>
              <a:gd name="connsiteX13" fmla="*/ 0 w 9144450"/>
              <a:gd name="connsiteY13" fmla="*/ 2700222 h 2700222"/>
              <a:gd name="connsiteX0" fmla="*/ 0 w 9144450"/>
              <a:gd name="connsiteY0" fmla="*/ 2704349 h 2704349"/>
              <a:gd name="connsiteX1" fmla="*/ 1352 w 9144450"/>
              <a:gd name="connsiteY1" fmla="*/ 259191 h 2704349"/>
              <a:gd name="connsiteX2" fmla="*/ 625432 w 9144450"/>
              <a:gd name="connsiteY2" fmla="*/ 163169 h 2704349"/>
              <a:gd name="connsiteX3" fmla="*/ 1272939 w 9144450"/>
              <a:gd name="connsiteY3" fmla="*/ 93341 h 2704349"/>
              <a:gd name="connsiteX4" fmla="*/ 1669899 w 9144450"/>
              <a:gd name="connsiteY4" fmla="*/ 59552 h 2704349"/>
              <a:gd name="connsiteX5" fmla="*/ 2536997 w 9144450"/>
              <a:gd name="connsiteY5" fmla="*/ 6842 h 2704349"/>
              <a:gd name="connsiteX6" fmla="*/ 3803950 w 9144450"/>
              <a:gd name="connsiteY6" fmla="*/ 12056 h 2704349"/>
              <a:gd name="connsiteX7" fmla="*/ 5076696 w 9144450"/>
              <a:gd name="connsiteY7" fmla="*/ 86197 h 2704349"/>
              <a:gd name="connsiteX8" fmla="*/ 6534793 w 9144450"/>
              <a:gd name="connsiteY8" fmla="*/ 271548 h 2704349"/>
              <a:gd name="connsiteX9" fmla="*/ 7659258 w 9144450"/>
              <a:gd name="connsiteY9" fmla="*/ 531040 h 2704349"/>
              <a:gd name="connsiteX10" fmla="*/ 8477057 w 9144450"/>
              <a:gd name="connsiteY10" fmla="*/ 726367 h 2704349"/>
              <a:gd name="connsiteX11" fmla="*/ 9142519 w 9144450"/>
              <a:gd name="connsiteY11" fmla="*/ 917961 h 2704349"/>
              <a:gd name="connsiteX12" fmla="*/ 9144450 w 9144450"/>
              <a:gd name="connsiteY12" fmla="*/ 2703899 h 2704349"/>
              <a:gd name="connsiteX13" fmla="*/ 0 w 9144450"/>
              <a:gd name="connsiteY13" fmla="*/ 2704349 h 2704349"/>
              <a:gd name="connsiteX0" fmla="*/ 0 w 9144450"/>
              <a:gd name="connsiteY0" fmla="*/ 2707082 h 2707082"/>
              <a:gd name="connsiteX1" fmla="*/ 1352 w 9144450"/>
              <a:gd name="connsiteY1" fmla="*/ 261924 h 2707082"/>
              <a:gd name="connsiteX2" fmla="*/ 625432 w 9144450"/>
              <a:gd name="connsiteY2" fmla="*/ 165902 h 2707082"/>
              <a:gd name="connsiteX3" fmla="*/ 1272939 w 9144450"/>
              <a:gd name="connsiteY3" fmla="*/ 96074 h 2707082"/>
              <a:gd name="connsiteX4" fmla="*/ 1669899 w 9144450"/>
              <a:gd name="connsiteY4" fmla="*/ 62285 h 2707082"/>
              <a:gd name="connsiteX5" fmla="*/ 2536997 w 9144450"/>
              <a:gd name="connsiteY5" fmla="*/ 9575 h 2707082"/>
              <a:gd name="connsiteX6" fmla="*/ 3803950 w 9144450"/>
              <a:gd name="connsiteY6" fmla="*/ 14789 h 2707082"/>
              <a:gd name="connsiteX7" fmla="*/ 5076696 w 9144450"/>
              <a:gd name="connsiteY7" fmla="*/ 88930 h 2707082"/>
              <a:gd name="connsiteX8" fmla="*/ 6534793 w 9144450"/>
              <a:gd name="connsiteY8" fmla="*/ 274281 h 2707082"/>
              <a:gd name="connsiteX9" fmla="*/ 7659258 w 9144450"/>
              <a:gd name="connsiteY9" fmla="*/ 533773 h 2707082"/>
              <a:gd name="connsiteX10" fmla="*/ 8477057 w 9144450"/>
              <a:gd name="connsiteY10" fmla="*/ 729100 h 2707082"/>
              <a:gd name="connsiteX11" fmla="*/ 9142519 w 9144450"/>
              <a:gd name="connsiteY11" fmla="*/ 920694 h 2707082"/>
              <a:gd name="connsiteX12" fmla="*/ 9144450 w 9144450"/>
              <a:gd name="connsiteY12" fmla="*/ 2706632 h 2707082"/>
              <a:gd name="connsiteX13" fmla="*/ 0 w 9144450"/>
              <a:gd name="connsiteY13" fmla="*/ 2707082 h 2707082"/>
              <a:gd name="connsiteX0" fmla="*/ 0 w 9144450"/>
              <a:gd name="connsiteY0" fmla="*/ 2707082 h 2707082"/>
              <a:gd name="connsiteX1" fmla="*/ 1352 w 9144450"/>
              <a:gd name="connsiteY1" fmla="*/ 261924 h 2707082"/>
              <a:gd name="connsiteX2" fmla="*/ 625432 w 9144450"/>
              <a:gd name="connsiteY2" fmla="*/ 165902 h 2707082"/>
              <a:gd name="connsiteX3" fmla="*/ 1272939 w 9144450"/>
              <a:gd name="connsiteY3" fmla="*/ 96074 h 2707082"/>
              <a:gd name="connsiteX4" fmla="*/ 1669899 w 9144450"/>
              <a:gd name="connsiteY4" fmla="*/ 62285 h 2707082"/>
              <a:gd name="connsiteX5" fmla="*/ 2536997 w 9144450"/>
              <a:gd name="connsiteY5" fmla="*/ 9575 h 2707082"/>
              <a:gd name="connsiteX6" fmla="*/ 3803950 w 9144450"/>
              <a:gd name="connsiteY6" fmla="*/ 14789 h 2707082"/>
              <a:gd name="connsiteX7" fmla="*/ 5076696 w 9144450"/>
              <a:gd name="connsiteY7" fmla="*/ 88930 h 2707082"/>
              <a:gd name="connsiteX8" fmla="*/ 6534793 w 9144450"/>
              <a:gd name="connsiteY8" fmla="*/ 274281 h 2707082"/>
              <a:gd name="connsiteX9" fmla="*/ 7659258 w 9144450"/>
              <a:gd name="connsiteY9" fmla="*/ 533773 h 2707082"/>
              <a:gd name="connsiteX10" fmla="*/ 8477057 w 9144450"/>
              <a:gd name="connsiteY10" fmla="*/ 729100 h 2707082"/>
              <a:gd name="connsiteX11" fmla="*/ 9142519 w 9144450"/>
              <a:gd name="connsiteY11" fmla="*/ 920694 h 2707082"/>
              <a:gd name="connsiteX12" fmla="*/ 9144450 w 9144450"/>
              <a:gd name="connsiteY12" fmla="*/ 2706632 h 2707082"/>
              <a:gd name="connsiteX13" fmla="*/ 0 w 9144450"/>
              <a:gd name="connsiteY13" fmla="*/ 2707082 h 2707082"/>
              <a:gd name="connsiteX0" fmla="*/ 0 w 9144450"/>
              <a:gd name="connsiteY0" fmla="*/ 2707082 h 2707082"/>
              <a:gd name="connsiteX1" fmla="*/ 1352 w 9144450"/>
              <a:gd name="connsiteY1" fmla="*/ 261924 h 2707082"/>
              <a:gd name="connsiteX2" fmla="*/ 625432 w 9144450"/>
              <a:gd name="connsiteY2" fmla="*/ 165902 h 2707082"/>
              <a:gd name="connsiteX3" fmla="*/ 1272939 w 9144450"/>
              <a:gd name="connsiteY3" fmla="*/ 96074 h 2707082"/>
              <a:gd name="connsiteX4" fmla="*/ 1669899 w 9144450"/>
              <a:gd name="connsiteY4" fmla="*/ 62285 h 2707082"/>
              <a:gd name="connsiteX5" fmla="*/ 2536997 w 9144450"/>
              <a:gd name="connsiteY5" fmla="*/ 9575 h 2707082"/>
              <a:gd name="connsiteX6" fmla="*/ 3803950 w 9144450"/>
              <a:gd name="connsiteY6" fmla="*/ 14789 h 2707082"/>
              <a:gd name="connsiteX7" fmla="*/ 5105271 w 9144450"/>
              <a:gd name="connsiteY7" fmla="*/ 100836 h 2707082"/>
              <a:gd name="connsiteX8" fmla="*/ 6534793 w 9144450"/>
              <a:gd name="connsiteY8" fmla="*/ 274281 h 2707082"/>
              <a:gd name="connsiteX9" fmla="*/ 7659258 w 9144450"/>
              <a:gd name="connsiteY9" fmla="*/ 533773 h 2707082"/>
              <a:gd name="connsiteX10" fmla="*/ 8477057 w 9144450"/>
              <a:gd name="connsiteY10" fmla="*/ 729100 h 2707082"/>
              <a:gd name="connsiteX11" fmla="*/ 9142519 w 9144450"/>
              <a:gd name="connsiteY11" fmla="*/ 920694 h 2707082"/>
              <a:gd name="connsiteX12" fmla="*/ 9144450 w 9144450"/>
              <a:gd name="connsiteY12" fmla="*/ 2706632 h 2707082"/>
              <a:gd name="connsiteX13" fmla="*/ 0 w 9144450"/>
              <a:gd name="connsiteY13" fmla="*/ 2707082 h 2707082"/>
              <a:gd name="connsiteX0" fmla="*/ 0 w 9144450"/>
              <a:gd name="connsiteY0" fmla="*/ 2707082 h 2707082"/>
              <a:gd name="connsiteX1" fmla="*/ 1352 w 9144450"/>
              <a:gd name="connsiteY1" fmla="*/ 261924 h 2707082"/>
              <a:gd name="connsiteX2" fmla="*/ 625432 w 9144450"/>
              <a:gd name="connsiteY2" fmla="*/ 165902 h 2707082"/>
              <a:gd name="connsiteX3" fmla="*/ 1272939 w 9144450"/>
              <a:gd name="connsiteY3" fmla="*/ 96074 h 2707082"/>
              <a:gd name="connsiteX4" fmla="*/ 1669899 w 9144450"/>
              <a:gd name="connsiteY4" fmla="*/ 62285 h 2707082"/>
              <a:gd name="connsiteX5" fmla="*/ 2536997 w 9144450"/>
              <a:gd name="connsiteY5" fmla="*/ 9575 h 2707082"/>
              <a:gd name="connsiteX6" fmla="*/ 3803950 w 9144450"/>
              <a:gd name="connsiteY6" fmla="*/ 14789 h 2707082"/>
              <a:gd name="connsiteX7" fmla="*/ 5105271 w 9144450"/>
              <a:gd name="connsiteY7" fmla="*/ 100836 h 2707082"/>
              <a:gd name="connsiteX8" fmla="*/ 6534793 w 9144450"/>
              <a:gd name="connsiteY8" fmla="*/ 274281 h 2707082"/>
              <a:gd name="connsiteX9" fmla="*/ 7659258 w 9144450"/>
              <a:gd name="connsiteY9" fmla="*/ 533773 h 2707082"/>
              <a:gd name="connsiteX10" fmla="*/ 8477057 w 9144450"/>
              <a:gd name="connsiteY10" fmla="*/ 729100 h 2707082"/>
              <a:gd name="connsiteX11" fmla="*/ 9142519 w 9144450"/>
              <a:gd name="connsiteY11" fmla="*/ 920694 h 2707082"/>
              <a:gd name="connsiteX12" fmla="*/ 9144450 w 9144450"/>
              <a:gd name="connsiteY12" fmla="*/ 2706632 h 2707082"/>
              <a:gd name="connsiteX13" fmla="*/ 0 w 9144450"/>
              <a:gd name="connsiteY13" fmla="*/ 2707082 h 2707082"/>
              <a:gd name="connsiteX0" fmla="*/ 0 w 9144450"/>
              <a:gd name="connsiteY0" fmla="*/ 2707082 h 2707082"/>
              <a:gd name="connsiteX1" fmla="*/ 1352 w 9144450"/>
              <a:gd name="connsiteY1" fmla="*/ 261924 h 2707082"/>
              <a:gd name="connsiteX2" fmla="*/ 625432 w 9144450"/>
              <a:gd name="connsiteY2" fmla="*/ 165902 h 2707082"/>
              <a:gd name="connsiteX3" fmla="*/ 1272939 w 9144450"/>
              <a:gd name="connsiteY3" fmla="*/ 96074 h 2707082"/>
              <a:gd name="connsiteX4" fmla="*/ 1669899 w 9144450"/>
              <a:gd name="connsiteY4" fmla="*/ 62285 h 2707082"/>
              <a:gd name="connsiteX5" fmla="*/ 2536997 w 9144450"/>
              <a:gd name="connsiteY5" fmla="*/ 9575 h 2707082"/>
              <a:gd name="connsiteX6" fmla="*/ 3803950 w 9144450"/>
              <a:gd name="connsiteY6" fmla="*/ 14789 h 2707082"/>
              <a:gd name="connsiteX7" fmla="*/ 5105271 w 9144450"/>
              <a:gd name="connsiteY7" fmla="*/ 100836 h 2707082"/>
              <a:gd name="connsiteX8" fmla="*/ 6534793 w 9144450"/>
              <a:gd name="connsiteY8" fmla="*/ 274281 h 2707082"/>
              <a:gd name="connsiteX9" fmla="*/ 7659258 w 9144450"/>
              <a:gd name="connsiteY9" fmla="*/ 533773 h 2707082"/>
              <a:gd name="connsiteX10" fmla="*/ 8477057 w 9144450"/>
              <a:gd name="connsiteY10" fmla="*/ 729100 h 2707082"/>
              <a:gd name="connsiteX11" fmla="*/ 9142519 w 9144450"/>
              <a:gd name="connsiteY11" fmla="*/ 920694 h 2707082"/>
              <a:gd name="connsiteX12" fmla="*/ 9144450 w 9144450"/>
              <a:gd name="connsiteY12" fmla="*/ 2706632 h 2707082"/>
              <a:gd name="connsiteX13" fmla="*/ 0 w 9144450"/>
              <a:gd name="connsiteY13" fmla="*/ 2707082 h 2707082"/>
              <a:gd name="connsiteX0" fmla="*/ 0 w 9144450"/>
              <a:gd name="connsiteY0" fmla="*/ 2707082 h 2707082"/>
              <a:gd name="connsiteX1" fmla="*/ 1352 w 9144450"/>
              <a:gd name="connsiteY1" fmla="*/ 261924 h 2707082"/>
              <a:gd name="connsiteX2" fmla="*/ 625432 w 9144450"/>
              <a:gd name="connsiteY2" fmla="*/ 165902 h 2707082"/>
              <a:gd name="connsiteX3" fmla="*/ 1272939 w 9144450"/>
              <a:gd name="connsiteY3" fmla="*/ 96074 h 2707082"/>
              <a:gd name="connsiteX4" fmla="*/ 1669899 w 9144450"/>
              <a:gd name="connsiteY4" fmla="*/ 62285 h 2707082"/>
              <a:gd name="connsiteX5" fmla="*/ 2536997 w 9144450"/>
              <a:gd name="connsiteY5" fmla="*/ 9575 h 2707082"/>
              <a:gd name="connsiteX6" fmla="*/ 3803950 w 9144450"/>
              <a:gd name="connsiteY6" fmla="*/ 14789 h 2707082"/>
              <a:gd name="connsiteX7" fmla="*/ 5105271 w 9144450"/>
              <a:gd name="connsiteY7" fmla="*/ 100836 h 2707082"/>
              <a:gd name="connsiteX8" fmla="*/ 6551461 w 9144450"/>
              <a:gd name="connsiteY8" fmla="*/ 295712 h 2707082"/>
              <a:gd name="connsiteX9" fmla="*/ 7659258 w 9144450"/>
              <a:gd name="connsiteY9" fmla="*/ 533773 h 2707082"/>
              <a:gd name="connsiteX10" fmla="*/ 8477057 w 9144450"/>
              <a:gd name="connsiteY10" fmla="*/ 729100 h 2707082"/>
              <a:gd name="connsiteX11" fmla="*/ 9142519 w 9144450"/>
              <a:gd name="connsiteY11" fmla="*/ 920694 h 2707082"/>
              <a:gd name="connsiteX12" fmla="*/ 9144450 w 9144450"/>
              <a:gd name="connsiteY12" fmla="*/ 2706632 h 2707082"/>
              <a:gd name="connsiteX13" fmla="*/ 0 w 9144450"/>
              <a:gd name="connsiteY13" fmla="*/ 2707082 h 2707082"/>
              <a:gd name="connsiteX0" fmla="*/ 0 w 9144450"/>
              <a:gd name="connsiteY0" fmla="*/ 2707082 h 2707082"/>
              <a:gd name="connsiteX1" fmla="*/ 1352 w 9144450"/>
              <a:gd name="connsiteY1" fmla="*/ 261924 h 2707082"/>
              <a:gd name="connsiteX2" fmla="*/ 625432 w 9144450"/>
              <a:gd name="connsiteY2" fmla="*/ 165902 h 2707082"/>
              <a:gd name="connsiteX3" fmla="*/ 1272939 w 9144450"/>
              <a:gd name="connsiteY3" fmla="*/ 96074 h 2707082"/>
              <a:gd name="connsiteX4" fmla="*/ 1669899 w 9144450"/>
              <a:gd name="connsiteY4" fmla="*/ 62285 h 2707082"/>
              <a:gd name="connsiteX5" fmla="*/ 2536997 w 9144450"/>
              <a:gd name="connsiteY5" fmla="*/ 9575 h 2707082"/>
              <a:gd name="connsiteX6" fmla="*/ 3803950 w 9144450"/>
              <a:gd name="connsiteY6" fmla="*/ 14789 h 2707082"/>
              <a:gd name="connsiteX7" fmla="*/ 5105271 w 9144450"/>
              <a:gd name="connsiteY7" fmla="*/ 100836 h 2707082"/>
              <a:gd name="connsiteX8" fmla="*/ 6551461 w 9144450"/>
              <a:gd name="connsiteY8" fmla="*/ 295712 h 2707082"/>
              <a:gd name="connsiteX9" fmla="*/ 7659258 w 9144450"/>
              <a:gd name="connsiteY9" fmla="*/ 533773 h 2707082"/>
              <a:gd name="connsiteX10" fmla="*/ 8477057 w 9144450"/>
              <a:gd name="connsiteY10" fmla="*/ 729100 h 2707082"/>
              <a:gd name="connsiteX11" fmla="*/ 9142519 w 9144450"/>
              <a:gd name="connsiteY11" fmla="*/ 920694 h 2707082"/>
              <a:gd name="connsiteX12" fmla="*/ 9144450 w 9144450"/>
              <a:gd name="connsiteY12" fmla="*/ 2706632 h 2707082"/>
              <a:gd name="connsiteX13" fmla="*/ 0 w 9144450"/>
              <a:gd name="connsiteY13" fmla="*/ 2707082 h 2707082"/>
              <a:gd name="connsiteX0" fmla="*/ 0 w 9144450"/>
              <a:gd name="connsiteY0" fmla="*/ 2707082 h 2707082"/>
              <a:gd name="connsiteX1" fmla="*/ 1352 w 9144450"/>
              <a:gd name="connsiteY1" fmla="*/ 261924 h 2707082"/>
              <a:gd name="connsiteX2" fmla="*/ 625432 w 9144450"/>
              <a:gd name="connsiteY2" fmla="*/ 165902 h 2707082"/>
              <a:gd name="connsiteX3" fmla="*/ 1272939 w 9144450"/>
              <a:gd name="connsiteY3" fmla="*/ 96074 h 2707082"/>
              <a:gd name="connsiteX4" fmla="*/ 1669899 w 9144450"/>
              <a:gd name="connsiteY4" fmla="*/ 62285 h 2707082"/>
              <a:gd name="connsiteX5" fmla="*/ 2536997 w 9144450"/>
              <a:gd name="connsiteY5" fmla="*/ 9575 h 2707082"/>
              <a:gd name="connsiteX6" fmla="*/ 3803950 w 9144450"/>
              <a:gd name="connsiteY6" fmla="*/ 14789 h 2707082"/>
              <a:gd name="connsiteX7" fmla="*/ 5105271 w 9144450"/>
              <a:gd name="connsiteY7" fmla="*/ 100836 h 2707082"/>
              <a:gd name="connsiteX8" fmla="*/ 6551461 w 9144450"/>
              <a:gd name="connsiteY8" fmla="*/ 295712 h 2707082"/>
              <a:gd name="connsiteX9" fmla="*/ 7659258 w 9144450"/>
              <a:gd name="connsiteY9" fmla="*/ 533773 h 2707082"/>
              <a:gd name="connsiteX10" fmla="*/ 8477057 w 9144450"/>
              <a:gd name="connsiteY10" fmla="*/ 729100 h 2707082"/>
              <a:gd name="connsiteX11" fmla="*/ 9142519 w 9144450"/>
              <a:gd name="connsiteY11" fmla="*/ 920694 h 2707082"/>
              <a:gd name="connsiteX12" fmla="*/ 9144450 w 9144450"/>
              <a:gd name="connsiteY12" fmla="*/ 2706632 h 2707082"/>
              <a:gd name="connsiteX13" fmla="*/ 0 w 9144450"/>
              <a:gd name="connsiteY13" fmla="*/ 2707082 h 2707082"/>
              <a:gd name="connsiteX0" fmla="*/ 0 w 9144450"/>
              <a:gd name="connsiteY0" fmla="*/ 2707082 h 2707082"/>
              <a:gd name="connsiteX1" fmla="*/ 1352 w 9144450"/>
              <a:gd name="connsiteY1" fmla="*/ 261924 h 2707082"/>
              <a:gd name="connsiteX2" fmla="*/ 625432 w 9144450"/>
              <a:gd name="connsiteY2" fmla="*/ 165902 h 2707082"/>
              <a:gd name="connsiteX3" fmla="*/ 1272939 w 9144450"/>
              <a:gd name="connsiteY3" fmla="*/ 96074 h 2707082"/>
              <a:gd name="connsiteX4" fmla="*/ 1669899 w 9144450"/>
              <a:gd name="connsiteY4" fmla="*/ 62285 h 2707082"/>
              <a:gd name="connsiteX5" fmla="*/ 2536997 w 9144450"/>
              <a:gd name="connsiteY5" fmla="*/ 9575 h 2707082"/>
              <a:gd name="connsiteX6" fmla="*/ 3803950 w 9144450"/>
              <a:gd name="connsiteY6" fmla="*/ 14789 h 2707082"/>
              <a:gd name="connsiteX7" fmla="*/ 5105271 w 9144450"/>
              <a:gd name="connsiteY7" fmla="*/ 100836 h 2707082"/>
              <a:gd name="connsiteX8" fmla="*/ 6551461 w 9144450"/>
              <a:gd name="connsiteY8" fmla="*/ 295712 h 2707082"/>
              <a:gd name="connsiteX9" fmla="*/ 7678308 w 9144450"/>
              <a:gd name="connsiteY9" fmla="*/ 526630 h 2707082"/>
              <a:gd name="connsiteX10" fmla="*/ 8477057 w 9144450"/>
              <a:gd name="connsiteY10" fmla="*/ 729100 h 2707082"/>
              <a:gd name="connsiteX11" fmla="*/ 9142519 w 9144450"/>
              <a:gd name="connsiteY11" fmla="*/ 920694 h 2707082"/>
              <a:gd name="connsiteX12" fmla="*/ 9144450 w 9144450"/>
              <a:gd name="connsiteY12" fmla="*/ 2706632 h 2707082"/>
              <a:gd name="connsiteX13" fmla="*/ 0 w 9144450"/>
              <a:gd name="connsiteY13" fmla="*/ 2707082 h 2707082"/>
              <a:gd name="connsiteX0" fmla="*/ 0 w 9144450"/>
              <a:gd name="connsiteY0" fmla="*/ 2707082 h 2707082"/>
              <a:gd name="connsiteX1" fmla="*/ 1352 w 9144450"/>
              <a:gd name="connsiteY1" fmla="*/ 261924 h 2707082"/>
              <a:gd name="connsiteX2" fmla="*/ 625432 w 9144450"/>
              <a:gd name="connsiteY2" fmla="*/ 165902 h 2707082"/>
              <a:gd name="connsiteX3" fmla="*/ 1272939 w 9144450"/>
              <a:gd name="connsiteY3" fmla="*/ 96074 h 2707082"/>
              <a:gd name="connsiteX4" fmla="*/ 1669899 w 9144450"/>
              <a:gd name="connsiteY4" fmla="*/ 62285 h 2707082"/>
              <a:gd name="connsiteX5" fmla="*/ 2536997 w 9144450"/>
              <a:gd name="connsiteY5" fmla="*/ 9575 h 2707082"/>
              <a:gd name="connsiteX6" fmla="*/ 3803950 w 9144450"/>
              <a:gd name="connsiteY6" fmla="*/ 14789 h 2707082"/>
              <a:gd name="connsiteX7" fmla="*/ 5105271 w 9144450"/>
              <a:gd name="connsiteY7" fmla="*/ 100836 h 2707082"/>
              <a:gd name="connsiteX8" fmla="*/ 6551461 w 9144450"/>
              <a:gd name="connsiteY8" fmla="*/ 295712 h 2707082"/>
              <a:gd name="connsiteX9" fmla="*/ 7678308 w 9144450"/>
              <a:gd name="connsiteY9" fmla="*/ 526630 h 2707082"/>
              <a:gd name="connsiteX10" fmla="*/ 8477057 w 9144450"/>
              <a:gd name="connsiteY10" fmla="*/ 729100 h 2707082"/>
              <a:gd name="connsiteX11" fmla="*/ 9142519 w 9144450"/>
              <a:gd name="connsiteY11" fmla="*/ 920694 h 2707082"/>
              <a:gd name="connsiteX12" fmla="*/ 9144450 w 9144450"/>
              <a:gd name="connsiteY12" fmla="*/ 2706632 h 2707082"/>
              <a:gd name="connsiteX13" fmla="*/ 0 w 9144450"/>
              <a:gd name="connsiteY13" fmla="*/ 2707082 h 2707082"/>
              <a:gd name="connsiteX0" fmla="*/ 0 w 9144450"/>
              <a:gd name="connsiteY0" fmla="*/ 2707082 h 2707082"/>
              <a:gd name="connsiteX1" fmla="*/ 1352 w 9144450"/>
              <a:gd name="connsiteY1" fmla="*/ 261924 h 2707082"/>
              <a:gd name="connsiteX2" fmla="*/ 625432 w 9144450"/>
              <a:gd name="connsiteY2" fmla="*/ 165902 h 2707082"/>
              <a:gd name="connsiteX3" fmla="*/ 1272939 w 9144450"/>
              <a:gd name="connsiteY3" fmla="*/ 96074 h 2707082"/>
              <a:gd name="connsiteX4" fmla="*/ 1669899 w 9144450"/>
              <a:gd name="connsiteY4" fmla="*/ 62285 h 2707082"/>
              <a:gd name="connsiteX5" fmla="*/ 2536997 w 9144450"/>
              <a:gd name="connsiteY5" fmla="*/ 9575 h 2707082"/>
              <a:gd name="connsiteX6" fmla="*/ 3803950 w 9144450"/>
              <a:gd name="connsiteY6" fmla="*/ 14789 h 2707082"/>
              <a:gd name="connsiteX7" fmla="*/ 5105271 w 9144450"/>
              <a:gd name="connsiteY7" fmla="*/ 100836 h 2707082"/>
              <a:gd name="connsiteX8" fmla="*/ 6551461 w 9144450"/>
              <a:gd name="connsiteY8" fmla="*/ 295712 h 2707082"/>
              <a:gd name="connsiteX9" fmla="*/ 7678308 w 9144450"/>
              <a:gd name="connsiteY9" fmla="*/ 526630 h 2707082"/>
              <a:gd name="connsiteX10" fmla="*/ 8477057 w 9144450"/>
              <a:gd name="connsiteY10" fmla="*/ 729100 h 2707082"/>
              <a:gd name="connsiteX11" fmla="*/ 9142519 w 9144450"/>
              <a:gd name="connsiteY11" fmla="*/ 920694 h 2707082"/>
              <a:gd name="connsiteX12" fmla="*/ 9144450 w 9144450"/>
              <a:gd name="connsiteY12" fmla="*/ 2706632 h 2707082"/>
              <a:gd name="connsiteX13" fmla="*/ 0 w 9144450"/>
              <a:gd name="connsiteY13" fmla="*/ 2707082 h 2707082"/>
              <a:gd name="connsiteX0" fmla="*/ 0 w 9144450"/>
              <a:gd name="connsiteY0" fmla="*/ 2707082 h 2707082"/>
              <a:gd name="connsiteX1" fmla="*/ 1352 w 9144450"/>
              <a:gd name="connsiteY1" fmla="*/ 261924 h 2707082"/>
              <a:gd name="connsiteX2" fmla="*/ 625432 w 9144450"/>
              <a:gd name="connsiteY2" fmla="*/ 165902 h 2707082"/>
              <a:gd name="connsiteX3" fmla="*/ 1272939 w 9144450"/>
              <a:gd name="connsiteY3" fmla="*/ 96074 h 2707082"/>
              <a:gd name="connsiteX4" fmla="*/ 1669899 w 9144450"/>
              <a:gd name="connsiteY4" fmla="*/ 62285 h 2707082"/>
              <a:gd name="connsiteX5" fmla="*/ 2536997 w 9144450"/>
              <a:gd name="connsiteY5" fmla="*/ 9575 h 2707082"/>
              <a:gd name="connsiteX6" fmla="*/ 3803950 w 9144450"/>
              <a:gd name="connsiteY6" fmla="*/ 14789 h 2707082"/>
              <a:gd name="connsiteX7" fmla="*/ 5105271 w 9144450"/>
              <a:gd name="connsiteY7" fmla="*/ 100836 h 2707082"/>
              <a:gd name="connsiteX8" fmla="*/ 6551461 w 9144450"/>
              <a:gd name="connsiteY8" fmla="*/ 295712 h 2707082"/>
              <a:gd name="connsiteX9" fmla="*/ 7678308 w 9144450"/>
              <a:gd name="connsiteY9" fmla="*/ 526630 h 2707082"/>
              <a:gd name="connsiteX10" fmla="*/ 8477057 w 9144450"/>
              <a:gd name="connsiteY10" fmla="*/ 729100 h 2707082"/>
              <a:gd name="connsiteX11" fmla="*/ 9142519 w 9144450"/>
              <a:gd name="connsiteY11" fmla="*/ 920694 h 2707082"/>
              <a:gd name="connsiteX12" fmla="*/ 9144450 w 9144450"/>
              <a:gd name="connsiteY12" fmla="*/ 2706632 h 2707082"/>
              <a:gd name="connsiteX13" fmla="*/ 0 w 9144450"/>
              <a:gd name="connsiteY13" fmla="*/ 2707082 h 2707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4450" h="2707082">
                <a:moveTo>
                  <a:pt x="0" y="2707082"/>
                </a:moveTo>
                <a:cubicBezTo>
                  <a:pt x="451" y="1892029"/>
                  <a:pt x="901" y="1076977"/>
                  <a:pt x="1352" y="261924"/>
                </a:cubicBezTo>
                <a:lnTo>
                  <a:pt x="625432" y="165902"/>
                </a:lnTo>
                <a:lnTo>
                  <a:pt x="1272939" y="96074"/>
                </a:lnTo>
                <a:cubicBezTo>
                  <a:pt x="1447017" y="78805"/>
                  <a:pt x="1459223" y="76701"/>
                  <a:pt x="1669899" y="62285"/>
                </a:cubicBezTo>
                <a:cubicBezTo>
                  <a:pt x="1958932" y="44715"/>
                  <a:pt x="2267014" y="12857"/>
                  <a:pt x="2536997" y="9575"/>
                </a:cubicBezTo>
                <a:cubicBezTo>
                  <a:pt x="2995034" y="-7737"/>
                  <a:pt x="3374489" y="1144"/>
                  <a:pt x="3803950" y="14789"/>
                </a:cubicBezTo>
                <a:cubicBezTo>
                  <a:pt x="4242486" y="29978"/>
                  <a:pt x="4681022" y="59453"/>
                  <a:pt x="5105271" y="100836"/>
                </a:cubicBezTo>
                <a:cubicBezTo>
                  <a:pt x="5596065" y="151507"/>
                  <a:pt x="6094004" y="221228"/>
                  <a:pt x="6551461" y="295712"/>
                </a:cubicBezTo>
                <a:cubicBezTo>
                  <a:pt x="6939777" y="365541"/>
                  <a:pt x="7320276" y="440497"/>
                  <a:pt x="7678308" y="526630"/>
                </a:cubicBezTo>
                <a:cubicBezTo>
                  <a:pt x="7958846" y="594120"/>
                  <a:pt x="8210807" y="661610"/>
                  <a:pt x="8477057" y="729100"/>
                </a:cubicBezTo>
                <a:lnTo>
                  <a:pt x="9142519" y="920694"/>
                </a:lnTo>
                <a:cubicBezTo>
                  <a:pt x="9143163" y="1516007"/>
                  <a:pt x="9143806" y="2111319"/>
                  <a:pt x="9144450" y="2706632"/>
                </a:cubicBezTo>
                <a:lnTo>
                  <a:pt x="0" y="2707082"/>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5867708-2C7F-45AF-A37F-A0F712D3DDB3}"/>
              </a:ext>
            </a:extLst>
          </p:cNvPr>
          <p:cNvSpPr txBox="1">
            <a:spLocks/>
          </p:cNvSpPr>
          <p:nvPr/>
        </p:nvSpPr>
        <p:spPr>
          <a:xfrm>
            <a:off x="4841581" y="1397668"/>
            <a:ext cx="1441905" cy="741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seek</a:t>
            </a:r>
          </a:p>
        </p:txBody>
      </p:sp>
      <p:sp>
        <p:nvSpPr>
          <p:cNvPr id="14" name="Title 1">
            <a:extLst>
              <a:ext uri="{FF2B5EF4-FFF2-40B4-BE49-F238E27FC236}">
                <a16:creationId xmlns:a16="http://schemas.microsoft.com/office/drawing/2014/main" id="{B349C03E-3097-4240-B142-F4584BF9AE02}"/>
              </a:ext>
            </a:extLst>
          </p:cNvPr>
          <p:cNvSpPr txBox="1">
            <a:spLocks/>
          </p:cNvSpPr>
          <p:nvPr/>
        </p:nvSpPr>
        <p:spPr>
          <a:xfrm>
            <a:off x="1406999" y="2081212"/>
            <a:ext cx="3444608" cy="7174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15" name="Title 1">
            <a:extLst>
              <a:ext uri="{FF2B5EF4-FFF2-40B4-BE49-F238E27FC236}">
                <a16:creationId xmlns:a16="http://schemas.microsoft.com/office/drawing/2014/main" id="{18BFE739-12F8-483E-B49E-0225EEC14FD5}"/>
              </a:ext>
            </a:extLst>
          </p:cNvPr>
          <p:cNvSpPr txBox="1">
            <a:spLocks/>
          </p:cNvSpPr>
          <p:nvPr/>
        </p:nvSpPr>
        <p:spPr>
          <a:xfrm>
            <a:off x="4044990" y="2752725"/>
            <a:ext cx="4199021" cy="7053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16" name="Title 1">
            <a:extLst>
              <a:ext uri="{FF2B5EF4-FFF2-40B4-BE49-F238E27FC236}">
                <a16:creationId xmlns:a16="http://schemas.microsoft.com/office/drawing/2014/main" id="{AF634087-2CD0-40A4-B151-6A3F7F78222B}"/>
              </a:ext>
            </a:extLst>
          </p:cNvPr>
          <p:cNvSpPr txBox="1">
            <a:spLocks/>
          </p:cNvSpPr>
          <p:nvPr/>
        </p:nvSpPr>
        <p:spPr>
          <a:xfrm>
            <a:off x="2779525" y="3421197"/>
            <a:ext cx="2657415" cy="7146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command</a:t>
            </a:r>
          </a:p>
        </p:txBody>
      </p:sp>
      <p:sp>
        <p:nvSpPr>
          <p:cNvPr id="3074" name="Rectangle 2"/>
          <p:cNvSpPr>
            <a:spLocks noGrp="1" noChangeArrowheads="1"/>
          </p:cNvSpPr>
          <p:nvPr>
            <p:ph type="title"/>
          </p:nvPr>
        </p:nvSpPr>
        <p:spPr>
          <a:xfrm>
            <a:off x="457200" y="708819"/>
            <a:ext cx="8229600" cy="5440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Blessed are those who keep His testimonies, Who seek Him with the whole heart! They also do no iniquity; They walk in His ways.  You have commanded us To keep Your precepts diligently. Oh, that my ways were directed To keep Your statutes!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119:2-5 </a:t>
            </a:r>
          </a:p>
        </p:txBody>
      </p:sp>
      <p:sp>
        <p:nvSpPr>
          <p:cNvPr id="3" name="Rectangle 2">
            <a:extLst>
              <a:ext uri="{FF2B5EF4-FFF2-40B4-BE49-F238E27FC236}">
                <a16:creationId xmlns:a16="http://schemas.microsoft.com/office/drawing/2014/main" id="{EB03BEC3-41EB-48C1-B22E-122D44F1AFFD}"/>
              </a:ext>
            </a:extLst>
          </p:cNvPr>
          <p:cNvSpPr txBox="1">
            <a:spLocks noChangeArrowheads="1"/>
          </p:cNvSpPr>
          <p:nvPr/>
        </p:nvSpPr>
        <p:spPr bwMode="auto">
          <a:xfrm>
            <a:off x="6073838" y="720870"/>
            <a:ext cx="149191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keep</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2">
            <a:extLst>
              <a:ext uri="{FF2B5EF4-FFF2-40B4-BE49-F238E27FC236}">
                <a16:creationId xmlns:a16="http://schemas.microsoft.com/office/drawing/2014/main" id="{94CB75A5-979F-4DB2-AF51-EAA5E05C12DC}"/>
              </a:ext>
            </a:extLst>
          </p:cNvPr>
          <p:cNvSpPr txBox="1">
            <a:spLocks noChangeArrowheads="1"/>
          </p:cNvSpPr>
          <p:nvPr/>
        </p:nvSpPr>
        <p:spPr bwMode="auto">
          <a:xfrm>
            <a:off x="7148215" y="3405836"/>
            <a:ext cx="149191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keep</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FD823015-AF19-4CD7-A741-7E175A9EF3D9}"/>
              </a:ext>
            </a:extLst>
          </p:cNvPr>
          <p:cNvSpPr txBox="1">
            <a:spLocks noChangeArrowheads="1"/>
          </p:cNvSpPr>
          <p:nvPr/>
        </p:nvSpPr>
        <p:spPr bwMode="auto">
          <a:xfrm>
            <a:off x="6933254" y="4749728"/>
            <a:ext cx="149191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keep</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54499EEF-9F07-40E1-9011-8CD72C59982F}"/>
              </a:ext>
            </a:extLst>
          </p:cNvPr>
          <p:cNvSpPr txBox="1">
            <a:spLocks noChangeArrowheads="1"/>
          </p:cNvSpPr>
          <p:nvPr/>
        </p:nvSpPr>
        <p:spPr bwMode="auto">
          <a:xfrm>
            <a:off x="3934573" y="1029291"/>
            <a:ext cx="149191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keep</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8494A963-FA7F-431B-8CA5-F482C73BCD0E}"/>
              </a:ext>
            </a:extLst>
          </p:cNvPr>
          <p:cNvSpPr txBox="1">
            <a:spLocks noChangeArrowheads="1"/>
          </p:cNvSpPr>
          <p:nvPr/>
        </p:nvSpPr>
        <p:spPr bwMode="auto">
          <a:xfrm>
            <a:off x="3934573" y="1029291"/>
            <a:ext cx="149191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keep</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701239EC-C80A-4956-A779-791CCDFAA0D7}"/>
              </a:ext>
            </a:extLst>
          </p:cNvPr>
          <p:cNvSpPr txBox="1">
            <a:spLocks noChangeArrowheads="1"/>
          </p:cNvSpPr>
          <p:nvPr/>
        </p:nvSpPr>
        <p:spPr bwMode="auto">
          <a:xfrm>
            <a:off x="3934573" y="1029291"/>
            <a:ext cx="149191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keep</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7247801B-3D8A-42E0-AB1D-17B32685AF48}"/>
              </a:ext>
            </a:extLst>
          </p:cNvPr>
          <p:cNvSpPr txBox="1">
            <a:spLocks noChangeArrowheads="1"/>
          </p:cNvSpPr>
          <p:nvPr/>
        </p:nvSpPr>
        <p:spPr bwMode="auto">
          <a:xfrm>
            <a:off x="4814100" y="1369236"/>
            <a:ext cx="150042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seek</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59FA0E25-E529-4AAE-8056-6A73F6D98098}"/>
              </a:ext>
            </a:extLst>
          </p:cNvPr>
          <p:cNvSpPr txBox="1">
            <a:spLocks noChangeArrowheads="1"/>
          </p:cNvSpPr>
          <p:nvPr/>
        </p:nvSpPr>
        <p:spPr bwMode="auto">
          <a:xfrm>
            <a:off x="1407080" y="2042396"/>
            <a:ext cx="328233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whole heart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0E04380E-BFF7-4268-BFCB-1368D5A5130D}"/>
              </a:ext>
            </a:extLst>
          </p:cNvPr>
          <p:cNvSpPr txBox="1">
            <a:spLocks noChangeArrowheads="1"/>
          </p:cNvSpPr>
          <p:nvPr/>
        </p:nvSpPr>
        <p:spPr bwMode="auto">
          <a:xfrm>
            <a:off x="3996384" y="2713972"/>
            <a:ext cx="430031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walk in His ways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ACAA7027-A677-4B9B-95F2-D8BDB0109EA5}"/>
              </a:ext>
            </a:extLst>
          </p:cNvPr>
          <p:cNvSpPr txBox="1">
            <a:spLocks noChangeArrowheads="1"/>
          </p:cNvSpPr>
          <p:nvPr/>
        </p:nvSpPr>
        <p:spPr bwMode="auto">
          <a:xfrm>
            <a:off x="2799793" y="3385430"/>
            <a:ext cx="260702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command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12">
            <a:extLst>
              <a:ext uri="{FF2B5EF4-FFF2-40B4-BE49-F238E27FC236}">
                <a16:creationId xmlns:a16="http://schemas.microsoft.com/office/drawing/2014/main" id="{8FF2B4F7-F703-4778-B57D-5ABC2F8C6C9C}"/>
              </a:ext>
            </a:extLst>
          </p:cNvPr>
          <p:cNvSpPr>
            <a:spLocks noChangeArrowheads="1"/>
          </p:cNvSpPr>
          <p:nvPr/>
        </p:nvSpPr>
        <p:spPr bwMode="auto">
          <a:xfrm>
            <a:off x="5287752" y="261864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8" name="Rectangle 2" hidden="1">
            <a:extLst>
              <a:ext uri="{FF2B5EF4-FFF2-40B4-BE49-F238E27FC236}">
                <a16:creationId xmlns:a16="http://schemas.microsoft.com/office/drawing/2014/main" id="{11ED82B4-482B-4F65-AFDE-09E0261CE685}"/>
              </a:ext>
            </a:extLst>
          </p:cNvPr>
          <p:cNvSpPr txBox="1">
            <a:spLocks noChangeArrowheads="1"/>
          </p:cNvSpPr>
          <p:nvPr/>
        </p:nvSpPr>
        <p:spPr bwMode="auto">
          <a:xfrm>
            <a:off x="5457959" y="1390217"/>
            <a:ext cx="149191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keep</a:t>
            </a:r>
            <a:endParaRPr kumimoji="0" lang="en-US" altLang="en-US" sz="40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642262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75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750"/>
                                  </p:stCondLst>
                                  <p:childTnLst>
                                    <p:animMotion origin="layout" path="M 0 0 L 0.0066 -0.2963 " pathEditMode="relative" rAng="0" ptsTypes="AA">
                                      <p:cBhvr>
                                        <p:cTn id="10" dur="1000" spd="-100000" fill="hold"/>
                                        <p:tgtEl>
                                          <p:spTgt spid="3074"/>
                                        </p:tgtEl>
                                        <p:attrNameLst>
                                          <p:attrName>ppt_x</p:attrName>
                                          <p:attrName>ppt_y</p:attrName>
                                        </p:attrNameLst>
                                      </p:cBhvr>
                                      <p:rCtr x="330" y="-14815"/>
                                    </p:animMotion>
                                  </p:childTnLst>
                                </p:cTn>
                              </p:par>
                              <p:par>
                                <p:cTn id="11" presetID="42" presetClass="path" presetSubtype="0" accel="50000" decel="50000" fill="hold" grpId="1" nodeType="withEffect">
                                  <p:stCondLst>
                                    <p:cond delay="0"/>
                                  </p:stCondLst>
                                  <p:childTnLst>
                                    <p:animMotion origin="layout" path="M 4.44444E-6 -3.33333E-6 L 0.23402 -0.04421 " pathEditMode="relative" rAng="0" ptsTypes="AA">
                                      <p:cBhvr>
                                        <p:cTn id="12" dur="2000" fill="hold"/>
                                        <p:tgtEl>
                                          <p:spTgt spid="7"/>
                                        </p:tgtEl>
                                        <p:attrNameLst>
                                          <p:attrName>ppt_x</p:attrName>
                                          <p:attrName>ppt_y</p:attrName>
                                        </p:attrNameLst>
                                      </p:cBhvr>
                                      <p:rCtr x="11701" y="-2222"/>
                                    </p:animMotion>
                                  </p:childTnLst>
                                </p:cTn>
                              </p:par>
                              <p:par>
                                <p:cTn id="13" presetID="42" presetClass="path" presetSubtype="0" accel="50000" decel="50000" fill="hold" grpId="1" nodeType="withEffect">
                                  <p:stCondLst>
                                    <p:cond delay="0"/>
                                  </p:stCondLst>
                                  <p:childTnLst>
                                    <p:animMotion origin="layout" path="M 4.44444E-6 -3.33333E-6 L 0.35173 0.34676 " pathEditMode="relative" rAng="0" ptsTypes="AA">
                                      <p:cBhvr>
                                        <p:cTn id="14" dur="2000" fill="hold"/>
                                        <p:tgtEl>
                                          <p:spTgt spid="9"/>
                                        </p:tgtEl>
                                        <p:attrNameLst>
                                          <p:attrName>ppt_x</p:attrName>
                                          <p:attrName>ppt_y</p:attrName>
                                        </p:attrNameLst>
                                      </p:cBhvr>
                                      <p:rCtr x="17587" y="17338"/>
                                    </p:animMotion>
                                  </p:childTnLst>
                                </p:cTn>
                              </p:par>
                              <p:par>
                                <p:cTn id="15" presetID="42" presetClass="path" presetSubtype="0" accel="50000" decel="50000" fill="hold" grpId="1" nodeType="withEffect">
                                  <p:stCondLst>
                                    <p:cond delay="0"/>
                                  </p:stCondLst>
                                  <p:childTnLst>
                                    <p:animMotion origin="layout" path="M 4.44444E-6 -3.33333E-6 L 0.32795 0.54167 " pathEditMode="relative" rAng="0" ptsTypes="AA">
                                      <p:cBhvr>
                                        <p:cTn id="16" dur="2000" fill="hold"/>
                                        <p:tgtEl>
                                          <p:spTgt spid="10"/>
                                        </p:tgtEl>
                                        <p:attrNameLst>
                                          <p:attrName>ppt_x</p:attrName>
                                          <p:attrName>ppt_y</p:attrName>
                                        </p:attrNameLst>
                                      </p:cBhvr>
                                      <p:rCtr x="16389" y="27083"/>
                                    </p:animMotion>
                                  </p:childTnLst>
                                </p:cTn>
                              </p:par>
                            </p:childTnLst>
                          </p:cTn>
                        </p:par>
                        <p:par>
                          <p:cTn id="17" fill="hold">
                            <p:stCondLst>
                              <p:cond delay="2000"/>
                            </p:stCondLst>
                            <p:childTnLst>
                              <p:par>
                                <p:cTn id="18" presetID="10" presetClass="exit" presetSubtype="0" fill="hold" grpId="0" nodeType="afterEffect">
                                  <p:stCondLst>
                                    <p:cond delay="0"/>
                                  </p:stCondLst>
                                  <p:childTnLst>
                                    <p:animEffect transition="out" filter="fade">
                                      <p:cBhvr>
                                        <p:cTn id="19" dur="250"/>
                                        <p:tgtEl>
                                          <p:spTgt spid="7"/>
                                        </p:tgtEl>
                                      </p:cBhvr>
                                    </p:animEffect>
                                    <p:set>
                                      <p:cBhvr>
                                        <p:cTn id="20" dur="1" fill="hold">
                                          <p:stCondLst>
                                            <p:cond delay="249"/>
                                          </p:stCondLst>
                                        </p:cTn>
                                        <p:tgtEl>
                                          <p:spTgt spid="7"/>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250"/>
                                        <p:tgtEl>
                                          <p:spTgt spid="9"/>
                                        </p:tgtEl>
                                      </p:cBhvr>
                                    </p:animEffect>
                                    <p:set>
                                      <p:cBhvr>
                                        <p:cTn id="23" dur="1" fill="hold">
                                          <p:stCondLst>
                                            <p:cond delay="249"/>
                                          </p:stCondLst>
                                        </p:cTn>
                                        <p:tgtEl>
                                          <p:spTgt spid="9"/>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250"/>
                                        <p:tgtEl>
                                          <p:spTgt spid="10"/>
                                        </p:tgtEl>
                                      </p:cBhvr>
                                    </p:animEffect>
                                    <p:set>
                                      <p:cBhvr>
                                        <p:cTn id="26" dur="1" fill="hold">
                                          <p:stCondLst>
                                            <p:cond delay="24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par>
                                <p:cTn id="32" presetID="18" presetClass="emph" presetSubtype="0" fill="hold" grpId="1" nodeType="withEffect">
                                  <p:stCondLst>
                                    <p:cond delay="0"/>
                                  </p:stCondLst>
                                  <p:childTnLst>
                                    <p:set>
                                      <p:cBhvr override="childStyle">
                                        <p:cTn id="33" dur="500" fill="hold"/>
                                        <p:tgtEl>
                                          <p:spTgt spid="12"/>
                                        </p:tgtEl>
                                        <p:attrNameLst>
                                          <p:attrName>style.textDecorationUnderline</p:attrName>
                                        </p:attrNameLst>
                                      </p:cBhvr>
                                      <p:to>
                                        <p:strVal val="true"/>
                                      </p:to>
                                    </p:set>
                                  </p:childTnLst>
                                </p:cTn>
                              </p:par>
                              <p:par>
                                <p:cTn id="34" presetID="22" presetClass="entr" presetSubtype="8"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par>
                                <p:cTn id="37" presetID="22" presetClass="entr" presetSubtype="8" fill="hold" grpId="0" nodeType="withEffect">
                                  <p:stCondLst>
                                    <p:cond delay="40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par>
                                <p:cTn id="40" presetID="18" presetClass="emph" presetSubtype="0" fill="hold" grpId="1" nodeType="withEffect">
                                  <p:stCondLst>
                                    <p:cond delay="400"/>
                                  </p:stCondLst>
                                  <p:childTnLst>
                                    <p:set>
                                      <p:cBhvr override="childStyle">
                                        <p:cTn id="41" dur="500" fill="hold"/>
                                        <p:tgtEl>
                                          <p:spTgt spid="14"/>
                                        </p:tgtEl>
                                        <p:attrNameLst>
                                          <p:attrName>style.textDecorationUnderline</p:attrName>
                                        </p:attrNameLst>
                                      </p:cBhvr>
                                      <p:to>
                                        <p:strVal val="true"/>
                                      </p:to>
                                    </p:set>
                                  </p:childTnLst>
                                </p:cTn>
                              </p:par>
                              <p:par>
                                <p:cTn id="42" presetID="22" presetClass="entr" presetSubtype="8" fill="hold" grpId="0" nodeType="withEffect">
                                  <p:stCondLst>
                                    <p:cond delay="40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par>
                                <p:cTn id="50" presetID="18" presetClass="emph" presetSubtype="0" fill="hold" grpId="1" nodeType="withEffect">
                                  <p:stCondLst>
                                    <p:cond delay="0"/>
                                  </p:stCondLst>
                                  <p:childTnLst>
                                    <p:set>
                                      <p:cBhvr override="childStyle">
                                        <p:cTn id="51" dur="500" fill="hold"/>
                                        <p:tgtEl>
                                          <p:spTgt spid="15"/>
                                        </p:tgtEl>
                                        <p:attrNameLst>
                                          <p:attrName>style.textDecorationUnderline</p:attrName>
                                        </p:attrNameLst>
                                      </p:cBhvr>
                                      <p:to>
                                        <p:strVal val="true"/>
                                      </p:to>
                                    </p:set>
                                  </p:childTnLst>
                                </p:cTn>
                              </p:par>
                              <p:par>
                                <p:cTn id="52" presetID="22" presetClass="entr" presetSubtype="8"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left)">
                                      <p:cBhvr>
                                        <p:cTn id="54" dur="500"/>
                                        <p:tgtEl>
                                          <p:spTgt spid="19"/>
                                        </p:tgtEl>
                                      </p:cBhvr>
                                    </p:animEffect>
                                  </p:childTnLst>
                                </p:cTn>
                              </p:par>
                              <p:par>
                                <p:cTn id="55" presetID="22" presetClass="exit" presetSubtype="2" fill="hold" grpId="2" nodeType="withEffect">
                                  <p:stCondLst>
                                    <p:cond delay="0"/>
                                  </p:stCondLst>
                                  <p:childTnLst>
                                    <p:animEffect transition="out" filter="wipe(right)">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par>
                                <p:cTn id="58" presetID="22" presetClass="exit" presetSubtype="8" fill="hold" grpId="2" nodeType="withEffect">
                                  <p:stCondLst>
                                    <p:cond delay="0"/>
                                  </p:stCondLst>
                                  <p:childTnLst>
                                    <p:animEffect transition="out" filter="wipe(left)">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8"/>
                                        </p:tgtEl>
                                      </p:cBhvr>
                                    </p:animEffect>
                                    <p:set>
                                      <p:cBhvr>
                                        <p:cTn id="66" dur="1" fill="hold">
                                          <p:stCondLst>
                                            <p:cond delay="499"/>
                                          </p:stCondLst>
                                        </p:cTn>
                                        <p:tgtEl>
                                          <p:spTgt spid="18"/>
                                        </p:tgtEl>
                                        <p:attrNameLst>
                                          <p:attrName>style.visibility</p:attrName>
                                        </p:attrNameLst>
                                      </p:cBhvr>
                                      <p:to>
                                        <p:strVal val="hidden"/>
                                      </p:to>
                                    </p:set>
                                  </p:childTnLst>
                                </p:cTn>
                              </p:par>
                            </p:childTnLst>
                          </p:cTn>
                        </p:par>
                        <p:par>
                          <p:cTn id="67" fill="hold">
                            <p:stCondLst>
                              <p:cond delay="500"/>
                            </p:stCondLst>
                            <p:childTnLst>
                              <p:par>
                                <p:cTn id="68" presetID="0" presetClass="entr" presetSubtype="0" fill="hold" grpId="0" nodeType="after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dissolve">
                                      <p:cBhvr>
                                        <p:cTn id="70" dur="500">
                                          <p:stCondLst>
                                            <p:cond delay="0"/>
                                          </p:stCondLst>
                                        </p:cTn>
                                        <p:tgtEl>
                                          <p:spTgt spid="13"/>
                                        </p:tgtEl>
                                      </p:cBhvr>
                                    </p:animEffect>
                                    <p:anim to="" calcmode="lin" valueType="num">
                                      <p:cBhvr>
                                        <p:cTn id="71"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72"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wipe(left)">
                                      <p:cBhvr>
                                        <p:cTn id="77" dur="500"/>
                                        <p:tgtEl>
                                          <p:spTgt spid="16"/>
                                        </p:tgtEl>
                                      </p:cBhvr>
                                    </p:animEffect>
                                  </p:childTnLst>
                                </p:cTn>
                              </p:par>
                              <p:par>
                                <p:cTn id="78" presetID="18" presetClass="emph" presetSubtype="0" fill="hold" grpId="1" nodeType="withEffect">
                                  <p:stCondLst>
                                    <p:cond delay="0"/>
                                  </p:stCondLst>
                                  <p:childTnLst>
                                    <p:set>
                                      <p:cBhvr override="childStyle">
                                        <p:cTn id="79" dur="500" fill="hold"/>
                                        <p:tgtEl>
                                          <p:spTgt spid="16"/>
                                        </p:tgtEl>
                                        <p:attrNameLst>
                                          <p:attrName>style.textDecorationUnderline</p:attrName>
                                        </p:attrNameLst>
                                      </p:cBhvr>
                                      <p:to>
                                        <p:strVal val="true"/>
                                      </p:to>
                                    </p:set>
                                  </p:childTnLst>
                                </p:cTn>
                              </p:par>
                              <p:par>
                                <p:cTn id="80" presetID="22" presetClass="entr" presetSubtype="8"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wipe(left)">
                                      <p:cBhvr>
                                        <p:cTn id="82" dur="500"/>
                                        <p:tgtEl>
                                          <p:spTgt spid="20"/>
                                        </p:tgtEl>
                                      </p:cBhvr>
                                    </p:animEffect>
                                  </p:childTnLst>
                                </p:cTn>
                              </p:par>
                              <p:par>
                                <p:cTn id="83" presetID="42" presetClass="path" presetSubtype="0" accel="50000" decel="50000" fill="hold" grpId="2" nodeType="withEffect">
                                  <p:stCondLst>
                                    <p:cond delay="0"/>
                                  </p:stCondLst>
                                  <p:childTnLst>
                                    <p:animMotion origin="layout" path="M 1.38889E-6 1.11111E-6 L -0.13594 0.0919 " pathEditMode="relative" rAng="0" ptsTypes="AA">
                                      <p:cBhvr>
                                        <p:cTn id="84" dur="1000" fill="hold"/>
                                        <p:tgtEl>
                                          <p:spTgt spid="13"/>
                                        </p:tgtEl>
                                        <p:attrNameLst>
                                          <p:attrName>ppt_x</p:attrName>
                                          <p:attrName>ppt_y</p:attrName>
                                        </p:attrNameLst>
                                      </p:cBhvr>
                                      <p:rCtr x="-6806" y="4583"/>
                                    </p:animMotion>
                                  </p:childTnLst>
                                </p:cTn>
                              </p:par>
                              <p:par>
                                <p:cTn id="85" presetID="16" presetClass="exit" presetSubtype="21" fill="hold" grpId="2" nodeType="withEffect">
                                  <p:stCondLst>
                                    <p:cond delay="0"/>
                                  </p:stCondLst>
                                  <p:childTnLst>
                                    <p:animEffect transition="out" filter="barn(inVertical)">
                                      <p:cBhvr>
                                        <p:cTn id="86" dur="500"/>
                                        <p:tgtEl>
                                          <p:spTgt spid="15"/>
                                        </p:tgtEl>
                                      </p:cBhvr>
                                    </p:animEffect>
                                    <p:set>
                                      <p:cBhvr>
                                        <p:cTn id="87" dur="1" fill="hold">
                                          <p:stCondLst>
                                            <p:cond delay="499"/>
                                          </p:stCondLst>
                                        </p:cTn>
                                        <p:tgtEl>
                                          <p:spTgt spid="15"/>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1000"/>
                                        <p:tgtEl>
                                          <p:spTgt spid="19"/>
                                        </p:tgtEl>
                                      </p:cBhvr>
                                    </p:animEffect>
                                    <p:set>
                                      <p:cBhvr>
                                        <p:cTn id="90" dur="1" fill="hold">
                                          <p:stCondLst>
                                            <p:cond delay="999"/>
                                          </p:stCondLst>
                                        </p:cTn>
                                        <p:tgtEl>
                                          <p:spTgt spid="19"/>
                                        </p:tgtEl>
                                        <p:attrNameLst>
                                          <p:attrName>style.visibility</p:attrName>
                                        </p:attrNameLst>
                                      </p:cBhvr>
                                      <p:to>
                                        <p:strVal val="hidden"/>
                                      </p:to>
                                    </p:set>
                                  </p:childTnLst>
                                </p:cTn>
                              </p:par>
                              <p:par>
                                <p:cTn id="91" presetID="23" presetClass="exit" presetSubtype="16" fill="hold" grpId="3" nodeType="withEffect">
                                  <p:stCondLst>
                                    <p:cond delay="0"/>
                                  </p:stCondLst>
                                  <p:childTnLst>
                                    <p:anim calcmode="lin" valueType="num">
                                      <p:cBhvr>
                                        <p:cTn id="92" dur="1000"/>
                                        <p:tgtEl>
                                          <p:spTgt spid="13"/>
                                        </p:tgtEl>
                                        <p:attrNameLst>
                                          <p:attrName>ppt_w</p:attrName>
                                        </p:attrNameLst>
                                      </p:cBhvr>
                                      <p:tavLst>
                                        <p:tav tm="0">
                                          <p:val>
                                            <p:strVal val="ppt_w"/>
                                          </p:val>
                                        </p:tav>
                                        <p:tav tm="100000">
                                          <p:val>
                                            <p:strVal val="4*ppt_w"/>
                                          </p:val>
                                        </p:tav>
                                      </p:tavLst>
                                    </p:anim>
                                    <p:anim calcmode="lin" valueType="num">
                                      <p:cBhvr>
                                        <p:cTn id="93" dur="1000"/>
                                        <p:tgtEl>
                                          <p:spTgt spid="13"/>
                                        </p:tgtEl>
                                        <p:attrNameLst>
                                          <p:attrName>ppt_h</p:attrName>
                                        </p:attrNameLst>
                                      </p:cBhvr>
                                      <p:tavLst>
                                        <p:tav tm="0">
                                          <p:val>
                                            <p:strVal val="ppt_h"/>
                                          </p:val>
                                        </p:tav>
                                        <p:tav tm="100000">
                                          <p:val>
                                            <p:strVal val="4*ppt_h"/>
                                          </p:val>
                                        </p:tav>
                                      </p:tavLst>
                                    </p:anim>
                                    <p:set>
                                      <p:cBhvr>
                                        <p:cTn id="94" dur="1" fill="hold">
                                          <p:stCondLst>
                                            <p:cond delay="999"/>
                                          </p:stCondLst>
                                        </p:cTn>
                                        <p:tgtEl>
                                          <p:spTgt spid="13"/>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00"/>
                                        <p:tgtEl>
                                          <p:spTgt spid="13"/>
                                        </p:tgtEl>
                                      </p:cBhvr>
                                    </p:animEffect>
                                    <p:set>
                                      <p:cBhvr>
                                        <p:cTn id="97" dur="1" fill="hold">
                                          <p:stCondLst>
                                            <p:cond delay="999"/>
                                          </p:stCondLst>
                                        </p:cTn>
                                        <p:tgtEl>
                                          <p:spTgt spid="13"/>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3"/>
                                        </p:tgtEl>
                                        <p:attrNameLst>
                                          <p:attrName>style.visibility</p:attrName>
                                        </p:attrNameLst>
                                      </p:cBhvr>
                                      <p:to>
                                        <p:strVal val="visible"/>
                                      </p:to>
                                    </p:set>
                                    <p:animEffect transition="in" filter="fade">
                                      <p:cBhvr>
                                        <p:cTn id="102" dur="250"/>
                                        <p:tgtEl>
                                          <p:spTgt spid="3"/>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4"/>
                                        </p:tgtEl>
                                        <p:attrNameLst>
                                          <p:attrName>style.visibility</p:attrName>
                                        </p:attrNameLst>
                                      </p:cBhvr>
                                      <p:to>
                                        <p:strVal val="visible"/>
                                      </p:to>
                                    </p:set>
                                    <p:animEffect transition="in" filter="fade">
                                      <p:cBhvr>
                                        <p:cTn id="105" dur="250"/>
                                        <p:tgtEl>
                                          <p:spTgt spid="4"/>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5"/>
                                        </p:tgtEl>
                                        <p:attrNameLst>
                                          <p:attrName>style.visibility</p:attrName>
                                        </p:attrNameLst>
                                      </p:cBhvr>
                                      <p:to>
                                        <p:strVal val="visible"/>
                                      </p:to>
                                    </p:set>
                                    <p:animEffect transition="in" filter="fade">
                                      <p:cBhvr>
                                        <p:cTn id="108" dur="250"/>
                                        <p:tgtEl>
                                          <p:spTgt spid="5"/>
                                        </p:tgtEl>
                                      </p:cBhvr>
                                    </p:animEffect>
                                  </p:childTnLst>
                                </p:cTn>
                              </p:par>
                              <p:par>
                                <p:cTn id="109" presetID="42" presetClass="path" presetSubtype="0" accel="50000" decel="50000" fill="hold" grpId="1" nodeType="withEffect">
                                  <p:stCondLst>
                                    <p:cond delay="0"/>
                                  </p:stCondLst>
                                  <p:childTnLst>
                                    <p:animMotion origin="layout" path="M -3.33333E-6 4.07407E-6 L -0.06753 0.09768 " pathEditMode="relative" rAng="0" ptsTypes="AA">
                                      <p:cBhvr>
                                        <p:cTn id="110" dur="2000" fill="hold"/>
                                        <p:tgtEl>
                                          <p:spTgt spid="3"/>
                                        </p:tgtEl>
                                        <p:attrNameLst>
                                          <p:attrName>ppt_x</p:attrName>
                                          <p:attrName>ppt_y</p:attrName>
                                        </p:attrNameLst>
                                      </p:cBhvr>
                                      <p:rCtr x="-3385" y="4884"/>
                                    </p:animMotion>
                                  </p:childTnLst>
                                </p:cTn>
                              </p:par>
                              <p:par>
                                <p:cTn id="111" presetID="42" presetClass="path" presetSubtype="0" accel="50000" decel="50000" fill="hold" grpId="2" nodeType="withEffect">
                                  <p:stCondLst>
                                    <p:cond delay="0"/>
                                  </p:stCondLst>
                                  <p:childTnLst>
                                    <p:animMotion origin="layout" path="M 1.94444E-6 -1.11111E-6 L -0.18472 -0.29421 " pathEditMode="relative" rAng="0" ptsTypes="AA">
                                      <p:cBhvr>
                                        <p:cTn id="112" dur="2000" fill="hold"/>
                                        <p:tgtEl>
                                          <p:spTgt spid="4"/>
                                        </p:tgtEl>
                                        <p:attrNameLst>
                                          <p:attrName>ppt_x</p:attrName>
                                          <p:attrName>ppt_y</p:attrName>
                                        </p:attrNameLst>
                                      </p:cBhvr>
                                      <p:rCtr x="-9236" y="-14722"/>
                                    </p:animMotion>
                                  </p:childTnLst>
                                </p:cTn>
                              </p:par>
                              <p:par>
                                <p:cTn id="113" presetID="42" presetClass="path" presetSubtype="0" accel="50000" decel="50000" fill="hold" grpId="2" nodeType="withEffect">
                                  <p:stCondLst>
                                    <p:cond delay="0"/>
                                  </p:stCondLst>
                                  <p:childTnLst>
                                    <p:animMotion origin="layout" path="M 3.05556E-6 4.07407E-6 L -0.16111 -0.49028 " pathEditMode="relative" rAng="0" ptsTypes="AA">
                                      <p:cBhvr>
                                        <p:cTn id="114" dur="2000" fill="hold"/>
                                        <p:tgtEl>
                                          <p:spTgt spid="5"/>
                                        </p:tgtEl>
                                        <p:attrNameLst>
                                          <p:attrName>ppt_x</p:attrName>
                                          <p:attrName>ppt_y</p:attrName>
                                        </p:attrNameLst>
                                      </p:cBhvr>
                                      <p:rCtr x="-8056" y="-24514"/>
                                    </p:animMotion>
                                  </p:childTnLst>
                                </p:cTn>
                              </p:par>
                              <p:par>
                                <p:cTn id="115" presetID="10" presetClass="exit" presetSubtype="0" fill="hold" grpId="1" nodeType="withEffect">
                                  <p:stCondLst>
                                    <p:cond delay="0"/>
                                  </p:stCondLst>
                                  <p:childTnLst>
                                    <p:animEffect transition="out" filter="fade">
                                      <p:cBhvr>
                                        <p:cTn id="116" dur="1250"/>
                                        <p:tgtEl>
                                          <p:spTgt spid="3074"/>
                                        </p:tgtEl>
                                      </p:cBhvr>
                                    </p:animEffect>
                                    <p:set>
                                      <p:cBhvr>
                                        <p:cTn id="117" dur="1" fill="hold">
                                          <p:stCondLst>
                                            <p:cond delay="1249"/>
                                          </p:stCondLst>
                                        </p:cTn>
                                        <p:tgtEl>
                                          <p:spTgt spid="3074"/>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20"/>
                                        </p:tgtEl>
                                      </p:cBhvr>
                                    </p:animEffect>
                                    <p:set>
                                      <p:cBhvr>
                                        <p:cTn id="120" dur="1" fill="hold">
                                          <p:stCondLst>
                                            <p:cond delay="499"/>
                                          </p:stCondLst>
                                        </p:cTn>
                                        <p:tgtEl>
                                          <p:spTgt spid="20"/>
                                        </p:tgtEl>
                                        <p:attrNameLst>
                                          <p:attrName>style.visibility</p:attrName>
                                        </p:attrNameLst>
                                      </p:cBhvr>
                                      <p:to>
                                        <p:strVal val="hidden"/>
                                      </p:to>
                                    </p:set>
                                  </p:childTnLst>
                                </p:cTn>
                              </p:par>
                              <p:par>
                                <p:cTn id="121" presetID="10" presetClass="exit" presetSubtype="0" fill="hold" grpId="2" nodeType="withEffect">
                                  <p:stCondLst>
                                    <p:cond delay="0"/>
                                  </p:stCondLst>
                                  <p:childTnLst>
                                    <p:animEffect transition="out" filter="fade">
                                      <p:cBhvr>
                                        <p:cTn id="122" dur="500"/>
                                        <p:tgtEl>
                                          <p:spTgt spid="16"/>
                                        </p:tgtEl>
                                      </p:cBhvr>
                                    </p:animEffect>
                                    <p:set>
                                      <p:cBhvr>
                                        <p:cTn id="123" dur="1" fill="hold">
                                          <p:stCondLst>
                                            <p:cond delay="499"/>
                                          </p:stCondLst>
                                        </p:cTn>
                                        <p:tgtEl>
                                          <p:spTgt spid="16"/>
                                        </p:tgtEl>
                                        <p:attrNameLst>
                                          <p:attrName>style.visibility</p:attrName>
                                        </p:attrNameLst>
                                      </p:cBhvr>
                                      <p:to>
                                        <p:strVal val="hidden"/>
                                      </p:to>
                                    </p:set>
                                  </p:childTnLst>
                                </p:cTn>
                              </p:par>
                            </p:childTnLst>
                          </p:cTn>
                        </p:par>
                        <p:par>
                          <p:cTn id="124" fill="hold">
                            <p:stCondLst>
                              <p:cond delay="2000"/>
                            </p:stCondLst>
                            <p:childTnLst>
                              <p:par>
                                <p:cTn id="125" presetID="10" presetClass="exit" presetSubtype="0" fill="hold" grpId="1" nodeType="afterEffect">
                                  <p:stCondLst>
                                    <p:cond delay="0"/>
                                  </p:stCondLst>
                                  <p:childTnLst>
                                    <p:animEffect transition="out" filter="fade">
                                      <p:cBhvr>
                                        <p:cTn id="126" dur="250"/>
                                        <p:tgtEl>
                                          <p:spTgt spid="5"/>
                                        </p:tgtEl>
                                      </p:cBhvr>
                                    </p:animEffect>
                                    <p:set>
                                      <p:cBhvr>
                                        <p:cTn id="127" dur="1" fill="hold">
                                          <p:stCondLst>
                                            <p:cond delay="249"/>
                                          </p:stCondLst>
                                        </p:cTn>
                                        <p:tgtEl>
                                          <p:spTgt spid="5"/>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250"/>
                                        <p:tgtEl>
                                          <p:spTgt spid="4"/>
                                        </p:tgtEl>
                                      </p:cBhvr>
                                    </p:animEffect>
                                    <p:set>
                                      <p:cBhvr>
                                        <p:cTn id="130"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4" grpId="0"/>
      <p:bldP spid="14" grpId="1"/>
      <p:bldP spid="14" grpId="2"/>
      <p:bldP spid="15" grpId="0"/>
      <p:bldP spid="15" grpId="1"/>
      <p:bldP spid="15" grpId="2"/>
      <p:bldP spid="16" grpId="0"/>
      <p:bldP spid="16" grpId="1"/>
      <p:bldP spid="16" grpId="2"/>
      <p:bldP spid="3074" grpId="0"/>
      <p:bldP spid="3074" grpId="1"/>
      <p:bldP spid="3074" grpId="2"/>
      <p:bldP spid="3" grpId="0"/>
      <p:bldP spid="3" grpId="1"/>
      <p:bldP spid="4" grpId="0"/>
      <p:bldP spid="4" grpId="1"/>
      <p:bldP spid="4" grpId="2"/>
      <p:bldP spid="5" grpId="0"/>
      <p:bldP spid="5" grpId="1"/>
      <p:bldP spid="5" grpId="2"/>
      <p:bldP spid="7" grpId="0"/>
      <p:bldP spid="7" grpId="1"/>
      <p:bldP spid="9" grpId="0"/>
      <p:bldP spid="9" grpId="1"/>
      <p:bldP spid="10" grpId="0"/>
      <p:bldP spid="10" grpId="1"/>
      <p:bldP spid="17" grpId="0"/>
      <p:bldP spid="17" grpId="1"/>
      <p:bldP spid="18" grpId="0"/>
      <p:bldP spid="18" grpId="1"/>
      <p:bldP spid="19" grpId="0"/>
      <p:bldP spid="19" grpId="1"/>
      <p:bldP spid="20" grpId="0"/>
      <p:bldP spid="20" grpId="1"/>
      <p:bldP spid="13" grpId="0"/>
      <p:bldP spid="13" grpId="1"/>
      <p:bldP spid="13" grpId="2"/>
      <p:bldP spid="13" grpId="3"/>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F14B3E-6583-4220-986E-ED5490446A99}"/>
              </a:ext>
            </a:extLst>
          </p:cNvPr>
          <p:cNvPicPr>
            <a:picLocks noChangeAspect="1"/>
          </p:cNvPicPr>
          <p:nvPr/>
        </p:nvPicPr>
        <p:blipFill rotWithShape="1">
          <a:blip r:embed="rId3">
            <a:extLst>
              <a:ext uri="{28A0092B-C50C-407E-A947-70E740481C1C}">
                <a14:useLocalDpi xmlns:a14="http://schemas.microsoft.com/office/drawing/2010/main" val="0"/>
              </a:ext>
            </a:extLst>
          </a:blip>
          <a:srcRect l="20518"/>
          <a:stretch/>
        </p:blipFill>
        <p:spPr>
          <a:xfrm>
            <a:off x="-1" y="0"/>
            <a:ext cx="9144001" cy="6858000"/>
          </a:xfrm>
          <a:prstGeom prst="rect">
            <a:avLst/>
          </a:prstGeom>
        </p:spPr>
      </p:pic>
      <p:sp>
        <p:nvSpPr>
          <p:cNvPr id="7" name="Title 1">
            <a:extLst>
              <a:ext uri="{FF2B5EF4-FFF2-40B4-BE49-F238E27FC236}">
                <a16:creationId xmlns:a16="http://schemas.microsoft.com/office/drawing/2014/main" id="{2D007F0F-26F4-47F3-B9A7-1015407D82D7}"/>
              </a:ext>
            </a:extLst>
          </p:cNvPr>
          <p:cNvSpPr txBox="1">
            <a:spLocks/>
          </p:cNvSpPr>
          <p:nvPr/>
        </p:nvSpPr>
        <p:spPr>
          <a:xfrm>
            <a:off x="600755" y="724025"/>
            <a:ext cx="3097577" cy="75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Redeem me</a:t>
            </a:r>
          </a:p>
        </p:txBody>
      </p:sp>
      <p:sp>
        <p:nvSpPr>
          <p:cNvPr id="8" name="Title 1">
            <a:extLst>
              <a:ext uri="{FF2B5EF4-FFF2-40B4-BE49-F238E27FC236}">
                <a16:creationId xmlns:a16="http://schemas.microsoft.com/office/drawing/2014/main" id="{76284EB8-57DB-43E9-93E0-16EE4CC729D9}"/>
              </a:ext>
            </a:extLst>
          </p:cNvPr>
          <p:cNvSpPr txBox="1">
            <a:spLocks/>
          </p:cNvSpPr>
          <p:nvPr/>
        </p:nvSpPr>
        <p:spPr>
          <a:xfrm>
            <a:off x="6528385" y="2714248"/>
            <a:ext cx="1706599" cy="7895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teach</a:t>
            </a:r>
          </a:p>
        </p:txBody>
      </p:sp>
      <p:sp>
        <p:nvSpPr>
          <p:cNvPr id="14" name="Title 1">
            <a:extLst>
              <a:ext uri="{FF2B5EF4-FFF2-40B4-BE49-F238E27FC236}">
                <a16:creationId xmlns:a16="http://schemas.microsoft.com/office/drawing/2014/main" id="{7512C31B-87A2-4C45-A3CE-D0F3EAFE3603}"/>
              </a:ext>
            </a:extLst>
          </p:cNvPr>
          <p:cNvSpPr txBox="1">
            <a:spLocks/>
          </p:cNvSpPr>
          <p:nvPr/>
        </p:nvSpPr>
        <p:spPr>
          <a:xfrm>
            <a:off x="5609968" y="2046924"/>
            <a:ext cx="2886420" cy="7895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face shine</a:t>
            </a:r>
          </a:p>
        </p:txBody>
      </p:sp>
      <p:sp>
        <p:nvSpPr>
          <p:cNvPr id="17" name="Title 1">
            <a:extLst>
              <a:ext uri="{FF2B5EF4-FFF2-40B4-BE49-F238E27FC236}">
                <a16:creationId xmlns:a16="http://schemas.microsoft.com/office/drawing/2014/main" id="{84BBF268-48F2-43B4-B2A8-9351426D3941}"/>
              </a:ext>
            </a:extLst>
          </p:cNvPr>
          <p:cNvSpPr txBox="1">
            <a:spLocks/>
          </p:cNvSpPr>
          <p:nvPr/>
        </p:nvSpPr>
        <p:spPr>
          <a:xfrm>
            <a:off x="4533901" y="4725610"/>
            <a:ext cx="2011984" cy="7895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a:t>
            </a:r>
          </a:p>
        </p:txBody>
      </p:sp>
      <p:sp>
        <p:nvSpPr>
          <p:cNvPr id="3074" name="Rectangle 2"/>
          <p:cNvSpPr>
            <a:spLocks noGrp="1" noChangeArrowheads="1"/>
          </p:cNvSpPr>
          <p:nvPr>
            <p:ph type="title"/>
          </p:nvPr>
        </p:nvSpPr>
        <p:spPr>
          <a:xfrm>
            <a:off x="647700" y="708819"/>
            <a:ext cx="7848600" cy="5440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Redeem me from the oppression of man, That I may keep Your precepts. Make Your face shine upon Your servant, And teach me Your statutes. Rivers of water run down from my eyes, Because men do not keep         Your law.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119:134-136 </a:t>
            </a:r>
          </a:p>
        </p:txBody>
      </p:sp>
      <p:sp>
        <p:nvSpPr>
          <p:cNvPr id="9" name="Rectangle 2">
            <a:extLst>
              <a:ext uri="{FF2B5EF4-FFF2-40B4-BE49-F238E27FC236}">
                <a16:creationId xmlns:a16="http://schemas.microsoft.com/office/drawing/2014/main" id="{E88ABEB7-3F31-4FD6-B882-165F3503083E}"/>
              </a:ext>
            </a:extLst>
          </p:cNvPr>
          <p:cNvSpPr txBox="1">
            <a:spLocks noChangeArrowheads="1"/>
          </p:cNvSpPr>
          <p:nvPr/>
        </p:nvSpPr>
        <p:spPr bwMode="auto">
          <a:xfrm>
            <a:off x="6252930" y="4752175"/>
            <a:ext cx="149191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AF4A0041-322A-43EB-911D-64AFA3CCDA86}"/>
              </a:ext>
            </a:extLst>
          </p:cNvPr>
          <p:cNvSpPr txBox="1">
            <a:spLocks noChangeArrowheads="1"/>
          </p:cNvSpPr>
          <p:nvPr/>
        </p:nvSpPr>
        <p:spPr bwMode="auto">
          <a:xfrm>
            <a:off x="5457959" y="1390217"/>
            <a:ext cx="149191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5BD95BB1-7B55-485F-9DEA-02725742A6A2}"/>
              </a:ext>
            </a:extLst>
          </p:cNvPr>
          <p:cNvSpPr txBox="1">
            <a:spLocks noChangeArrowheads="1"/>
          </p:cNvSpPr>
          <p:nvPr/>
        </p:nvSpPr>
        <p:spPr bwMode="auto">
          <a:xfrm>
            <a:off x="642882" y="695829"/>
            <a:ext cx="300549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Redeem me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A9954EBC-3087-4AB5-B6AB-289E912559A1}"/>
              </a:ext>
            </a:extLst>
          </p:cNvPr>
          <p:cNvSpPr txBox="1">
            <a:spLocks noChangeArrowheads="1"/>
          </p:cNvSpPr>
          <p:nvPr/>
        </p:nvSpPr>
        <p:spPr bwMode="auto">
          <a:xfrm>
            <a:off x="6556375" y="2715924"/>
            <a:ext cx="165844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teach</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12">
            <a:extLst>
              <a:ext uri="{FF2B5EF4-FFF2-40B4-BE49-F238E27FC236}">
                <a16:creationId xmlns:a16="http://schemas.microsoft.com/office/drawing/2014/main" id="{BF1C10E5-A146-4510-B535-B3A826C3388C}"/>
              </a:ext>
            </a:extLst>
          </p:cNvPr>
          <p:cNvSpPr>
            <a:spLocks noChangeArrowheads="1"/>
          </p:cNvSpPr>
          <p:nvPr/>
        </p:nvSpPr>
        <p:spPr bwMode="auto">
          <a:xfrm>
            <a:off x="5728771" y="2016086"/>
            <a:ext cx="2555913" cy="769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52400">
                    <a:schemeClr val="tx1"/>
                  </a:glow>
                </a:effectLst>
                <a:latin typeface="Rockwell Extra Bold" panose="02060903040505020403" pitchFamily="18" charset="0"/>
              </a:rPr>
              <a:t>Truths</a:t>
            </a:r>
            <a:endParaRPr lang="en-US" altLang="en-US" sz="4400" b="1" i="1" dirty="0">
              <a:solidFill>
                <a:schemeClr val="bg1"/>
              </a:solidFill>
              <a:effectLst>
                <a:glow rad="152400">
                  <a:schemeClr val="tx1"/>
                </a:glow>
              </a:effectLst>
              <a:latin typeface="Rockwell Extra Bold" panose="02060903040505020403" pitchFamily="18" charset="0"/>
            </a:endParaRPr>
          </a:p>
        </p:txBody>
      </p:sp>
      <p:sp>
        <p:nvSpPr>
          <p:cNvPr id="16" name="Rectangle 2">
            <a:extLst>
              <a:ext uri="{FF2B5EF4-FFF2-40B4-BE49-F238E27FC236}">
                <a16:creationId xmlns:a16="http://schemas.microsoft.com/office/drawing/2014/main" id="{B1E6C983-1DD7-4CF8-B106-CCAF30512519}"/>
              </a:ext>
            </a:extLst>
          </p:cNvPr>
          <p:cNvSpPr txBox="1">
            <a:spLocks noChangeArrowheads="1"/>
          </p:cNvSpPr>
          <p:nvPr/>
        </p:nvSpPr>
        <p:spPr bwMode="auto">
          <a:xfrm>
            <a:off x="4659312" y="4728081"/>
            <a:ext cx="177482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do not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5" name="Title 1">
            <a:extLst>
              <a:ext uri="{FF2B5EF4-FFF2-40B4-BE49-F238E27FC236}">
                <a16:creationId xmlns:a16="http://schemas.microsoft.com/office/drawing/2014/main" id="{7B1FB369-016F-4294-88BB-DCC519D6674D}"/>
              </a:ext>
            </a:extLst>
          </p:cNvPr>
          <p:cNvSpPr txBox="1">
            <a:spLocks/>
          </p:cNvSpPr>
          <p:nvPr/>
        </p:nvSpPr>
        <p:spPr>
          <a:xfrm>
            <a:off x="3410791" y="4899599"/>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Berlin Sans FB Demi" panose="020E0802020502020306" pitchFamily="34" charset="0"/>
              </a:rPr>
              <a:t>FAIL</a:t>
            </a:r>
          </a:p>
        </p:txBody>
      </p:sp>
      <p:sp>
        <p:nvSpPr>
          <p:cNvPr id="11" name="Rectangle 2" hidden="1">
            <a:extLst>
              <a:ext uri="{FF2B5EF4-FFF2-40B4-BE49-F238E27FC236}">
                <a16:creationId xmlns:a16="http://schemas.microsoft.com/office/drawing/2014/main" id="{3BA7DEA7-BC57-41A4-B5A7-6074EF152A19}"/>
              </a:ext>
            </a:extLst>
          </p:cNvPr>
          <p:cNvSpPr txBox="1">
            <a:spLocks noChangeArrowheads="1"/>
          </p:cNvSpPr>
          <p:nvPr/>
        </p:nvSpPr>
        <p:spPr bwMode="auto">
          <a:xfrm>
            <a:off x="3390386" y="2396836"/>
            <a:ext cx="149191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162542356"/>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3"/>
                                        </p:tgtEl>
                                      </p:cBhvr>
                                    </p:animEffect>
                                    <p:set>
                                      <p:cBhvr>
                                        <p:cTn id="13" dur="1" fill="hold">
                                          <p:stCondLst>
                                            <p:cond delay="24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18" presetClass="emph" presetSubtype="0" fill="hold" grpId="1" nodeType="withEffect">
                                  <p:stCondLst>
                                    <p:cond delay="0"/>
                                  </p:stCondLst>
                                  <p:childTnLst>
                                    <p:set>
                                      <p:cBhvr override="childStyle">
                                        <p:cTn id="20" dur="500" fill="hold"/>
                                        <p:tgtEl>
                                          <p:spTgt spid="7"/>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39" presetClass="entr" presetSubtype="0" accel="10000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29" dur="10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30" dur="10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
                                          </p:val>
                                        </p:tav>
                                        <p:tav tm="100000">
                                          <p:val>
                                            <p:strVal val="#ppt_y"/>
                                          </p:val>
                                        </p:tav>
                                      </p:tavLst>
                                    </p:anim>
                                  </p:childTnLst>
                                </p:cTn>
                              </p:par>
                              <p:par>
                                <p:cTn id="32" presetID="22" presetClass="entr" presetSubtype="8" fill="hold" grpId="0" nodeType="withEffect">
                                  <p:stCondLst>
                                    <p:cond delay="15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par>
                                <p:cTn id="35" presetID="18" presetClass="emph" presetSubtype="0" fill="hold" grpId="1" nodeType="withEffect">
                                  <p:stCondLst>
                                    <p:cond delay="150"/>
                                  </p:stCondLst>
                                  <p:childTnLst>
                                    <p:set>
                                      <p:cBhvr override="childStyle">
                                        <p:cTn id="36" dur="500" fill="hold"/>
                                        <p:tgtEl>
                                          <p:spTgt spid="14"/>
                                        </p:tgtEl>
                                        <p:attrNameLst>
                                          <p:attrName>style.textDecorationUnderline</p:attrName>
                                        </p:attrNameLst>
                                      </p:cBhvr>
                                      <p:to>
                                        <p:strVal val="true"/>
                                      </p:to>
                                    </p:set>
                                  </p:childTnLst>
                                </p:cTn>
                              </p:par>
                              <p:par>
                                <p:cTn id="37" presetID="22" presetClass="exit" presetSubtype="8" fill="hold" grpId="2" nodeType="withEffect">
                                  <p:stCondLst>
                                    <p:cond delay="750"/>
                                  </p:stCondLst>
                                  <p:childTnLst>
                                    <p:animEffect transition="out" filter="wipe(left)">
                                      <p:cBhvr>
                                        <p:cTn id="38" dur="500"/>
                                        <p:tgtEl>
                                          <p:spTgt spid="14"/>
                                        </p:tgtEl>
                                      </p:cBhvr>
                                    </p:animEffect>
                                    <p:set>
                                      <p:cBhvr>
                                        <p:cTn id="39" dur="1" fill="hold">
                                          <p:stCondLst>
                                            <p:cond delay="499"/>
                                          </p:stCondLst>
                                        </p:cTn>
                                        <p:tgtEl>
                                          <p:spTgt spid="1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par>
                                <p:cTn id="45" presetID="18" presetClass="emph" presetSubtype="0" fill="hold" grpId="1" nodeType="withEffect">
                                  <p:stCondLst>
                                    <p:cond delay="0"/>
                                  </p:stCondLst>
                                  <p:childTnLst>
                                    <p:set>
                                      <p:cBhvr override="childStyle">
                                        <p:cTn id="46" dur="500" fill="hold"/>
                                        <p:tgtEl>
                                          <p:spTgt spid="8"/>
                                        </p:tgtEl>
                                        <p:attrNameLst>
                                          <p:attrName>style.textDecorationUnderline</p:attrName>
                                        </p:attrNameLst>
                                      </p:cBhvr>
                                      <p:to>
                                        <p:strVal val="true"/>
                                      </p:to>
                                    </p:set>
                                  </p:childTnLst>
                                </p:cTn>
                              </p:par>
                              <p:par>
                                <p:cTn id="47" presetID="22" presetClass="entr" presetSubtype="8"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left)">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25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500"/>
                                        <p:tgtEl>
                                          <p:spTgt spid="17"/>
                                        </p:tgtEl>
                                      </p:cBhvr>
                                    </p:animEffect>
                                  </p:childTnLst>
                                </p:cTn>
                              </p:par>
                              <p:par>
                                <p:cTn id="55" presetID="18" presetClass="emph" presetSubtype="0" fill="hold" grpId="1" nodeType="withEffect">
                                  <p:stCondLst>
                                    <p:cond delay="250"/>
                                  </p:stCondLst>
                                  <p:childTnLst>
                                    <p:set>
                                      <p:cBhvr override="childStyle">
                                        <p:cTn id="56" dur="500" fill="hold"/>
                                        <p:tgtEl>
                                          <p:spTgt spid="17"/>
                                        </p:tgtEl>
                                        <p:attrNameLst>
                                          <p:attrName>style.textDecorationUnderline</p:attrName>
                                        </p:attrNameLst>
                                      </p:cBhvr>
                                      <p:to>
                                        <p:strVal val="true"/>
                                      </p:to>
                                    </p:set>
                                  </p:childTnLst>
                                </p:cTn>
                              </p:par>
                              <p:par>
                                <p:cTn id="57" presetID="22" presetClass="entr" presetSubtype="8" fill="hold" grpId="0" nodeType="withEffect">
                                  <p:stCondLst>
                                    <p:cond delay="25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par>
                                <p:cTn id="60" presetID="10" presetClass="exit" presetSubtype="0" fill="hold" grpId="1" nodeType="withEffect">
                                  <p:stCondLst>
                                    <p:cond delay="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par>
                                <p:cTn id="63" presetID="16" presetClass="exit" presetSubtype="21" fill="hold" grpId="2" nodeType="withEffect">
                                  <p:stCondLst>
                                    <p:cond delay="0"/>
                                  </p:stCondLst>
                                  <p:childTnLst>
                                    <p:animEffect transition="out" filter="barn(inVertical)">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0" presetClass="entr" presetSubtype="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dissolve">
                                      <p:cBhvr>
                                        <p:cTn id="70" dur="500">
                                          <p:stCondLst>
                                            <p:cond delay="0"/>
                                          </p:stCondLst>
                                        </p:cTn>
                                        <p:tgtEl>
                                          <p:spTgt spid="15"/>
                                        </p:tgtEl>
                                      </p:cBhvr>
                                    </p:animEffect>
                                    <p:anim to="" calcmode="lin" valueType="num">
                                      <p:cBhvr>
                                        <p:cTn id="71"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72"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250"/>
                                        <p:tgtEl>
                                          <p:spTgt spid="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fade">
                                      <p:cBhvr>
                                        <p:cTn id="80" dur="250"/>
                                        <p:tgtEl>
                                          <p:spTgt spid="9"/>
                                        </p:tgtEl>
                                      </p:cBhvr>
                                    </p:animEffect>
                                  </p:childTnLst>
                                </p:cTn>
                              </p:par>
                              <p:par>
                                <p:cTn id="81" presetID="42" presetClass="path" presetSubtype="0" accel="50000" decel="50000" fill="hold" grpId="2" nodeType="withEffect">
                                  <p:stCondLst>
                                    <p:cond delay="0"/>
                                  </p:stCondLst>
                                  <p:childTnLst>
                                    <p:animMotion origin="layout" path="M -2.22222E-6 -1.11111E-6 L -0.22621 0.14722 " pathEditMode="relative" rAng="0" ptsTypes="AA">
                                      <p:cBhvr>
                                        <p:cTn id="82" dur="2000" fill="hold"/>
                                        <p:tgtEl>
                                          <p:spTgt spid="3"/>
                                        </p:tgtEl>
                                        <p:attrNameLst>
                                          <p:attrName>ppt_x</p:attrName>
                                          <p:attrName>ppt_y</p:attrName>
                                        </p:attrNameLst>
                                      </p:cBhvr>
                                      <p:rCtr x="-11319" y="7361"/>
                                    </p:animMotion>
                                  </p:childTnLst>
                                </p:cTn>
                              </p:par>
                              <p:par>
                                <p:cTn id="83" presetID="42" presetClass="path" presetSubtype="0" accel="50000" decel="50000" fill="hold" grpId="2" nodeType="withEffect">
                                  <p:stCondLst>
                                    <p:cond delay="0"/>
                                  </p:stCondLst>
                                  <p:childTnLst>
                                    <p:animMotion origin="layout" path="M -1.38889E-6 1.11111E-6 L -0.31319 -0.34352 " pathEditMode="relative" rAng="0" ptsTypes="AA">
                                      <p:cBhvr>
                                        <p:cTn id="84" dur="2000" fill="hold"/>
                                        <p:tgtEl>
                                          <p:spTgt spid="9"/>
                                        </p:tgtEl>
                                        <p:attrNameLst>
                                          <p:attrName>ppt_x</p:attrName>
                                          <p:attrName>ppt_y</p:attrName>
                                        </p:attrNameLst>
                                      </p:cBhvr>
                                      <p:rCtr x="-15660" y="-17176"/>
                                    </p:animMotion>
                                  </p:childTnLst>
                                </p:cTn>
                              </p:par>
                              <p:par>
                                <p:cTn id="85" presetID="42" presetClass="path" presetSubtype="0" accel="50000" decel="50000" fill="hold" grpId="3" nodeType="withEffect">
                                  <p:stCondLst>
                                    <p:cond delay="750"/>
                                  </p:stCondLst>
                                  <p:childTnLst>
                                    <p:animMotion origin="layout" path="M 5.55556E-7 0 L -0.30764 0.05 " pathEditMode="relative" rAng="0" ptsTypes="AA">
                                      <p:cBhvr>
                                        <p:cTn id="86" dur="1500" fill="hold"/>
                                        <p:tgtEl>
                                          <p:spTgt spid="13"/>
                                        </p:tgtEl>
                                        <p:attrNameLst>
                                          <p:attrName>ppt_x</p:attrName>
                                          <p:attrName>ppt_y</p:attrName>
                                        </p:attrNameLst>
                                      </p:cBhvr>
                                      <p:rCtr x="-15382" y="2500"/>
                                    </p:animMotion>
                                  </p:childTnLst>
                                </p:cTn>
                              </p:par>
                              <p:par>
                                <p:cTn id="87" presetID="10" presetClass="exit" presetSubtype="0" fill="hold" grpId="1" nodeType="withEffect">
                                  <p:stCondLst>
                                    <p:cond delay="750"/>
                                  </p:stCondLst>
                                  <p:childTnLst>
                                    <p:animEffect transition="out" filter="fade">
                                      <p:cBhvr>
                                        <p:cTn id="88" dur="1500"/>
                                        <p:tgtEl>
                                          <p:spTgt spid="13"/>
                                        </p:tgtEl>
                                      </p:cBhvr>
                                    </p:animEffect>
                                    <p:set>
                                      <p:cBhvr>
                                        <p:cTn id="89" dur="1" fill="hold">
                                          <p:stCondLst>
                                            <p:cond delay="1499"/>
                                          </p:stCondLst>
                                        </p:cTn>
                                        <p:tgtEl>
                                          <p:spTgt spid="13"/>
                                        </p:tgtEl>
                                        <p:attrNameLst>
                                          <p:attrName>style.visibility</p:attrName>
                                        </p:attrNameLst>
                                      </p:cBhvr>
                                      <p:to>
                                        <p:strVal val="hidden"/>
                                      </p:to>
                                    </p:set>
                                  </p:childTnLst>
                                </p:cTn>
                              </p:par>
                              <p:par>
                                <p:cTn id="90" presetID="23" presetClass="exit" presetSubtype="16" fill="hold" grpId="2" nodeType="withEffect">
                                  <p:stCondLst>
                                    <p:cond delay="750"/>
                                  </p:stCondLst>
                                  <p:childTnLst>
                                    <p:anim calcmode="lin" valueType="num">
                                      <p:cBhvr>
                                        <p:cTn id="91" dur="1500"/>
                                        <p:tgtEl>
                                          <p:spTgt spid="13"/>
                                        </p:tgtEl>
                                        <p:attrNameLst>
                                          <p:attrName>ppt_w</p:attrName>
                                        </p:attrNameLst>
                                      </p:cBhvr>
                                      <p:tavLst>
                                        <p:tav tm="0">
                                          <p:val>
                                            <p:strVal val="ppt_w"/>
                                          </p:val>
                                        </p:tav>
                                        <p:tav tm="100000">
                                          <p:val>
                                            <p:strVal val="4*ppt_w"/>
                                          </p:val>
                                        </p:tav>
                                      </p:tavLst>
                                    </p:anim>
                                    <p:anim calcmode="lin" valueType="num">
                                      <p:cBhvr>
                                        <p:cTn id="92" dur="1500"/>
                                        <p:tgtEl>
                                          <p:spTgt spid="13"/>
                                        </p:tgtEl>
                                        <p:attrNameLst>
                                          <p:attrName>ppt_h</p:attrName>
                                        </p:attrNameLst>
                                      </p:cBhvr>
                                      <p:tavLst>
                                        <p:tav tm="0">
                                          <p:val>
                                            <p:strVal val="ppt_h"/>
                                          </p:val>
                                        </p:tav>
                                        <p:tav tm="100000">
                                          <p:val>
                                            <p:strVal val="4*ppt_h"/>
                                          </p:val>
                                        </p:tav>
                                      </p:tavLst>
                                    </p:anim>
                                    <p:set>
                                      <p:cBhvr>
                                        <p:cTn id="93" dur="1" fill="hold">
                                          <p:stCondLst>
                                            <p:cond delay="1499"/>
                                          </p:stCondLst>
                                        </p:cTn>
                                        <p:tgtEl>
                                          <p:spTgt spid="13"/>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250"/>
                                        <p:tgtEl>
                                          <p:spTgt spid="3074"/>
                                        </p:tgtEl>
                                      </p:cBhvr>
                                    </p:animEffect>
                                    <p:set>
                                      <p:cBhvr>
                                        <p:cTn id="96" dur="1" fill="hold">
                                          <p:stCondLst>
                                            <p:cond delay="1249"/>
                                          </p:stCondLst>
                                        </p:cTn>
                                        <p:tgtEl>
                                          <p:spTgt spid="3074"/>
                                        </p:tgtEl>
                                        <p:attrNameLst>
                                          <p:attrName>style.visibility</p:attrName>
                                        </p:attrNameLst>
                                      </p:cBhvr>
                                      <p:to>
                                        <p:strVal val="hidden"/>
                                      </p:to>
                                    </p:set>
                                  </p:childTnLst>
                                </p:cTn>
                              </p:par>
                              <p:par>
                                <p:cTn id="97" presetID="10" presetClass="exit" presetSubtype="0" fill="hold" grpId="2" nodeType="withEffect">
                                  <p:stCondLst>
                                    <p:cond delay="0"/>
                                  </p:stCondLst>
                                  <p:childTnLst>
                                    <p:animEffect transition="out" filter="fade">
                                      <p:cBhvr>
                                        <p:cTn id="98" dur="500"/>
                                        <p:tgtEl>
                                          <p:spTgt spid="7"/>
                                        </p:tgtEl>
                                      </p:cBhvr>
                                    </p:animEffect>
                                    <p:set>
                                      <p:cBhvr>
                                        <p:cTn id="99" dur="1" fill="hold">
                                          <p:stCondLst>
                                            <p:cond delay="499"/>
                                          </p:stCondLst>
                                        </p:cTn>
                                        <p:tgtEl>
                                          <p:spTgt spid="7"/>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10"/>
                                        </p:tgtEl>
                                      </p:cBhvr>
                                    </p:animEffect>
                                    <p:set>
                                      <p:cBhvr>
                                        <p:cTn id="102" dur="1" fill="hold">
                                          <p:stCondLst>
                                            <p:cond delay="499"/>
                                          </p:stCondLst>
                                        </p:cTn>
                                        <p:tgtEl>
                                          <p:spTgt spid="10"/>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6"/>
                                        </p:tgtEl>
                                      </p:cBhvr>
                                    </p:animEffect>
                                    <p:set>
                                      <p:cBhvr>
                                        <p:cTn id="105" dur="1" fill="hold">
                                          <p:stCondLst>
                                            <p:cond delay="499"/>
                                          </p:stCondLst>
                                        </p:cTn>
                                        <p:tgtEl>
                                          <p:spTgt spid="16"/>
                                        </p:tgtEl>
                                        <p:attrNameLst>
                                          <p:attrName>style.visibility</p:attrName>
                                        </p:attrNameLst>
                                      </p:cBhvr>
                                      <p:to>
                                        <p:strVal val="hidden"/>
                                      </p:to>
                                    </p:set>
                                  </p:childTnLst>
                                </p:cTn>
                              </p:par>
                              <p:par>
                                <p:cTn id="106" presetID="10" presetClass="exit" presetSubtype="0" fill="hold" grpId="2" nodeType="withEffect">
                                  <p:stCondLst>
                                    <p:cond delay="0"/>
                                  </p:stCondLst>
                                  <p:childTnLst>
                                    <p:animEffect transition="out" filter="fade">
                                      <p:cBhvr>
                                        <p:cTn id="107" dur="500"/>
                                        <p:tgtEl>
                                          <p:spTgt spid="17"/>
                                        </p:tgtEl>
                                      </p:cBhvr>
                                    </p:animEffect>
                                    <p:set>
                                      <p:cBhvr>
                                        <p:cTn id="108" dur="1" fill="hold">
                                          <p:stCondLst>
                                            <p:cond delay="499"/>
                                          </p:stCondLst>
                                        </p:cTn>
                                        <p:tgtEl>
                                          <p:spTgt spid="17"/>
                                        </p:tgtEl>
                                        <p:attrNameLst>
                                          <p:attrName>style.visibility</p:attrName>
                                        </p:attrNameLst>
                                      </p:cBhvr>
                                      <p:to>
                                        <p:strVal val="hidden"/>
                                      </p:to>
                                    </p:set>
                                  </p:childTnLst>
                                </p:cTn>
                              </p:par>
                              <p:par>
                                <p:cTn id="109" presetID="42" presetClass="exit" presetSubtype="0" fill="hold" grpId="1" nodeType="withEffect">
                                  <p:stCondLst>
                                    <p:cond delay="0"/>
                                  </p:stCondLst>
                                  <p:childTnLst>
                                    <p:animEffect transition="out" filter="fade">
                                      <p:cBhvr>
                                        <p:cTn id="110" dur="1000"/>
                                        <p:tgtEl>
                                          <p:spTgt spid="15"/>
                                        </p:tgtEl>
                                      </p:cBhvr>
                                    </p:animEffect>
                                    <p:anim calcmode="lin" valueType="num">
                                      <p:cBhvr>
                                        <p:cTn id="111" dur="1000"/>
                                        <p:tgtEl>
                                          <p:spTgt spid="15"/>
                                        </p:tgtEl>
                                        <p:attrNameLst>
                                          <p:attrName>ppt_x</p:attrName>
                                        </p:attrNameLst>
                                      </p:cBhvr>
                                      <p:tavLst>
                                        <p:tav tm="0">
                                          <p:val>
                                            <p:strVal val="ppt_x"/>
                                          </p:val>
                                        </p:tav>
                                        <p:tav tm="100000">
                                          <p:val>
                                            <p:strVal val="ppt_x"/>
                                          </p:val>
                                        </p:tav>
                                      </p:tavLst>
                                    </p:anim>
                                    <p:anim calcmode="lin" valueType="num">
                                      <p:cBhvr>
                                        <p:cTn id="112" dur="1000"/>
                                        <p:tgtEl>
                                          <p:spTgt spid="15"/>
                                        </p:tgtEl>
                                        <p:attrNameLst>
                                          <p:attrName>ppt_y</p:attrName>
                                        </p:attrNameLst>
                                      </p:cBhvr>
                                      <p:tavLst>
                                        <p:tav tm="0">
                                          <p:val>
                                            <p:strVal val="ppt_y"/>
                                          </p:val>
                                        </p:tav>
                                        <p:tav tm="100000">
                                          <p:val>
                                            <p:strVal val="ppt_y+.1"/>
                                          </p:val>
                                        </p:tav>
                                      </p:tavLst>
                                    </p:anim>
                                    <p:set>
                                      <p:cBhvr>
                                        <p:cTn id="113" dur="1" fill="hold">
                                          <p:stCondLst>
                                            <p:cond delay="999"/>
                                          </p:stCondLst>
                                        </p:cTn>
                                        <p:tgtEl>
                                          <p:spTgt spid="15"/>
                                        </p:tgtEl>
                                        <p:attrNameLst>
                                          <p:attrName>style.visibility</p:attrName>
                                        </p:attrNameLst>
                                      </p:cBhvr>
                                      <p:to>
                                        <p:strVal val="hidden"/>
                                      </p:to>
                                    </p:set>
                                  </p:childTnLst>
                                </p:cTn>
                              </p:par>
                            </p:childTnLst>
                          </p:cTn>
                        </p:par>
                        <p:par>
                          <p:cTn id="114" fill="hold">
                            <p:stCondLst>
                              <p:cond delay="2250"/>
                            </p:stCondLst>
                            <p:childTnLst>
                              <p:par>
                                <p:cTn id="115" presetID="10" presetClass="exit" presetSubtype="0" fill="hold" grpId="1" nodeType="afterEffect">
                                  <p:stCondLst>
                                    <p:cond delay="0"/>
                                  </p:stCondLst>
                                  <p:childTnLst>
                                    <p:animEffect transition="out" filter="fade">
                                      <p:cBhvr>
                                        <p:cTn id="116" dur="250"/>
                                        <p:tgtEl>
                                          <p:spTgt spid="9"/>
                                        </p:tgtEl>
                                      </p:cBhvr>
                                    </p:animEffect>
                                    <p:set>
                                      <p:cBhvr>
                                        <p:cTn id="117" dur="1" fill="hold">
                                          <p:stCondLst>
                                            <p:cond delay="24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14" grpId="0"/>
      <p:bldP spid="14" grpId="1"/>
      <p:bldP spid="14" grpId="2"/>
      <p:bldP spid="17" grpId="0"/>
      <p:bldP spid="17" grpId="1"/>
      <p:bldP spid="17" grpId="2"/>
      <p:bldP spid="3074" grpId="0"/>
      <p:bldP spid="3074" grpId="1"/>
      <p:bldP spid="9" grpId="0"/>
      <p:bldP spid="9" grpId="1"/>
      <p:bldP spid="9" grpId="2"/>
      <p:bldP spid="3" grpId="0"/>
      <p:bldP spid="3" grpId="1"/>
      <p:bldP spid="3" grpId="2"/>
      <p:bldP spid="10" grpId="0"/>
      <p:bldP spid="10" grpId="1"/>
      <p:bldP spid="12" grpId="0"/>
      <p:bldP spid="12" grpId="1"/>
      <p:bldP spid="13" grpId="0"/>
      <p:bldP spid="13" grpId="1"/>
      <p:bldP spid="13" grpId="2"/>
      <p:bldP spid="13" grpId="3"/>
      <p:bldP spid="16" grpId="0"/>
      <p:bldP spid="16" grpId="1"/>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081D81-6D26-4E7A-8268-A278459E4D92}"/>
              </a:ext>
            </a:extLst>
          </p:cNvPr>
          <p:cNvPicPr>
            <a:picLocks noChangeAspect="1"/>
          </p:cNvPicPr>
          <p:nvPr/>
        </p:nvPicPr>
        <p:blipFill rotWithShape="1">
          <a:blip r:embed="rId3">
            <a:extLst>
              <a:ext uri="{28A0092B-C50C-407E-A947-70E740481C1C}">
                <a14:useLocalDpi xmlns:a14="http://schemas.microsoft.com/office/drawing/2010/main" val="0"/>
              </a:ext>
            </a:extLst>
          </a:blip>
          <a:srcRect l="15303" r="9911"/>
          <a:stretch/>
        </p:blipFill>
        <p:spPr>
          <a:xfrm>
            <a:off x="-1" y="0"/>
            <a:ext cx="9144001" cy="6858000"/>
          </a:xfrm>
          <a:prstGeom prst="rect">
            <a:avLst/>
          </a:prstGeom>
        </p:spPr>
      </p:pic>
      <p:sp>
        <p:nvSpPr>
          <p:cNvPr id="6" name="Title 1">
            <a:extLst>
              <a:ext uri="{FF2B5EF4-FFF2-40B4-BE49-F238E27FC236}">
                <a16:creationId xmlns:a16="http://schemas.microsoft.com/office/drawing/2014/main" id="{9C05AB89-79A2-4C16-96B3-C0C080593457}"/>
              </a:ext>
            </a:extLst>
          </p:cNvPr>
          <p:cNvSpPr txBox="1">
            <a:spLocks/>
          </p:cNvSpPr>
          <p:nvPr/>
        </p:nvSpPr>
        <p:spPr>
          <a:xfrm>
            <a:off x="4420008" y="1733822"/>
            <a:ext cx="1940700" cy="7390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walk in</a:t>
            </a:r>
          </a:p>
        </p:txBody>
      </p:sp>
      <p:sp>
        <p:nvSpPr>
          <p:cNvPr id="3074" name="Rectangle 2"/>
          <p:cNvSpPr>
            <a:spLocks noGrp="1" noChangeArrowheads="1"/>
          </p:cNvSpPr>
          <p:nvPr>
            <p:ph type="title"/>
          </p:nvPr>
        </p:nvSpPr>
        <p:spPr>
          <a:xfrm>
            <a:off x="457200" y="1661319"/>
            <a:ext cx="8229600" cy="3535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son, do not walk in the way with them, keep your foot from their path; For their feet run to evil, And they make haste to   shed blood.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1:15-16 </a:t>
            </a:r>
          </a:p>
        </p:txBody>
      </p:sp>
      <p:sp>
        <p:nvSpPr>
          <p:cNvPr id="3" name="Rectangle 2">
            <a:extLst>
              <a:ext uri="{FF2B5EF4-FFF2-40B4-BE49-F238E27FC236}">
                <a16:creationId xmlns:a16="http://schemas.microsoft.com/office/drawing/2014/main" id="{236E34C4-B031-470C-AFF7-A68195E93B6D}"/>
              </a:ext>
            </a:extLst>
          </p:cNvPr>
          <p:cNvSpPr txBox="1">
            <a:spLocks noChangeArrowheads="1"/>
          </p:cNvSpPr>
          <p:nvPr/>
        </p:nvSpPr>
        <p:spPr bwMode="auto">
          <a:xfrm>
            <a:off x="3390386" y="2396836"/>
            <a:ext cx="149191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keep</a:t>
            </a:r>
            <a:endParaRPr lang="en-US" altLang="en-US" sz="40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CE2C6BAF-F0AB-44C3-A8E9-7588C3727830}"/>
              </a:ext>
            </a:extLst>
          </p:cNvPr>
          <p:cNvSpPr txBox="1">
            <a:spLocks noChangeArrowheads="1"/>
          </p:cNvSpPr>
          <p:nvPr/>
        </p:nvSpPr>
        <p:spPr bwMode="auto">
          <a:xfrm>
            <a:off x="4355034" y="1702889"/>
            <a:ext cx="206995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walk in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6">
            <a:extLst>
              <a:ext uri="{FF2B5EF4-FFF2-40B4-BE49-F238E27FC236}">
                <a16:creationId xmlns:a16="http://schemas.microsoft.com/office/drawing/2014/main" id="{47CD6126-CD23-49D1-9522-1B0766BD10B4}"/>
              </a:ext>
            </a:extLst>
          </p:cNvPr>
          <p:cNvSpPr>
            <a:spLocks noChangeArrowheads="1"/>
          </p:cNvSpPr>
          <p:nvPr/>
        </p:nvSpPr>
        <p:spPr bwMode="auto">
          <a:xfrm>
            <a:off x="5676514" y="1712322"/>
            <a:ext cx="663871" cy="74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Rectangle 2">
            <a:extLst>
              <a:ext uri="{FF2B5EF4-FFF2-40B4-BE49-F238E27FC236}">
                <a16:creationId xmlns:a16="http://schemas.microsoft.com/office/drawing/2014/main" id="{4F3F1F69-16FF-4CAE-A9B3-7596761E6EDB}"/>
              </a:ext>
            </a:extLst>
          </p:cNvPr>
          <p:cNvSpPr txBox="1">
            <a:spLocks noChangeArrowheads="1"/>
          </p:cNvSpPr>
          <p:nvPr/>
        </p:nvSpPr>
        <p:spPr bwMode="auto">
          <a:xfrm>
            <a:off x="2759063" y="1719853"/>
            <a:ext cx="1824844" cy="73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do not</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BA8C5EDA-BA7B-4BC4-8F7A-B05A5303D39E}"/>
              </a:ext>
            </a:extLst>
          </p:cNvPr>
          <p:cNvSpPr txBox="1">
            <a:spLocks noChangeArrowheads="1"/>
          </p:cNvSpPr>
          <p:nvPr/>
        </p:nvSpPr>
        <p:spPr bwMode="auto">
          <a:xfrm>
            <a:off x="4212214" y="1025236"/>
            <a:ext cx="1315406" cy="716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a:t>
            </a:r>
            <a:endParaRPr lang="en-US" altLang="en-US" sz="38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0" name="Title 1">
            <a:extLst>
              <a:ext uri="{FF2B5EF4-FFF2-40B4-BE49-F238E27FC236}">
                <a16:creationId xmlns:a16="http://schemas.microsoft.com/office/drawing/2014/main" id="{0C1D2868-0903-4F09-A22D-B3D337979105}"/>
              </a:ext>
            </a:extLst>
          </p:cNvPr>
          <p:cNvSpPr txBox="1">
            <a:spLocks/>
          </p:cNvSpPr>
          <p:nvPr/>
        </p:nvSpPr>
        <p:spPr>
          <a:xfrm>
            <a:off x="2001795" y="3731741"/>
            <a:ext cx="5226978" cy="1743434"/>
          </a:xfrm>
          <a:prstGeom prst="rect">
            <a:avLst/>
          </a:prstGeom>
        </p:spPr>
        <p:txBody>
          <a:bodyPr vert="horz" lIns="91440" tIns="45720" rIns="91440" bIns="45720" rtlCol="0" anchor="ctr">
            <a:prstTxWarp prst="textStop">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 b="1" dirty="0">
                <a:ln w="17780" cmpd="sng">
                  <a:solidFill>
                    <a:srgbClr val="FFFF00"/>
                  </a:solidFill>
                  <a:prstDash val="solid"/>
                  <a:miter lim="800000"/>
                </a:ln>
                <a:solidFill>
                  <a:srgbClr val="FF0000"/>
                </a:solidFill>
                <a:effectLst>
                  <a:glow rad="63500">
                    <a:srgbClr val="FFFF00"/>
                  </a:glow>
                  <a:outerShdw blurRad="50800" algn="tl" rotWithShape="0">
                    <a:srgbClr val="000000"/>
                  </a:outerShdw>
                </a:effectLst>
                <a:latin typeface="Chiller" panose="04020404031007020602" pitchFamily="82" charset="0"/>
              </a:rPr>
              <a:t>EVIL</a:t>
            </a:r>
          </a:p>
        </p:txBody>
      </p:sp>
    </p:spTree>
    <p:extLst>
      <p:ext uri="{BB962C8B-B14F-4D97-AF65-F5344CB8AC3E}">
        <p14:creationId xmlns:p14="http://schemas.microsoft.com/office/powerpoint/2010/main" val="36951174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18" presetClass="entr" presetSubtype="6" fill="hold" grpId="0" nodeType="withEffect">
                                  <p:stCondLst>
                                    <p:cond delay="500"/>
                                  </p:stCondLst>
                                  <p:childTnLst>
                                    <p:set>
                                      <p:cBhvr>
                                        <p:cTn id="10" dur="1" fill="hold">
                                          <p:stCondLst>
                                            <p:cond delay="0"/>
                                          </p:stCondLst>
                                        </p:cTn>
                                        <p:tgtEl>
                                          <p:spTgt spid="3074"/>
                                        </p:tgtEl>
                                        <p:attrNameLst>
                                          <p:attrName>style.visibility</p:attrName>
                                        </p:attrNameLst>
                                      </p:cBhvr>
                                      <p:to>
                                        <p:strVal val="visible"/>
                                      </p:to>
                                    </p:set>
                                    <p:animEffect transition="in" filter="strips(downRight)">
                                      <p:cBhvr>
                                        <p:cTn id="11" dur="750"/>
                                        <p:tgtEl>
                                          <p:spTgt spid="3074"/>
                                        </p:tgtEl>
                                      </p:cBhvr>
                                    </p:animEffect>
                                  </p:childTnLst>
                                </p:cTn>
                              </p:par>
                            </p:childTnLst>
                          </p:cTn>
                        </p:par>
                        <p:par>
                          <p:cTn id="12" fill="hold">
                            <p:stCondLst>
                              <p:cond delay="1250"/>
                            </p:stCondLst>
                            <p:childTnLst>
                              <p:par>
                                <p:cTn id="13" presetID="10" presetClass="exit" presetSubtype="0" fill="hold" grpId="1" nodeType="afterEffect">
                                  <p:stCondLst>
                                    <p:cond delay="0"/>
                                  </p:stCondLst>
                                  <p:childTnLst>
                                    <p:animEffect transition="out" filter="fade">
                                      <p:cBhvr>
                                        <p:cTn id="14" dur="250"/>
                                        <p:tgtEl>
                                          <p:spTgt spid="3"/>
                                        </p:tgtEl>
                                      </p:cBhvr>
                                    </p:animEffect>
                                    <p:set>
                                      <p:cBhvr>
                                        <p:cTn id="15" dur="1" fill="hold">
                                          <p:stCondLst>
                                            <p:cond delay="249"/>
                                          </p:stCondLst>
                                        </p:cTn>
                                        <p:tgtEl>
                                          <p:spTgt spid="3"/>
                                        </p:tgtEl>
                                        <p:attrNameLst>
                                          <p:attrName>style.visibility</p:attrName>
                                        </p:attrNameLst>
                                      </p:cBhvr>
                                      <p:to>
                                        <p:strVal val="hidden"/>
                                      </p:to>
                                    </p:set>
                                  </p:childTnLst>
                                </p:cTn>
                              </p:par>
                              <p:par>
                                <p:cTn id="16" presetID="10" presetClass="exit" presetSubtype="0" fill="hold" grpId="2" nodeType="withEffect">
                                  <p:stCondLst>
                                    <p:cond delay="0"/>
                                  </p:stCondLst>
                                  <p:childTnLst>
                                    <p:animEffect transition="out" filter="fade">
                                      <p:cBhvr>
                                        <p:cTn id="17" dur="250"/>
                                        <p:tgtEl>
                                          <p:spTgt spid="9"/>
                                        </p:tgtEl>
                                      </p:cBhvr>
                                    </p:animEffect>
                                    <p:set>
                                      <p:cBhvr>
                                        <p:cTn id="18" dur="1" fill="hold">
                                          <p:stCondLst>
                                            <p:cond delay="24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8" presetClass="emph" presetSubtype="0" fill="hold" grpId="1" nodeType="withEffect">
                                  <p:stCondLst>
                                    <p:cond delay="0"/>
                                  </p:stCondLst>
                                  <p:childTnLst>
                                    <p:set>
                                      <p:cBhvr override="childStyle">
                                        <p:cTn id="25" dur="500" fill="hold"/>
                                        <p:tgtEl>
                                          <p:spTgt spid="6"/>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p:stCondLst>
                              <p:cond delay="500"/>
                            </p:stCondLst>
                            <p:childTnLst>
                              <p:par>
                                <p:cTn id="30" presetID="0"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ssolve">
                                      <p:cBhvr>
                                        <p:cTn id="32" dur="500">
                                          <p:stCondLst>
                                            <p:cond delay="0"/>
                                          </p:stCondLst>
                                        </p:cTn>
                                        <p:tgtEl>
                                          <p:spTgt spid="7"/>
                                        </p:tgtEl>
                                      </p:cBhvr>
                                    </p:animEffect>
                                    <p:anim to="" calcmode="lin" valueType="num">
                                      <p:cBhvr>
                                        <p:cTn id="33"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dissolve">
                                      <p:cBhvr>
                                        <p:cTn id="39" dur="500">
                                          <p:stCondLst>
                                            <p:cond delay="0"/>
                                          </p:stCondLst>
                                        </p:cTn>
                                        <p:tgtEl>
                                          <p:spTgt spid="10"/>
                                        </p:tgtEl>
                                      </p:cBhvr>
                                    </p:animEffect>
                                    <p:anim to="" calcmode="lin" valueType="num">
                                      <p:cBhvr>
                                        <p:cTn id="40"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250"/>
                                        <p:tgtEl>
                                          <p:spTgt spid="3"/>
                                        </p:tgtEl>
                                      </p:cBhvr>
                                    </p:animEffect>
                                  </p:childTnLst>
                                </p:cTn>
                              </p:par>
                              <p:par>
                                <p:cTn id="47" presetID="6" presetClass="emph" presetSubtype="0" fill="hold" grpId="3" nodeType="withEffect">
                                  <p:stCondLst>
                                    <p:cond delay="0"/>
                                  </p:stCondLst>
                                  <p:childTnLst>
                                    <p:animScale>
                                      <p:cBhvr>
                                        <p:cTn id="48" dur="2000" fill="hold"/>
                                        <p:tgtEl>
                                          <p:spTgt spid="3"/>
                                        </p:tgtEl>
                                      </p:cBhvr>
                                      <p:by x="87000" y="87000"/>
                                    </p:animScale>
                                  </p:childTnLst>
                                </p:cTn>
                              </p:par>
                              <p:par>
                                <p:cTn id="49" presetID="42" presetClass="path" presetSubtype="0" accel="50000" decel="50000" fill="hold" grpId="2" nodeType="withEffect">
                                  <p:stCondLst>
                                    <p:cond delay="0"/>
                                  </p:stCondLst>
                                  <p:childTnLst>
                                    <p:animMotion origin="layout" path="M 3.05556E-6 -3.7037E-7 L 0.08021 -0.2 " pathEditMode="relative" rAng="0" ptsTypes="AA">
                                      <p:cBhvr>
                                        <p:cTn id="50" dur="2000" fill="hold"/>
                                        <p:tgtEl>
                                          <p:spTgt spid="3"/>
                                        </p:tgtEl>
                                        <p:attrNameLst>
                                          <p:attrName>ppt_x</p:attrName>
                                          <p:attrName>ppt_y</p:attrName>
                                        </p:attrNameLst>
                                      </p:cBhvr>
                                      <p:rCtr x="4010" y="-10000"/>
                                    </p:animMotion>
                                  </p:childTnLst>
                                </p:cTn>
                              </p:par>
                              <p:par>
                                <p:cTn id="51" presetID="10" presetClass="exit" presetSubtype="0" fill="hold" grpId="1" nodeType="withEffect">
                                  <p:stCondLst>
                                    <p:cond delay="0"/>
                                  </p:stCondLst>
                                  <p:childTnLst>
                                    <p:animEffect transition="out" filter="fade">
                                      <p:cBhvr>
                                        <p:cTn id="52" dur="1250"/>
                                        <p:tgtEl>
                                          <p:spTgt spid="3074"/>
                                        </p:tgtEl>
                                      </p:cBhvr>
                                    </p:animEffect>
                                    <p:set>
                                      <p:cBhvr>
                                        <p:cTn id="53" dur="1" fill="hold">
                                          <p:stCondLst>
                                            <p:cond delay="1249"/>
                                          </p:stCondLst>
                                        </p:cTn>
                                        <p:tgtEl>
                                          <p:spTgt spid="3074"/>
                                        </p:tgtEl>
                                        <p:attrNameLst>
                                          <p:attrName>style.visibility</p:attrName>
                                        </p:attrNameLst>
                                      </p:cBhvr>
                                      <p:to>
                                        <p:strVal val="hidden"/>
                                      </p:to>
                                    </p:set>
                                  </p:childTnLst>
                                </p:cTn>
                              </p:par>
                              <p:par>
                                <p:cTn id="54" presetID="0" presetClass="exit" presetSubtype="0" fill="hold" grpId="1" nodeType="withEffect">
                                  <p:stCondLst>
                                    <p:cond delay="0"/>
                                  </p:stCondLst>
                                  <p:childTnLst>
                                    <p:set>
                                      <p:cBhvr>
                                        <p:cTn id="55" dur="1" fill="hold">
                                          <p:stCondLst>
                                            <p:cond delay="999"/>
                                          </p:stCondLst>
                                        </p:cTn>
                                        <p:tgtEl>
                                          <p:spTgt spid="10"/>
                                        </p:tgtEl>
                                        <p:attrNameLst>
                                          <p:attrName>style.visibility</p:attrName>
                                        </p:attrNameLst>
                                      </p:cBhvr>
                                      <p:to>
                                        <p:strVal val="hidden"/>
                                      </p:to>
                                    </p:set>
                                    <p:animEffect transition="out" filter="dissolve">
                                      <p:cBhvr>
                                        <p:cTn id="56" dur="1000">
                                          <p:stCondLst>
                                            <p:cond delay="0"/>
                                          </p:stCondLst>
                                        </p:cTn>
                                        <p:tgtEl>
                                          <p:spTgt spid="10"/>
                                        </p:tgtEl>
                                      </p:cBhvr>
                                    </p:animEffect>
                                    <p:anim to="" calcmode="lin" valueType="num">
                                      <p:cBhvr>
                                        <p:cTn id="57"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58" dur="100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59" presetID="42" presetClass="path" presetSubtype="0" accel="50000" decel="50000" fill="hold" grpId="2" nodeType="withEffect">
                                  <p:stCondLst>
                                    <p:cond delay="0"/>
                                  </p:stCondLst>
                                  <p:childTnLst>
                                    <p:animMotion origin="layout" path="M 2.5E-6 3.7037E-6 L 2.5E-6 -0.18125 " pathEditMode="relative" rAng="0" ptsTypes="AA">
                                      <p:cBhvr>
                                        <p:cTn id="60" dur="1000" fill="hold"/>
                                        <p:tgtEl>
                                          <p:spTgt spid="10"/>
                                        </p:tgtEl>
                                        <p:attrNameLst>
                                          <p:attrName>ppt_x</p:attrName>
                                          <p:attrName>ppt_y</p:attrName>
                                        </p:attrNameLst>
                                      </p:cBhvr>
                                      <p:rCtr x="0" y="-9074"/>
                                    </p:animMotion>
                                  </p:childTnLst>
                                </p:cTn>
                              </p:par>
                              <p:par>
                                <p:cTn id="61" presetID="10" presetClass="exit" presetSubtype="0" fill="hold" grpId="2" nodeType="withEffect">
                                  <p:stCondLst>
                                    <p:cond delay="0"/>
                                  </p:stCondLst>
                                  <p:childTnLst>
                                    <p:animEffect transition="out" filter="fad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3" grpId="0"/>
      <p:bldP spid="3" grpId="1"/>
      <p:bldP spid="3" grpId="2"/>
      <p:bldP spid="3" grpId="3"/>
      <p:bldP spid="8" grpId="0"/>
      <p:bldP spid="8" grpId="1"/>
      <p:bldP spid="7" grpId="0"/>
      <p:bldP spid="7" grpId="1"/>
      <p:bldP spid="9" grpId="0"/>
      <p:bldP spid="9" grpId="2"/>
      <p:bldP spid="10" grpId="0"/>
      <p:bldP spid="10" grpId="1"/>
      <p:bldP spid="10" grpId="2"/>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6411</TotalTime>
  <Words>3755</Words>
  <Application>Microsoft Office PowerPoint</Application>
  <PresentationFormat>On-screen Show (4:3)</PresentationFormat>
  <Paragraphs>502</Paragraphs>
  <Slides>49</Slides>
  <Notes>45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Berlin Sans FB Demi</vt:lpstr>
      <vt:lpstr>Bookman Old Style</vt:lpstr>
      <vt:lpstr>Calibri</vt:lpstr>
      <vt:lpstr>Chiller</vt:lpstr>
      <vt:lpstr>Rockwell Extra Bold</vt:lpstr>
      <vt:lpstr>Default Design</vt:lpstr>
      <vt:lpstr>PowerPoint Presentation</vt:lpstr>
      <vt:lpstr>PowerPoint Presentation</vt:lpstr>
      <vt:lpstr>All the paths of the LORD are mercy and truth, To such as keep His covenant and His testimonies. — Psalms 25:10  </vt:lpstr>
      <vt:lpstr>But the mercy of the LORD is from everlasting to everlasting On those who fear Him, And His righteousness to children's children, To such as keep His covenant, And to those who remember His commandments    to do them. — Psalms 103:17-18</vt:lpstr>
      <vt:lpstr>Keep your tongue from evil, And your lips from speaking deceit.      — Psalms 34:13  </vt:lpstr>
      <vt:lpstr>That they may set their hope in God, And not forget the works of God, But keep His commandments; — Psalms 78:7 </vt:lpstr>
      <vt:lpstr>Blessed are those who keep His testimonies, Who seek Him with the whole heart! They also do no iniquity; They walk in His ways.  You have commanded us To keep Your precepts diligently. Oh, that my ways were directed To keep Your statutes! — Psalms 119:2-5 </vt:lpstr>
      <vt:lpstr>Redeem me from the oppression of man, That I may keep Your precepts. Make Your face shine upon Your servant, And teach me Your statutes. Rivers of water run down from my eyes, Because men do not keep         Your law. — Psalms 119:134-136 </vt:lpstr>
      <vt:lpstr>My son, do not walk in the way with them, keep your foot from their path; For their feet run to evil, And they make haste to   shed blood. — Proverbs 1:15-16 </vt:lpstr>
      <vt:lpstr>Discretion will preserve you; Understanding will keep you, To deliver you from the way of evil, From the man who speaks perverse things, From those who leave the paths of uprightness To walk in the ways of darkness; Who rejoice in doing evil, And delight in the perversity of the wicked; Whose ways are crooked, And who are devious in their paths;  — Proverbs 2:11-15 </vt:lpstr>
      <vt:lpstr>To deliver you from the immoral woman, From the seductress who flatters with her words, Who forsakes the companion of her youth, And forgets the covenant of her God. For her house leads down to death, And her paths to the dead; None who go to her return, Nor do they regain the paths of life - So you may walk in the way of goodness, And keep to the paths of righteousness. — Proverbs 2:16-20 </vt:lpstr>
      <vt:lpstr>He also taught me, and said to me: "Let your heart retain my words; Keep my commands, and live. Get wisdom! Get understanding! Do not forget, nor turn away from the words of my mouth. Do not forsake her, and she will preserve you; Love her, and she will keep you. Wisdom is the principal thing; Therefore get wisdom. And in all your getting, get understanding." — Proverbs 4:4-7 </vt:lpstr>
      <vt:lpstr>My son, keep your father's command, And do not forsake the law of your mother. Bind them continually upon your heart; Tie them around your neck. When you roam, they will lead you; When you sleep, they will keep you; And when you awake, they will speak with you. For the commandment is a lamp, And the law a light; Reproofs of instruction are the way of life, To keep you from the evil woman, From the flattering tongue of a seductress. — Proverbs 6:20-24</vt:lpstr>
      <vt:lpstr>My son, keep my words, And treasure my commands within you. Keep my commands and live, And my law as the apple of your eye. Bind them on your fingers; Write them on the tablet of your heart. Say to wisdom, "You are my sister," And call understanding your nearest kin, That they may keep you from the immoral woman, From the seductress who flatters with her words. — Proverbs 7:1-5  </vt:lpstr>
      <vt:lpstr>A time to gain, And a time to lose; A time to keep, And a time to throw away; A time to tear, And a time to sew;       A time to keep silence, And    a time to speak;                              — Ecclesiastes 3:6-7  </vt:lpstr>
      <vt:lpstr>Let us hear the conclusion of the whole matter: Fear God and keep His commandments, For this is man's all. For God will bring every work into judgment, Including every secret thing, Whether good or evil. — Ecclesiastes 12:13-14 </vt:lpstr>
      <vt:lpstr>And He said,                                    "Go, and tell                      this people: 'Keep          on hearing, but             do not understand;                  Keep on seeing, but          do not perceive.'"            — Isaiah 6:9  </vt:lpstr>
      <vt:lpstr>You will keep him in perfect peace, Whose mind is stayed on You, Because he trusts in You.        — Isaiah 26:3  </vt:lpstr>
      <vt:lpstr>PowerPoint Presentation</vt:lpstr>
      <vt:lpstr>PowerPoint Presentation</vt:lpstr>
      <vt:lpstr>PowerPoint Presentation</vt:lpstr>
      <vt:lpstr>PowerPoint Presentation</vt:lpstr>
      <vt:lpstr>So He said to him, "Why do you call Me good?  No one is good     but One, that is, God. But if you want to enter into life, keep the commandments." — Matthew 19:17</vt:lpstr>
      <vt:lpstr>He said to them, "All too well you reject the commandment of God, that you may keep your tradition." — Mark 7:9 </vt:lpstr>
      <vt:lpstr>"But the ones that fell on the   good ground are those who, having heard the word with a noble and good heart, keep it and bear fruit with patience." — Luke 8:15 </vt:lpstr>
      <vt:lpstr>PowerPoint Presentation</vt:lpstr>
      <vt:lpstr>But He said, "More than that, blessed are those who hear        the word of God and keep it!"       — Luke 11:28  </vt:lpstr>
      <vt:lpstr>"He who loves his life will lose it, and he who hates his life in this world will keep it for eternal life." — John 12:25  </vt:lpstr>
      <vt:lpstr>"If you love Me, keep My commandments." — John 14:15 </vt:lpstr>
      <vt:lpstr>Jesus answered and said to him,   "If anyone loves Me, he will keep My word; and My Father will love him, and We will come to him and make Our home with him. He who does not love Me does not keep  My words; and the word which you hear is not Mine but the Father's who sent Me." — John 14:23-24 </vt:lpstr>
      <vt:lpstr>Therefore let us keep the feast, not with old leaven, nor with the leaven of malice and wickedness, but with the unleavened bread of sincerity and truth. I wrote to you in my epistle not to keep company with sexually immoral people.      — 1st Corinthians 5:8-9  </vt:lpstr>
      <vt:lpstr>Yet I certainly did not mean with the sexually immoral people of this world,      or with the covetous, or extortioners,       or idolaters, since then you would need   to go out of the world. But now I have written to you not to keep company with anyone named a brother, who is sexually immoral, or covetous, or an idolater, or a reviler, or a drunkard, or an extortioner --not even to eat with such a person.             — 1st Corinthians 5:10-11  </vt:lpstr>
      <vt:lpstr>Now I praise you, brethren, that you remember me in all things and keep the traditions just as         I delivered them to you.                    — 1st Corinthians 11:2 </vt:lpstr>
      <vt:lpstr>Let your women keep silent in     the churches, for they are not permitted to speak; but they are to be submissive, as the law also says. — 1st Corinthians 14:34 </vt:lpstr>
      <vt:lpstr>Fight the good fight of faith, lay hold on eternal life, to which you were also called and have confessed the good confession in the presence of many witnesses. I urge you in the sight of God who gives life to all things, and before Christ Jesus who witnessed the good confession before Pontius Pilate, …  — 1st Timothy 6:12-13 </vt:lpstr>
      <vt:lpstr>… that you keep this commandment without spot, blameless until our Lord Jesus Christ's appearing, which He will manifest in His own time, He who is the blessed and only Potentate, the King of kings and Lord of lords, who alone has immortality, dwelling in unapproachable light, whom no man has seen or can see, to whom be honor and everlasting power. Amen. — 1st Timothy 6:14-16 </vt:lpstr>
      <vt:lpstr>Pure and undefiled religion before God and the Father is this: to visit orphans and widows in their trouble, and to keep oneself unspotted from the world.                         — James 1:27 </vt:lpstr>
      <vt:lpstr>PowerPoint Presentation</vt:lpstr>
      <vt:lpstr>PowerPoint Presentation</vt:lpstr>
      <vt:lpstr>Now by this we know that          we know Him, if we keep His commandments. He who says, "I know Him," and does not keep His commandments, is a liar, and the truth is not in him. — 1st John 2:3-4</vt:lpstr>
      <vt:lpstr>And whatever we ask we receive from Him, because we keep His commandments and do those things that are pleasing in His sight. — 1st John 3:22 </vt:lpstr>
      <vt:lpstr>By this we know that we                    love the children of God, when  we love God and keep His commandments. For this is the love of God, that we keep His commandments. And His commandments are not burdensome — 1st John 5:2-3</vt:lpstr>
      <vt:lpstr>Little children, keep yourselves from idols. Amen. — 1st John 5:21</vt:lpstr>
      <vt:lpstr>But you, beloved, building yourselves up on your most holy faith, praying in the Holy Spirit, keep yourselves in the love of God, looking for the mercy of our Lord Jesus Christ unto eternal life.          — Jude 1:20-21 </vt:lpstr>
      <vt:lpstr>Blessed is he who reads and  those who hear the words of this prophecy, and keep those things which are written in it; for the time is near. — Revelation 1:3 </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474</cp:revision>
  <dcterms:created xsi:type="dcterms:W3CDTF">2014-04-12T23:55:49Z</dcterms:created>
  <dcterms:modified xsi:type="dcterms:W3CDTF">2020-02-17T03:48:13Z</dcterms:modified>
</cp:coreProperties>
</file>