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6" r:id="rId3"/>
    <p:sldId id="405" r:id="rId4"/>
    <p:sldId id="409" r:id="rId5"/>
    <p:sldId id="410" r:id="rId6"/>
    <p:sldId id="450" r:id="rId7"/>
    <p:sldId id="412" r:id="rId8"/>
    <p:sldId id="413" r:id="rId9"/>
    <p:sldId id="414" r:id="rId10"/>
    <p:sldId id="415" r:id="rId11"/>
    <p:sldId id="416" r:id="rId12"/>
    <p:sldId id="451" r:id="rId13"/>
    <p:sldId id="417" r:id="rId14"/>
    <p:sldId id="418" r:id="rId15"/>
    <p:sldId id="424" r:id="rId16"/>
    <p:sldId id="419" r:id="rId17"/>
    <p:sldId id="420" r:id="rId18"/>
    <p:sldId id="421" r:id="rId19"/>
    <p:sldId id="423" r:id="rId20"/>
    <p:sldId id="425" r:id="rId21"/>
    <p:sldId id="645" r:id="rId22"/>
    <p:sldId id="644" r:id="rId23"/>
    <p:sldId id="457" r:id="rId24"/>
    <p:sldId id="454" r:id="rId25"/>
    <p:sldId id="455" r:id="rId26"/>
    <p:sldId id="426" r:id="rId27"/>
    <p:sldId id="427" r:id="rId28"/>
    <p:sldId id="428" r:id="rId29"/>
    <p:sldId id="429" r:id="rId30"/>
    <p:sldId id="430" r:id="rId31"/>
    <p:sldId id="431" r:id="rId32"/>
    <p:sldId id="432" r:id="rId33"/>
    <p:sldId id="433" r:id="rId34"/>
    <p:sldId id="434" r:id="rId35"/>
    <p:sldId id="458" r:id="rId36"/>
    <p:sldId id="422" r:id="rId37"/>
    <p:sldId id="438" r:id="rId38"/>
    <p:sldId id="460" r:id="rId39"/>
    <p:sldId id="441" r:id="rId40"/>
    <p:sldId id="442" r:id="rId41"/>
    <p:sldId id="439" r:id="rId42"/>
    <p:sldId id="440" r:id="rId43"/>
    <p:sldId id="443" r:id="rId44"/>
    <p:sldId id="642" r:id="rId45"/>
    <p:sldId id="643" r:id="rId46"/>
    <p:sldId id="641" r:id="rId47"/>
    <p:sldId id="401" r:id="rId48"/>
    <p:sldId id="38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9933FF"/>
    <a:srgbClr val="3399FF"/>
    <a:srgbClr val="66FFFF"/>
    <a:srgbClr val="6B90AD"/>
    <a:srgbClr val="F6E5A0"/>
    <a:srgbClr val="00FF00"/>
    <a:srgbClr val="9966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87" autoAdjust="0"/>
    <p:restoredTop sz="88218" autoAdjust="0"/>
  </p:normalViewPr>
  <p:slideViewPr>
    <p:cSldViewPr snapToGrid="0">
      <p:cViewPr varScale="1">
        <p:scale>
          <a:sx n="84" d="100"/>
          <a:sy n="84" d="100"/>
        </p:scale>
        <p:origin x="540" y="9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A2ADC-8250-4911-920A-1A9B4E6A5C5D}" type="datetimeFigureOut">
              <a:rPr lang="en-US" smtClean="0"/>
              <a:t>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C9568-E3D6-45BA-A626-EF0F78B9350D}" type="slidenum">
              <a:rPr lang="en-US" smtClean="0"/>
              <a:t>‹#›</a:t>
            </a:fld>
            <a:endParaRPr lang="en-US"/>
          </a:p>
        </p:txBody>
      </p:sp>
    </p:spTree>
    <p:extLst>
      <p:ext uri="{BB962C8B-B14F-4D97-AF65-F5344CB8AC3E}">
        <p14:creationId xmlns:p14="http://schemas.microsoft.com/office/powerpoint/2010/main" val="236798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Darkness suffers with no place to hide.</a:t>
            </a:r>
          </a:p>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a:t>
            </a:fld>
            <a:endParaRPr lang="en-US"/>
          </a:p>
        </p:txBody>
      </p:sp>
    </p:spTree>
    <p:extLst>
      <p:ext uri="{BB962C8B-B14F-4D97-AF65-F5344CB8AC3E}">
        <p14:creationId xmlns:p14="http://schemas.microsoft.com/office/powerpoint/2010/main" val="349523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Misery holds no wealth.</a:t>
            </a:r>
          </a:p>
        </p:txBody>
      </p:sp>
      <p:sp>
        <p:nvSpPr>
          <p:cNvPr id="4" name="Slide Number Placeholder 3"/>
          <p:cNvSpPr>
            <a:spLocks noGrp="1"/>
          </p:cNvSpPr>
          <p:nvPr>
            <p:ph type="sldNum" sz="quarter" idx="10"/>
          </p:nvPr>
        </p:nvSpPr>
        <p:spPr/>
        <p:txBody>
          <a:bodyPr/>
          <a:lstStyle/>
          <a:p>
            <a:fld id="{934C9568-E3D6-45BA-A626-EF0F78B9350D}" type="slidenum">
              <a:rPr lang="en-US" smtClean="0"/>
              <a:t>10</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 has no shortage of flavors. Unspeakable heinous acts inflict more than vomiting pictures can display. Many live in sterile bubbles oblivious to the heart wrenching truths others cringe in. Hate knows no color.</a:t>
            </a:r>
          </a:p>
        </p:txBody>
      </p:sp>
      <p:sp>
        <p:nvSpPr>
          <p:cNvPr id="4" name="Slide Number Placeholder 3"/>
          <p:cNvSpPr>
            <a:spLocks noGrp="1"/>
          </p:cNvSpPr>
          <p:nvPr>
            <p:ph type="sldNum" sz="quarter" idx="10"/>
          </p:nvPr>
        </p:nvSpPr>
        <p:spPr/>
        <p:txBody>
          <a:bodyPr/>
          <a:lstStyle/>
          <a:p>
            <a:fld id="{934C9568-E3D6-45BA-A626-EF0F78B9350D}" type="slidenum">
              <a:rPr lang="en-US" smtClean="0"/>
              <a:t>11</a:t>
            </a:fld>
            <a:endParaRPr lang="en-US"/>
          </a:p>
        </p:txBody>
      </p:sp>
    </p:spTree>
    <p:extLst>
      <p:ext uri="{BB962C8B-B14F-4D97-AF65-F5344CB8AC3E}">
        <p14:creationId xmlns:p14="http://schemas.microsoft.com/office/powerpoint/2010/main" val="75448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is filled with animosities whose bite is felt closest from those you know.</a:t>
            </a:r>
          </a:p>
        </p:txBody>
      </p:sp>
      <p:sp>
        <p:nvSpPr>
          <p:cNvPr id="4" name="Slide Number Placeholder 3"/>
          <p:cNvSpPr>
            <a:spLocks noGrp="1"/>
          </p:cNvSpPr>
          <p:nvPr>
            <p:ph type="sldNum" sz="quarter" idx="10"/>
          </p:nvPr>
        </p:nvSpPr>
        <p:spPr/>
        <p:txBody>
          <a:bodyPr/>
          <a:lstStyle/>
          <a:p>
            <a:fld id="{934C9568-E3D6-45BA-A626-EF0F78B9350D}" type="slidenum">
              <a:rPr lang="en-US" smtClean="0"/>
              <a:t>12</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is alone and without God, loneliness is a self inflicted disease. The faithless have no hope. With nothing to worship, one’s chasm</a:t>
            </a:r>
            <a:r>
              <a:rPr lang="en-US" baseline="0" dirty="0"/>
              <a:t> develops into an annoyance with all. </a:t>
            </a:r>
            <a:r>
              <a:rPr lang="en-US" sz="1200" kern="1200" dirty="0">
                <a:solidFill>
                  <a:schemeClr val="tx1"/>
                </a:solidFill>
                <a:effectLst/>
                <a:latin typeface="+mn-lt"/>
                <a:ea typeface="+mn-ea"/>
                <a:cs typeface="+mn-cs"/>
              </a:rPr>
              <a:t>Self-serving has little understanding. One chooses Angel Island on the horizon, or Alcatraz approaches</a:t>
            </a:r>
            <a:r>
              <a:rPr lang="en-US" sz="1200" kern="1200" baseline="0" dirty="0">
                <a:solidFill>
                  <a:schemeClr val="tx1"/>
                </a:solidFill>
                <a:effectLst/>
                <a:latin typeface="+mn-lt"/>
                <a:ea typeface="+mn-ea"/>
                <a:cs typeface="+mn-cs"/>
              </a:rPr>
              <a:t> for those imprisoned in blindness. The worst thing in life is to live a life without accepting God.</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13</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escape from the pits that surround all flesh. Desperation can be a sinking boat filled with horrific worries of grief’s misfortune producing woes of distressing anxiety. Without relying on the eternalness of God the deepest of comforts goes missed.</a:t>
            </a:r>
          </a:p>
        </p:txBody>
      </p:sp>
      <p:sp>
        <p:nvSpPr>
          <p:cNvPr id="4" name="Slide Number Placeholder 3"/>
          <p:cNvSpPr>
            <a:spLocks noGrp="1"/>
          </p:cNvSpPr>
          <p:nvPr>
            <p:ph type="sldNum" sz="quarter" idx="10"/>
          </p:nvPr>
        </p:nvSpPr>
        <p:spPr/>
        <p:txBody>
          <a:bodyPr/>
          <a:lstStyle/>
          <a:p>
            <a:fld id="{934C9568-E3D6-45BA-A626-EF0F78B9350D}" type="slidenum">
              <a:rPr lang="en-US" smtClean="0"/>
              <a:t>14</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hope and faith in God that lifts a soul into the light of salvation. </a:t>
            </a:r>
            <a:r>
              <a:rPr lang="en-US" sz="1200" kern="1200" dirty="0">
                <a:solidFill>
                  <a:schemeClr val="tx1"/>
                </a:solidFill>
                <a:effectLst/>
                <a:latin typeface="+mn-lt"/>
                <a:ea typeface="+mn-ea"/>
                <a:cs typeface="+mn-cs"/>
              </a:rPr>
              <a:t>Apathy descends upon the hopeless.</a:t>
            </a:r>
            <a:r>
              <a:rPr lang="en-US" dirty="0"/>
              <a:t> Grief is overwhelming without love. Purpose of heart directs life. </a:t>
            </a:r>
          </a:p>
        </p:txBody>
      </p:sp>
      <p:sp>
        <p:nvSpPr>
          <p:cNvPr id="4" name="Slide Number Placeholder 3"/>
          <p:cNvSpPr>
            <a:spLocks noGrp="1"/>
          </p:cNvSpPr>
          <p:nvPr>
            <p:ph type="sldNum" sz="quarter" idx="10"/>
          </p:nvPr>
        </p:nvSpPr>
        <p:spPr/>
        <p:txBody>
          <a:bodyPr/>
          <a:lstStyle/>
          <a:p>
            <a:fld id="{934C9568-E3D6-45BA-A626-EF0F78B9350D}" type="slidenum">
              <a:rPr lang="en-US" smtClean="0"/>
              <a:t>15</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Sorrow dwells most prominently where there is no hope. The hopeless can be numb to love.</a:t>
            </a:r>
          </a:p>
        </p:txBody>
      </p:sp>
      <p:sp>
        <p:nvSpPr>
          <p:cNvPr id="4" name="Slide Number Placeholder 3"/>
          <p:cNvSpPr>
            <a:spLocks noGrp="1"/>
          </p:cNvSpPr>
          <p:nvPr>
            <p:ph type="sldNum" sz="quarter" idx="10"/>
          </p:nvPr>
        </p:nvSpPr>
        <p:spPr/>
        <p:txBody>
          <a:bodyPr/>
          <a:lstStyle/>
          <a:p>
            <a:fld id="{934C9568-E3D6-45BA-A626-EF0F78B9350D}" type="slidenum">
              <a:rPr lang="en-US" smtClean="0"/>
              <a:t>16</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miseries in our bosom that we are unable to hold</a:t>
            </a:r>
            <a:r>
              <a:rPr lang="en-US" baseline="0" dirty="0"/>
              <a:t> alone. Death would consume us for lack of strength. Christ carries each one of us on the blood of His golden love. </a:t>
            </a:r>
            <a:r>
              <a:rPr lang="en-US" dirty="0"/>
              <a:t>  </a:t>
            </a:r>
          </a:p>
        </p:txBody>
      </p:sp>
      <p:sp>
        <p:nvSpPr>
          <p:cNvPr id="4" name="Slide Number Placeholder 3"/>
          <p:cNvSpPr>
            <a:spLocks noGrp="1"/>
          </p:cNvSpPr>
          <p:nvPr>
            <p:ph type="sldNum" sz="quarter" idx="10"/>
          </p:nvPr>
        </p:nvSpPr>
        <p:spPr/>
        <p:txBody>
          <a:bodyPr/>
          <a:lstStyle/>
          <a:p>
            <a:fld id="{934C9568-E3D6-45BA-A626-EF0F78B9350D}" type="slidenum">
              <a:rPr lang="en-US" smtClean="0"/>
              <a:t>17</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Sorrow deepens understanding and touches the marrow of one’s soul. </a:t>
            </a:r>
            <a:r>
              <a:rPr lang="en-US" sz="1200" kern="1200" dirty="0">
                <a:solidFill>
                  <a:schemeClr val="tx1"/>
                </a:solidFill>
                <a:effectLst/>
                <a:latin typeface="+mn-lt"/>
                <a:ea typeface="+mn-ea"/>
                <a:cs typeface="+mn-cs"/>
              </a:rPr>
              <a:t>Only pursuing limitless pleasure, oh dumb stumble to their own demise.</a:t>
            </a:r>
            <a:r>
              <a:rPr lang="en-US" dirty="0"/>
              <a:t> </a:t>
            </a:r>
            <a:r>
              <a:rPr lang="en-US" b="0" dirty="0"/>
              <a:t>God looks for a </a:t>
            </a:r>
            <a:r>
              <a:rPr lang="en-US" sz="1200" b="0" kern="1200" dirty="0">
                <a:solidFill>
                  <a:srgbClr val="FF0000"/>
                </a:solidFill>
                <a:effectLst>
                  <a:glow rad="63500">
                    <a:schemeClr val="tx1"/>
                  </a:glow>
                </a:effectLst>
                <a:latin typeface="+mn-lt"/>
                <a:ea typeface="+mn-ea"/>
                <a:cs typeface="+mn-cs"/>
              </a:rPr>
              <a:t>reflective humble heart.</a:t>
            </a:r>
            <a:endParaRPr lang="en-US" sz="1200" b="0" i="1" kern="1200" dirty="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934C9568-E3D6-45BA-A626-EF0F78B9350D}" type="slidenum">
              <a:rPr lang="en-US" smtClean="0"/>
              <a:t>18</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or to cling only to the outward world, or the vapors of what can be seen, leaves one completely searching on near empty. God is greater than time. Times gone by remain in a dustless</a:t>
            </a:r>
            <a:r>
              <a:rPr lang="en-US" baseline="0" dirty="0"/>
              <a:t> </a:t>
            </a:r>
            <a:r>
              <a:rPr lang="en-US" dirty="0"/>
              <a:t>past where unreasonable stuck hearts decay. Life is solely in the present and unimpressed is impulse’s</a:t>
            </a:r>
            <a:r>
              <a:rPr lang="en-US" baseline="0" dirty="0"/>
              <a:t> d</a:t>
            </a:r>
            <a:r>
              <a:rPr lang="en-US" dirty="0"/>
              <a:t>esperation ignoring this truth of wisdom’s light, whose source</a:t>
            </a:r>
            <a:r>
              <a:rPr lang="en-US" baseline="0" dirty="0"/>
              <a:t> is God. To live in a </a:t>
            </a:r>
            <a:r>
              <a:rPr lang="en-US" baseline="0" dirty="0" err="1"/>
              <a:t>gripeless</a:t>
            </a:r>
            <a:r>
              <a:rPr lang="en-US" baseline="0" dirty="0"/>
              <a:t> moment is a challenge for all especially without knowing God’s own love calling for us to come. Self destruction comes from a lack of faith in His truth.</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19</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things touch a heart that the extent is virtually unfathomable. Hidden in the open is all that we are.</a:t>
            </a:r>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purist of godly insight leads to vision beyond physical pain. Seeing God releases one’s spirit to rise above the mundane. True Faith is a matter of eternal choice beyond requiring convincing. Sad or glad, we are all one in Him. It is in His qualities of goodness that we are able to endure the darkness.</a:t>
            </a:r>
          </a:p>
          <a:p>
            <a:endParaRPr lang="en-US" dirty="0"/>
          </a:p>
        </p:txBody>
      </p:sp>
      <p:sp>
        <p:nvSpPr>
          <p:cNvPr id="4" name="Slide Number Placeholder 3"/>
          <p:cNvSpPr>
            <a:spLocks noGrp="1"/>
          </p:cNvSpPr>
          <p:nvPr>
            <p:ph type="sldNum" sz="quarter" idx="5"/>
          </p:nvPr>
        </p:nvSpPr>
        <p:spPr/>
        <p:txBody>
          <a:bodyPr/>
          <a:lstStyle/>
          <a:p>
            <a:fld id="{934C9568-E3D6-45BA-A626-EF0F78B9350D}" type="slidenum">
              <a:rPr lang="en-US" smtClean="0"/>
              <a:t>20</a:t>
            </a:fld>
            <a:endParaRPr lang="en-US"/>
          </a:p>
        </p:txBody>
      </p:sp>
    </p:spTree>
    <p:extLst>
      <p:ext uri="{BB962C8B-B14F-4D97-AF65-F5344CB8AC3E}">
        <p14:creationId xmlns:p14="http://schemas.microsoft.com/office/powerpoint/2010/main" val="3556553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C9568-E3D6-45BA-A626-EF0F78B9350D}" type="slidenum">
              <a:rPr lang="en-US" smtClean="0"/>
              <a:t>21</a:t>
            </a:fld>
            <a:endParaRPr lang="en-US"/>
          </a:p>
        </p:txBody>
      </p:sp>
    </p:spTree>
    <p:extLst>
      <p:ext uri="{BB962C8B-B14F-4D97-AF65-F5344CB8AC3E}">
        <p14:creationId xmlns:p14="http://schemas.microsoft.com/office/powerpoint/2010/main" val="3415598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is the ability to forge ahead in the face of human conflicts. Our sorrows uncover our deepest desires.</a:t>
            </a:r>
          </a:p>
        </p:txBody>
      </p:sp>
      <p:sp>
        <p:nvSpPr>
          <p:cNvPr id="4" name="Slide Number Placeholder 3"/>
          <p:cNvSpPr>
            <a:spLocks noGrp="1"/>
          </p:cNvSpPr>
          <p:nvPr>
            <p:ph type="sldNum" sz="quarter" idx="10"/>
          </p:nvPr>
        </p:nvSpPr>
        <p:spPr/>
        <p:txBody>
          <a:bodyPr/>
          <a:lstStyle/>
          <a:p>
            <a:fld id="{934C9568-E3D6-45BA-A626-EF0F78B9350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64650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renders nothing to offer.</a:t>
            </a:r>
          </a:p>
        </p:txBody>
      </p:sp>
      <p:sp>
        <p:nvSpPr>
          <p:cNvPr id="4" name="Slide Number Placeholder 3"/>
          <p:cNvSpPr>
            <a:spLocks noGrp="1"/>
          </p:cNvSpPr>
          <p:nvPr>
            <p:ph type="sldNum" sz="quarter" idx="10"/>
          </p:nvPr>
        </p:nvSpPr>
        <p:spPr/>
        <p:txBody>
          <a:bodyPr/>
          <a:lstStyle/>
          <a:p>
            <a:fld id="{934C9568-E3D6-45BA-A626-EF0F78B9350D}" type="slidenum">
              <a:rPr lang="en-US" smtClean="0"/>
              <a:t>23</a:t>
            </a:fld>
            <a:endParaRPr lang="en-US"/>
          </a:p>
        </p:txBody>
      </p:sp>
    </p:spTree>
    <p:extLst>
      <p:ext uri="{BB962C8B-B14F-4D97-AF65-F5344CB8AC3E}">
        <p14:creationId xmlns:p14="http://schemas.microsoft.com/office/powerpoint/2010/main" val="3495230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tears of our heart that reveals truth of self. What we cry for tells our tale.</a:t>
            </a:r>
          </a:p>
        </p:txBody>
      </p:sp>
      <p:sp>
        <p:nvSpPr>
          <p:cNvPr id="4" name="Slide Number Placeholder 3"/>
          <p:cNvSpPr>
            <a:spLocks noGrp="1"/>
          </p:cNvSpPr>
          <p:nvPr>
            <p:ph type="sldNum" sz="quarter" idx="10"/>
          </p:nvPr>
        </p:nvSpPr>
        <p:spPr/>
        <p:txBody>
          <a:bodyPr/>
          <a:lstStyle/>
          <a:p>
            <a:fld id="{934C9568-E3D6-45BA-A626-EF0F78B9350D}" type="slidenum">
              <a:rPr lang="en-US" smtClean="0"/>
              <a:t>24</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Counter intuitive is what we mourn for, those gone before. God instructs us to rather mourn for those who do not know</a:t>
            </a:r>
            <a:r>
              <a:rPr lang="en-US" baseline="0" dirty="0"/>
              <a:t> Him.</a:t>
            </a:r>
            <a:r>
              <a:rPr lang="en-US" dirty="0"/>
              <a:t> Weep for the children whose quagmire is ignorance and home is called oblivion. </a:t>
            </a:r>
          </a:p>
        </p:txBody>
      </p:sp>
      <p:sp>
        <p:nvSpPr>
          <p:cNvPr id="4" name="Slide Number Placeholder 3"/>
          <p:cNvSpPr>
            <a:spLocks noGrp="1"/>
          </p:cNvSpPr>
          <p:nvPr>
            <p:ph type="sldNum" sz="quarter" idx="10"/>
          </p:nvPr>
        </p:nvSpPr>
        <p:spPr/>
        <p:txBody>
          <a:bodyPr/>
          <a:lstStyle/>
          <a:p>
            <a:fld id="{934C9568-E3D6-45BA-A626-EF0F78B9350D}" type="slidenum">
              <a:rPr lang="en-US" smtClean="0"/>
              <a:t>25</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Truth shines above illusions. Life is for the living and this is where our concerns should be focused. No one can capture what is already done and long gone. </a:t>
            </a:r>
            <a:r>
              <a:rPr lang="en-US" sz="1200" kern="1200" dirty="0">
                <a:solidFill>
                  <a:schemeClr val="tx1"/>
                </a:solidFill>
                <a:effectLst/>
                <a:latin typeface="+mn-lt"/>
                <a:ea typeface="+mn-ea"/>
                <a:cs typeface="+mn-cs"/>
              </a:rPr>
              <a:t>We return to God where all judgment ends.</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26</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wisest souls</a:t>
            </a:r>
            <a:r>
              <a:rPr lang="en-US" baseline="0" dirty="0"/>
              <a:t> have the deepest insights in suffering. We are shadows in view of His eternal Light. </a:t>
            </a:r>
            <a:r>
              <a:rPr lang="en-US" sz="1200" kern="1200" dirty="0">
                <a:solidFill>
                  <a:schemeClr val="tx1"/>
                </a:solidFill>
                <a:effectLst/>
                <a:latin typeface="+mn-lt"/>
                <a:ea typeface="+mn-ea"/>
                <a:cs typeface="+mn-cs"/>
              </a:rPr>
              <a:t>Those most knowledgeable are often the most despised. Fools swim in hopeless turmoil loathing all. It is man that curses man, not God.</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27</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intensity of affliction, brilliant timelessness will unfold for each who endure in Him.</a:t>
            </a:r>
          </a:p>
        </p:txBody>
      </p:sp>
      <p:sp>
        <p:nvSpPr>
          <p:cNvPr id="4" name="Slide Number Placeholder 3"/>
          <p:cNvSpPr>
            <a:spLocks noGrp="1"/>
          </p:cNvSpPr>
          <p:nvPr>
            <p:ph type="sldNum" sz="quarter" idx="10"/>
          </p:nvPr>
        </p:nvSpPr>
        <p:spPr/>
        <p:txBody>
          <a:bodyPr/>
          <a:lstStyle/>
          <a:p>
            <a:fld id="{934C9568-E3D6-45BA-A626-EF0F78B9350D}" type="slidenum">
              <a:rPr lang="en-US" smtClean="0"/>
              <a:t>28</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searches for our true character under</a:t>
            </a:r>
            <a:r>
              <a:rPr lang="en-US" baseline="0" dirty="0"/>
              <a:t> wanting and how we respond to not having.</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29</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fire of life sparks</a:t>
            </a:r>
            <a:r>
              <a:rPr lang="en-US" baseline="0" dirty="0"/>
              <a:t> inconceivable rebellion if not tempered by the fear of God. </a:t>
            </a:r>
            <a:r>
              <a:rPr lang="en-US" sz="1200" kern="1200" dirty="0">
                <a:solidFill>
                  <a:schemeClr val="tx1"/>
                </a:solidFill>
                <a:effectLst/>
                <a:latin typeface="+mn-lt"/>
                <a:ea typeface="+mn-ea"/>
                <a:cs typeface="+mn-cs"/>
              </a:rPr>
              <a:t>Our break from God is a test of free souls to return or to revolt. In a realm of darkness, only His pure light of love is able to uncover us, as He calls for us to come out of the pit of conceit and self-deception.</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Delight in ones hope</a:t>
            </a:r>
            <a:r>
              <a:rPr lang="en-US" baseline="0" dirty="0"/>
              <a:t> is not diminished by those whose only outlook is misery. One either chants or squawks in the walk of life. Moreover, one’s eye is on the eternal prize of living or spirit is overwhelmed in fear for the onslaught of man.</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30</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despicable parade by audaciously, eternity emboldens our resolve. Finding hope gives our hands work to do.</a:t>
            </a:r>
          </a:p>
        </p:txBody>
      </p:sp>
      <p:sp>
        <p:nvSpPr>
          <p:cNvPr id="4" name="Slide Number Placeholder 3"/>
          <p:cNvSpPr>
            <a:spLocks noGrp="1"/>
          </p:cNvSpPr>
          <p:nvPr>
            <p:ph type="sldNum" sz="quarter" idx="10"/>
          </p:nvPr>
        </p:nvSpPr>
        <p:spPr/>
        <p:txBody>
          <a:bodyPr/>
          <a:lstStyle/>
          <a:p>
            <a:fld id="{934C9568-E3D6-45BA-A626-EF0F78B9350D}" type="slidenum">
              <a:rPr lang="en-US" smtClean="0"/>
              <a:t>31</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greater than man.</a:t>
            </a:r>
          </a:p>
        </p:txBody>
      </p:sp>
      <p:sp>
        <p:nvSpPr>
          <p:cNvPr id="4" name="Slide Number Placeholder 3"/>
          <p:cNvSpPr>
            <a:spLocks noGrp="1"/>
          </p:cNvSpPr>
          <p:nvPr>
            <p:ph type="sldNum" sz="quarter" idx="10"/>
          </p:nvPr>
        </p:nvSpPr>
        <p:spPr/>
        <p:txBody>
          <a:bodyPr/>
          <a:lstStyle/>
          <a:p>
            <a:fld id="{934C9568-E3D6-45BA-A626-EF0F78B9350D}" type="slidenum">
              <a:rPr lang="en-US" smtClean="0"/>
              <a:t>32</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is not a construct of conjecture doubting the authenticity</a:t>
            </a:r>
            <a:r>
              <a:rPr lang="en-US" baseline="0" dirty="0"/>
              <a:t> that He is God. Suffering is an awakening to the approaching distant shore.</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33</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may not always be easy, but He promises that through our committed faith, we will rise above the bottom.</a:t>
            </a:r>
          </a:p>
        </p:txBody>
      </p:sp>
      <p:sp>
        <p:nvSpPr>
          <p:cNvPr id="4" name="Slide Number Placeholder 3"/>
          <p:cNvSpPr>
            <a:spLocks noGrp="1"/>
          </p:cNvSpPr>
          <p:nvPr>
            <p:ph type="sldNum" sz="quarter" idx="10"/>
          </p:nvPr>
        </p:nvSpPr>
        <p:spPr/>
        <p:txBody>
          <a:bodyPr/>
          <a:lstStyle/>
          <a:p>
            <a:fld id="{934C9568-E3D6-45BA-A626-EF0F78B9350D}" type="slidenum">
              <a:rPr lang="en-US" smtClean="0"/>
              <a:t>34</a:t>
            </a:fld>
            <a:endParaRPr lang="en-US"/>
          </a:p>
        </p:txBody>
      </p:sp>
    </p:spTree>
    <p:extLst>
      <p:ext uri="{BB962C8B-B14F-4D97-AF65-F5344CB8AC3E}">
        <p14:creationId xmlns:p14="http://schemas.microsoft.com/office/powerpoint/2010/main" val="548393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it</a:t>
            </a:r>
            <a:r>
              <a:rPr lang="en-US" baseline="0" dirty="0"/>
              <a:t> is God that lifts us to be greater than we are. A Faith in Trust overcomes temporary sufferings. Hope inspires our faith, trust matures it.</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35</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instructions from God are to pray and sing; to find solace in Him with our praise</a:t>
            </a:r>
            <a:r>
              <a:rPr lang="en-US" baseline="0" dirty="0"/>
              <a:t> for Him</a:t>
            </a:r>
            <a:r>
              <a:rPr lang="en-US" dirty="0"/>
              <a:t>. In this each one of us, utterly alone, finds that which cannot be given, by any other than God Himself, an inner sanctuary resting upon Him.</a:t>
            </a:r>
          </a:p>
        </p:txBody>
      </p:sp>
      <p:sp>
        <p:nvSpPr>
          <p:cNvPr id="4" name="Slide Number Placeholder 3"/>
          <p:cNvSpPr>
            <a:spLocks noGrp="1"/>
          </p:cNvSpPr>
          <p:nvPr>
            <p:ph type="sldNum" sz="quarter" idx="10"/>
          </p:nvPr>
        </p:nvSpPr>
        <p:spPr/>
        <p:txBody>
          <a:bodyPr/>
          <a:lstStyle/>
          <a:p>
            <a:fld id="{934C9568-E3D6-45BA-A626-EF0F78B9350D}" type="slidenum">
              <a:rPr lang="en-US" smtClean="0"/>
              <a:t>36</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extend to God, in view of heartache,</a:t>
            </a:r>
            <a:r>
              <a:rPr lang="en-US" baseline="0" dirty="0"/>
              <a:t> develop in the ease of His love. </a:t>
            </a:r>
            <a:r>
              <a:rPr lang="en-US" sz="1200" kern="1200" dirty="0">
                <a:solidFill>
                  <a:schemeClr val="tx1"/>
                </a:solidFill>
                <a:effectLst/>
                <a:latin typeface="+mn-lt"/>
                <a:ea typeface="+mn-ea"/>
                <a:cs typeface="+mn-cs"/>
              </a:rPr>
              <a:t>Do we have a needful spirit for God repenting of wrong doings? </a:t>
            </a:r>
            <a:r>
              <a:rPr lang="en-US" baseline="0" dirty="0"/>
              <a:t>Hardships may not cease, but His Glory of giving Grace settles the soul. A sign of his coming truth is revealed in many who in the midst of crying the hardest burst into laughter.</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37</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what is coming, offered to each,</a:t>
            </a:r>
            <a:r>
              <a:rPr lang="en-US" baseline="0" dirty="0"/>
              <a:t> is greater than all the seas across time’s extent in space.</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38</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instructions</a:t>
            </a:r>
            <a:r>
              <a:rPr lang="en-US" baseline="0" dirty="0"/>
              <a:t> for those in His light is to dwell upon all that embraces goodness. It is the candle of one’s true characters.</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39</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Inhumanity often plunges one into the despair of inequality. Without something higher than</a:t>
            </a:r>
            <a:r>
              <a:rPr lang="en-US" baseline="0" dirty="0"/>
              <a:t> self, the decent is bottomless. A true question is what is one </a:t>
            </a:r>
            <a:r>
              <a:rPr lang="en-US" u="sng" baseline="0" dirty="0"/>
              <a:t>in</a:t>
            </a:r>
            <a:r>
              <a:rPr lang="en-US" baseline="0" dirty="0"/>
              <a:t> to.</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4</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is the price for eternity beyond misery? His sacrifice and a confessing genuine faith with an enduring giving heart of love rising above contempt. Eternity is in the very moment in which we live. To embrace or to despise.</a:t>
            </a:r>
          </a:p>
        </p:txBody>
      </p:sp>
      <p:sp>
        <p:nvSpPr>
          <p:cNvPr id="4" name="Slide Number Placeholder 3"/>
          <p:cNvSpPr>
            <a:spLocks noGrp="1"/>
          </p:cNvSpPr>
          <p:nvPr>
            <p:ph type="sldNum" sz="quarter" idx="10"/>
          </p:nvPr>
        </p:nvSpPr>
        <p:spPr/>
        <p:txBody>
          <a:bodyPr/>
          <a:lstStyle/>
          <a:p>
            <a:fld id="{934C9568-E3D6-45BA-A626-EF0F78B9350D}" type="slidenum">
              <a:rPr lang="en-US" smtClean="0"/>
              <a:t>40</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decaying universe is a staging ground for an eternal reward above the material. </a:t>
            </a:r>
          </a:p>
        </p:txBody>
      </p:sp>
      <p:sp>
        <p:nvSpPr>
          <p:cNvPr id="4" name="Slide Number Placeholder 3"/>
          <p:cNvSpPr>
            <a:spLocks noGrp="1"/>
          </p:cNvSpPr>
          <p:nvPr>
            <p:ph type="sldNum" sz="quarter" idx="10"/>
          </p:nvPr>
        </p:nvSpPr>
        <p:spPr/>
        <p:txBody>
          <a:bodyPr/>
          <a:lstStyle/>
          <a:p>
            <a:fld id="{934C9568-E3D6-45BA-A626-EF0F78B9350D}" type="slidenum">
              <a:rPr lang="en-US" smtClean="0"/>
              <a:t>41</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moment we will be changed in to something so magnificently</a:t>
            </a:r>
            <a:r>
              <a:rPr lang="en-US" baseline="0" dirty="0"/>
              <a:t> penetrating, </a:t>
            </a:r>
            <a:r>
              <a:rPr lang="en-US" dirty="0"/>
              <a:t>knowing </a:t>
            </a:r>
            <a:r>
              <a:rPr lang="en-US" baseline="0" dirty="0"/>
              <a:t>that it is God, indescribable emanations, the source of our given life, by the will of His love, glories untold.</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42</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moment we will be changed in to something so magnificently</a:t>
            </a:r>
            <a:r>
              <a:rPr lang="en-US" baseline="0" dirty="0"/>
              <a:t> penetrating, </a:t>
            </a:r>
            <a:r>
              <a:rPr lang="en-US" dirty="0"/>
              <a:t>knowing </a:t>
            </a:r>
            <a:r>
              <a:rPr lang="en-US" baseline="0" dirty="0"/>
              <a:t>that it is God, indescribable emanations, the source of our given life, by the will of His love, glories untold.</a:t>
            </a:r>
            <a:endParaRPr lang="en-US" dirty="0"/>
          </a:p>
          <a:p>
            <a:endParaRPr lang="en-US" dirty="0"/>
          </a:p>
        </p:txBody>
      </p:sp>
      <p:sp>
        <p:nvSpPr>
          <p:cNvPr id="4" name="Slide Number Placeholder 3"/>
          <p:cNvSpPr>
            <a:spLocks noGrp="1"/>
          </p:cNvSpPr>
          <p:nvPr>
            <p:ph type="sldNum" sz="quarter" idx="5"/>
          </p:nvPr>
        </p:nvSpPr>
        <p:spPr/>
        <p:txBody>
          <a:bodyPr/>
          <a:lstStyle/>
          <a:p>
            <a:fld id="{934C9568-E3D6-45BA-A626-EF0F78B9350D}" type="slidenum">
              <a:rPr lang="en-US" smtClean="0"/>
              <a:t>43</a:t>
            </a:fld>
            <a:endParaRPr lang="en-US"/>
          </a:p>
        </p:txBody>
      </p:sp>
    </p:spTree>
    <p:extLst>
      <p:ext uri="{BB962C8B-B14F-4D97-AF65-F5344CB8AC3E}">
        <p14:creationId xmlns:p14="http://schemas.microsoft.com/office/powerpoint/2010/main" val="2290426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t>It is the way that it is. </a:t>
            </a:r>
            <a:r>
              <a:rPr lang="en-US" sz="1200" b="0" kern="1200" spc="50" dirty="0">
                <a:ln w="11430"/>
                <a:gradFill>
                  <a:gsLst>
                    <a:gs pos="25000">
                      <a:schemeClr val="accent2">
                        <a:satMod val="155000"/>
                      </a:schemeClr>
                    </a:gs>
                    <a:gs pos="100000">
                      <a:schemeClr val="accent2">
                        <a:shade val="45000"/>
                        <a:satMod val="165000"/>
                      </a:schemeClr>
                    </a:gs>
                  </a:gsLst>
                  <a:lin ang="5400000"/>
                </a:gradFill>
                <a:effectLst>
                  <a:glow rad="50800">
                    <a:srgbClr val="FFFF00">
                      <a:alpha val="80000"/>
                    </a:srgbClr>
                  </a:glow>
                  <a:outerShdw blurRad="76200" dist="50800" dir="5400000" algn="tl" rotWithShape="0">
                    <a:srgbClr val="000000">
                      <a:alpha val="65000"/>
                    </a:srgbClr>
                  </a:outerShdw>
                </a:effectLst>
                <a:latin typeface="+mn-lt"/>
                <a:ea typeface="+mn-ea"/>
                <a:cs typeface="+mn-cs"/>
              </a:rPr>
              <a:t>Through the truth of His Love His power lifts us to see. </a:t>
            </a:r>
            <a:r>
              <a:rPr lang="en-US" dirty="0"/>
              <a:t>Put your hope on top of your sorrow,</a:t>
            </a:r>
            <a:br>
              <a:rPr lang="en-US" dirty="0"/>
            </a:br>
            <a:r>
              <a:rPr lang="en-US" dirty="0"/>
              <a:t>Not your sorrow on top of your hope. </a:t>
            </a:r>
            <a:endParaRPr lang="en-US" sz="1200" b="0" kern="1200" spc="50" dirty="0">
              <a:ln w="11430"/>
              <a:gradFill>
                <a:gsLst>
                  <a:gs pos="25000">
                    <a:schemeClr val="accent2">
                      <a:satMod val="155000"/>
                    </a:schemeClr>
                  </a:gs>
                  <a:gs pos="100000">
                    <a:schemeClr val="accent2">
                      <a:shade val="45000"/>
                      <a:satMod val="165000"/>
                    </a:schemeClr>
                  </a:gs>
                </a:gsLst>
                <a:lin ang="5400000"/>
              </a:gradFill>
              <a:effectLst>
                <a:glow rad="50800">
                  <a:srgbClr val="FFFF00">
                    <a:alpha val="80000"/>
                  </a:srgbClr>
                </a:glow>
                <a:outerShdw blurRad="76200" dist="50800" dir="5400000" algn="tl" rotWithShape="0">
                  <a:srgbClr val="000000">
                    <a:alpha val="65000"/>
                  </a:srgbClr>
                </a:outerShdw>
              </a:effectLst>
              <a:latin typeface="+mn-lt"/>
              <a:ea typeface="+mn-ea"/>
              <a:cs typeface="+mn-cs"/>
            </a:endParaRPr>
          </a:p>
          <a:p>
            <a:pPr algn="l"/>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540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Oblivion has no answer as it is left alone in it’s own darkness.</a:t>
            </a:r>
          </a:p>
        </p:txBody>
      </p:sp>
      <p:sp>
        <p:nvSpPr>
          <p:cNvPr id="4" name="Slide Number Placeholder 3"/>
          <p:cNvSpPr>
            <a:spLocks noGrp="1"/>
          </p:cNvSpPr>
          <p:nvPr>
            <p:ph type="sldNum" sz="quarter" idx="10"/>
          </p:nvPr>
        </p:nvSpPr>
        <p:spPr/>
        <p:txBody>
          <a:bodyPr/>
          <a:lstStyle/>
          <a:p>
            <a:fld id="{934C9568-E3D6-45BA-A626-EF0F78B9350D}" type="slidenum">
              <a:rPr lang="en-US" smtClean="0"/>
              <a:t>46</a:t>
            </a:fld>
            <a:endParaRPr lang="en-US"/>
          </a:p>
        </p:txBody>
      </p:sp>
    </p:spTree>
    <p:extLst>
      <p:ext uri="{BB962C8B-B14F-4D97-AF65-F5344CB8AC3E}">
        <p14:creationId xmlns:p14="http://schemas.microsoft.com/office/powerpoint/2010/main" val="1121024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166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is always challenged under the weight of living. </a:t>
            </a:r>
            <a:r>
              <a:rPr lang="en-US" sz="1200" kern="1200" dirty="0">
                <a:solidFill>
                  <a:schemeClr val="tx1"/>
                </a:solidFill>
                <a:effectLst/>
                <a:latin typeface="+mn-lt"/>
                <a:ea typeface="+mn-ea"/>
                <a:cs typeface="+mn-cs"/>
              </a:rPr>
              <a:t>Gravity is literally a return to nothingness; suction into the darkness.</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5</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Anguish showers gloom empty of the enlightened carefree life. </a:t>
            </a:r>
            <a:r>
              <a:rPr lang="en-US" sz="1200" kern="1200" dirty="0">
                <a:solidFill>
                  <a:schemeClr val="tx1"/>
                </a:solidFill>
                <a:effectLst/>
                <a:latin typeface="+mn-lt"/>
                <a:ea typeface="+mn-ea"/>
                <a:cs typeface="+mn-cs"/>
              </a:rPr>
              <a:t>Suicidal thoughts lie on the brink of misery. </a:t>
            </a:r>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6</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 thoughts brings about either longsuffering plagues or brilliant journeys.</a:t>
            </a:r>
          </a:p>
        </p:txBody>
      </p:sp>
      <p:sp>
        <p:nvSpPr>
          <p:cNvPr id="4" name="Slide Number Placeholder 3"/>
          <p:cNvSpPr>
            <a:spLocks noGrp="1"/>
          </p:cNvSpPr>
          <p:nvPr>
            <p:ph type="sldNum" sz="quarter" idx="10"/>
          </p:nvPr>
        </p:nvSpPr>
        <p:spPr/>
        <p:txBody>
          <a:bodyPr/>
          <a:lstStyle/>
          <a:p>
            <a:fld id="{934C9568-E3D6-45BA-A626-EF0F78B9350D}" type="slidenum">
              <a:rPr lang="en-US" smtClean="0"/>
              <a:t>7</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destroys peace.</a:t>
            </a:r>
          </a:p>
        </p:txBody>
      </p:sp>
      <p:sp>
        <p:nvSpPr>
          <p:cNvPr id="4" name="Slide Number Placeholder 3"/>
          <p:cNvSpPr>
            <a:spLocks noGrp="1"/>
          </p:cNvSpPr>
          <p:nvPr>
            <p:ph type="sldNum" sz="quarter" idx="10"/>
          </p:nvPr>
        </p:nvSpPr>
        <p:spPr/>
        <p:txBody>
          <a:bodyPr/>
          <a:lstStyle/>
          <a:p>
            <a:fld id="{934C9568-E3D6-45BA-A626-EF0F78B9350D}" type="slidenum">
              <a:rPr lang="en-US" smtClean="0"/>
              <a:t>8</a:t>
            </a:fld>
            <a:endParaRPr lang="en-US"/>
          </a:p>
        </p:txBody>
      </p:sp>
    </p:spTree>
    <p:extLst>
      <p:ext uri="{BB962C8B-B14F-4D97-AF65-F5344CB8AC3E}">
        <p14:creationId xmlns:p14="http://schemas.microsoft.com/office/powerpoint/2010/main" val="101166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transcends eternal dimensions.</a:t>
            </a:r>
          </a:p>
        </p:txBody>
      </p:sp>
      <p:sp>
        <p:nvSpPr>
          <p:cNvPr id="4" name="Slide Number Placeholder 3"/>
          <p:cNvSpPr>
            <a:spLocks noGrp="1"/>
          </p:cNvSpPr>
          <p:nvPr>
            <p:ph type="sldNum" sz="quarter" idx="10"/>
          </p:nvPr>
        </p:nvSpPr>
        <p:spPr/>
        <p:txBody>
          <a:bodyPr/>
          <a:lstStyle/>
          <a:p>
            <a:fld id="{934C9568-E3D6-45BA-A626-EF0F78B9350D}" type="slidenum">
              <a:rPr lang="en-US" smtClean="0"/>
              <a:t>9</a:t>
            </a:fld>
            <a:endParaRPr lang="en-US"/>
          </a:p>
        </p:txBody>
      </p:sp>
    </p:spTree>
    <p:extLst>
      <p:ext uri="{BB962C8B-B14F-4D97-AF65-F5344CB8AC3E}">
        <p14:creationId xmlns:p14="http://schemas.microsoft.com/office/powerpoint/2010/main" val="101166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7EC50D-2838-4757-9AA6-0ADA839E3C0E}"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8344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C50D-2838-4757-9AA6-0ADA839E3C0E}"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95904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C50D-2838-4757-9AA6-0ADA839E3C0E}"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169054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70160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113062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1372608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191899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3527018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283085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2899415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10014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EC50D-2838-4757-9AA6-0ADA839E3C0E}"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107753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2395893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14646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339003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EC50D-2838-4757-9AA6-0ADA839E3C0E}"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58363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7EC50D-2838-4757-9AA6-0ADA839E3C0E}"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87339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7EC50D-2838-4757-9AA6-0ADA839E3C0E}"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09748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7EC50D-2838-4757-9AA6-0ADA839E3C0E}"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3228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C50D-2838-4757-9AA6-0ADA839E3C0E}"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70704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EC50D-2838-4757-9AA6-0ADA839E3C0E}"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40887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EC50D-2838-4757-9AA6-0ADA839E3C0E}"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EC8BE-805E-4C63-99BC-34619C09B47B}" type="slidenum">
              <a:rPr lang="en-US" smtClean="0"/>
              <a:t>‹#›</a:t>
            </a:fld>
            <a:endParaRPr lang="en-US"/>
          </a:p>
        </p:txBody>
      </p:sp>
    </p:spTree>
    <p:extLst>
      <p:ext uri="{BB962C8B-B14F-4D97-AF65-F5344CB8AC3E}">
        <p14:creationId xmlns:p14="http://schemas.microsoft.com/office/powerpoint/2010/main" val="365827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EC50D-2838-4757-9AA6-0ADA839E3C0E}" type="datetimeFigureOut">
              <a:rPr lang="en-US" smtClean="0"/>
              <a:t>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C8BE-805E-4C63-99BC-34619C09B47B}" type="slidenum">
              <a:rPr lang="en-US" smtClean="0"/>
              <a:t>‹#›</a:t>
            </a:fld>
            <a:endParaRPr lang="en-US"/>
          </a:p>
        </p:txBody>
      </p:sp>
    </p:spTree>
    <p:extLst>
      <p:ext uri="{BB962C8B-B14F-4D97-AF65-F5344CB8AC3E}">
        <p14:creationId xmlns:p14="http://schemas.microsoft.com/office/powerpoint/2010/main" val="3581281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extLst>
      <p:ext uri="{BB962C8B-B14F-4D97-AF65-F5344CB8AC3E}">
        <p14:creationId xmlns:p14="http://schemas.microsoft.com/office/powerpoint/2010/main" val="338378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jpg"/><Relationship Id="rId18" Type="http://schemas.openxmlformats.org/officeDocument/2006/relationships/image" Target="../media/image18.jpg"/><Relationship Id="rId26" Type="http://schemas.openxmlformats.org/officeDocument/2006/relationships/image" Target="../media/image27.jpg"/><Relationship Id="rId3" Type="http://schemas.openxmlformats.org/officeDocument/2006/relationships/image" Target="../media/image1.jpg"/><Relationship Id="rId21" Type="http://schemas.openxmlformats.org/officeDocument/2006/relationships/image" Target="../media/image22.jpg"/><Relationship Id="rId7" Type="http://schemas.openxmlformats.org/officeDocument/2006/relationships/image" Target="../media/image6.jpeg"/><Relationship Id="rId12" Type="http://schemas.openxmlformats.org/officeDocument/2006/relationships/image" Target="../media/image10.jpg"/><Relationship Id="rId17" Type="http://schemas.openxmlformats.org/officeDocument/2006/relationships/image" Target="../media/image16.jpg"/><Relationship Id="rId25" Type="http://schemas.openxmlformats.org/officeDocument/2006/relationships/image" Target="../media/image26.jpg"/><Relationship Id="rId2" Type="http://schemas.openxmlformats.org/officeDocument/2006/relationships/notesSlide" Target="../notesSlides/notesSlide20.xml"/><Relationship Id="rId16" Type="http://schemas.openxmlformats.org/officeDocument/2006/relationships/image" Target="../media/image14.jpg"/><Relationship Id="rId20"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g"/><Relationship Id="rId24" Type="http://schemas.openxmlformats.org/officeDocument/2006/relationships/image" Target="../media/image25.jpeg"/><Relationship Id="rId5" Type="http://schemas.openxmlformats.org/officeDocument/2006/relationships/image" Target="../media/image3.jpg"/><Relationship Id="rId15" Type="http://schemas.openxmlformats.org/officeDocument/2006/relationships/image" Target="../media/image13.jpg"/><Relationship Id="rId23" Type="http://schemas.openxmlformats.org/officeDocument/2006/relationships/image" Target="../media/image24.jpg"/><Relationship Id="rId10" Type="http://schemas.openxmlformats.org/officeDocument/2006/relationships/image" Target="../media/image8.jpg"/><Relationship Id="rId19" Type="http://schemas.openxmlformats.org/officeDocument/2006/relationships/image" Target="../media/image20.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 Id="rId22" Type="http://schemas.openxmlformats.org/officeDocument/2006/relationships/image" Target="../media/image23.jpg"/><Relationship Id="rId27"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3.jpeg"/><Relationship Id="rId18" Type="http://schemas.openxmlformats.org/officeDocument/2006/relationships/image" Target="../media/image18.jpg"/><Relationship Id="rId26" Type="http://schemas.openxmlformats.org/officeDocument/2006/relationships/image" Target="../media/image27.jpg"/><Relationship Id="rId3" Type="http://schemas.openxmlformats.org/officeDocument/2006/relationships/image" Target="../media/image1.jpg"/><Relationship Id="rId21" Type="http://schemas.openxmlformats.org/officeDocument/2006/relationships/image" Target="../media/image39.jpeg"/><Relationship Id="rId7" Type="http://schemas.openxmlformats.org/officeDocument/2006/relationships/image" Target="../media/image6.jpeg"/><Relationship Id="rId12" Type="http://schemas.openxmlformats.org/officeDocument/2006/relationships/image" Target="../media/image32.jpeg"/><Relationship Id="rId17" Type="http://schemas.openxmlformats.org/officeDocument/2006/relationships/image" Target="../media/image36.jpeg"/><Relationship Id="rId25" Type="http://schemas.openxmlformats.org/officeDocument/2006/relationships/image" Target="../media/image42.jpeg"/><Relationship Id="rId2" Type="http://schemas.openxmlformats.org/officeDocument/2006/relationships/notesSlide" Target="../notesSlides/notesSlide21.xml"/><Relationship Id="rId16" Type="http://schemas.openxmlformats.org/officeDocument/2006/relationships/image" Target="../media/image35.jpeg"/><Relationship Id="rId20"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9.jpg"/><Relationship Id="rId24" Type="http://schemas.openxmlformats.org/officeDocument/2006/relationships/image" Target="../media/image41.jpeg"/><Relationship Id="rId5" Type="http://schemas.openxmlformats.org/officeDocument/2006/relationships/image" Target="../media/image3.jpg"/><Relationship Id="rId15" Type="http://schemas.openxmlformats.org/officeDocument/2006/relationships/image" Target="../media/image34.jpeg"/><Relationship Id="rId23" Type="http://schemas.openxmlformats.org/officeDocument/2006/relationships/image" Target="../media/image24.jpg"/><Relationship Id="rId10" Type="http://schemas.openxmlformats.org/officeDocument/2006/relationships/image" Target="../media/image8.jpg"/><Relationship Id="rId19" Type="http://schemas.openxmlformats.org/officeDocument/2006/relationships/image" Target="../media/image37.jpeg"/><Relationship Id="rId4" Type="http://schemas.openxmlformats.org/officeDocument/2006/relationships/image" Target="../media/image29.jpeg"/><Relationship Id="rId9" Type="http://schemas.openxmlformats.org/officeDocument/2006/relationships/image" Target="../media/image31.jpeg"/><Relationship Id="rId14" Type="http://schemas.openxmlformats.org/officeDocument/2006/relationships/image" Target="../media/image12.jpg"/><Relationship Id="rId22" Type="http://schemas.openxmlformats.org/officeDocument/2006/relationships/image" Target="../media/image40.jpeg"/><Relationship Id="rId27"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publicdomainpictures.net/en/view-image.php?image=37116&amp;picture=balloons" TargetMode="External"/><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flickr.com/photos/genericbrandproductions/4460219407" TargetMode="Externa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18" Type="http://schemas.openxmlformats.org/officeDocument/2006/relationships/image" Target="../media/image59.jpeg"/><Relationship Id="rId3" Type="http://schemas.openxmlformats.org/officeDocument/2006/relationships/image" Target="../media/image1.jpg"/><Relationship Id="rId7" Type="http://schemas.openxmlformats.org/officeDocument/2006/relationships/image" Target="../media/image48.jpeg"/><Relationship Id="rId12" Type="http://schemas.openxmlformats.org/officeDocument/2006/relationships/image" Target="../media/image53.jpg"/><Relationship Id="rId17" Type="http://schemas.openxmlformats.org/officeDocument/2006/relationships/image" Target="../media/image58.png"/><Relationship Id="rId2" Type="http://schemas.openxmlformats.org/officeDocument/2006/relationships/notesSlide" Target="../notesSlides/notesSlide43.xml"/><Relationship Id="rId16" Type="http://schemas.openxmlformats.org/officeDocument/2006/relationships/image" Target="../media/image57.jpg"/><Relationship Id="rId20"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jpg"/><Relationship Id="rId5" Type="http://schemas.openxmlformats.org/officeDocument/2006/relationships/image" Target="../media/image46.jpg"/><Relationship Id="rId15" Type="http://schemas.openxmlformats.org/officeDocument/2006/relationships/image" Target="../media/image56.jpg"/><Relationship Id="rId10" Type="http://schemas.openxmlformats.org/officeDocument/2006/relationships/image" Target="../media/image51.jpg"/><Relationship Id="rId19" Type="http://schemas.openxmlformats.org/officeDocument/2006/relationships/image" Target="../media/image60.jpg"/><Relationship Id="rId4" Type="http://schemas.openxmlformats.org/officeDocument/2006/relationships/image" Target="../media/image45.jpg"/><Relationship Id="rId9" Type="http://schemas.openxmlformats.org/officeDocument/2006/relationships/image" Target="../media/image50.jpg"/><Relationship Id="rId14" Type="http://schemas.openxmlformats.org/officeDocument/2006/relationships/image" Target="../media/image55.jpeg"/></Relationships>
</file>

<file path=ppt/slides/_rels/slide44.xml.rels><?xml version="1.0" encoding="UTF-8" standalone="yes"?>
<Relationships xmlns="http://schemas.openxmlformats.org/package/2006/relationships"><Relationship Id="rId8" Type="http://schemas.openxmlformats.org/officeDocument/2006/relationships/image" Target="../media/image50.jpg"/><Relationship Id="rId13" Type="http://schemas.openxmlformats.org/officeDocument/2006/relationships/image" Target="../media/image55.jpeg"/><Relationship Id="rId18" Type="http://schemas.openxmlformats.org/officeDocument/2006/relationships/image" Target="../media/image71.jpeg"/><Relationship Id="rId3" Type="http://schemas.openxmlformats.org/officeDocument/2006/relationships/image" Target="../media/image45.jpg"/><Relationship Id="rId7" Type="http://schemas.openxmlformats.org/officeDocument/2006/relationships/image" Target="../media/image65.jpeg"/><Relationship Id="rId12" Type="http://schemas.openxmlformats.org/officeDocument/2006/relationships/image" Target="../media/image68.png"/><Relationship Id="rId17" Type="http://schemas.openxmlformats.org/officeDocument/2006/relationships/image" Target="../media/image70.jpeg"/><Relationship Id="rId2" Type="http://schemas.openxmlformats.org/officeDocument/2006/relationships/image" Target="../media/image62.jpe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53.jpg"/><Relationship Id="rId5" Type="http://schemas.openxmlformats.org/officeDocument/2006/relationships/image" Target="../media/image63.png"/><Relationship Id="rId15" Type="http://schemas.openxmlformats.org/officeDocument/2006/relationships/image" Target="../media/image69.jpeg"/><Relationship Id="rId10" Type="http://schemas.openxmlformats.org/officeDocument/2006/relationships/image" Target="../media/image67.jpeg"/><Relationship Id="rId19" Type="http://schemas.openxmlformats.org/officeDocument/2006/relationships/image" Target="../media/image72.jpeg"/><Relationship Id="rId4" Type="http://schemas.openxmlformats.org/officeDocument/2006/relationships/image" Target="../media/image46.jpg"/><Relationship Id="rId9" Type="http://schemas.openxmlformats.org/officeDocument/2006/relationships/image" Target="../media/image66.jpeg"/><Relationship Id="rId14" Type="http://schemas.openxmlformats.org/officeDocument/2006/relationships/image" Target="../media/image56.jpg"/></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www.digitalearchivaris.nl/2009_06_01_archive.html" TargetMode="External"/><Relationship Id="rId4" Type="http://schemas.openxmlformats.org/officeDocument/2006/relationships/image" Target="../media/image73.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9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532"/>
          <a:stretch/>
        </p:blipFill>
        <p:spPr>
          <a:xfrm>
            <a:off x="-4824" y="-152400"/>
            <a:ext cx="9148823" cy="7010400"/>
          </a:xfrm>
          <a:prstGeom prst="rect">
            <a:avLst/>
          </a:prstGeom>
        </p:spPr>
      </p:pic>
      <p:sp>
        <p:nvSpPr>
          <p:cNvPr id="2" name="Title 1"/>
          <p:cNvSpPr>
            <a:spLocks noGrp="1"/>
          </p:cNvSpPr>
          <p:nvPr>
            <p:ph type="title"/>
          </p:nvPr>
        </p:nvSpPr>
        <p:spPr>
          <a:xfrm>
            <a:off x="609600" y="1143000"/>
            <a:ext cx="7924800" cy="4572000"/>
          </a:xfrm>
        </p:spPr>
        <p:txBody>
          <a:bodyPr>
            <a:normAutofit/>
          </a:bodyPr>
          <a:lstStyle/>
          <a:p>
            <a:r>
              <a:rPr lang="en-US" b="1" dirty="0">
                <a:solidFill>
                  <a:schemeClr val="bg1"/>
                </a:solidFill>
                <a:effectLst>
                  <a:glow rad="101600">
                    <a:schemeClr val="tx1"/>
                  </a:glow>
                </a:effectLst>
              </a:rPr>
              <a:t>"Why is light given to him who is in misery, And life to the bitter of soul, Who long for death, but it does not come, And search for it more than hidden treasures;"</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Job 3:20-21</a:t>
            </a:r>
            <a:r>
              <a:rPr lang="en-US" sz="3200" b="1" dirty="0">
                <a:solidFill>
                  <a:schemeClr val="bg1"/>
                </a:solidFill>
                <a:effectLst>
                  <a:glow rad="101600">
                    <a:schemeClr val="tx1"/>
                  </a:glow>
                </a:effectLst>
              </a:rPr>
              <a:t> </a:t>
            </a:r>
            <a:endParaRPr lang="en-US" b="1" dirty="0">
              <a:solidFill>
                <a:schemeClr val="bg1"/>
              </a:solidFill>
              <a:effectLst>
                <a:glow rad="101600">
                  <a:schemeClr val="tx1"/>
                </a:glow>
              </a:effectLst>
            </a:endParaRPr>
          </a:p>
        </p:txBody>
      </p:sp>
      <p:sp>
        <p:nvSpPr>
          <p:cNvPr id="5" name="Title 1"/>
          <p:cNvSpPr txBox="1">
            <a:spLocks/>
          </p:cNvSpPr>
          <p:nvPr/>
        </p:nvSpPr>
        <p:spPr>
          <a:xfrm>
            <a:off x="2743200" y="2667000"/>
            <a:ext cx="4343400" cy="990600"/>
          </a:xfrm>
          <a:prstGeom prst="rect">
            <a:avLst/>
          </a:prstGeom>
        </p:spPr>
        <p:txBody>
          <a:bodyPr vert="horz" lIns="91440" tIns="45720" rIns="91440" bIns="45720" rtlCol="0" anchor="ctr">
            <a:normAutofit/>
            <a:scene3d>
              <a:camera prst="orthographicFront"/>
              <a:lightRig rig="threePt" dir="t"/>
            </a:scene3d>
            <a:sp3d extrusionH="57150" contourW="12700">
              <a:bevelT w="38100" h="38100"/>
              <a:contourClr>
                <a:srgbClr val="9966FF"/>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9966FF"/>
                </a:solidFill>
                <a:effectLst>
                  <a:glow rad="63500">
                    <a:schemeClr val="tx1"/>
                  </a:glow>
                </a:effectLst>
              </a:rPr>
              <a:t> </a:t>
            </a:r>
            <a:r>
              <a:rPr lang="en-US" sz="4800" b="1" dirty="0">
                <a:solidFill>
                  <a:srgbClr val="9966FF"/>
                </a:solidFill>
                <a:effectLst>
                  <a:glow rad="63500">
                    <a:schemeClr val="tx1"/>
                  </a:glow>
                </a:effectLst>
              </a:rPr>
              <a:t> </a:t>
            </a:r>
            <a:r>
              <a:rPr lang="en-US" b="1" dirty="0">
                <a:solidFill>
                  <a:srgbClr val="7030A0"/>
                </a:solidFill>
                <a:effectLst>
                  <a:glow rad="63500">
                    <a:schemeClr val="tx1"/>
                  </a:glow>
                </a:effectLst>
              </a:rPr>
              <a:t>long for death</a:t>
            </a:r>
            <a:endParaRPr lang="en-US" sz="3200" b="1" dirty="0">
              <a:solidFill>
                <a:srgbClr val="7030A0"/>
              </a:solidFill>
              <a:effectLst>
                <a:glow rad="63500">
                  <a:schemeClr val="tx1"/>
                </a:glow>
              </a:effectLst>
            </a:endParaRPr>
          </a:p>
        </p:txBody>
      </p:sp>
      <p:sp>
        <p:nvSpPr>
          <p:cNvPr id="7" name="Title 1"/>
          <p:cNvSpPr txBox="1">
            <a:spLocks/>
          </p:cNvSpPr>
          <p:nvPr/>
        </p:nvSpPr>
        <p:spPr>
          <a:xfrm>
            <a:off x="373856" y="1985567"/>
            <a:ext cx="11430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3175" cmpd="sng">
                  <a:solidFill>
                    <a:srgbClr val="FFCC00"/>
                  </a:solidFill>
                  <a:prstDash val="solid"/>
                </a:ln>
                <a:solidFill>
                  <a:srgbClr val="FF0000"/>
                </a:solidFill>
                <a:effectLst>
                  <a:outerShdw blurRad="63500" dir="3600000" algn="tl" rotWithShape="0">
                    <a:srgbClr val="000000">
                      <a:alpha val="70000"/>
                    </a:srgbClr>
                  </a:outerShdw>
                </a:effectLst>
              </a:rPr>
              <a:t>in</a:t>
            </a:r>
          </a:p>
        </p:txBody>
      </p:sp>
      <p:sp>
        <p:nvSpPr>
          <p:cNvPr id="6" name="Rectangle 4"/>
          <p:cNvSpPr>
            <a:spLocks noChangeArrowheads="1"/>
          </p:cNvSpPr>
          <p:nvPr/>
        </p:nvSpPr>
        <p:spPr bwMode="auto">
          <a:xfrm>
            <a:off x="457200" y="1981200"/>
            <a:ext cx="266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a:solidFill>
                    <a:schemeClr val="bg1"/>
                  </a:solidFill>
                </a:ln>
                <a:effectLst>
                  <a:glow rad="101600">
                    <a:schemeClr val="tx1"/>
                  </a:glow>
                </a:effectLst>
                <a:latin typeface="+mj-lt"/>
              </a:rPr>
              <a:t>in misery</a:t>
            </a:r>
            <a:endParaRPr lang="en-US" sz="6600" b="1" dirty="0">
              <a:ln>
                <a:solidFill>
                  <a:schemeClr val="bg1"/>
                </a:solidFill>
              </a:ln>
              <a:effectLst>
                <a:glow rad="101600">
                  <a:schemeClr val="tx1"/>
                </a:glow>
              </a:effectLst>
              <a:latin typeface="+mj-lt"/>
            </a:endParaRP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stCondLst>
                                            <p:cond delay="0"/>
                                          </p:stCondLst>
                                        </p:cTn>
                                        <p:tgtEl>
                                          <p:spTgt spid="6"/>
                                        </p:tgtEl>
                                      </p:cBhvr>
                                    </p:animEffect>
                                    <p:anim to="" calcmode="lin" valueType="num">
                                      <p:cBhvr>
                                        <p:cTn id="18"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20" presetID="22" presetClass="entr" presetSubtype="8"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8" presetClass="emph" presetSubtype="0" fill="hold" grpId="1" nodeType="withEffect">
                                  <p:stCondLst>
                                    <p:cond delay="400"/>
                                  </p:stCondLst>
                                  <p:childTnLst>
                                    <p:set>
                                      <p:cBhvr override="childStyle">
                                        <p:cTn id="24"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7"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532"/>
          <a:stretch/>
        </p:blipFill>
        <p:spPr>
          <a:xfrm>
            <a:off x="-4823" y="-152400"/>
            <a:ext cx="9148823" cy="7010400"/>
          </a:xfrm>
          <a:prstGeom prst="rect">
            <a:avLst/>
          </a:prstGeom>
        </p:spPr>
      </p:pic>
      <p:sp>
        <p:nvSpPr>
          <p:cNvPr id="8" name="Title 1"/>
          <p:cNvSpPr>
            <a:spLocks noGrp="1"/>
          </p:cNvSpPr>
          <p:nvPr>
            <p:ph type="title"/>
          </p:nvPr>
        </p:nvSpPr>
        <p:spPr>
          <a:xfrm>
            <a:off x="609600" y="1143000"/>
            <a:ext cx="7924800" cy="4572000"/>
          </a:xfrm>
        </p:spPr>
        <p:txBody>
          <a:bodyPr>
            <a:normAutofit/>
          </a:bodyPr>
          <a:lstStyle/>
          <a:p>
            <a:r>
              <a:rPr lang="en-US" b="1" dirty="0">
                <a:solidFill>
                  <a:schemeClr val="bg1"/>
                </a:solidFill>
                <a:effectLst>
                  <a:glow rad="101600">
                    <a:schemeClr val="tx1"/>
                  </a:glow>
                </a:effectLst>
              </a:rPr>
              <a:t>"Why is light given to him who is in misery, And life to the bitter of soul, Who long for death, but it does not come, And search for it more than hidden treasures;"</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Job 3:20-21</a:t>
            </a:r>
            <a:r>
              <a:rPr lang="en-US" sz="3200" b="1" dirty="0">
                <a:solidFill>
                  <a:schemeClr val="bg1"/>
                </a:solidFill>
                <a:effectLst>
                  <a:glow rad="101600">
                    <a:schemeClr val="tx1"/>
                  </a:glow>
                </a:effectLst>
              </a:rPr>
              <a:t> </a:t>
            </a:r>
            <a:endParaRPr lang="en-US" b="1" dirty="0">
              <a:solidFill>
                <a:schemeClr val="bg1"/>
              </a:solidFill>
              <a:effectLst>
                <a:glow rad="101600">
                  <a:schemeClr val="tx1"/>
                </a:glo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39861"/>
            <a:ext cx="9399418" cy="70104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13285"/>
          <a:stretch/>
        </p:blipFill>
        <p:spPr>
          <a:xfrm>
            <a:off x="0" y="-105546"/>
            <a:ext cx="9122780" cy="696354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38200"/>
            <a:ext cx="9143999" cy="4876800"/>
          </a:xfrm>
          <a:prstGeom prst="rect">
            <a:avLst/>
          </a:prstGeom>
        </p:spPr>
      </p:pic>
      <p:sp>
        <p:nvSpPr>
          <p:cNvPr id="15" name="Title 1"/>
          <p:cNvSpPr txBox="1">
            <a:spLocks/>
          </p:cNvSpPr>
          <p:nvPr/>
        </p:nvSpPr>
        <p:spPr>
          <a:xfrm>
            <a:off x="457200" y="1981200"/>
            <a:ext cx="9906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u="sng"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9" name="Title 1"/>
          <p:cNvSpPr txBox="1">
            <a:spLocks/>
          </p:cNvSpPr>
          <p:nvPr/>
        </p:nvSpPr>
        <p:spPr>
          <a:xfrm>
            <a:off x="152400" y="1981200"/>
            <a:ext cx="3276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bg1"/>
                  </a:solidFill>
                </a:ln>
                <a:effectLst>
                  <a:glow rad="101600">
                    <a:schemeClr val="tx1"/>
                  </a:glow>
                </a:effectLst>
              </a:rPr>
              <a:t>in misery</a:t>
            </a:r>
            <a:endParaRPr lang="en-US" sz="3200" b="1" dirty="0">
              <a:ln>
                <a:solidFill>
                  <a:schemeClr val="bg1"/>
                </a:solidFill>
              </a:ln>
              <a:effectLst>
                <a:glow rad="101600">
                  <a:schemeClr val="tx1"/>
                </a:glow>
              </a:effectLst>
            </a:endParaRPr>
          </a:p>
        </p:txBody>
      </p:sp>
      <p:sp>
        <p:nvSpPr>
          <p:cNvPr id="10" name="Title 1"/>
          <p:cNvSpPr txBox="1">
            <a:spLocks/>
          </p:cNvSpPr>
          <p:nvPr/>
        </p:nvSpPr>
        <p:spPr>
          <a:xfrm>
            <a:off x="2743200" y="2667000"/>
            <a:ext cx="4343400" cy="990600"/>
          </a:xfrm>
          <a:prstGeom prst="rect">
            <a:avLst/>
          </a:prstGeom>
        </p:spPr>
        <p:txBody>
          <a:bodyPr vert="horz" lIns="91440" tIns="45720" rIns="91440" bIns="45720" rtlCol="0" anchor="ctr">
            <a:normAutofit/>
            <a:scene3d>
              <a:camera prst="orthographicFront"/>
              <a:lightRig rig="threePt" dir="t"/>
            </a:scene3d>
            <a:sp3d extrusionH="57150" contourW="12700">
              <a:bevelT w="38100" h="38100"/>
              <a:contourClr>
                <a:srgbClr val="9966FF"/>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9966FF"/>
                </a:solidFill>
                <a:effectLst>
                  <a:glow rad="63500">
                    <a:schemeClr val="tx1"/>
                  </a:glow>
                </a:effectLst>
              </a:rPr>
              <a:t> </a:t>
            </a:r>
            <a:r>
              <a:rPr lang="en-US" sz="4800" b="1" dirty="0">
                <a:solidFill>
                  <a:srgbClr val="9966FF"/>
                </a:solidFill>
                <a:effectLst>
                  <a:glow rad="63500">
                    <a:schemeClr val="tx1"/>
                  </a:glow>
                </a:effectLst>
              </a:rPr>
              <a:t> </a:t>
            </a:r>
            <a:r>
              <a:rPr lang="en-US" b="1" dirty="0">
                <a:solidFill>
                  <a:srgbClr val="7030A0"/>
                </a:solidFill>
                <a:effectLst>
                  <a:glow rad="63500">
                    <a:schemeClr val="tx1"/>
                  </a:glow>
                </a:effectLst>
              </a:rPr>
              <a:t>long for death</a:t>
            </a:r>
            <a:endParaRPr lang="en-US" sz="3200" b="1" dirty="0">
              <a:solidFill>
                <a:srgbClr val="7030A0"/>
              </a:solidFill>
              <a:effectLst>
                <a:glow rad="63500">
                  <a:schemeClr val="tx1"/>
                </a:glow>
              </a:effectLst>
            </a:endParaRPr>
          </a:p>
        </p:txBody>
      </p:sp>
      <p:sp>
        <p:nvSpPr>
          <p:cNvPr id="11" name="Title 1"/>
          <p:cNvSpPr txBox="1">
            <a:spLocks/>
          </p:cNvSpPr>
          <p:nvPr/>
        </p:nvSpPr>
        <p:spPr>
          <a:xfrm>
            <a:off x="838200" y="2743200"/>
            <a:ext cx="7315200" cy="2971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A merry heart makes a cheerful countenance,          But by sorrow of the heart  the spirit is broken.                   </a:t>
            </a:r>
            <a:r>
              <a:rPr lang="en-US" sz="3200" b="1" i="1" dirty="0">
                <a:solidFill>
                  <a:schemeClr val="bg1"/>
                </a:solidFill>
                <a:effectLst>
                  <a:glow rad="101600">
                    <a:schemeClr val="tx1"/>
                  </a:glow>
                </a:effectLst>
              </a:rPr>
              <a:t>— Proverbs 15:13</a:t>
            </a:r>
            <a:r>
              <a:rPr lang="en-US" sz="3200" b="1" dirty="0">
                <a:solidFill>
                  <a:schemeClr val="bg1"/>
                </a:solidFill>
                <a:effectLst>
                  <a:glow rad="101600">
                    <a:schemeClr val="tx1"/>
                  </a:glow>
                </a:effectLst>
              </a:rPr>
              <a:t> </a:t>
            </a:r>
          </a:p>
        </p:txBody>
      </p:sp>
      <p:sp>
        <p:nvSpPr>
          <p:cNvPr id="14" name="Title 1"/>
          <p:cNvSpPr txBox="1">
            <a:spLocks/>
          </p:cNvSpPr>
          <p:nvPr/>
        </p:nvSpPr>
        <p:spPr>
          <a:xfrm>
            <a:off x="990600" y="2590800"/>
            <a:ext cx="7162800" cy="3078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The spirit of a man                  will sustain him in sickness,    But who can bear a broken spirit? </a:t>
            </a:r>
            <a:r>
              <a:rPr lang="en-US" sz="3200" b="1" i="1" dirty="0">
                <a:solidFill>
                  <a:schemeClr val="bg1"/>
                </a:solidFill>
                <a:effectLst>
                  <a:glow rad="101600">
                    <a:schemeClr val="tx1"/>
                  </a:glow>
                </a:effectLst>
              </a:rPr>
              <a:t>— Proverbs 18:14 </a:t>
            </a:r>
          </a:p>
        </p:txBody>
      </p:sp>
      <p:sp>
        <p:nvSpPr>
          <p:cNvPr id="12" name="Rectangle 4"/>
          <p:cNvSpPr>
            <a:spLocks noChangeArrowheads="1"/>
          </p:cNvSpPr>
          <p:nvPr/>
        </p:nvSpPr>
        <p:spPr bwMode="auto">
          <a:xfrm>
            <a:off x="4419600" y="4343400"/>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200" b="1" dirty="0">
                <a:solidFill>
                  <a:srgbClr val="FF0000"/>
                </a:solidFill>
                <a:effectLst>
                  <a:glow rad="101600">
                    <a:schemeClr val="tx1"/>
                  </a:glow>
                </a:effectLst>
                <a:latin typeface="+mj-lt"/>
              </a:rPr>
              <a:t> </a:t>
            </a:r>
            <a:r>
              <a:rPr lang="en-US" sz="4600" b="1" dirty="0">
                <a:solidFill>
                  <a:srgbClr val="FF0000"/>
                </a:solidFill>
                <a:effectLst>
                  <a:glow rad="101600">
                    <a:schemeClr val="tx1"/>
                  </a:glow>
                </a:effectLst>
                <a:latin typeface="+mj-lt"/>
              </a:rPr>
              <a:t> </a:t>
            </a:r>
            <a:r>
              <a:rPr lang="en-US" sz="4400" b="1" dirty="0">
                <a:solidFill>
                  <a:schemeClr val="bg1"/>
                </a:solidFill>
                <a:effectLst>
                  <a:glow rad="101600">
                    <a:schemeClr val="tx1"/>
                  </a:glow>
                </a:effectLst>
                <a:latin typeface="+mj-lt"/>
              </a:rPr>
              <a:t>broken</a:t>
            </a:r>
            <a:endParaRPr lang="en-US" sz="6600" b="1" dirty="0">
              <a:solidFill>
                <a:schemeClr val="bg1"/>
              </a:solidFill>
              <a:effectLst>
                <a:glow rad="101600">
                  <a:schemeClr val="tx1"/>
                </a:glow>
              </a:effectLst>
              <a:latin typeface="+mj-lt"/>
            </a:endParaRPr>
          </a:p>
        </p:txBody>
      </p:sp>
      <p:sp>
        <p:nvSpPr>
          <p:cNvPr id="13" name="Rectangle 12"/>
          <p:cNvSpPr>
            <a:spLocks noChangeArrowheads="1"/>
          </p:cNvSpPr>
          <p:nvPr/>
        </p:nvSpPr>
        <p:spPr bwMode="auto">
          <a:xfrm>
            <a:off x="2743200" y="4343400"/>
            <a:ext cx="182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rgbClr val="FF0000"/>
                </a:solidFill>
                <a:effectLst>
                  <a:glow rad="101600">
                    <a:schemeClr val="tx1"/>
                  </a:glow>
                </a:effectLst>
                <a:latin typeface="+mj-lt"/>
              </a:rPr>
              <a:t> </a:t>
            </a:r>
            <a:r>
              <a:rPr lang="en-US" sz="4500" b="1" dirty="0">
                <a:solidFill>
                  <a:srgbClr val="FF0000"/>
                </a:solidFill>
                <a:effectLst>
                  <a:glow rad="101600">
                    <a:schemeClr val="tx1"/>
                  </a:glow>
                </a:effectLst>
                <a:latin typeface="+mj-lt"/>
              </a:rPr>
              <a:t> </a:t>
            </a:r>
            <a:r>
              <a:rPr lang="en-US" sz="4400" b="1" dirty="0">
                <a:solidFill>
                  <a:schemeClr val="bg1"/>
                </a:solidFill>
                <a:effectLst>
                  <a:glow rad="101600">
                    <a:schemeClr val="tx1"/>
                  </a:glow>
                </a:effectLst>
                <a:latin typeface="+mj-lt"/>
              </a:rPr>
              <a:t>spirit</a:t>
            </a:r>
            <a:endParaRPr lang="en-US" sz="6600" b="1" dirty="0">
              <a:solidFill>
                <a:schemeClr val="bg1"/>
              </a:solidFill>
              <a:effectLst>
                <a:glow rad="101600">
                  <a:schemeClr val="tx1"/>
                </a:glow>
              </a:effectLst>
              <a:latin typeface="+mj-lt"/>
            </a:endParaRPr>
          </a:p>
        </p:txBody>
      </p:sp>
      <p:sp>
        <p:nvSpPr>
          <p:cNvPr id="16" name="Rectangle 15"/>
          <p:cNvSpPr>
            <a:spLocks noChangeArrowheads="1"/>
          </p:cNvSpPr>
          <p:nvPr/>
        </p:nvSpPr>
        <p:spPr bwMode="auto">
          <a:xfrm>
            <a:off x="1905000" y="4618038"/>
            <a:ext cx="17526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solidFill>
                  <a:srgbClr val="FF0000"/>
                </a:solidFill>
                <a:effectLst>
                  <a:glow rad="101600">
                    <a:schemeClr val="tx1"/>
                  </a:glow>
                </a:effectLst>
                <a:latin typeface="+mj-lt"/>
              </a:rPr>
              <a:t> </a:t>
            </a:r>
            <a:r>
              <a:rPr lang="en-US" sz="4600" b="1" dirty="0">
                <a:solidFill>
                  <a:srgbClr val="FF0000"/>
                </a:solidFill>
                <a:effectLst>
                  <a:glow rad="101600">
                    <a:schemeClr val="tx1"/>
                  </a:glow>
                </a:effectLst>
                <a:latin typeface="+mj-lt"/>
              </a:rPr>
              <a:t> </a:t>
            </a:r>
            <a:r>
              <a:rPr lang="en-US" sz="4400" b="1" dirty="0">
                <a:solidFill>
                  <a:schemeClr val="bg1"/>
                </a:solidFill>
                <a:effectLst>
                  <a:glow rad="101600">
                    <a:schemeClr val="tx1"/>
                  </a:glow>
                </a:effectLst>
                <a:latin typeface="+mj-lt"/>
              </a:rPr>
              <a:t>spirit</a:t>
            </a:r>
            <a:endParaRPr lang="en-US" sz="6600" b="1" dirty="0">
              <a:solidFill>
                <a:schemeClr val="bg1"/>
              </a:solidFill>
              <a:effectLst>
                <a:glow rad="101600">
                  <a:schemeClr val="tx1"/>
                </a:glow>
              </a:effectLst>
              <a:latin typeface="+mj-lt"/>
            </a:endParaRPr>
          </a:p>
        </p:txBody>
      </p:sp>
    </p:spTree>
    <p:extLst>
      <p:ext uri="{BB962C8B-B14F-4D97-AF65-F5344CB8AC3E}">
        <p14:creationId xmlns:p14="http://schemas.microsoft.com/office/powerpoint/2010/main" val="32842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8" presetClass="emph" presetSubtype="0" fill="hold" grpId="1" nodeType="withEffect">
                                  <p:stCondLst>
                                    <p:cond delay="0"/>
                                  </p:stCondLst>
                                  <p:childTnLst>
                                    <p:set>
                                      <p:cBhvr override="childStyle">
                                        <p:cTn id="8" dur="10" fill="hold"/>
                                        <p:tgtEl>
                                          <p:spTgt spid="15"/>
                                        </p:tgtEl>
                                        <p:attrNameLst>
                                          <p:attrName>style.textDecorationUnderline</p:attrName>
                                        </p:attrNameLst>
                                      </p:cBhvr>
                                      <p:to>
                                        <p:strVal val="true"/>
                                      </p:to>
                                    </p:set>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2" presetClass="exit" presetSubtype="8" fill="hold" grpId="0" nodeType="withEffect">
                                  <p:stCondLst>
                                    <p:cond delay="250"/>
                                  </p:stCondLst>
                                  <p:childTnLst>
                                    <p:animEffect transition="out" filter="wipe(left)">
                                      <p:cBhvr>
                                        <p:cTn id="14" dur="600"/>
                                        <p:tgtEl>
                                          <p:spTgt spid="10"/>
                                        </p:tgtEl>
                                      </p:cBhvr>
                                    </p:animEffect>
                                    <p:set>
                                      <p:cBhvr>
                                        <p:cTn id="15" dur="1" fill="hold">
                                          <p:stCondLst>
                                            <p:cond delay="599"/>
                                          </p:stCondLst>
                                        </p:cTn>
                                        <p:tgtEl>
                                          <p:spTgt spid="10"/>
                                        </p:tgtEl>
                                        <p:attrNameLst>
                                          <p:attrName>style.visibility</p:attrName>
                                        </p:attrNameLst>
                                      </p:cBhvr>
                                      <p:to>
                                        <p:strVal val="hidden"/>
                                      </p:to>
                                    </p:set>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fill="hold"/>
                                        <p:tgtEl>
                                          <p:spTgt spid="6"/>
                                        </p:tgtEl>
                                        <p:attrNameLst>
                                          <p:attrName>ppt_x</p:attrName>
                                        </p:attrNameLst>
                                      </p:cBhvr>
                                      <p:tavLst>
                                        <p:tav tm="0">
                                          <p:val>
                                            <p:strVal val="#ppt_x"/>
                                          </p:val>
                                        </p:tav>
                                        <p:tav tm="100000">
                                          <p:val>
                                            <p:strVal val="#ppt_x"/>
                                          </p:val>
                                        </p:tav>
                                      </p:tavLst>
                                    </p:anim>
                                    <p:anim calcmode="lin" valueType="num">
                                      <p:cBhvr additive="base">
                                        <p:cTn id="25" dur="75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750"/>
                            </p:stCondLst>
                            <p:childTnLst>
                              <p:par>
                                <p:cTn id="27" presetID="10" presetClass="exit" presetSubtype="0" fill="hold" nodeType="after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par>
                          <p:cTn id="30" fill="hold">
                            <p:stCondLst>
                              <p:cond delay="1250"/>
                            </p:stCondLst>
                            <p:childTnLst>
                              <p:par>
                                <p:cTn id="31" presetID="10" presetClass="exit" presetSubtype="0" fill="hold" grpId="0" nodeType="after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par>
                                <p:cTn id="39" presetID="10" presetClass="exit" presetSubtype="0" fill="hold" nodeType="withEffect">
                                  <p:stCondLst>
                                    <p:cond delay="0"/>
                                  </p:stCondLst>
                                  <p:childTnLst>
                                    <p:animEffect transition="out" filter="fade">
                                      <p:cBhvr>
                                        <p:cTn id="40" dur="1000"/>
                                        <p:tgtEl>
                                          <p:spTgt spid="6"/>
                                        </p:tgtEl>
                                      </p:cBhvr>
                                    </p:animEffect>
                                    <p:set>
                                      <p:cBhvr>
                                        <p:cTn id="41" dur="1" fill="hold">
                                          <p:stCondLst>
                                            <p:cond delay="9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500" fill="hold"/>
                                        <p:tgtEl>
                                          <p:spTgt spid="11"/>
                                        </p:tgtEl>
                                        <p:attrNameLst>
                                          <p:attrName>ppt_w</p:attrName>
                                        </p:attrNameLst>
                                      </p:cBhvr>
                                      <p:tavLst>
                                        <p:tav tm="0">
                                          <p:val>
                                            <p:fltVal val="0"/>
                                          </p:val>
                                        </p:tav>
                                        <p:tav tm="100000">
                                          <p:val>
                                            <p:strVal val="#ppt_w"/>
                                          </p:val>
                                        </p:tav>
                                      </p:tavLst>
                                    </p:anim>
                                    <p:anim calcmode="lin" valueType="num">
                                      <p:cBhvr>
                                        <p:cTn id="47" dur="1500" fill="hold"/>
                                        <p:tgtEl>
                                          <p:spTgt spid="11"/>
                                        </p:tgtEl>
                                        <p:attrNameLst>
                                          <p:attrName>ppt_h</p:attrName>
                                        </p:attrNameLst>
                                      </p:cBhvr>
                                      <p:tavLst>
                                        <p:tav tm="0">
                                          <p:val>
                                            <p:fltVal val="0"/>
                                          </p:val>
                                        </p:tav>
                                        <p:tav tm="100000">
                                          <p:val>
                                            <p:strVal val="#ppt_h"/>
                                          </p:val>
                                        </p:tav>
                                      </p:tavLst>
                                    </p:anim>
                                  </p:childTnLst>
                                </p:cTn>
                              </p:par>
                              <p:par>
                                <p:cTn id="48" presetID="10" presetClass="exit" presetSubtype="0" fill="hold" nodeType="withEffect">
                                  <p:stCondLst>
                                    <p:cond delay="0"/>
                                  </p:stCondLst>
                                  <p:childTnLst>
                                    <p:animEffect transition="out" filter="fade">
                                      <p:cBhvr>
                                        <p:cTn id="49" dur="1250"/>
                                        <p:tgtEl>
                                          <p:spTgt spid="7"/>
                                        </p:tgtEl>
                                      </p:cBhvr>
                                    </p:animEffect>
                                    <p:set>
                                      <p:cBhvr>
                                        <p:cTn id="50" dur="1" fill="hold">
                                          <p:stCondLst>
                                            <p:cond delay="1249"/>
                                          </p:stCondLst>
                                        </p:cTn>
                                        <p:tgtEl>
                                          <p:spTgt spid="7"/>
                                        </p:tgtEl>
                                        <p:attrNameLst>
                                          <p:attrName>style.visibility</p:attrName>
                                        </p:attrNameLst>
                                      </p:cBhvr>
                                      <p:to>
                                        <p:strVal val="hidden"/>
                                      </p:to>
                                    </p:set>
                                  </p:childTnLst>
                                </p:cTn>
                              </p:par>
                              <p:par>
                                <p:cTn id="51" presetID="0" presetClass="path" presetSubtype="0" accel="50000" decel="50000" fill="hold" grpId="0" nodeType="withEffect">
                                  <p:stCondLst>
                                    <p:cond delay="0"/>
                                  </p:stCondLst>
                                  <p:childTnLst>
                                    <p:animMotion origin="layout" path="M -3.33333E-6 2.52544E-6 L 0.30417 -0.08881 " pathEditMode="relative" rAng="0" ptsTypes="AA">
                                      <p:cBhvr>
                                        <p:cTn id="52" dur="2000" fill="hold"/>
                                        <p:tgtEl>
                                          <p:spTgt spid="9"/>
                                        </p:tgtEl>
                                        <p:attrNameLst>
                                          <p:attrName>ppt_x</p:attrName>
                                          <p:attrName>ppt_y</p:attrName>
                                        </p:attrNameLst>
                                      </p:cBhvr>
                                      <p:rCtr x="15208" y="-4440"/>
                                    </p:animMotion>
                                  </p:childTnLst>
                                </p:cTn>
                              </p:par>
                              <p:par>
                                <p:cTn id="53" presetID="6" presetClass="emph" presetSubtype="0" fill="hold" grpId="1" nodeType="withEffect">
                                  <p:stCondLst>
                                    <p:cond delay="0"/>
                                  </p:stCondLst>
                                  <p:childTnLst>
                                    <p:animScale>
                                      <p:cBhvr>
                                        <p:cTn id="54" dur="2000" fill="hold"/>
                                        <p:tgtEl>
                                          <p:spTgt spid="9"/>
                                        </p:tgtEl>
                                      </p:cBhvr>
                                      <p:by x="150000" y="150000"/>
                                    </p:animScale>
                                  </p:childTnLst>
                                </p:cTn>
                              </p:par>
                              <p:par>
                                <p:cTn id="55" presetID="10" presetClass="exit" presetSubtype="0" fill="hold" grpId="2" nodeType="withEffect">
                                  <p:stCondLst>
                                    <p:cond delay="0"/>
                                  </p:stCondLst>
                                  <p:childTnLst>
                                    <p:animEffect transition="out" filter="fade">
                                      <p:cBhvr>
                                        <p:cTn id="56" dur="250"/>
                                        <p:tgtEl>
                                          <p:spTgt spid="15"/>
                                        </p:tgtEl>
                                      </p:cBhvr>
                                    </p:animEffect>
                                    <p:set>
                                      <p:cBhvr>
                                        <p:cTn id="57" dur="1" fill="hold">
                                          <p:stCondLst>
                                            <p:cond delay="24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1750"/>
                                        <p:tgtEl>
                                          <p:spTgt spid="11"/>
                                        </p:tgtEl>
                                      </p:cBhvr>
                                    </p:animEffect>
                                    <p:set>
                                      <p:cBhvr>
                                        <p:cTn id="62" dur="1" fill="hold">
                                          <p:stCondLst>
                                            <p:cond delay="1749"/>
                                          </p:stCondLst>
                                        </p:cTn>
                                        <p:tgtEl>
                                          <p:spTgt spid="11"/>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
                                        <p:tgtEl>
                                          <p:spTgt spid="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
                                        <p:tgtEl>
                                          <p:spTgt spid="13"/>
                                        </p:tgtEl>
                                      </p:cBhvr>
                                    </p:animEffect>
                                  </p:childTnLst>
                                </p:cTn>
                              </p:par>
                              <p:par>
                                <p:cTn id="69" presetID="0" presetClass="path" presetSubtype="0" accel="50000" decel="50000" fill="hold" grpId="1" nodeType="withEffect">
                                  <p:stCondLst>
                                    <p:cond delay="0"/>
                                  </p:stCondLst>
                                  <p:childTnLst>
                                    <p:animMotion origin="layout" path="M 0.00035 -0.00116 L 0.11893 -0.06111 " pathEditMode="relative" rAng="0" ptsTypes="AA">
                                      <p:cBhvr>
                                        <p:cTn id="70" dur="2000" fill="hold"/>
                                        <p:tgtEl>
                                          <p:spTgt spid="12"/>
                                        </p:tgtEl>
                                        <p:attrNameLst>
                                          <p:attrName>ppt_x</p:attrName>
                                          <p:attrName>ppt_y</p:attrName>
                                        </p:attrNameLst>
                                      </p:cBhvr>
                                      <p:rCtr x="5920" y="-3009"/>
                                    </p:animMotion>
                                  </p:childTnLst>
                                </p:cTn>
                              </p:par>
                              <p:par>
                                <p:cTn id="71" presetID="0" presetClass="path" presetSubtype="0" accel="50000" decel="50000" fill="hold" grpId="1" nodeType="withEffect">
                                  <p:stCondLst>
                                    <p:cond delay="0"/>
                                  </p:stCondLst>
                                  <p:childTnLst>
                                    <p:animMotion origin="layout" path="M 0 -1.11111E-6 L -0.0941 0.03796 " pathEditMode="relative" rAng="0" ptsTypes="AA">
                                      <p:cBhvr>
                                        <p:cTn id="72" dur="2000" fill="hold"/>
                                        <p:tgtEl>
                                          <p:spTgt spid="13"/>
                                        </p:tgtEl>
                                        <p:attrNameLst>
                                          <p:attrName>ppt_x</p:attrName>
                                          <p:attrName>ppt_y</p:attrName>
                                        </p:attrNameLst>
                                      </p:cBhvr>
                                      <p:rCtr x="-4705" y="1898"/>
                                    </p:animMotion>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
                                        <p:tgtEl>
                                          <p:spTgt spid="16"/>
                                        </p:tgtEl>
                                      </p:cBhvr>
                                    </p:animEffect>
                                  </p:childTnLst>
                                </p:cTn>
                              </p:par>
                              <p:par>
                                <p:cTn id="82" presetID="10" presetClass="exit" presetSubtype="0" fill="hold" grpId="2" nodeType="withEffect">
                                  <p:stCondLst>
                                    <p:cond delay="0"/>
                                  </p:stCondLst>
                                  <p:childTnLst>
                                    <p:animEffect transition="out" filter="fad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1250"/>
                                        <p:tgtEl>
                                          <p:spTgt spid="14"/>
                                        </p:tgtEl>
                                      </p:cBhvr>
                                    </p:animEffect>
                                    <p:set>
                                      <p:cBhvr>
                                        <p:cTn id="87" dur="1" fill="hold">
                                          <p:stCondLst>
                                            <p:cond delay="1249"/>
                                          </p:stCondLst>
                                        </p:cTn>
                                        <p:tgtEl>
                                          <p:spTgt spid="14"/>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5" grpId="1"/>
      <p:bldP spid="15" grpId="2"/>
      <p:bldP spid="9" grpId="0"/>
      <p:bldP spid="9" grpId="1"/>
      <p:bldP spid="9" grpId="2"/>
      <p:bldP spid="10" grpId="0"/>
      <p:bldP spid="11" grpId="0"/>
      <p:bldP spid="11" grpId="1"/>
      <p:bldP spid="14" grpId="0"/>
      <p:bldP spid="14" grpId="1"/>
      <p:bldP spid="12" grpId="0"/>
      <p:bldP spid="12" grpId="1"/>
      <p:bldP spid="12" grpId="2"/>
      <p:bldP spid="13" grpId="0"/>
      <p:bldP spid="13" grpId="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65863" cy="6874397"/>
          </a:xfrm>
          <a:prstGeom prst="rect">
            <a:avLst/>
          </a:prstGeom>
        </p:spPr>
      </p:pic>
      <p:sp>
        <p:nvSpPr>
          <p:cNvPr id="2" name="Title 1"/>
          <p:cNvSpPr>
            <a:spLocks noGrp="1"/>
          </p:cNvSpPr>
          <p:nvPr>
            <p:ph type="title"/>
          </p:nvPr>
        </p:nvSpPr>
        <p:spPr>
          <a:xfrm>
            <a:off x="838200" y="4038600"/>
            <a:ext cx="7467600" cy="2590800"/>
          </a:xfrm>
        </p:spPr>
        <p:txBody>
          <a:bodyPr>
            <a:normAutofit/>
          </a:bodyPr>
          <a:lstStyle/>
          <a:p>
            <a:r>
              <a:rPr lang="en-US" b="1" dirty="0"/>
              <a:t>My friends scorn me;             My eyes pour out tears to God.</a:t>
            </a:r>
            <a:r>
              <a:rPr lang="en-US" b="1" i="1" dirty="0"/>
              <a:t>  </a:t>
            </a:r>
            <a:r>
              <a:rPr lang="en-US" sz="3200" b="1" i="1" dirty="0"/>
              <a:t>— Job 16:20</a:t>
            </a:r>
            <a:r>
              <a:rPr lang="en-US" sz="3200" b="1" dirty="0"/>
              <a:t> </a:t>
            </a:r>
          </a:p>
        </p:txBody>
      </p:sp>
      <p:sp>
        <p:nvSpPr>
          <p:cNvPr id="5" name="!!Morph"/>
          <p:cNvSpPr>
            <a:spLocks noChangeArrowheads="1"/>
          </p:cNvSpPr>
          <p:nvPr/>
        </p:nvSpPr>
        <p:spPr bwMode="auto">
          <a:xfrm>
            <a:off x="4038600" y="4247909"/>
            <a:ext cx="2667000" cy="10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63500">
                    <a:schemeClr val="tx1"/>
                  </a:glow>
                </a:effectLst>
                <a:latin typeface="+mj-lt"/>
              </a:rPr>
              <a:t>scorn</a:t>
            </a:r>
            <a:endParaRPr lang="en-US" sz="6600" b="1" dirty="0">
              <a:solidFill>
                <a:schemeClr val="bg1"/>
              </a:solidFill>
              <a:effectLst>
                <a:glow rad="63500">
                  <a:schemeClr val="tx1"/>
                </a:glow>
              </a:effectLst>
              <a:latin typeface="+mj-lt"/>
            </a:endParaRPr>
          </a:p>
        </p:txBody>
      </p:sp>
      <p:sp>
        <p:nvSpPr>
          <p:cNvPr id="6" name="Rectangle 4"/>
          <p:cNvSpPr>
            <a:spLocks noChangeArrowheads="1"/>
          </p:cNvSpPr>
          <p:nvPr/>
        </p:nvSpPr>
        <p:spPr bwMode="auto">
          <a:xfrm>
            <a:off x="152400" y="19050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63500">
                    <a:schemeClr val="tx1"/>
                  </a:glow>
                </a:effectLst>
                <a:latin typeface="+mj-lt"/>
              </a:rPr>
              <a:t>Ridicule</a:t>
            </a:r>
            <a:endParaRPr lang="en-US" sz="6600" b="1" dirty="0">
              <a:solidFill>
                <a:schemeClr val="bg1"/>
              </a:solidFill>
              <a:effectLst>
                <a:glow rad="63500">
                  <a:schemeClr val="tx1"/>
                </a:glow>
              </a:effectLst>
              <a:latin typeface="+mj-lt"/>
            </a:endParaRPr>
          </a:p>
        </p:txBody>
      </p:sp>
      <p:sp>
        <p:nvSpPr>
          <p:cNvPr id="7" name="Rectangle 4"/>
          <p:cNvSpPr>
            <a:spLocks noChangeArrowheads="1"/>
          </p:cNvSpPr>
          <p:nvPr/>
        </p:nvSpPr>
        <p:spPr bwMode="auto">
          <a:xfrm>
            <a:off x="5791200" y="3181109"/>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63500">
                    <a:schemeClr val="tx1"/>
                  </a:glow>
                </a:effectLst>
                <a:latin typeface="+mj-lt"/>
              </a:rPr>
              <a:t>Mockery</a:t>
            </a:r>
            <a:endParaRPr lang="en-US" sz="6600" b="1" dirty="0">
              <a:solidFill>
                <a:schemeClr val="bg1"/>
              </a:solidFill>
              <a:effectLst>
                <a:glow rad="63500">
                  <a:schemeClr val="tx1"/>
                </a:glow>
              </a:effectLst>
              <a:latin typeface="+mj-lt"/>
            </a:endParaRPr>
          </a:p>
        </p:txBody>
      </p:sp>
      <p:sp>
        <p:nvSpPr>
          <p:cNvPr id="8" name="Rectangle 4"/>
          <p:cNvSpPr>
            <a:spLocks noChangeArrowheads="1"/>
          </p:cNvSpPr>
          <p:nvPr/>
        </p:nvSpPr>
        <p:spPr bwMode="auto">
          <a:xfrm>
            <a:off x="685800" y="35814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63500">
                    <a:schemeClr val="tx1"/>
                  </a:glow>
                </a:effectLst>
                <a:latin typeface="+mj-lt"/>
              </a:rPr>
              <a:t>Sneering</a:t>
            </a:r>
            <a:endParaRPr lang="en-US" sz="6600" b="1" dirty="0">
              <a:solidFill>
                <a:schemeClr val="bg1"/>
              </a:solidFill>
              <a:effectLst>
                <a:glow rad="63500">
                  <a:schemeClr val="tx1"/>
                </a:glow>
              </a:effectLst>
              <a:latin typeface="+mj-lt"/>
            </a:endParaRPr>
          </a:p>
        </p:txBody>
      </p:sp>
      <p:sp>
        <p:nvSpPr>
          <p:cNvPr id="9" name="Rectangle 4"/>
          <p:cNvSpPr>
            <a:spLocks noChangeArrowheads="1"/>
          </p:cNvSpPr>
          <p:nvPr/>
        </p:nvSpPr>
        <p:spPr bwMode="auto">
          <a:xfrm>
            <a:off x="5791200" y="14478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63500">
                    <a:schemeClr val="tx1"/>
                  </a:glow>
                </a:effectLst>
                <a:latin typeface="+mj-lt"/>
              </a:rPr>
              <a:t>Disrespect</a:t>
            </a:r>
            <a:endParaRPr lang="en-US" sz="6600" b="1" dirty="0">
              <a:solidFill>
                <a:schemeClr val="bg1"/>
              </a:solidFill>
              <a:effectLst>
                <a:glow rad="63500">
                  <a:schemeClr val="tx1"/>
                </a:glow>
              </a:effectLst>
              <a:latin typeface="+mj-lt"/>
            </a:endParaRPr>
          </a:p>
        </p:txBody>
      </p:sp>
      <p:sp>
        <p:nvSpPr>
          <p:cNvPr id="10" name="Rectangle 4"/>
          <p:cNvSpPr>
            <a:spLocks noChangeArrowheads="1"/>
          </p:cNvSpPr>
          <p:nvPr/>
        </p:nvSpPr>
        <p:spPr bwMode="auto">
          <a:xfrm>
            <a:off x="533400" y="5271785"/>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63500">
                    <a:schemeClr val="tx1"/>
                  </a:glow>
                </a:effectLst>
                <a:latin typeface="+mj-lt"/>
              </a:rPr>
              <a:t>Contempt</a:t>
            </a:r>
            <a:endParaRPr lang="en-US" sz="6600" b="1" dirty="0">
              <a:solidFill>
                <a:schemeClr val="bg1"/>
              </a:solidFill>
              <a:effectLst>
                <a:glow rad="63500">
                  <a:schemeClr val="tx1"/>
                </a:glow>
              </a:effectLst>
              <a:latin typeface="+mj-lt"/>
            </a:endParaRPr>
          </a:p>
        </p:txBody>
      </p:sp>
      <p:sp>
        <p:nvSpPr>
          <p:cNvPr id="11" name="Rectangle 4"/>
          <p:cNvSpPr>
            <a:spLocks noChangeArrowheads="1"/>
          </p:cNvSpPr>
          <p:nvPr/>
        </p:nvSpPr>
        <p:spPr bwMode="auto">
          <a:xfrm>
            <a:off x="5410200" y="54102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63500">
                    <a:schemeClr val="tx1"/>
                  </a:glow>
                </a:effectLst>
                <a:latin typeface="+mj-lt"/>
              </a:rPr>
              <a:t>Disdain</a:t>
            </a:r>
            <a:endParaRPr lang="en-US" sz="6600" b="1" dirty="0">
              <a:solidFill>
                <a:schemeClr val="bg1"/>
              </a:solidFill>
              <a:effectLst>
                <a:glow rad="63500">
                  <a:schemeClr val="tx1"/>
                </a:glow>
              </a:effectLst>
              <a:latin typeface="+mj-lt"/>
            </a:endParaRPr>
          </a:p>
        </p:txBody>
      </p:sp>
      <p:sp>
        <p:nvSpPr>
          <p:cNvPr id="12" name="Rectangle 4"/>
          <p:cNvSpPr>
            <a:spLocks noChangeArrowheads="1"/>
          </p:cNvSpPr>
          <p:nvPr/>
        </p:nvSpPr>
        <p:spPr bwMode="auto">
          <a:xfrm>
            <a:off x="3352800" y="2514600"/>
            <a:ext cx="236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63500">
                    <a:schemeClr val="tx1"/>
                  </a:glow>
                </a:effectLst>
                <a:latin typeface="+mj-lt"/>
              </a:rPr>
              <a:t>Rejection</a:t>
            </a:r>
            <a:endParaRPr lang="en-US" sz="6600" b="1" dirty="0">
              <a:solidFill>
                <a:schemeClr val="bg1"/>
              </a:solidFill>
              <a:effectLst>
                <a:glow rad="63500">
                  <a:schemeClr val="tx1"/>
                </a:glow>
              </a:effectLst>
              <a:latin typeface="+mj-lt"/>
            </a:endParaRPr>
          </a:p>
        </p:txBody>
      </p:sp>
      <p:sp>
        <p:nvSpPr>
          <p:cNvPr id="13" name="Rectangle 12"/>
          <p:cNvSpPr>
            <a:spLocks noChangeArrowheads="1"/>
          </p:cNvSpPr>
          <p:nvPr/>
        </p:nvSpPr>
        <p:spPr bwMode="auto">
          <a:xfrm>
            <a:off x="2057400" y="960438"/>
            <a:ext cx="17526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solidFill>
                  <a:srgbClr val="FF0000"/>
                </a:solidFill>
                <a:effectLst/>
                <a:latin typeface="+mj-lt"/>
              </a:rPr>
              <a:t> </a:t>
            </a:r>
            <a:r>
              <a:rPr lang="en-US" sz="4600" b="1" dirty="0">
                <a:solidFill>
                  <a:srgbClr val="FF0000"/>
                </a:solidFill>
                <a:effectLst/>
                <a:latin typeface="+mj-lt"/>
              </a:rPr>
              <a:t> </a:t>
            </a:r>
            <a:r>
              <a:rPr lang="en-US" sz="4400" b="1" dirty="0">
                <a:solidFill>
                  <a:schemeClr val="bg1"/>
                </a:solidFill>
                <a:effectLst>
                  <a:glow rad="63500">
                    <a:schemeClr val="tx1"/>
                  </a:glow>
                </a:effectLst>
                <a:latin typeface="+mj-lt"/>
              </a:rPr>
              <a:t>spirit</a:t>
            </a:r>
            <a:endParaRPr lang="en-US" sz="6600" b="1" dirty="0">
              <a:solidFill>
                <a:schemeClr val="bg1"/>
              </a:solidFill>
              <a:effectLst>
                <a:glow rad="63500">
                  <a:schemeClr val="tx1"/>
                </a:glow>
              </a:effectLst>
              <a:latin typeface="+mj-lt"/>
            </a:endParaRPr>
          </a:p>
        </p:txBody>
      </p:sp>
      <p:sp>
        <p:nvSpPr>
          <p:cNvPr id="14" name="Rectangle 13"/>
          <p:cNvSpPr>
            <a:spLocks noChangeArrowheads="1"/>
          </p:cNvSpPr>
          <p:nvPr/>
        </p:nvSpPr>
        <p:spPr bwMode="auto">
          <a:xfrm>
            <a:off x="4495800" y="3322638"/>
            <a:ext cx="17526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solidFill>
                  <a:schemeClr val="bg1"/>
                </a:solidFill>
                <a:effectLst>
                  <a:glow rad="63500">
                    <a:schemeClr val="tx1"/>
                  </a:glow>
                </a:effectLst>
                <a:latin typeface="+mj-lt"/>
              </a:rPr>
              <a:t> </a:t>
            </a:r>
            <a:r>
              <a:rPr lang="en-US" sz="4600" b="1" dirty="0">
                <a:solidFill>
                  <a:schemeClr val="bg1"/>
                </a:solidFill>
                <a:effectLst>
                  <a:glow rad="63500">
                    <a:schemeClr val="tx1"/>
                  </a:glow>
                </a:effectLst>
                <a:latin typeface="+mj-lt"/>
              </a:rPr>
              <a:t> </a:t>
            </a:r>
            <a:r>
              <a:rPr lang="en-US" sz="4400" b="1" dirty="0">
                <a:solidFill>
                  <a:schemeClr val="bg1"/>
                </a:solidFill>
                <a:effectLst>
                  <a:glow rad="63500">
                    <a:schemeClr val="tx1"/>
                  </a:glow>
                </a:effectLst>
                <a:latin typeface="+mj-lt"/>
              </a:rPr>
              <a:t>spirit</a:t>
            </a:r>
            <a:endParaRPr lang="en-US" sz="6600" b="1" dirty="0">
              <a:solidFill>
                <a:schemeClr val="bg1"/>
              </a:solidFill>
              <a:effectLst>
                <a:glow rad="63500">
                  <a:schemeClr val="tx1"/>
                </a:glow>
              </a:effectLst>
              <a:latin typeface="+mj-lt"/>
            </a:endParaRPr>
          </a:p>
        </p:txBody>
      </p:sp>
      <p:sp>
        <p:nvSpPr>
          <p:cNvPr id="15" name="Rectangle 14"/>
          <p:cNvSpPr>
            <a:spLocks noChangeArrowheads="1"/>
          </p:cNvSpPr>
          <p:nvPr/>
        </p:nvSpPr>
        <p:spPr bwMode="auto">
          <a:xfrm>
            <a:off x="4533900" y="3322638"/>
            <a:ext cx="697375"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900" b="1" dirty="0">
                <a:solidFill>
                  <a:schemeClr val="bg1"/>
                </a:solidFill>
                <a:effectLst/>
                <a:latin typeface="+mj-lt"/>
              </a:rPr>
              <a:t> </a:t>
            </a:r>
            <a:r>
              <a:rPr lang="en-US" sz="4600" b="1" dirty="0">
                <a:solidFill>
                  <a:schemeClr val="bg1"/>
                </a:solidFill>
                <a:effectLst/>
                <a:latin typeface="+mj-lt"/>
              </a:rPr>
              <a:t> </a:t>
            </a:r>
            <a:r>
              <a:rPr lang="en-US" sz="4400" b="1" dirty="0">
                <a:solidFill>
                  <a:schemeClr val="bg1"/>
                </a:solidFill>
                <a:effectLst/>
                <a:latin typeface="+mj-lt"/>
              </a:rPr>
              <a:t>s</a:t>
            </a:r>
          </a:p>
        </p:txBody>
      </p:sp>
      <p:sp>
        <p:nvSpPr>
          <p:cNvPr id="16" name="Rectangle 15"/>
          <p:cNvSpPr>
            <a:spLocks noChangeArrowheads="1"/>
          </p:cNvSpPr>
          <p:nvPr/>
        </p:nvSpPr>
        <p:spPr bwMode="auto">
          <a:xfrm>
            <a:off x="4724400" y="3322638"/>
            <a:ext cx="8382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50" b="1" dirty="0">
                <a:solidFill>
                  <a:schemeClr val="bg1"/>
                </a:solidFill>
                <a:effectLst/>
                <a:latin typeface="+mj-lt"/>
              </a:rPr>
              <a:t> </a:t>
            </a:r>
            <a:r>
              <a:rPr lang="en-US" sz="4600" b="1" dirty="0">
                <a:solidFill>
                  <a:schemeClr val="bg1"/>
                </a:solidFill>
                <a:effectLst/>
                <a:latin typeface="+mj-lt"/>
              </a:rPr>
              <a:t> </a:t>
            </a:r>
            <a:r>
              <a:rPr lang="en-US" sz="4400" b="1" dirty="0">
                <a:solidFill>
                  <a:schemeClr val="bg1"/>
                </a:solidFill>
                <a:effectLst/>
                <a:latin typeface="+mj-lt"/>
              </a:rPr>
              <a:t>p</a:t>
            </a:r>
          </a:p>
        </p:txBody>
      </p:sp>
      <p:sp>
        <p:nvSpPr>
          <p:cNvPr id="17" name="Rectangle 16"/>
          <p:cNvSpPr>
            <a:spLocks noChangeArrowheads="1"/>
          </p:cNvSpPr>
          <p:nvPr/>
        </p:nvSpPr>
        <p:spPr bwMode="auto">
          <a:xfrm>
            <a:off x="5029200" y="3352800"/>
            <a:ext cx="685800" cy="97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100" b="1" dirty="0">
                <a:solidFill>
                  <a:schemeClr val="bg1"/>
                </a:solidFill>
                <a:effectLst/>
                <a:latin typeface="+mj-lt"/>
              </a:rPr>
              <a:t> </a:t>
            </a:r>
            <a:r>
              <a:rPr lang="en-US" sz="4500" b="1" dirty="0">
                <a:solidFill>
                  <a:schemeClr val="bg1"/>
                </a:solidFill>
                <a:effectLst/>
                <a:latin typeface="+mj-lt"/>
              </a:rPr>
              <a:t> </a:t>
            </a:r>
            <a:r>
              <a:rPr lang="en-US" sz="4400" b="1" dirty="0" err="1">
                <a:solidFill>
                  <a:schemeClr val="bg1"/>
                </a:solidFill>
                <a:effectLst/>
                <a:latin typeface="+mj-lt"/>
              </a:rPr>
              <a:t>i</a:t>
            </a:r>
            <a:endParaRPr lang="en-US" sz="4400" b="1" dirty="0">
              <a:solidFill>
                <a:schemeClr val="bg1"/>
              </a:solidFill>
              <a:effectLst/>
              <a:latin typeface="+mj-lt"/>
            </a:endParaRPr>
          </a:p>
        </p:txBody>
      </p:sp>
      <p:sp>
        <p:nvSpPr>
          <p:cNvPr id="18" name="Rectangle 17"/>
          <p:cNvSpPr>
            <a:spLocks noChangeArrowheads="1"/>
          </p:cNvSpPr>
          <p:nvPr/>
        </p:nvSpPr>
        <p:spPr bwMode="auto">
          <a:xfrm>
            <a:off x="5181601" y="3322638"/>
            <a:ext cx="6858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100" b="1" dirty="0">
                <a:solidFill>
                  <a:schemeClr val="bg1"/>
                </a:solidFill>
                <a:effectLst/>
                <a:latin typeface="+mj-lt"/>
              </a:rPr>
              <a:t> </a:t>
            </a:r>
            <a:r>
              <a:rPr lang="en-US" sz="4600" b="1" dirty="0">
                <a:solidFill>
                  <a:schemeClr val="bg1"/>
                </a:solidFill>
                <a:effectLst/>
                <a:latin typeface="+mj-lt"/>
              </a:rPr>
              <a:t> </a:t>
            </a:r>
            <a:r>
              <a:rPr lang="en-US" sz="4400" b="1" dirty="0">
                <a:solidFill>
                  <a:schemeClr val="bg1"/>
                </a:solidFill>
                <a:effectLst/>
                <a:latin typeface="+mj-lt"/>
              </a:rPr>
              <a:t>r</a:t>
            </a:r>
          </a:p>
        </p:txBody>
      </p:sp>
      <p:sp>
        <p:nvSpPr>
          <p:cNvPr id="19" name="Rectangle 18"/>
          <p:cNvSpPr>
            <a:spLocks noChangeArrowheads="1"/>
          </p:cNvSpPr>
          <p:nvPr/>
        </p:nvSpPr>
        <p:spPr bwMode="auto">
          <a:xfrm>
            <a:off x="5334000" y="3322638"/>
            <a:ext cx="735475"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solidFill>
                  <a:schemeClr val="bg1"/>
                </a:solidFill>
                <a:effectLst/>
                <a:latin typeface="+mj-lt"/>
              </a:rPr>
              <a:t> </a:t>
            </a:r>
            <a:r>
              <a:rPr lang="en-US" sz="4600" b="1" dirty="0">
                <a:solidFill>
                  <a:schemeClr val="bg1"/>
                </a:solidFill>
                <a:effectLst/>
                <a:latin typeface="+mj-lt"/>
              </a:rPr>
              <a:t> </a:t>
            </a:r>
            <a:r>
              <a:rPr lang="en-US" sz="4400" b="1" dirty="0" err="1">
                <a:solidFill>
                  <a:schemeClr val="bg1"/>
                </a:solidFill>
                <a:effectLst/>
                <a:latin typeface="+mj-lt"/>
              </a:rPr>
              <a:t>i</a:t>
            </a:r>
            <a:endParaRPr lang="en-US" sz="4400" b="1" dirty="0">
              <a:solidFill>
                <a:schemeClr val="bg1"/>
              </a:solidFill>
              <a:effectLst/>
              <a:latin typeface="+mj-lt"/>
            </a:endParaRPr>
          </a:p>
        </p:txBody>
      </p:sp>
      <p:sp>
        <p:nvSpPr>
          <p:cNvPr id="20" name="Rectangle 19"/>
          <p:cNvSpPr>
            <a:spLocks noChangeArrowheads="1"/>
          </p:cNvSpPr>
          <p:nvPr/>
        </p:nvSpPr>
        <p:spPr bwMode="auto">
          <a:xfrm>
            <a:off x="5486400" y="3322638"/>
            <a:ext cx="735475"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100" b="1" dirty="0">
                <a:solidFill>
                  <a:schemeClr val="bg1"/>
                </a:solidFill>
                <a:effectLst/>
                <a:latin typeface="+mj-lt"/>
              </a:rPr>
              <a:t> </a:t>
            </a:r>
            <a:r>
              <a:rPr lang="en-US" sz="4600" b="1" dirty="0">
                <a:solidFill>
                  <a:schemeClr val="bg1"/>
                </a:solidFill>
                <a:effectLst/>
                <a:latin typeface="+mj-lt"/>
              </a:rPr>
              <a:t> </a:t>
            </a:r>
            <a:r>
              <a:rPr lang="en-US" sz="4400" b="1" dirty="0">
                <a:solidFill>
                  <a:schemeClr val="bg1"/>
                </a:solidFill>
                <a:effectLst/>
                <a:latin typeface="+mj-lt"/>
              </a:rPr>
              <a:t>t</a:t>
            </a: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2" nodeType="withEffect">
                                  <p:stCondLst>
                                    <p:cond delay="0"/>
                                  </p:stCondLst>
                                  <p:childTnLst>
                                    <p:animMotion origin="layout" path="M -3.33333E-6 -1.85185E-6 C 0.01632 0.00278 0.06945 0.00949 0.09844 0.01621 C 0.12743 0.02292 0.15278 0.02685 0.17431 0.03982 C 0.19584 0.05278 0.21355 0.0706 0.22743 0.09375 C 0.24132 0.1169 0.25105 0.13727 0.25747 0.17894 C 0.26389 0.2206 0.26459 0.30996 0.2665 0.34445 " pathEditMode="relative" rAng="0" ptsTypes="aaaaaa">
                                      <p:cBhvr>
                                        <p:cTn id="6" dur="1750" fill="hold"/>
                                        <p:tgtEl>
                                          <p:spTgt spid="13"/>
                                        </p:tgtEl>
                                        <p:attrNameLst>
                                          <p:attrName>ppt_x</p:attrName>
                                          <p:attrName>ppt_y</p:attrName>
                                        </p:attrNameLst>
                                      </p:cBhvr>
                                      <p:rCtr x="13316" y="17222"/>
                                    </p:animMotion>
                                  </p:childTnLst>
                                </p:cTn>
                              </p:par>
                            </p:childTnLst>
                          </p:cTn>
                        </p:par>
                        <p:par>
                          <p:cTn id="7" fill="hold">
                            <p:stCondLst>
                              <p:cond delay="1750"/>
                            </p:stCondLst>
                            <p:childTnLst>
                              <p:par>
                                <p:cTn id="8" presetID="10" presetClass="exit" presetSubtype="0" fill="hold" grpId="1" nodeType="after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
                                        <p:tgtEl>
                                          <p:spTgt spid="20"/>
                                        </p:tgtEl>
                                      </p:cBhvr>
                                    </p:animEffect>
                                  </p:childTnLst>
                                </p:cTn>
                              </p:par>
                              <p:par>
                                <p:cTn id="34" presetID="0" presetClass="path" presetSubtype="0" accel="50000" decel="50000" fill="hold" grpId="2" nodeType="withEffect">
                                  <p:stCondLst>
                                    <p:cond delay="0"/>
                                  </p:stCondLst>
                                  <p:childTnLst>
                                    <p:animMotion origin="layout" path="M -4.16667E-6 3.7037E-6 C -0.00399 0.00139 -0.00798 0.00301 -0.0125 0.01018 C -0.01701 0.01736 -0.02447 0.03078 -0.02743 0.04351 C -0.03038 0.05625 -0.0309 0.07453 -0.03003 0.0868 C -0.02916 0.09907 -0.02395 0.10902 -0.0217 0.11666 C -0.01944 0.1243 -0.01718 0.12939 -0.01597 0.13287 " pathEditMode="relative" rAng="0" ptsTypes="aaaaaa">
                                      <p:cBhvr>
                                        <p:cTn id="35" dur="2000" fill="hold"/>
                                        <p:tgtEl>
                                          <p:spTgt spid="15"/>
                                        </p:tgtEl>
                                        <p:attrNameLst>
                                          <p:attrName>ppt_x</p:attrName>
                                          <p:attrName>ppt_y</p:attrName>
                                        </p:attrNameLst>
                                      </p:cBhvr>
                                      <p:rCtr x="-1545" y="6644"/>
                                    </p:animMotion>
                                  </p:childTnLst>
                                </p:cTn>
                              </p:par>
                              <p:par>
                                <p:cTn id="36" presetID="0" presetClass="path" presetSubtype="0" accel="50000" decel="50000" fill="hold" grpId="2" nodeType="withEffect">
                                  <p:stCondLst>
                                    <p:cond delay="0"/>
                                  </p:stCondLst>
                                  <p:childTnLst>
                                    <p:animMotion origin="layout" path="M 0 3.7037E-6 C 0.00035 0.04282 0.00087 0.08588 -0.00243 0.12639 C -0.00573 0.16713 -0.00868 0.21296 -0.02014 0.24444 C -0.0316 0.27592 -0.04722 0.30069 -0.07083 0.31551 C -0.09444 0.33032 -0.13785 0.33657 -0.16198 0.33402 C -0.18611 0.33148 -0.20451 0.31689 -0.2158 0.29976 C -0.22708 0.28264 -0.22726 0.24537 -0.23021 0.23101 " pathEditMode="relative" rAng="0" ptsTypes="aaaaaaa">
                                      <p:cBhvr>
                                        <p:cTn id="37" dur="2000" fill="hold"/>
                                        <p:tgtEl>
                                          <p:spTgt spid="16"/>
                                        </p:tgtEl>
                                        <p:attrNameLst>
                                          <p:attrName>ppt_x</p:attrName>
                                          <p:attrName>ppt_y</p:attrName>
                                        </p:attrNameLst>
                                      </p:cBhvr>
                                      <p:rCtr x="-11476" y="16829"/>
                                    </p:animMotion>
                                  </p:childTnLst>
                                </p:cTn>
                              </p:par>
                              <p:par>
                                <p:cTn id="38" presetID="0" presetClass="path" presetSubtype="0" accel="50000" decel="50000" fill="hold" grpId="2" nodeType="withEffect">
                                  <p:stCondLst>
                                    <p:cond delay="0"/>
                                  </p:stCondLst>
                                  <p:childTnLst>
                                    <p:animMotion origin="layout" path="M 0 -2.22222E-6 C -0.00573 -0.0162 -0.01128 -0.03217 -0.0283 -0.04676 C -0.04531 -0.06134 -0.07691 -0.08333 -0.1026 -0.08773 C -0.1283 -0.09213 -0.16302 -0.08588 -0.18247 -0.07338 C -0.20191 -0.06088 -0.2125 -0.03819 -0.21927 -0.01227 C -0.22604 0.01366 -0.22309 0.05857 -0.22361 0.08287 C -0.22413 0.10718 -0.2224 0.12315 -0.22205 0.1338 " pathEditMode="relative" rAng="0" ptsTypes="aaaaaaa">
                                      <p:cBhvr>
                                        <p:cTn id="39" dur="2000" fill="hold"/>
                                        <p:tgtEl>
                                          <p:spTgt spid="17"/>
                                        </p:tgtEl>
                                        <p:attrNameLst>
                                          <p:attrName>ppt_x</p:attrName>
                                          <p:attrName>ppt_y</p:attrName>
                                        </p:attrNameLst>
                                      </p:cBhvr>
                                      <p:rCtr x="-11302" y="2083"/>
                                    </p:animMotion>
                                  </p:childTnLst>
                                </p:cTn>
                              </p:par>
                              <p:par>
                                <p:cTn id="40" presetID="0" presetClass="path" presetSubtype="0" accel="50000" decel="50000" fill="hold" grpId="2" nodeType="withEffect">
                                  <p:stCondLst>
                                    <p:cond delay="0"/>
                                  </p:stCondLst>
                                  <p:childTnLst>
                                    <p:animMotion origin="layout" path="M 3.33333E-6 3.7037E-6 C 0.00416 -0.0213 0.0085 -0.0426 0.00746 -0.06875 C 0.00642 -0.09491 0.01319 -0.1294 -0.00677 -0.15764 C -0.02674 -0.18588 -0.07552 -0.22454 -0.1125 -0.23889 C -0.14948 -0.25324 -0.19757 -0.24653 -0.22917 -0.24329 C -0.26077 -0.24005 -0.27969 -0.2375 -0.30174 -0.21875 C -0.32379 -0.2 -0.34861 -0.16459 -0.36164 -0.12986 C -0.37466 -0.09514 -0.38229 -0.04537 -0.38004 -0.00996 C -0.37778 0.02546 -0.36077 0.06111 -0.34792 0.08287 C -0.33507 0.10463 -0.31806 0.1125 -0.30313 0.12083 C -0.2882 0.12916 -0.26771 0.13078 -0.25834 0.13333 " pathEditMode="relative" rAng="0" ptsTypes="aaaaaaaaaaa">
                                      <p:cBhvr>
                                        <p:cTn id="41" dur="2000" fill="hold"/>
                                        <p:tgtEl>
                                          <p:spTgt spid="18"/>
                                        </p:tgtEl>
                                        <p:attrNameLst>
                                          <p:attrName>ppt_x</p:attrName>
                                          <p:attrName>ppt_y</p:attrName>
                                        </p:attrNameLst>
                                      </p:cBhvr>
                                      <p:rCtr x="-18455" y="-5995"/>
                                    </p:animMotion>
                                  </p:childTnLst>
                                </p:cTn>
                              </p:par>
                              <p:par>
                                <p:cTn id="42" presetID="0" presetClass="path" presetSubtype="0" accel="50000" decel="50000" fill="hold" grpId="2" nodeType="withEffect">
                                  <p:stCondLst>
                                    <p:cond delay="0"/>
                                  </p:stCondLst>
                                  <p:childTnLst>
                                    <p:animMotion origin="layout" path="M 2.5E-6 3.7037E-6 C 0.00573 0.01504 0.01163 0.03032 0.01753 0.04676 C 0.02344 0.06319 0.03177 0.07963 0.03576 0.09791 C 0.03975 0.1162 0.04028 0.13703 0.04166 0.15671 C 0.04305 0.17639 0.04566 0.19768 0.04409 0.21666 C 0.04253 0.23564 0.03854 0.25393 0.03246 0.27014 C 0.02639 0.28634 0.0184 0.30439 0.00746 0.31458 C -0.00347 0.32476 -0.0158 0.32986 -0.03334 0.33125 C -0.05087 0.33264 -0.0757 0.33379 -0.09757 0.32338 C -0.11945 0.31296 -0.14358 0.28703 -0.16493 0.26898 C -0.18629 0.25092 -0.21059 0.23842 -0.22622 0.21574 C -0.24184 0.19305 -0.25156 0.15046 -0.25816 0.13333 " pathEditMode="relative" rAng="0" ptsTypes="aaaaaaaaaaaa">
                                      <p:cBhvr>
                                        <p:cTn id="43" dur="2000" fill="hold"/>
                                        <p:tgtEl>
                                          <p:spTgt spid="19"/>
                                        </p:tgtEl>
                                        <p:attrNameLst>
                                          <p:attrName>ppt_x</p:attrName>
                                          <p:attrName>ppt_y</p:attrName>
                                        </p:attrNameLst>
                                      </p:cBhvr>
                                      <p:rCtr x="-10625" y="16690"/>
                                    </p:animMotion>
                                  </p:childTnLst>
                                </p:cTn>
                              </p:par>
                              <p:par>
                                <p:cTn id="44" presetID="0" presetClass="path" presetSubtype="0" accel="50000" decel="50000" fill="hold" grpId="2" nodeType="withEffect">
                                  <p:stCondLst>
                                    <p:cond delay="0"/>
                                  </p:stCondLst>
                                  <p:childTnLst>
                                    <p:animMotion origin="layout" path="M -4.16667E-6 3.7037E-6 C 0.00955 0.00208 0.04046 0.00139 0.05712 0.0125 C 0.07379 0.02361 0.09063 0.04791 0.09983 0.06713 C 0.10903 0.08634 0.11094 0.10764 0.11233 0.12777 C 0.11372 0.14791 0.11233 0.17291 0.10799 0.18796 C 0.10365 0.20301 0.09375 0.21157 0.08612 0.21875 C 0.07848 0.22592 0.06684 0.2287 0.06181 0.23125 " pathEditMode="relative" rAng="0" ptsTypes="aaaaaaa">
                                      <p:cBhvr>
                                        <p:cTn id="45" dur="2000" fill="hold"/>
                                        <p:tgtEl>
                                          <p:spTgt spid="20"/>
                                        </p:tgtEl>
                                        <p:attrNameLst>
                                          <p:attrName>ppt_x</p:attrName>
                                          <p:attrName>ppt_y</p:attrName>
                                        </p:attrNameLst>
                                      </p:cBhvr>
                                      <p:rCtr x="5677" y="11551"/>
                                    </p:animMotion>
                                  </p:childTnLst>
                                </p:cTn>
                              </p:par>
                              <p:par>
                                <p:cTn id="46" presetID="10" presetClass="exit" presetSubtype="0" fill="hold" grpId="1" nodeType="withEffect">
                                  <p:stCondLst>
                                    <p:cond delay="0"/>
                                  </p:stCondLst>
                                  <p:childTnLst>
                                    <p:animEffect transition="out" filter="fade">
                                      <p:cBhvr>
                                        <p:cTn id="47" dur="100"/>
                                        <p:tgtEl>
                                          <p:spTgt spid="14"/>
                                        </p:tgtEl>
                                      </p:cBhvr>
                                    </p:animEffect>
                                    <p:set>
                                      <p:cBhvr>
                                        <p:cTn id="48" dur="1" fill="hold">
                                          <p:stCondLst>
                                            <p:cond delay="99"/>
                                          </p:stCondLst>
                                        </p:cTn>
                                        <p:tgtEl>
                                          <p:spTgt spid="14"/>
                                        </p:tgtEl>
                                        <p:attrNameLst>
                                          <p:attrName>style.visibility</p:attrName>
                                        </p:attrNameLst>
                                      </p:cBhvr>
                                      <p:to>
                                        <p:strVal val="hidden"/>
                                      </p:to>
                                    </p:set>
                                  </p:childTnLst>
                                </p:cTn>
                              </p:par>
                              <p:par>
                                <p:cTn id="49" presetID="8" presetClass="emph" presetSubtype="0" fill="hold" grpId="3" nodeType="withEffect">
                                  <p:stCondLst>
                                    <p:cond delay="200"/>
                                  </p:stCondLst>
                                  <p:childTnLst>
                                    <p:animRot by="-43200000">
                                      <p:cBhvr>
                                        <p:cTn id="50" dur="1550" fill="hold"/>
                                        <p:tgtEl>
                                          <p:spTgt spid="15"/>
                                        </p:tgtEl>
                                        <p:attrNameLst>
                                          <p:attrName>r</p:attrName>
                                        </p:attrNameLst>
                                      </p:cBhvr>
                                    </p:animRot>
                                  </p:childTnLst>
                                </p:cTn>
                              </p:par>
                              <p:par>
                                <p:cTn id="51" presetID="8" presetClass="emph" presetSubtype="0" fill="hold" grpId="3" nodeType="withEffect">
                                  <p:stCondLst>
                                    <p:cond delay="200"/>
                                  </p:stCondLst>
                                  <p:childTnLst>
                                    <p:animRot by="43200000">
                                      <p:cBhvr>
                                        <p:cTn id="52" dur="1550" fill="hold"/>
                                        <p:tgtEl>
                                          <p:spTgt spid="16"/>
                                        </p:tgtEl>
                                        <p:attrNameLst>
                                          <p:attrName>r</p:attrName>
                                        </p:attrNameLst>
                                      </p:cBhvr>
                                    </p:animRot>
                                  </p:childTnLst>
                                </p:cTn>
                              </p:par>
                              <p:par>
                                <p:cTn id="53" presetID="8" presetClass="emph" presetSubtype="0" fill="hold" grpId="3" nodeType="withEffect">
                                  <p:stCondLst>
                                    <p:cond delay="200"/>
                                  </p:stCondLst>
                                  <p:childTnLst>
                                    <p:animRot by="-43200000">
                                      <p:cBhvr>
                                        <p:cTn id="54" dur="1450" fill="hold"/>
                                        <p:tgtEl>
                                          <p:spTgt spid="17"/>
                                        </p:tgtEl>
                                        <p:attrNameLst>
                                          <p:attrName>r</p:attrName>
                                        </p:attrNameLst>
                                      </p:cBhvr>
                                    </p:animRot>
                                  </p:childTnLst>
                                </p:cTn>
                              </p:par>
                              <p:par>
                                <p:cTn id="55" presetID="8" presetClass="emph" presetSubtype="0" fill="hold" grpId="3" nodeType="withEffect">
                                  <p:stCondLst>
                                    <p:cond delay="200"/>
                                  </p:stCondLst>
                                  <p:childTnLst>
                                    <p:animRot by="43200000">
                                      <p:cBhvr>
                                        <p:cTn id="56" dur="1550" fill="hold"/>
                                        <p:tgtEl>
                                          <p:spTgt spid="18"/>
                                        </p:tgtEl>
                                        <p:attrNameLst>
                                          <p:attrName>r</p:attrName>
                                        </p:attrNameLst>
                                      </p:cBhvr>
                                    </p:animRot>
                                  </p:childTnLst>
                                </p:cTn>
                              </p:par>
                              <p:par>
                                <p:cTn id="57" presetID="8" presetClass="emph" presetSubtype="0" fill="hold" grpId="3" nodeType="withEffect">
                                  <p:stCondLst>
                                    <p:cond delay="200"/>
                                  </p:stCondLst>
                                  <p:childTnLst>
                                    <p:animRot by="43200000">
                                      <p:cBhvr>
                                        <p:cTn id="58" dur="1350" fill="hold"/>
                                        <p:tgtEl>
                                          <p:spTgt spid="19"/>
                                        </p:tgtEl>
                                        <p:attrNameLst>
                                          <p:attrName>r</p:attrName>
                                        </p:attrNameLst>
                                      </p:cBhvr>
                                    </p:animRot>
                                  </p:childTnLst>
                                </p:cTn>
                              </p:par>
                              <p:par>
                                <p:cTn id="59" presetID="8" presetClass="emph" presetSubtype="0" fill="hold" grpId="3" nodeType="withEffect">
                                  <p:stCondLst>
                                    <p:cond delay="200"/>
                                  </p:stCondLst>
                                  <p:childTnLst>
                                    <p:animRot by="43200000">
                                      <p:cBhvr>
                                        <p:cTn id="60" dur="1650" fill="hold"/>
                                        <p:tgtEl>
                                          <p:spTgt spid="20"/>
                                        </p:tgtEl>
                                        <p:attrNameLst>
                                          <p:attrName>r</p:attrName>
                                        </p:attrNameLst>
                                      </p:cBhvr>
                                    </p:animRot>
                                  </p:childTnLst>
                                </p:cTn>
                              </p:par>
                              <p:par>
                                <p:cTn id="61" presetID="3" presetClass="emph" presetSubtype="10" accel="25000" decel="25000" fill="hold" grpId="4" nodeType="withEffect">
                                  <p:stCondLst>
                                    <p:cond delay="0"/>
                                  </p:stCondLst>
                                  <p:childTnLst>
                                    <p:animClr clrSpc="hsl" dir="ccw">
                                      <p:cBhvr override="childStyle">
                                        <p:cTn id="62" dur="2000" fill="hold"/>
                                        <p:tgtEl>
                                          <p:spTgt spid="15"/>
                                        </p:tgtEl>
                                        <p:attrNameLst>
                                          <p:attrName>style.color</p:attrName>
                                        </p:attrNameLst>
                                      </p:cBhvr>
                                      <p:to>
                                        <a:schemeClr val="tx1"/>
                                      </p:to>
                                    </p:animClr>
                                  </p:childTnLst>
                                </p:cTn>
                              </p:par>
                              <p:par>
                                <p:cTn id="63" presetID="3" presetClass="emph" presetSubtype="10" accel="25000" decel="25000" fill="hold" grpId="4" nodeType="withEffect">
                                  <p:stCondLst>
                                    <p:cond delay="0"/>
                                  </p:stCondLst>
                                  <p:childTnLst>
                                    <p:animClr clrSpc="hsl" dir="ccw">
                                      <p:cBhvr override="childStyle">
                                        <p:cTn id="64" dur="2000" fill="hold"/>
                                        <p:tgtEl>
                                          <p:spTgt spid="16"/>
                                        </p:tgtEl>
                                        <p:attrNameLst>
                                          <p:attrName>style.color</p:attrName>
                                        </p:attrNameLst>
                                      </p:cBhvr>
                                      <p:to>
                                        <a:schemeClr val="tx1"/>
                                      </p:to>
                                    </p:animClr>
                                  </p:childTnLst>
                                </p:cTn>
                              </p:par>
                              <p:par>
                                <p:cTn id="65" presetID="3" presetClass="emph" presetSubtype="10" accel="25000" decel="25000" fill="hold" grpId="4" nodeType="withEffect">
                                  <p:stCondLst>
                                    <p:cond delay="0"/>
                                  </p:stCondLst>
                                  <p:childTnLst>
                                    <p:animClr clrSpc="hsl" dir="ccw">
                                      <p:cBhvr override="childStyle">
                                        <p:cTn id="66" dur="2000" fill="hold"/>
                                        <p:tgtEl>
                                          <p:spTgt spid="17"/>
                                        </p:tgtEl>
                                        <p:attrNameLst>
                                          <p:attrName>style.color</p:attrName>
                                        </p:attrNameLst>
                                      </p:cBhvr>
                                      <p:to>
                                        <a:schemeClr val="tx1"/>
                                      </p:to>
                                    </p:animClr>
                                  </p:childTnLst>
                                </p:cTn>
                              </p:par>
                              <p:par>
                                <p:cTn id="67" presetID="3" presetClass="emph" presetSubtype="10" accel="25000" decel="25000" fill="hold" grpId="4" nodeType="withEffect">
                                  <p:stCondLst>
                                    <p:cond delay="0"/>
                                  </p:stCondLst>
                                  <p:childTnLst>
                                    <p:animClr clrSpc="hsl" dir="ccw">
                                      <p:cBhvr override="childStyle">
                                        <p:cTn id="68" dur="2000" fill="hold"/>
                                        <p:tgtEl>
                                          <p:spTgt spid="18"/>
                                        </p:tgtEl>
                                        <p:attrNameLst>
                                          <p:attrName>style.color</p:attrName>
                                        </p:attrNameLst>
                                      </p:cBhvr>
                                      <p:to>
                                        <a:schemeClr val="tx1"/>
                                      </p:to>
                                    </p:animClr>
                                  </p:childTnLst>
                                </p:cTn>
                              </p:par>
                              <p:par>
                                <p:cTn id="69" presetID="3" presetClass="emph" presetSubtype="10" accel="25000" decel="25000" fill="hold" grpId="4" nodeType="withEffect">
                                  <p:stCondLst>
                                    <p:cond delay="0"/>
                                  </p:stCondLst>
                                  <p:childTnLst>
                                    <p:animClr clrSpc="hsl" dir="ccw">
                                      <p:cBhvr override="childStyle">
                                        <p:cTn id="70" dur="2000" fill="hold"/>
                                        <p:tgtEl>
                                          <p:spTgt spid="19"/>
                                        </p:tgtEl>
                                        <p:attrNameLst>
                                          <p:attrName>style.color</p:attrName>
                                        </p:attrNameLst>
                                      </p:cBhvr>
                                      <p:to>
                                        <a:schemeClr val="tx1"/>
                                      </p:to>
                                    </p:animClr>
                                  </p:childTnLst>
                                </p:cTn>
                              </p:par>
                              <p:par>
                                <p:cTn id="71" presetID="3" presetClass="emph" presetSubtype="10" accel="25000" decel="25000" fill="hold" grpId="4" nodeType="withEffect">
                                  <p:stCondLst>
                                    <p:cond delay="0"/>
                                  </p:stCondLst>
                                  <p:childTnLst>
                                    <p:animClr clrSpc="hsl" dir="ccw">
                                      <p:cBhvr override="childStyle">
                                        <p:cTn id="72" dur="2000" fill="hold"/>
                                        <p:tgtEl>
                                          <p:spTgt spid="20"/>
                                        </p:tgtEl>
                                        <p:attrNameLst>
                                          <p:attrName>style.color</p:attrName>
                                        </p:attrNameLst>
                                      </p:cBhvr>
                                      <p:to>
                                        <a:schemeClr val="tx1"/>
                                      </p:to>
                                    </p:animClr>
                                  </p:childTnLst>
                                </p:cTn>
                              </p:par>
                              <p:par>
                                <p:cTn id="73" presetID="23" presetClass="entr" presetSubtype="16" fill="hold" grpId="0" nodeType="withEffect">
                                  <p:stCondLst>
                                    <p:cond delay="400"/>
                                  </p:stCondLst>
                                  <p:childTnLst>
                                    <p:set>
                                      <p:cBhvr>
                                        <p:cTn id="74" dur="1" fill="hold">
                                          <p:stCondLst>
                                            <p:cond delay="0"/>
                                          </p:stCondLst>
                                        </p:cTn>
                                        <p:tgtEl>
                                          <p:spTgt spid="2"/>
                                        </p:tgtEl>
                                        <p:attrNameLst>
                                          <p:attrName>style.visibility</p:attrName>
                                        </p:attrNameLst>
                                      </p:cBhvr>
                                      <p:to>
                                        <p:strVal val="visible"/>
                                      </p:to>
                                    </p:set>
                                    <p:anim calcmode="lin" valueType="num">
                                      <p:cBhvr>
                                        <p:cTn id="75" dur="1500" fill="hold"/>
                                        <p:tgtEl>
                                          <p:spTgt spid="2"/>
                                        </p:tgtEl>
                                        <p:attrNameLst>
                                          <p:attrName>ppt_w</p:attrName>
                                        </p:attrNameLst>
                                      </p:cBhvr>
                                      <p:tavLst>
                                        <p:tav tm="0">
                                          <p:val>
                                            <p:fltVal val="0"/>
                                          </p:val>
                                        </p:tav>
                                        <p:tav tm="100000">
                                          <p:val>
                                            <p:strVal val="#ppt_w"/>
                                          </p:val>
                                        </p:tav>
                                      </p:tavLst>
                                    </p:anim>
                                    <p:anim calcmode="lin" valueType="num">
                                      <p:cBhvr>
                                        <p:cTn id="76" dur="1500" fill="hold"/>
                                        <p:tgtEl>
                                          <p:spTgt spid="2"/>
                                        </p:tgtEl>
                                        <p:attrNameLst>
                                          <p:attrName>ppt_h</p:attrName>
                                        </p:attrNameLst>
                                      </p:cBhvr>
                                      <p:tavLst>
                                        <p:tav tm="0">
                                          <p:val>
                                            <p:fltVal val="0"/>
                                          </p:val>
                                        </p:tav>
                                        <p:tav tm="100000">
                                          <p:val>
                                            <p:strVal val="#ppt_h"/>
                                          </p:val>
                                        </p:tav>
                                      </p:tavLst>
                                    </p:anim>
                                  </p:childTnLst>
                                </p:cTn>
                              </p:par>
                            </p:childTnLst>
                          </p:cTn>
                        </p:par>
                        <p:par>
                          <p:cTn id="77" fill="hold">
                            <p:stCondLst>
                              <p:cond delay="2000"/>
                            </p:stCondLst>
                            <p:childTnLst>
                              <p:par>
                                <p:cTn id="78" presetID="10" presetClass="exit" presetSubtype="0" fill="hold" grpId="1" nodeType="afterEffect">
                                  <p:stCondLst>
                                    <p:cond delay="0"/>
                                  </p:stCondLst>
                                  <p:childTnLst>
                                    <p:animEffect transition="out" filter="fade">
                                      <p:cBhvr>
                                        <p:cTn id="79" dur="250"/>
                                        <p:tgtEl>
                                          <p:spTgt spid="15"/>
                                        </p:tgtEl>
                                      </p:cBhvr>
                                    </p:animEffect>
                                    <p:set>
                                      <p:cBhvr>
                                        <p:cTn id="80" dur="1" fill="hold">
                                          <p:stCondLst>
                                            <p:cond delay="249"/>
                                          </p:stCondLst>
                                        </p:cTn>
                                        <p:tgtEl>
                                          <p:spTgt spid="1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50"/>
                                        <p:tgtEl>
                                          <p:spTgt spid="16"/>
                                        </p:tgtEl>
                                      </p:cBhvr>
                                    </p:animEffect>
                                    <p:set>
                                      <p:cBhvr>
                                        <p:cTn id="83" dur="1" fill="hold">
                                          <p:stCondLst>
                                            <p:cond delay="249"/>
                                          </p:stCondLst>
                                        </p:cTn>
                                        <p:tgtEl>
                                          <p:spTgt spid="1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50"/>
                                        <p:tgtEl>
                                          <p:spTgt spid="17"/>
                                        </p:tgtEl>
                                      </p:cBhvr>
                                    </p:animEffect>
                                    <p:set>
                                      <p:cBhvr>
                                        <p:cTn id="86" dur="1" fill="hold">
                                          <p:stCondLst>
                                            <p:cond delay="249"/>
                                          </p:stCondLst>
                                        </p:cTn>
                                        <p:tgtEl>
                                          <p:spTgt spid="1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50"/>
                                        <p:tgtEl>
                                          <p:spTgt spid="18"/>
                                        </p:tgtEl>
                                      </p:cBhvr>
                                    </p:animEffect>
                                    <p:set>
                                      <p:cBhvr>
                                        <p:cTn id="89" dur="1" fill="hold">
                                          <p:stCondLst>
                                            <p:cond delay="249"/>
                                          </p:stCondLst>
                                        </p:cTn>
                                        <p:tgtEl>
                                          <p:spTgt spid="1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50"/>
                                        <p:tgtEl>
                                          <p:spTgt spid="19"/>
                                        </p:tgtEl>
                                      </p:cBhvr>
                                    </p:animEffect>
                                    <p:set>
                                      <p:cBhvr>
                                        <p:cTn id="92" dur="1" fill="hold">
                                          <p:stCondLst>
                                            <p:cond delay="249"/>
                                          </p:stCondLst>
                                        </p:cTn>
                                        <p:tgtEl>
                                          <p:spTgt spid="1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50"/>
                                        <p:tgtEl>
                                          <p:spTgt spid="20"/>
                                        </p:tgtEl>
                                      </p:cBhvr>
                                    </p:animEffect>
                                    <p:set>
                                      <p:cBhvr>
                                        <p:cTn id="95" dur="1" fill="hold">
                                          <p:stCondLst>
                                            <p:cond delay="249"/>
                                          </p:stCondLst>
                                        </p:cTn>
                                        <p:tgtEl>
                                          <p:spTgt spid="2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0" presetClass="entr" presetSubtype="0" fill="hold" grpId="0"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dissolve">
                                      <p:cBhvr>
                                        <p:cTn id="100" dur="500">
                                          <p:stCondLst>
                                            <p:cond delay="0"/>
                                          </p:stCondLst>
                                        </p:cTn>
                                        <p:tgtEl>
                                          <p:spTgt spid="5"/>
                                        </p:tgtEl>
                                      </p:cBhvr>
                                    </p:animEffect>
                                    <p:anim to="" calcmode="lin" valueType="num">
                                      <p:cBhvr>
                                        <p:cTn id="101"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2"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1750"/>
                                        <p:tgtEl>
                                          <p:spTgt spid="2"/>
                                        </p:tgtEl>
                                      </p:cBhvr>
                                    </p:animEffect>
                                    <p:set>
                                      <p:cBhvr>
                                        <p:cTn id="107" dur="1" fill="hold">
                                          <p:stCondLst>
                                            <p:cond delay="1749"/>
                                          </p:stCondLst>
                                        </p:cTn>
                                        <p:tgtEl>
                                          <p:spTgt spid="2"/>
                                        </p:tgtEl>
                                        <p:attrNameLst>
                                          <p:attrName>style.visibility</p:attrName>
                                        </p:attrNameLst>
                                      </p:cBhvr>
                                      <p:to>
                                        <p:strVal val="hidden"/>
                                      </p:to>
                                    </p:set>
                                  </p:childTnLst>
                                </p:cTn>
                              </p:par>
                              <p:par>
                                <p:cTn id="108" presetID="53" presetClass="entr" presetSubtype="16" fill="hold" grpId="0" nodeType="withEffect">
                                  <p:stCondLst>
                                    <p:cond delay="0"/>
                                  </p:stCondLst>
                                  <p:childTnLst>
                                    <p:set>
                                      <p:cBhvr>
                                        <p:cTn id="109" dur="1" fill="hold">
                                          <p:stCondLst>
                                            <p:cond delay="0"/>
                                          </p:stCondLst>
                                        </p:cTn>
                                        <p:tgtEl>
                                          <p:spTgt spid="6"/>
                                        </p:tgtEl>
                                        <p:attrNameLst>
                                          <p:attrName>style.visibility</p:attrName>
                                        </p:attrNameLst>
                                      </p:cBhvr>
                                      <p:to>
                                        <p:strVal val="visible"/>
                                      </p:to>
                                    </p:set>
                                    <p:anim calcmode="lin" valueType="num">
                                      <p:cBhvr>
                                        <p:cTn id="110" dur="1500" fill="hold"/>
                                        <p:tgtEl>
                                          <p:spTgt spid="6"/>
                                        </p:tgtEl>
                                        <p:attrNameLst>
                                          <p:attrName>ppt_w</p:attrName>
                                        </p:attrNameLst>
                                      </p:cBhvr>
                                      <p:tavLst>
                                        <p:tav tm="0">
                                          <p:val>
                                            <p:fltVal val="0"/>
                                          </p:val>
                                        </p:tav>
                                        <p:tav tm="100000">
                                          <p:val>
                                            <p:strVal val="#ppt_w"/>
                                          </p:val>
                                        </p:tav>
                                      </p:tavLst>
                                    </p:anim>
                                    <p:anim calcmode="lin" valueType="num">
                                      <p:cBhvr>
                                        <p:cTn id="111" dur="1500" fill="hold"/>
                                        <p:tgtEl>
                                          <p:spTgt spid="6"/>
                                        </p:tgtEl>
                                        <p:attrNameLst>
                                          <p:attrName>ppt_h</p:attrName>
                                        </p:attrNameLst>
                                      </p:cBhvr>
                                      <p:tavLst>
                                        <p:tav tm="0">
                                          <p:val>
                                            <p:fltVal val="0"/>
                                          </p:val>
                                        </p:tav>
                                        <p:tav tm="100000">
                                          <p:val>
                                            <p:strVal val="#ppt_h"/>
                                          </p:val>
                                        </p:tav>
                                      </p:tavLst>
                                    </p:anim>
                                    <p:animEffect transition="in" filter="fade">
                                      <p:cBhvr>
                                        <p:cTn id="112" dur="1500"/>
                                        <p:tgtEl>
                                          <p:spTgt spid="6"/>
                                        </p:tgtEl>
                                      </p:cBhvr>
                                    </p:animEffect>
                                  </p:childTnLst>
                                </p:cTn>
                              </p:par>
                              <p:par>
                                <p:cTn id="113" presetID="0" presetClass="path" presetSubtype="0" accel="50000" decel="50000" fill="hold" grpId="1" nodeType="withEffect">
                                  <p:stCondLst>
                                    <p:cond delay="0"/>
                                  </p:stCondLst>
                                  <p:childTnLst>
                                    <p:animMotion origin="layout" path="M 3.33333E-6 4.44444E-6 L 0.40538 0.34583 " pathEditMode="relative" rAng="0" ptsTypes="AA">
                                      <p:cBhvr>
                                        <p:cTn id="114" dur="1500" spd="-100000" fill="hold"/>
                                        <p:tgtEl>
                                          <p:spTgt spid="6"/>
                                        </p:tgtEl>
                                        <p:attrNameLst>
                                          <p:attrName>ppt_x</p:attrName>
                                          <p:attrName>ppt_y</p:attrName>
                                        </p:attrNameLst>
                                      </p:cBhvr>
                                      <p:rCtr x="20260" y="17292"/>
                                    </p:animMotion>
                                  </p:childTnLst>
                                </p:cTn>
                              </p:par>
                              <p:par>
                                <p:cTn id="115" presetID="53" presetClass="entr" presetSubtype="16" fill="hold" grpId="0" nodeType="withEffect">
                                  <p:stCondLst>
                                    <p:cond delay="750"/>
                                  </p:stCondLst>
                                  <p:childTnLst>
                                    <p:set>
                                      <p:cBhvr>
                                        <p:cTn id="116" dur="1" fill="hold">
                                          <p:stCondLst>
                                            <p:cond delay="0"/>
                                          </p:stCondLst>
                                        </p:cTn>
                                        <p:tgtEl>
                                          <p:spTgt spid="7"/>
                                        </p:tgtEl>
                                        <p:attrNameLst>
                                          <p:attrName>style.visibility</p:attrName>
                                        </p:attrNameLst>
                                      </p:cBhvr>
                                      <p:to>
                                        <p:strVal val="visible"/>
                                      </p:to>
                                    </p:set>
                                    <p:anim calcmode="lin" valueType="num">
                                      <p:cBhvr>
                                        <p:cTn id="117" dur="1000" fill="hold"/>
                                        <p:tgtEl>
                                          <p:spTgt spid="7"/>
                                        </p:tgtEl>
                                        <p:attrNameLst>
                                          <p:attrName>ppt_w</p:attrName>
                                        </p:attrNameLst>
                                      </p:cBhvr>
                                      <p:tavLst>
                                        <p:tav tm="0">
                                          <p:val>
                                            <p:fltVal val="0"/>
                                          </p:val>
                                        </p:tav>
                                        <p:tav tm="100000">
                                          <p:val>
                                            <p:strVal val="#ppt_w"/>
                                          </p:val>
                                        </p:tav>
                                      </p:tavLst>
                                    </p:anim>
                                    <p:anim calcmode="lin" valueType="num">
                                      <p:cBhvr>
                                        <p:cTn id="118" dur="1000" fill="hold"/>
                                        <p:tgtEl>
                                          <p:spTgt spid="7"/>
                                        </p:tgtEl>
                                        <p:attrNameLst>
                                          <p:attrName>ppt_h</p:attrName>
                                        </p:attrNameLst>
                                      </p:cBhvr>
                                      <p:tavLst>
                                        <p:tav tm="0">
                                          <p:val>
                                            <p:fltVal val="0"/>
                                          </p:val>
                                        </p:tav>
                                        <p:tav tm="100000">
                                          <p:val>
                                            <p:strVal val="#ppt_h"/>
                                          </p:val>
                                        </p:tav>
                                      </p:tavLst>
                                    </p:anim>
                                    <p:animEffect transition="in" filter="fade">
                                      <p:cBhvr>
                                        <p:cTn id="119" dur="1000"/>
                                        <p:tgtEl>
                                          <p:spTgt spid="7"/>
                                        </p:tgtEl>
                                      </p:cBhvr>
                                    </p:animEffect>
                                  </p:childTnLst>
                                </p:cTn>
                              </p:par>
                              <p:par>
                                <p:cTn id="120" presetID="0" presetClass="path" presetSubtype="0" accel="50000" decel="50000" fill="hold" grpId="1" nodeType="withEffect">
                                  <p:stCondLst>
                                    <p:cond delay="750"/>
                                  </p:stCondLst>
                                  <p:childTnLst>
                                    <p:animMotion origin="layout" path="M 0.00417 0.00277 L -0.21111 0.15949 " pathEditMode="relative" rAng="0" ptsTypes="AA">
                                      <p:cBhvr>
                                        <p:cTn id="121" dur="1000" spd="-100000" fill="hold"/>
                                        <p:tgtEl>
                                          <p:spTgt spid="7"/>
                                        </p:tgtEl>
                                        <p:attrNameLst>
                                          <p:attrName>ppt_x</p:attrName>
                                          <p:attrName>ppt_y</p:attrName>
                                        </p:attrNameLst>
                                      </p:cBhvr>
                                      <p:rCtr x="-10764" y="7824"/>
                                    </p:animMotion>
                                  </p:childTnLst>
                                </p:cTn>
                              </p:par>
                              <p:par>
                                <p:cTn id="122" presetID="53" presetClass="entr" presetSubtype="16" fill="hold" grpId="0" nodeType="withEffect">
                                  <p:stCondLst>
                                    <p:cond delay="125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500" fill="hold"/>
                                        <p:tgtEl>
                                          <p:spTgt spid="8"/>
                                        </p:tgtEl>
                                        <p:attrNameLst>
                                          <p:attrName>ppt_w</p:attrName>
                                        </p:attrNameLst>
                                      </p:cBhvr>
                                      <p:tavLst>
                                        <p:tav tm="0">
                                          <p:val>
                                            <p:fltVal val="0"/>
                                          </p:val>
                                        </p:tav>
                                        <p:tav tm="100000">
                                          <p:val>
                                            <p:strVal val="#ppt_w"/>
                                          </p:val>
                                        </p:tav>
                                      </p:tavLst>
                                    </p:anim>
                                    <p:anim calcmode="lin" valueType="num">
                                      <p:cBhvr>
                                        <p:cTn id="125" dur="1500" fill="hold"/>
                                        <p:tgtEl>
                                          <p:spTgt spid="8"/>
                                        </p:tgtEl>
                                        <p:attrNameLst>
                                          <p:attrName>ppt_h</p:attrName>
                                        </p:attrNameLst>
                                      </p:cBhvr>
                                      <p:tavLst>
                                        <p:tav tm="0">
                                          <p:val>
                                            <p:fltVal val="0"/>
                                          </p:val>
                                        </p:tav>
                                        <p:tav tm="100000">
                                          <p:val>
                                            <p:strVal val="#ppt_h"/>
                                          </p:val>
                                        </p:tav>
                                      </p:tavLst>
                                    </p:anim>
                                    <p:animEffect transition="in" filter="fade">
                                      <p:cBhvr>
                                        <p:cTn id="126" dur="1500"/>
                                        <p:tgtEl>
                                          <p:spTgt spid="8"/>
                                        </p:tgtEl>
                                      </p:cBhvr>
                                    </p:animEffect>
                                  </p:childTnLst>
                                </p:cTn>
                              </p:par>
                              <p:par>
                                <p:cTn id="127" presetID="0" presetClass="path" presetSubtype="0" accel="50000" decel="50000" fill="hold" grpId="1" nodeType="withEffect">
                                  <p:stCondLst>
                                    <p:cond delay="1250"/>
                                  </p:stCondLst>
                                  <p:childTnLst>
                                    <p:animMotion origin="layout" path="M 0 1.11022E-16 L 0.34705 0.10139 " pathEditMode="relative" rAng="0" ptsTypes="AA">
                                      <p:cBhvr>
                                        <p:cTn id="128" dur="1500" spd="-100000" fill="hold"/>
                                        <p:tgtEl>
                                          <p:spTgt spid="8"/>
                                        </p:tgtEl>
                                        <p:attrNameLst>
                                          <p:attrName>ppt_x</p:attrName>
                                          <p:attrName>ppt_y</p:attrName>
                                        </p:attrNameLst>
                                      </p:cBhvr>
                                      <p:rCtr x="17344" y="5069"/>
                                    </p:animMotion>
                                  </p:childTnLst>
                                </p:cTn>
                              </p:par>
                              <p:par>
                                <p:cTn id="129" presetID="53" presetClass="entr" presetSubtype="16" fill="hold" grpId="0" nodeType="withEffect">
                                  <p:stCondLst>
                                    <p:cond delay="2000"/>
                                  </p:stCondLst>
                                  <p:childTnLst>
                                    <p:set>
                                      <p:cBhvr>
                                        <p:cTn id="130" dur="1" fill="hold">
                                          <p:stCondLst>
                                            <p:cond delay="0"/>
                                          </p:stCondLst>
                                        </p:cTn>
                                        <p:tgtEl>
                                          <p:spTgt spid="9"/>
                                        </p:tgtEl>
                                        <p:attrNameLst>
                                          <p:attrName>style.visibility</p:attrName>
                                        </p:attrNameLst>
                                      </p:cBhvr>
                                      <p:to>
                                        <p:strVal val="visible"/>
                                      </p:to>
                                    </p:set>
                                    <p:anim calcmode="lin" valueType="num">
                                      <p:cBhvr>
                                        <p:cTn id="131" dur="1500" fill="hold"/>
                                        <p:tgtEl>
                                          <p:spTgt spid="9"/>
                                        </p:tgtEl>
                                        <p:attrNameLst>
                                          <p:attrName>ppt_w</p:attrName>
                                        </p:attrNameLst>
                                      </p:cBhvr>
                                      <p:tavLst>
                                        <p:tav tm="0">
                                          <p:val>
                                            <p:fltVal val="0"/>
                                          </p:val>
                                        </p:tav>
                                        <p:tav tm="100000">
                                          <p:val>
                                            <p:strVal val="#ppt_w"/>
                                          </p:val>
                                        </p:tav>
                                      </p:tavLst>
                                    </p:anim>
                                    <p:anim calcmode="lin" valueType="num">
                                      <p:cBhvr>
                                        <p:cTn id="132" dur="1500" fill="hold"/>
                                        <p:tgtEl>
                                          <p:spTgt spid="9"/>
                                        </p:tgtEl>
                                        <p:attrNameLst>
                                          <p:attrName>ppt_h</p:attrName>
                                        </p:attrNameLst>
                                      </p:cBhvr>
                                      <p:tavLst>
                                        <p:tav tm="0">
                                          <p:val>
                                            <p:fltVal val="0"/>
                                          </p:val>
                                        </p:tav>
                                        <p:tav tm="100000">
                                          <p:val>
                                            <p:strVal val="#ppt_h"/>
                                          </p:val>
                                        </p:tav>
                                      </p:tavLst>
                                    </p:anim>
                                    <p:animEffect transition="in" filter="fade">
                                      <p:cBhvr>
                                        <p:cTn id="133" dur="1500"/>
                                        <p:tgtEl>
                                          <p:spTgt spid="9"/>
                                        </p:tgtEl>
                                      </p:cBhvr>
                                    </p:animEffect>
                                  </p:childTnLst>
                                </p:cTn>
                              </p:par>
                              <p:par>
                                <p:cTn id="134" presetID="0" presetClass="path" presetSubtype="0" accel="50000" decel="50000" fill="hold" grpId="1" nodeType="withEffect">
                                  <p:stCondLst>
                                    <p:cond delay="2000"/>
                                  </p:stCondLst>
                                  <p:childTnLst>
                                    <p:animMotion origin="layout" path="M -3.33333E-6 1.11111E-6 C -0.02448 -0.00023 -0.04895 -0.00023 -0.07847 0.01018 C -0.10798 0.0206 -0.14913 0.0331 -0.17725 0.0625 C -0.20538 0.0919 -0.23125 0.1463 -0.24687 0.18727 C -0.2625 0.22824 -0.27673 0.2713 -0.27083 0.3088 C -0.26493 0.3463 -0.22361 0.3912 -0.21128 0.41273 " pathEditMode="relative" rAng="0" ptsTypes="aaaaaa">
                                      <p:cBhvr>
                                        <p:cTn id="135" dur="1500" spd="-100000" fill="hold"/>
                                        <p:tgtEl>
                                          <p:spTgt spid="9"/>
                                        </p:tgtEl>
                                        <p:attrNameLst>
                                          <p:attrName>ppt_x</p:attrName>
                                          <p:attrName>ppt_y</p:attrName>
                                        </p:attrNameLst>
                                      </p:cBhvr>
                                      <p:rCtr x="-13837" y="20625"/>
                                    </p:animMotion>
                                  </p:childTnLst>
                                </p:cTn>
                              </p:par>
                              <p:par>
                                <p:cTn id="136" presetID="53" presetClass="entr" presetSubtype="16" fill="hold" grpId="0" nodeType="withEffect">
                                  <p:stCondLst>
                                    <p:cond delay="2750"/>
                                  </p:stCondLst>
                                  <p:childTnLst>
                                    <p:set>
                                      <p:cBhvr>
                                        <p:cTn id="137" dur="1" fill="hold">
                                          <p:stCondLst>
                                            <p:cond delay="0"/>
                                          </p:stCondLst>
                                        </p:cTn>
                                        <p:tgtEl>
                                          <p:spTgt spid="10"/>
                                        </p:tgtEl>
                                        <p:attrNameLst>
                                          <p:attrName>style.visibility</p:attrName>
                                        </p:attrNameLst>
                                      </p:cBhvr>
                                      <p:to>
                                        <p:strVal val="visible"/>
                                      </p:to>
                                    </p:set>
                                    <p:anim calcmode="lin" valueType="num">
                                      <p:cBhvr>
                                        <p:cTn id="138" dur="1250" fill="hold"/>
                                        <p:tgtEl>
                                          <p:spTgt spid="10"/>
                                        </p:tgtEl>
                                        <p:attrNameLst>
                                          <p:attrName>ppt_w</p:attrName>
                                        </p:attrNameLst>
                                      </p:cBhvr>
                                      <p:tavLst>
                                        <p:tav tm="0">
                                          <p:val>
                                            <p:fltVal val="0"/>
                                          </p:val>
                                        </p:tav>
                                        <p:tav tm="100000">
                                          <p:val>
                                            <p:strVal val="#ppt_w"/>
                                          </p:val>
                                        </p:tav>
                                      </p:tavLst>
                                    </p:anim>
                                    <p:anim calcmode="lin" valueType="num">
                                      <p:cBhvr>
                                        <p:cTn id="139" dur="1250" fill="hold"/>
                                        <p:tgtEl>
                                          <p:spTgt spid="10"/>
                                        </p:tgtEl>
                                        <p:attrNameLst>
                                          <p:attrName>ppt_h</p:attrName>
                                        </p:attrNameLst>
                                      </p:cBhvr>
                                      <p:tavLst>
                                        <p:tav tm="0">
                                          <p:val>
                                            <p:fltVal val="0"/>
                                          </p:val>
                                        </p:tav>
                                        <p:tav tm="100000">
                                          <p:val>
                                            <p:strVal val="#ppt_h"/>
                                          </p:val>
                                        </p:tav>
                                      </p:tavLst>
                                    </p:anim>
                                    <p:animEffect transition="in" filter="fade">
                                      <p:cBhvr>
                                        <p:cTn id="140" dur="1250"/>
                                        <p:tgtEl>
                                          <p:spTgt spid="10"/>
                                        </p:tgtEl>
                                      </p:cBhvr>
                                    </p:animEffect>
                                  </p:childTnLst>
                                </p:cTn>
                              </p:par>
                              <p:par>
                                <p:cTn id="141" presetID="0" presetClass="path" presetSubtype="0" accel="50000" decel="50000" fill="hold" grpId="1" nodeType="withEffect">
                                  <p:stCondLst>
                                    <p:cond delay="2750"/>
                                  </p:stCondLst>
                                  <p:childTnLst>
                                    <p:animMotion origin="layout" path="M -3.33333E-6 2.22222E-6 L 0.36355 -0.14537 " pathEditMode="relative" rAng="0" ptsTypes="AA">
                                      <p:cBhvr>
                                        <p:cTn id="142" dur="1250" spd="-100000" fill="hold"/>
                                        <p:tgtEl>
                                          <p:spTgt spid="10"/>
                                        </p:tgtEl>
                                        <p:attrNameLst>
                                          <p:attrName>ppt_x</p:attrName>
                                          <p:attrName>ppt_y</p:attrName>
                                        </p:attrNameLst>
                                      </p:cBhvr>
                                      <p:rCtr x="18177" y="-7269"/>
                                    </p:animMotion>
                                  </p:childTnLst>
                                </p:cTn>
                              </p:par>
                              <p:par>
                                <p:cTn id="143" presetID="53" presetClass="entr" presetSubtype="16" fill="hold" grpId="0" nodeType="withEffect">
                                  <p:stCondLst>
                                    <p:cond delay="3250"/>
                                  </p:stCondLst>
                                  <p:childTnLst>
                                    <p:set>
                                      <p:cBhvr>
                                        <p:cTn id="144" dur="1" fill="hold">
                                          <p:stCondLst>
                                            <p:cond delay="0"/>
                                          </p:stCondLst>
                                        </p:cTn>
                                        <p:tgtEl>
                                          <p:spTgt spid="11"/>
                                        </p:tgtEl>
                                        <p:attrNameLst>
                                          <p:attrName>style.visibility</p:attrName>
                                        </p:attrNameLst>
                                      </p:cBhvr>
                                      <p:to>
                                        <p:strVal val="visible"/>
                                      </p:to>
                                    </p:set>
                                    <p:anim calcmode="lin" valueType="num">
                                      <p:cBhvr>
                                        <p:cTn id="145" dur="1250" fill="hold"/>
                                        <p:tgtEl>
                                          <p:spTgt spid="11"/>
                                        </p:tgtEl>
                                        <p:attrNameLst>
                                          <p:attrName>ppt_w</p:attrName>
                                        </p:attrNameLst>
                                      </p:cBhvr>
                                      <p:tavLst>
                                        <p:tav tm="0">
                                          <p:val>
                                            <p:fltVal val="0"/>
                                          </p:val>
                                        </p:tav>
                                        <p:tav tm="100000">
                                          <p:val>
                                            <p:strVal val="#ppt_w"/>
                                          </p:val>
                                        </p:tav>
                                      </p:tavLst>
                                    </p:anim>
                                    <p:anim calcmode="lin" valueType="num">
                                      <p:cBhvr>
                                        <p:cTn id="146" dur="1250" fill="hold"/>
                                        <p:tgtEl>
                                          <p:spTgt spid="11"/>
                                        </p:tgtEl>
                                        <p:attrNameLst>
                                          <p:attrName>ppt_h</p:attrName>
                                        </p:attrNameLst>
                                      </p:cBhvr>
                                      <p:tavLst>
                                        <p:tav tm="0">
                                          <p:val>
                                            <p:fltVal val="0"/>
                                          </p:val>
                                        </p:tav>
                                        <p:tav tm="100000">
                                          <p:val>
                                            <p:strVal val="#ppt_h"/>
                                          </p:val>
                                        </p:tav>
                                      </p:tavLst>
                                    </p:anim>
                                    <p:animEffect transition="in" filter="fade">
                                      <p:cBhvr>
                                        <p:cTn id="147" dur="1250"/>
                                        <p:tgtEl>
                                          <p:spTgt spid="11"/>
                                        </p:tgtEl>
                                      </p:cBhvr>
                                    </p:animEffect>
                                  </p:childTnLst>
                                </p:cTn>
                              </p:par>
                              <p:par>
                                <p:cTn id="148" presetID="0" presetClass="path" presetSubtype="0" accel="50000" decel="50000" fill="hold" grpId="1" nodeType="withEffect">
                                  <p:stCondLst>
                                    <p:cond delay="3250"/>
                                  </p:stCondLst>
                                  <p:childTnLst>
                                    <p:animMotion origin="layout" path="M 3.33333E-6 3.33333E-6 L -0.16962 -0.16528 " pathEditMode="relative" rAng="0" ptsTypes="AA">
                                      <p:cBhvr>
                                        <p:cTn id="149" dur="1250" spd="-100000" fill="hold"/>
                                        <p:tgtEl>
                                          <p:spTgt spid="11"/>
                                        </p:tgtEl>
                                        <p:attrNameLst>
                                          <p:attrName>ppt_x</p:attrName>
                                          <p:attrName>ppt_y</p:attrName>
                                        </p:attrNameLst>
                                      </p:cBhvr>
                                      <p:rCtr x="-8490" y="-8264"/>
                                    </p:animMotion>
                                  </p:childTnLst>
                                </p:cTn>
                              </p:par>
                              <p:par>
                                <p:cTn id="150" presetID="53" presetClass="entr" presetSubtype="16" fill="hold" grpId="0" nodeType="withEffect">
                                  <p:stCondLst>
                                    <p:cond delay="3750"/>
                                  </p:stCondLst>
                                  <p:childTnLst>
                                    <p:set>
                                      <p:cBhvr>
                                        <p:cTn id="151" dur="1" fill="hold">
                                          <p:stCondLst>
                                            <p:cond delay="0"/>
                                          </p:stCondLst>
                                        </p:cTn>
                                        <p:tgtEl>
                                          <p:spTgt spid="12"/>
                                        </p:tgtEl>
                                        <p:attrNameLst>
                                          <p:attrName>style.visibility</p:attrName>
                                        </p:attrNameLst>
                                      </p:cBhvr>
                                      <p:to>
                                        <p:strVal val="visible"/>
                                      </p:to>
                                    </p:set>
                                    <p:anim calcmode="lin" valueType="num">
                                      <p:cBhvr>
                                        <p:cTn id="152" dur="1500" fill="hold"/>
                                        <p:tgtEl>
                                          <p:spTgt spid="12"/>
                                        </p:tgtEl>
                                        <p:attrNameLst>
                                          <p:attrName>ppt_w</p:attrName>
                                        </p:attrNameLst>
                                      </p:cBhvr>
                                      <p:tavLst>
                                        <p:tav tm="0">
                                          <p:val>
                                            <p:fltVal val="0"/>
                                          </p:val>
                                        </p:tav>
                                        <p:tav tm="100000">
                                          <p:val>
                                            <p:strVal val="#ppt_w"/>
                                          </p:val>
                                        </p:tav>
                                      </p:tavLst>
                                    </p:anim>
                                    <p:anim calcmode="lin" valueType="num">
                                      <p:cBhvr>
                                        <p:cTn id="153" dur="1500" fill="hold"/>
                                        <p:tgtEl>
                                          <p:spTgt spid="12"/>
                                        </p:tgtEl>
                                        <p:attrNameLst>
                                          <p:attrName>ppt_h</p:attrName>
                                        </p:attrNameLst>
                                      </p:cBhvr>
                                      <p:tavLst>
                                        <p:tav tm="0">
                                          <p:val>
                                            <p:fltVal val="0"/>
                                          </p:val>
                                        </p:tav>
                                        <p:tav tm="100000">
                                          <p:val>
                                            <p:strVal val="#ppt_h"/>
                                          </p:val>
                                        </p:tav>
                                      </p:tavLst>
                                    </p:anim>
                                    <p:animEffect transition="in" filter="fade">
                                      <p:cBhvr>
                                        <p:cTn id="154" dur="1500"/>
                                        <p:tgtEl>
                                          <p:spTgt spid="12"/>
                                        </p:tgtEl>
                                      </p:cBhvr>
                                    </p:animEffect>
                                  </p:childTnLst>
                                </p:cTn>
                              </p:par>
                              <p:par>
                                <p:cTn id="155" presetID="0" presetClass="path" presetSubtype="0" accel="50000" decel="50000" fill="hold" grpId="1" nodeType="withEffect">
                                  <p:stCondLst>
                                    <p:cond delay="3750"/>
                                  </p:stCondLst>
                                  <p:childTnLst>
                                    <p:animMotion origin="layout" path="M -3.33333E-6 -4.44444E-6 L 0.08872 0.25672 " pathEditMode="relative" rAng="0" ptsTypes="AA">
                                      <p:cBhvr>
                                        <p:cTn id="156" dur="1500" spd="-100000" fill="hold"/>
                                        <p:tgtEl>
                                          <p:spTgt spid="12"/>
                                        </p:tgtEl>
                                        <p:attrNameLst>
                                          <p:attrName>ppt_x</p:attrName>
                                          <p:attrName>ppt_y</p:attrName>
                                        </p:attrNameLst>
                                      </p:cBhvr>
                                      <p:rCtr x="4427" y="12824"/>
                                    </p:animMotion>
                                  </p:childTnLst>
                                </p:cTn>
                              </p:par>
                              <p:par>
                                <p:cTn id="157" presetID="6" presetClass="emph" presetSubtype="0" fill="hold" grpId="1" nodeType="withEffect">
                                  <p:stCondLst>
                                    <p:cond delay="4750"/>
                                  </p:stCondLst>
                                  <p:childTnLst>
                                    <p:animScale>
                                      <p:cBhvr>
                                        <p:cTn id="15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1"/>
      <p:bldP spid="13" grpId="2"/>
      <p:bldP spid="14" grpId="0"/>
      <p:bldP spid="14" grpId="1"/>
      <p:bldP spid="15" grpId="0"/>
      <p:bldP spid="15" grpId="1"/>
      <p:bldP spid="15" grpId="2"/>
      <p:bldP spid="15" grpId="3"/>
      <p:bldP spid="15" grpId="4"/>
      <p:bldP spid="16" grpId="0"/>
      <p:bldP spid="16" grpId="1"/>
      <p:bldP spid="16" grpId="2"/>
      <p:bldP spid="16" grpId="3"/>
      <p:bldP spid="16" grpId="4"/>
      <p:bldP spid="17" grpId="0"/>
      <p:bldP spid="17" grpId="1"/>
      <p:bldP spid="17" grpId="2"/>
      <p:bldP spid="17" grpId="3"/>
      <p:bldP spid="17" grpId="4"/>
      <p:bldP spid="18" grpId="0"/>
      <p:bldP spid="18" grpId="1"/>
      <p:bldP spid="18" grpId="2"/>
      <p:bldP spid="18" grpId="3"/>
      <p:bldP spid="18" grpId="4"/>
      <p:bldP spid="19" grpId="0"/>
      <p:bldP spid="19" grpId="1"/>
      <p:bldP spid="19" grpId="2"/>
      <p:bldP spid="19" grpId="3"/>
      <p:bldP spid="19" grpId="4"/>
      <p:bldP spid="20" grpId="0"/>
      <p:bldP spid="20" grpId="1"/>
      <p:bldP spid="20" grpId="2"/>
      <p:bldP spid="20" grpId="3"/>
      <p:bldP spid="20" grpId="4"/>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845" t="5845" r="6492" b="6492"/>
          <a:stretch/>
        </p:blipFill>
        <p:spPr>
          <a:xfrm>
            <a:off x="1" y="1"/>
            <a:ext cx="9144000" cy="6858000"/>
          </a:xfrm>
          <a:prstGeom prst="rect">
            <a:avLst/>
          </a:prstGeom>
        </p:spPr>
      </p:pic>
      <p:sp>
        <p:nvSpPr>
          <p:cNvPr id="7" name="Title 1"/>
          <p:cNvSpPr txBox="1">
            <a:spLocks/>
          </p:cNvSpPr>
          <p:nvPr/>
        </p:nvSpPr>
        <p:spPr>
          <a:xfrm>
            <a:off x="3662597" y="4680679"/>
            <a:ext cx="1066800" cy="9943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9" name="Title 1"/>
          <p:cNvSpPr txBox="1">
            <a:spLocks/>
          </p:cNvSpPr>
          <p:nvPr/>
        </p:nvSpPr>
        <p:spPr>
          <a:xfrm>
            <a:off x="7696200" y="2018674"/>
            <a:ext cx="990600" cy="953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3175" cmpd="sng">
                  <a:solidFill>
                    <a:srgbClr val="FFFF00"/>
                  </a:solidFill>
                  <a:prstDash val="solid"/>
                </a:ln>
                <a:solidFill>
                  <a:srgbClr val="FF0000"/>
                </a:solidFill>
              </a:rPr>
              <a:t>in</a:t>
            </a:r>
          </a:p>
        </p:txBody>
      </p:sp>
      <p:sp>
        <p:nvSpPr>
          <p:cNvPr id="2" name="Title 1"/>
          <p:cNvSpPr>
            <a:spLocks noGrp="1"/>
          </p:cNvSpPr>
          <p:nvPr>
            <p:ph type="title"/>
          </p:nvPr>
        </p:nvSpPr>
        <p:spPr>
          <a:xfrm>
            <a:off x="381000" y="457200"/>
            <a:ext cx="8305800" cy="5867400"/>
          </a:xfrm>
        </p:spPr>
        <p:txBody>
          <a:bodyPr>
            <a:normAutofit/>
          </a:bodyPr>
          <a:lstStyle/>
          <a:p>
            <a:r>
              <a:rPr lang="en-US" b="1" dirty="0">
                <a:solidFill>
                  <a:schemeClr val="bg1"/>
                </a:solidFill>
                <a:effectLst>
                  <a:glow rad="101600">
                    <a:schemeClr val="tx1"/>
                  </a:glow>
                </a:effectLst>
              </a:rPr>
              <a:t>For the enemy has persecuted my soul; He has crushed my life to the ground; He has made me dwell in darkness, Like those who have long been dead. Therefore my spirit is overwhelmed within me; My heart within me is distressed.</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Psalms 143:3-</a:t>
            </a:r>
            <a:r>
              <a:rPr lang="en-US" sz="800" b="1" i="1" dirty="0">
                <a:solidFill>
                  <a:schemeClr val="bg1"/>
                </a:solidFill>
                <a:effectLst>
                  <a:glow rad="101600">
                    <a:schemeClr val="tx1"/>
                  </a:glow>
                </a:effectLst>
              </a:rPr>
              <a:t> </a:t>
            </a:r>
            <a:r>
              <a:rPr lang="en-US" sz="3200" b="1" i="1" dirty="0">
                <a:solidFill>
                  <a:schemeClr val="bg1"/>
                </a:solidFill>
                <a:effectLst>
                  <a:glow rad="101600">
                    <a:schemeClr val="tx1"/>
                  </a:glow>
                </a:effectLst>
              </a:rPr>
              <a:t>4</a:t>
            </a:r>
            <a:r>
              <a:rPr lang="en-US" sz="3200" b="1" dirty="0">
                <a:solidFill>
                  <a:schemeClr val="bg1"/>
                </a:solidFill>
                <a:effectLst>
                  <a:glow rad="101600">
                    <a:schemeClr val="tx1"/>
                  </a:glow>
                </a:effectLst>
              </a:rPr>
              <a:t> </a:t>
            </a:r>
          </a:p>
        </p:txBody>
      </p:sp>
      <p:sp>
        <p:nvSpPr>
          <p:cNvPr id="10" name="!!Morph">
            <a:extLst>
              <a:ext uri="{FF2B5EF4-FFF2-40B4-BE49-F238E27FC236}">
                <a16:creationId xmlns:a16="http://schemas.microsoft.com/office/drawing/2014/main" id="{C26A7400-B7EF-41BD-873A-BDAD63670BE2}"/>
              </a:ext>
            </a:extLst>
          </p:cNvPr>
          <p:cNvSpPr>
            <a:spLocks noChangeArrowheads="1"/>
          </p:cNvSpPr>
          <p:nvPr/>
        </p:nvSpPr>
        <p:spPr bwMode="auto">
          <a:xfrm>
            <a:off x="3181350" y="1369218"/>
            <a:ext cx="4112419" cy="86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63500">
                    <a:schemeClr val="tx1"/>
                  </a:glow>
                </a:effectLst>
                <a:latin typeface="+mj-lt"/>
              </a:rPr>
              <a:t>crushed my life</a:t>
            </a:r>
            <a:endParaRPr lang="en-US" sz="6600" b="1" dirty="0">
              <a:solidFill>
                <a:schemeClr val="bg1"/>
              </a:solidFill>
              <a:effectLst>
                <a:glow rad="63500">
                  <a:schemeClr val="tx1"/>
                </a:glow>
              </a:effectLst>
              <a:latin typeface="+mj-lt"/>
            </a:endParaRPr>
          </a:p>
        </p:txBody>
      </p:sp>
      <p:sp>
        <p:nvSpPr>
          <p:cNvPr id="11" name="Rectangle 4">
            <a:extLst>
              <a:ext uri="{FF2B5EF4-FFF2-40B4-BE49-F238E27FC236}">
                <a16:creationId xmlns:a16="http://schemas.microsoft.com/office/drawing/2014/main" id="{BB1B575E-18B9-44B8-B333-43AF3324EE9B}"/>
              </a:ext>
            </a:extLst>
          </p:cNvPr>
          <p:cNvSpPr>
            <a:spLocks noChangeArrowheads="1"/>
          </p:cNvSpPr>
          <p:nvPr/>
        </p:nvSpPr>
        <p:spPr bwMode="auto">
          <a:xfrm>
            <a:off x="2369128" y="3997037"/>
            <a:ext cx="3500653" cy="9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a:solidFill>
                    <a:schemeClr val="bg1"/>
                  </a:solidFill>
                </a:ln>
                <a:effectLst>
                  <a:glow rad="63500">
                    <a:srgbClr val="C00000"/>
                  </a:glow>
                </a:effectLst>
                <a:latin typeface="+mj-lt"/>
              </a:rPr>
              <a:t>overwhelmed</a:t>
            </a:r>
            <a:endParaRPr lang="en-US" sz="6600" b="1" dirty="0">
              <a:ln>
                <a:solidFill>
                  <a:schemeClr val="bg1"/>
                </a:solidFill>
              </a:ln>
              <a:effectLst>
                <a:glow rad="63500">
                  <a:srgbClr val="C00000"/>
                </a:glow>
              </a:effectLst>
              <a:latin typeface="+mj-lt"/>
            </a:endParaRPr>
          </a:p>
        </p:txBody>
      </p:sp>
      <p:sp>
        <p:nvSpPr>
          <p:cNvPr id="13" name="Rectangle 4">
            <a:extLst>
              <a:ext uri="{FF2B5EF4-FFF2-40B4-BE49-F238E27FC236}">
                <a16:creationId xmlns:a16="http://schemas.microsoft.com/office/drawing/2014/main" id="{4D3B5EBB-0A57-45F6-A02C-A97923DDA449}"/>
              </a:ext>
            </a:extLst>
          </p:cNvPr>
          <p:cNvSpPr>
            <a:spLocks noChangeArrowheads="1"/>
          </p:cNvSpPr>
          <p:nvPr/>
        </p:nvSpPr>
        <p:spPr bwMode="auto">
          <a:xfrm>
            <a:off x="3241963" y="1319212"/>
            <a:ext cx="2313493"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a:solidFill>
                    <a:schemeClr val="bg1"/>
                  </a:solidFill>
                </a:ln>
                <a:effectLst>
                  <a:glow rad="63500">
                    <a:srgbClr val="C00000"/>
                  </a:glow>
                </a:effectLst>
                <a:latin typeface="+mj-lt"/>
              </a:rPr>
              <a:t>crushed</a:t>
            </a:r>
            <a:endParaRPr lang="en-US" sz="6600" b="1" dirty="0">
              <a:ln>
                <a:solidFill>
                  <a:schemeClr val="bg1"/>
                </a:solidFill>
              </a:ln>
              <a:effectLst>
                <a:glow rad="63500">
                  <a:srgbClr val="C00000"/>
                </a:glow>
              </a:effectLst>
              <a:latin typeface="+mj-lt"/>
            </a:endParaRPr>
          </a:p>
        </p:txBody>
      </p:sp>
      <p:sp>
        <p:nvSpPr>
          <p:cNvPr id="4" name="Rectangle 4"/>
          <p:cNvSpPr>
            <a:spLocks noChangeArrowheads="1"/>
          </p:cNvSpPr>
          <p:nvPr/>
        </p:nvSpPr>
        <p:spPr bwMode="auto">
          <a:xfrm>
            <a:off x="152400" y="4648200"/>
            <a:ext cx="838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solidFill>
                  <a:srgbClr val="FF0000"/>
                </a:solidFill>
                <a:effectLst/>
                <a:latin typeface="+mj-lt"/>
              </a:rPr>
              <a:t> </a:t>
            </a:r>
            <a:r>
              <a:rPr lang="en-US" sz="4800" b="1" dirty="0">
                <a:solidFill>
                  <a:srgbClr val="FF0000"/>
                </a:solidFill>
                <a:effectLst/>
                <a:latin typeface="+mj-lt"/>
              </a:rPr>
              <a:t> </a:t>
            </a:r>
            <a:r>
              <a:rPr lang="en-US" sz="4400" b="1" dirty="0">
                <a:solidFill>
                  <a:srgbClr val="FF0000"/>
                </a:solidFill>
                <a:effectLst>
                  <a:glow rad="101600">
                    <a:schemeClr val="tx1"/>
                  </a:glow>
                </a:effectLst>
                <a:latin typeface="+mj-lt"/>
              </a:rPr>
              <a:t>My heart within me is distressed</a:t>
            </a:r>
            <a:endParaRPr lang="en-US" sz="6600" b="1" dirty="0">
              <a:solidFill>
                <a:srgbClr val="FF0000"/>
              </a:solidFill>
              <a:effectLst>
                <a:glow rad="101600">
                  <a:schemeClr val="tx1"/>
                </a:glow>
              </a:effectLst>
              <a:latin typeface="+mj-lt"/>
            </a:endParaRPr>
          </a:p>
        </p:txBody>
      </p:sp>
      <p:sp>
        <p:nvSpPr>
          <p:cNvPr id="14" name="Rectangle 4">
            <a:extLst>
              <a:ext uri="{FF2B5EF4-FFF2-40B4-BE49-F238E27FC236}">
                <a16:creationId xmlns:a16="http://schemas.microsoft.com/office/drawing/2014/main" id="{3AC01A15-928A-4A68-B6C8-85C463EF1BF9}"/>
              </a:ext>
            </a:extLst>
          </p:cNvPr>
          <p:cNvSpPr>
            <a:spLocks noChangeArrowheads="1"/>
          </p:cNvSpPr>
          <p:nvPr/>
        </p:nvSpPr>
        <p:spPr bwMode="auto">
          <a:xfrm>
            <a:off x="7767638" y="2078830"/>
            <a:ext cx="856457" cy="79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
        <p:nvSpPr>
          <p:cNvPr id="15" name="Rectangle 4">
            <a:extLst>
              <a:ext uri="{FF2B5EF4-FFF2-40B4-BE49-F238E27FC236}">
                <a16:creationId xmlns:a16="http://schemas.microsoft.com/office/drawing/2014/main" id="{F4FE5639-F20E-43F3-A189-E5E88E1B0DB4}"/>
              </a:ext>
            </a:extLst>
          </p:cNvPr>
          <p:cNvSpPr>
            <a:spLocks noChangeArrowheads="1"/>
          </p:cNvSpPr>
          <p:nvPr/>
        </p:nvSpPr>
        <p:spPr bwMode="auto">
          <a:xfrm>
            <a:off x="3776980" y="4767263"/>
            <a:ext cx="86884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663440" cy="2819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440" y="-1"/>
            <a:ext cx="4480560" cy="4345747"/>
          </a:xfrm>
          <a:prstGeom prst="rect">
            <a:avLst/>
          </a:prstGeom>
        </p:spPr>
      </p:pic>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6" presetClass="entr" presetSubtype="32" fill="hold" grpId="3"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par>
                                <p:cTn id="12" presetID="42" presetClass="path" presetSubtype="0" accel="50000" decel="50000" fill="hold" grpId="2" nodeType="withEffect">
                                  <p:stCondLst>
                                    <p:cond delay="0"/>
                                  </p:stCondLst>
                                  <p:childTnLst>
                                    <p:animMotion origin="layout" path="M -3.33333E-6 -4.44444E-6 L -0.20486 0.13588 " pathEditMode="relative" rAng="0" ptsTypes="AA">
                                      <p:cBhvr>
                                        <p:cTn id="13" dur="1000" spd="-100000" fill="hold"/>
                                        <p:tgtEl>
                                          <p:spTgt spid="2"/>
                                        </p:tgtEl>
                                        <p:attrNameLst>
                                          <p:attrName>ppt_x</p:attrName>
                                          <p:attrName>ppt_y</p:attrName>
                                        </p:attrNameLst>
                                      </p:cBhvr>
                                      <p:rCtr x="-10243" y="6782"/>
                                    </p:animMotion>
                                  </p:childTnLst>
                                </p:cTn>
                              </p:par>
                            </p:childTnLst>
                          </p:cTn>
                        </p:par>
                        <p:par>
                          <p:cTn id="14" fill="hold">
                            <p:stCondLst>
                              <p:cond delay="1250"/>
                            </p:stCondLst>
                            <p:childTnLst>
                              <p:par>
                                <p:cTn id="15" presetID="10" presetClass="exit" presetSubtype="0" fill="hold" nodeType="afterEffect">
                                  <p:stCondLst>
                                    <p:cond delay="0"/>
                                  </p:stCondLst>
                                  <p:childTnLst>
                                    <p:animEffect transition="out" filter="fade">
                                      <p:cBhvr>
                                        <p:cTn id="16" dur="250"/>
                                        <p:tgtEl>
                                          <p:spTgt spid="10">
                                            <p:txEl>
                                              <p:pRg st="0" end="0"/>
                                            </p:txEl>
                                          </p:spTgt>
                                        </p:tgtEl>
                                      </p:cBhvr>
                                    </p:animEffect>
                                    <p:set>
                                      <p:cBhvr>
                                        <p:cTn id="17" dur="1" fill="hold">
                                          <p:stCondLst>
                                            <p:cond delay="249"/>
                                          </p:stCondLst>
                                        </p:cTn>
                                        <p:tgtEl>
                                          <p:spTgt spid="10">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8" presetClass="emph" presetSubtype="0" fill="hold" grpId="1" nodeType="withEffect">
                                  <p:stCondLst>
                                    <p:cond delay="0"/>
                                  </p:stCondLst>
                                  <p:childTnLst>
                                    <p:set>
                                      <p:cBhvr override="childStyle">
                                        <p:cTn id="24" dur="500" fill="hold"/>
                                        <p:tgtEl>
                                          <p:spTgt spid="9"/>
                                        </p:tgtEl>
                                        <p:attrNameLst>
                                          <p:attrName>style.textDecorationUnderline</p:attrName>
                                        </p:attrNameLst>
                                      </p:cBhvr>
                                      <p:to>
                                        <p:strVal val="true"/>
                                      </p:to>
                                    </p:set>
                                  </p:childTnLst>
                                </p:cTn>
                              </p:par>
                              <p:par>
                                <p:cTn id="25" presetID="0" presetClass="entr" presetSubtype="0" fill="hold" grpId="0" nodeType="withEffect">
                                  <p:stCondLst>
                                    <p:cond delay="40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stCondLst>
                                            <p:cond delay="0"/>
                                          </p:stCondLst>
                                        </p:cTn>
                                        <p:tgtEl>
                                          <p:spTgt spid="14"/>
                                        </p:tgtEl>
                                      </p:cBhvr>
                                    </p:animEffect>
                                    <p:anim to="" calcmode="lin" valueType="num">
                                      <p:cBhvr>
                                        <p:cTn id="28"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8" presetClass="emph" presetSubtype="0" fill="hold" grpId="1" nodeType="withEffect">
                                  <p:stCondLst>
                                    <p:cond delay="0"/>
                                  </p:stCondLst>
                                  <p:childTnLst>
                                    <p:set>
                                      <p:cBhvr override="childStyle">
                                        <p:cTn id="36" dur="500" fill="hold"/>
                                        <p:tgtEl>
                                          <p:spTgt spid="7"/>
                                        </p:tgtEl>
                                        <p:attrNameLst>
                                          <p:attrName>style.textDecorationUnderline</p:attrName>
                                        </p:attrNameLst>
                                      </p:cBhvr>
                                      <p:to>
                                        <p:strVal val="true"/>
                                      </p:to>
                                    </p:set>
                                  </p:childTnLst>
                                </p:cTn>
                              </p:par>
                              <p:par>
                                <p:cTn id="37" presetID="0" presetClass="entr" presetSubtype="0" fill="hold" grpId="0" nodeType="withEffect">
                                  <p:stCondLst>
                                    <p:cond delay="40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stCondLst>
                                            <p:cond delay="0"/>
                                          </p:stCondLst>
                                        </p:cTn>
                                        <p:tgtEl>
                                          <p:spTgt spid="15"/>
                                        </p:tgtEl>
                                      </p:cBhvr>
                                    </p:animEffect>
                                    <p:anim to="" calcmode="lin" valueType="num">
                                      <p:cBhvr>
                                        <p:cTn id="40"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15"/>
                                        </p:tgtEl>
                                        <p:attrNameLst>
                                          <p:attrName>ppt_h</p:attrName>
                                        </p:attrNameLst>
                                      </p:cBhvr>
                                      <p:tavLst>
                                        <p:tav tm="0">
                                          <p:val>
                                            <p:strVal val="#ppt_h*4"/>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900"/>
                                        <p:tgtEl>
                                          <p:spTgt spid="4"/>
                                        </p:tgtEl>
                                      </p:cBhvr>
                                    </p:animEffect>
                                  </p:childTnLst>
                                </p:cTn>
                              </p:par>
                              <p:par>
                                <p:cTn id="47" presetID="10" presetClass="exit" presetSubtype="0" fill="hold" grpId="2"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53" presetClass="exit" presetSubtype="32" fill="hold" grpId="1" nodeType="withEffect">
                                  <p:stCondLst>
                                    <p:cond delay="250"/>
                                  </p:stCondLst>
                                  <p:childTnLst>
                                    <p:anim calcmode="lin" valueType="num">
                                      <p:cBhvr>
                                        <p:cTn id="57" dur="1250"/>
                                        <p:tgtEl>
                                          <p:spTgt spid="15"/>
                                        </p:tgtEl>
                                        <p:attrNameLst>
                                          <p:attrName>ppt_w</p:attrName>
                                        </p:attrNameLst>
                                      </p:cBhvr>
                                      <p:tavLst>
                                        <p:tav tm="0">
                                          <p:val>
                                            <p:strVal val="ppt_w"/>
                                          </p:val>
                                        </p:tav>
                                        <p:tav tm="100000">
                                          <p:val>
                                            <p:fltVal val="0"/>
                                          </p:val>
                                        </p:tav>
                                      </p:tavLst>
                                    </p:anim>
                                    <p:anim calcmode="lin" valueType="num">
                                      <p:cBhvr>
                                        <p:cTn id="58" dur="1250"/>
                                        <p:tgtEl>
                                          <p:spTgt spid="15"/>
                                        </p:tgtEl>
                                        <p:attrNameLst>
                                          <p:attrName>ppt_h</p:attrName>
                                        </p:attrNameLst>
                                      </p:cBhvr>
                                      <p:tavLst>
                                        <p:tav tm="0">
                                          <p:val>
                                            <p:strVal val="ppt_h"/>
                                          </p:val>
                                        </p:tav>
                                        <p:tav tm="100000">
                                          <p:val>
                                            <p:fltVal val="0"/>
                                          </p:val>
                                        </p:tav>
                                      </p:tavLst>
                                    </p:anim>
                                    <p:animEffect transition="out" filter="fade">
                                      <p:cBhvr>
                                        <p:cTn id="59" dur="1250"/>
                                        <p:tgtEl>
                                          <p:spTgt spid="15"/>
                                        </p:tgtEl>
                                      </p:cBhvr>
                                    </p:animEffect>
                                    <p:set>
                                      <p:cBhvr>
                                        <p:cTn id="60" dur="1" fill="hold">
                                          <p:stCondLst>
                                            <p:cond delay="1249"/>
                                          </p:stCondLst>
                                        </p:cTn>
                                        <p:tgtEl>
                                          <p:spTgt spid="15"/>
                                        </p:tgtEl>
                                        <p:attrNameLst>
                                          <p:attrName>style.visibility</p:attrName>
                                        </p:attrNameLst>
                                      </p:cBhvr>
                                      <p:to>
                                        <p:strVal val="hidden"/>
                                      </p:to>
                                    </p:set>
                                  </p:childTnLst>
                                </p:cTn>
                              </p:par>
                              <p:par>
                                <p:cTn id="61" presetID="42" presetClass="path" presetSubtype="0" accel="50000" decel="50000" fill="hold" grpId="2" nodeType="withEffect">
                                  <p:stCondLst>
                                    <p:cond delay="250"/>
                                  </p:stCondLst>
                                  <p:childTnLst>
                                    <p:animMotion origin="layout" path="M -2.77778E-7 -1.85185E-6 L -0.00035 0.00486 " pathEditMode="relative" rAng="0" ptsTypes="AA">
                                      <p:cBhvr>
                                        <p:cTn id="62" dur="1250" fill="hold"/>
                                        <p:tgtEl>
                                          <p:spTgt spid="15"/>
                                        </p:tgtEl>
                                        <p:attrNameLst>
                                          <p:attrName>ppt_x</p:attrName>
                                          <p:attrName>ppt_y</p:attrName>
                                        </p:attrNameLst>
                                      </p:cBhvr>
                                      <p:rCtr x="-17" y="231"/>
                                    </p:animMotion>
                                  </p:childTnLst>
                                </p:cTn>
                              </p:par>
                            </p:childTnLst>
                          </p:cTn>
                        </p:par>
                      </p:childTnLst>
                    </p:cTn>
                  </p:par>
                  <p:par>
                    <p:cTn id="63" fill="hold">
                      <p:stCondLst>
                        <p:cond delay="indefinite"/>
                      </p:stCondLst>
                      <p:childTnLst>
                        <p:par>
                          <p:cTn id="64" fill="hold">
                            <p:stCondLst>
                              <p:cond delay="0"/>
                            </p:stCondLst>
                            <p:childTnLst>
                              <p:par>
                                <p:cTn id="65" presetID="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stCondLst>
                                            <p:cond delay="0"/>
                                          </p:stCondLst>
                                        </p:cTn>
                                        <p:tgtEl>
                                          <p:spTgt spid="11"/>
                                        </p:tgtEl>
                                      </p:cBhvr>
                                    </p:animEffect>
                                    <p:anim to="" calcmode="lin" valueType="num">
                                      <p:cBhvr>
                                        <p:cTn id="68"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69"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par>
                          <p:cTn id="70" fill="hold">
                            <p:stCondLst>
                              <p:cond delay="500"/>
                            </p:stCondLst>
                            <p:childTnLst>
                              <p:par>
                                <p:cTn id="71" presetID="0"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dissolve">
                                      <p:cBhvr>
                                        <p:cTn id="73" dur="500">
                                          <p:stCondLst>
                                            <p:cond delay="0"/>
                                          </p:stCondLst>
                                        </p:cTn>
                                        <p:tgtEl>
                                          <p:spTgt spid="13"/>
                                        </p:tgtEl>
                                      </p:cBhvr>
                                    </p:animEffect>
                                    <p:anim to="" calcmode="lin" valueType="num">
                                      <p:cBhvr>
                                        <p:cTn id="74"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75"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1250"/>
                                        <p:tgtEl>
                                          <p:spTgt spid="2"/>
                                        </p:tgtEl>
                                      </p:cBhvr>
                                    </p:animEffect>
                                    <p:set>
                                      <p:cBhvr>
                                        <p:cTn id="80" dur="1" fill="hold">
                                          <p:stCondLst>
                                            <p:cond delay="1249"/>
                                          </p:stCondLst>
                                        </p:cTn>
                                        <p:tgtEl>
                                          <p:spTgt spid="2"/>
                                        </p:tgtEl>
                                        <p:attrNameLst>
                                          <p:attrName>style.visibility</p:attrName>
                                        </p:attrNameLst>
                                      </p:cBhvr>
                                      <p:to>
                                        <p:strVal val="hidden"/>
                                      </p:to>
                                    </p:set>
                                  </p:childTnLst>
                                </p:cTn>
                              </p:par>
                              <p:par>
                                <p:cTn id="81" presetID="10" presetClass="exit" presetSubtype="0" fill="hold" grpId="1" nodeType="withEffect">
                                  <p:stCondLst>
                                    <p:cond delay="250"/>
                                  </p:stCondLst>
                                  <p:childTnLst>
                                    <p:animEffect transition="out" filter="fade">
                                      <p:cBhvr>
                                        <p:cTn id="82" dur="1000"/>
                                        <p:tgtEl>
                                          <p:spTgt spid="11"/>
                                        </p:tgtEl>
                                      </p:cBhvr>
                                    </p:animEffect>
                                    <p:set>
                                      <p:cBhvr>
                                        <p:cTn id="83" dur="1" fill="hold">
                                          <p:stCondLst>
                                            <p:cond delay="9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250"/>
                                  </p:stCondLst>
                                  <p:childTnLst>
                                    <p:animEffect transition="out" filter="fade">
                                      <p:cBhvr>
                                        <p:cTn id="85" dur="1000"/>
                                        <p:tgtEl>
                                          <p:spTgt spid="13"/>
                                        </p:tgtEl>
                                      </p:cBhvr>
                                    </p:animEffect>
                                    <p:set>
                                      <p:cBhvr>
                                        <p:cTn id="86" dur="1" fill="hold">
                                          <p:stCondLst>
                                            <p:cond delay="999"/>
                                          </p:stCondLst>
                                        </p:cTn>
                                        <p:tgtEl>
                                          <p:spTgt spid="13"/>
                                        </p:tgtEl>
                                        <p:attrNameLst>
                                          <p:attrName>style.visibility</p:attrName>
                                        </p:attrNameLst>
                                      </p:cBhvr>
                                      <p:to>
                                        <p:strVal val="hidden"/>
                                      </p:to>
                                    </p:set>
                                  </p:childTnLst>
                                </p:cTn>
                              </p:par>
                              <p:par>
                                <p:cTn id="87" presetID="22" presetClass="entr" presetSubtype="8" fill="hold" nodeType="withEffect">
                                  <p:stCondLst>
                                    <p:cond delay="750"/>
                                  </p:stCondLst>
                                  <p:childTnLst>
                                    <p:set>
                                      <p:cBhvr>
                                        <p:cTn id="88" dur="1" fill="hold">
                                          <p:stCondLst>
                                            <p:cond delay="0"/>
                                          </p:stCondLst>
                                        </p:cTn>
                                        <p:tgtEl>
                                          <p:spTgt spid="5"/>
                                        </p:tgtEl>
                                        <p:attrNameLst>
                                          <p:attrName>style.visibility</p:attrName>
                                        </p:attrNameLst>
                                      </p:cBhvr>
                                      <p:to>
                                        <p:strVal val="visible"/>
                                      </p:to>
                                    </p:set>
                                    <p:animEffect transition="in" filter="wipe(left)">
                                      <p:cBhvr>
                                        <p:cTn id="89" dur="5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right)">
                                      <p:cBhvr>
                                        <p:cTn id="9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9" grpId="0"/>
      <p:bldP spid="9" grpId="1"/>
      <p:bldP spid="9" grpId="2"/>
      <p:bldP spid="2" grpId="0"/>
      <p:bldP spid="2" grpId="1"/>
      <p:bldP spid="2" grpId="2"/>
      <p:bldP spid="2" grpId="3"/>
      <p:bldP spid="11" grpId="0"/>
      <p:bldP spid="11" grpId="1"/>
      <p:bldP spid="13" grpId="0"/>
      <p:bldP spid="13" grpId="1"/>
      <p:bldP spid="4" grpId="0"/>
      <p:bldP spid="14" grpId="0"/>
      <p:bldP spid="14" grpId="1"/>
      <p:bldP spid="15" grpId="0"/>
      <p:bldP spid="15" grpId="1"/>
      <p:bldP spid="15"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27" r="827"/>
          <a:stretch/>
        </p:blipFill>
        <p:spPr>
          <a:xfrm>
            <a:off x="0" y="0"/>
            <a:ext cx="9144000" cy="6858000"/>
          </a:xfrm>
          <a:prstGeom prst="rect">
            <a:avLst/>
          </a:prstGeom>
        </p:spPr>
      </p:pic>
      <p:sp>
        <p:nvSpPr>
          <p:cNvPr id="5" name="Title 1"/>
          <p:cNvSpPr txBox="1">
            <a:spLocks/>
          </p:cNvSpPr>
          <p:nvPr/>
        </p:nvSpPr>
        <p:spPr>
          <a:xfrm>
            <a:off x="381000" y="762000"/>
            <a:ext cx="28194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Distress</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sp>
        <p:nvSpPr>
          <p:cNvPr id="6" name="Title 1"/>
          <p:cNvSpPr txBox="1">
            <a:spLocks/>
          </p:cNvSpPr>
          <p:nvPr/>
        </p:nvSpPr>
        <p:spPr>
          <a:xfrm>
            <a:off x="6324600" y="1828800"/>
            <a:ext cx="22098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Horrific</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sp>
        <p:nvSpPr>
          <p:cNvPr id="7" name="Title 1"/>
          <p:cNvSpPr txBox="1">
            <a:spLocks/>
          </p:cNvSpPr>
          <p:nvPr/>
        </p:nvSpPr>
        <p:spPr>
          <a:xfrm>
            <a:off x="3916583" y="3581400"/>
            <a:ext cx="3596834"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Unhappiness</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sp>
        <p:nvSpPr>
          <p:cNvPr id="8" name="Title 1"/>
          <p:cNvSpPr txBox="1">
            <a:spLocks/>
          </p:cNvSpPr>
          <p:nvPr/>
        </p:nvSpPr>
        <p:spPr>
          <a:xfrm>
            <a:off x="3810000" y="2362200"/>
            <a:ext cx="2286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Worry</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sp>
        <p:nvSpPr>
          <p:cNvPr id="9" name="Title 1"/>
          <p:cNvSpPr txBox="1">
            <a:spLocks/>
          </p:cNvSpPr>
          <p:nvPr/>
        </p:nvSpPr>
        <p:spPr>
          <a:xfrm>
            <a:off x="3048000" y="1219200"/>
            <a:ext cx="28194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Grief</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sp>
        <p:nvSpPr>
          <p:cNvPr id="11" name="Title 1"/>
          <p:cNvSpPr txBox="1">
            <a:spLocks/>
          </p:cNvSpPr>
          <p:nvPr/>
        </p:nvSpPr>
        <p:spPr>
          <a:xfrm>
            <a:off x="3276600" y="-76200"/>
            <a:ext cx="1911531"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Woe</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sp>
        <p:nvSpPr>
          <p:cNvPr id="12" name="Title 1"/>
          <p:cNvSpPr txBox="1">
            <a:spLocks/>
          </p:cNvSpPr>
          <p:nvPr/>
        </p:nvSpPr>
        <p:spPr>
          <a:xfrm>
            <a:off x="5715000" y="381000"/>
            <a:ext cx="3276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Misfortune</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sp>
        <p:nvSpPr>
          <p:cNvPr id="13" name="Title 1"/>
          <p:cNvSpPr txBox="1">
            <a:spLocks/>
          </p:cNvSpPr>
          <p:nvPr/>
        </p:nvSpPr>
        <p:spPr>
          <a:xfrm>
            <a:off x="435429" y="2971800"/>
            <a:ext cx="28194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Anxiety</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sp>
        <p:nvSpPr>
          <p:cNvPr id="14" name="Rectangle 12"/>
          <p:cNvSpPr>
            <a:spLocks noChangeArrowheads="1"/>
          </p:cNvSpPr>
          <p:nvPr/>
        </p:nvSpPr>
        <p:spPr bwMode="auto">
          <a:xfrm>
            <a:off x="285206" y="3562350"/>
            <a:ext cx="8553994"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sz="4400" b="1" dirty="0">
                <a:solidFill>
                  <a:schemeClr val="bg1"/>
                </a:solidFill>
                <a:effectLst>
                  <a:glow rad="101600">
                    <a:schemeClr val="tx1"/>
                  </a:glow>
                </a:effectLst>
                <a:latin typeface="+mj-lt"/>
              </a:rPr>
              <a:t>The pains of death surrounded me, And the pangs of </a:t>
            </a:r>
            <a:r>
              <a:rPr lang="en-US" sz="4400" b="1" dirty="0" err="1">
                <a:solidFill>
                  <a:schemeClr val="bg1"/>
                </a:solidFill>
                <a:effectLst>
                  <a:glow rad="101600">
                    <a:schemeClr val="tx1"/>
                  </a:glow>
                </a:effectLst>
                <a:latin typeface="+mj-lt"/>
              </a:rPr>
              <a:t>Sheol</a:t>
            </a:r>
            <a:r>
              <a:rPr lang="en-US" sz="4400" b="1" dirty="0">
                <a:solidFill>
                  <a:schemeClr val="bg1"/>
                </a:solidFill>
                <a:effectLst>
                  <a:glow rad="101600">
                    <a:schemeClr val="tx1"/>
                  </a:glow>
                </a:effectLst>
                <a:latin typeface="+mj-lt"/>
              </a:rPr>
              <a:t> laid hold of me; I found trouble and sorrow.   </a:t>
            </a:r>
            <a:r>
              <a:rPr lang="en-US" sz="4400" b="1" i="1" dirty="0">
                <a:solidFill>
                  <a:schemeClr val="bg1"/>
                </a:solidFill>
                <a:effectLst>
                  <a:glow rad="101600">
                    <a:schemeClr val="tx1"/>
                  </a:glow>
                </a:effectLst>
                <a:latin typeface="+mj-lt"/>
              </a:rPr>
              <a:t>   </a:t>
            </a:r>
            <a:r>
              <a:rPr lang="en-US" sz="3200" b="1" i="1" dirty="0">
                <a:solidFill>
                  <a:schemeClr val="bg1"/>
                </a:solidFill>
                <a:effectLst>
                  <a:glow rad="101600">
                    <a:schemeClr val="tx1"/>
                  </a:glow>
                </a:effectLst>
                <a:latin typeface="+mj-lt"/>
              </a:rPr>
              <a:t>— Psalm 116:3</a:t>
            </a:r>
            <a:r>
              <a:rPr lang="en-US" sz="3200" b="1" dirty="0">
                <a:solidFill>
                  <a:schemeClr val="bg1"/>
                </a:solidFill>
                <a:effectLst>
                  <a:glow rad="101600">
                    <a:schemeClr val="tx1"/>
                  </a:glow>
                </a:effectLst>
                <a:latin typeface="+mj-lt"/>
              </a:rPr>
              <a:t> </a:t>
            </a:r>
            <a:endParaRPr lang="en-US" altLang="en-US" sz="4400" b="1" i="1" dirty="0">
              <a:solidFill>
                <a:srgbClr val="0000FF"/>
              </a:solidFill>
              <a:effectLst>
                <a:glow rad="101600">
                  <a:schemeClr val="tx1"/>
                </a:glow>
              </a:effectLst>
              <a:latin typeface="+mj-lt"/>
            </a:endParaRPr>
          </a:p>
        </p:txBody>
      </p:sp>
      <p:sp>
        <p:nvSpPr>
          <p:cNvPr id="4" name="Title 1"/>
          <p:cNvSpPr txBox="1">
            <a:spLocks/>
          </p:cNvSpPr>
          <p:nvPr/>
        </p:nvSpPr>
        <p:spPr>
          <a:xfrm>
            <a:off x="3064668" y="5029200"/>
            <a:ext cx="5393531" cy="1150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trouble and sorrow</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pic>
        <p:nvPicPr>
          <p:cNvPr id="19" name="Picture 2">
            <a:extLst>
              <a:ext uri="{FF2B5EF4-FFF2-40B4-BE49-F238E27FC236}">
                <a16:creationId xmlns:a16="http://schemas.microsoft.com/office/drawing/2014/main" id="{12D36ECE-0EA8-4B75-AFBD-1D6F08870532}"/>
              </a:ext>
            </a:extLst>
          </p:cNvPr>
          <p:cNvPicPr>
            <a:picLocks noChangeAspect="1"/>
          </p:cNvPicPr>
          <p:nvPr/>
        </p:nvPicPr>
        <p:blipFill rotWithShape="1">
          <a:blip r:embed="rId4">
            <a:extLst>
              <a:ext uri="{28A0092B-C50C-407E-A947-70E740481C1C}">
                <a14:useLocalDpi xmlns:a14="http://schemas.microsoft.com/office/drawing/2010/main" val="0"/>
              </a:ext>
            </a:extLst>
          </a:blip>
          <a:srcRect l="25169" t="1172"/>
          <a:stretch/>
        </p:blipFill>
        <p:spPr>
          <a:xfrm>
            <a:off x="0" y="0"/>
            <a:ext cx="9144000" cy="6858000"/>
          </a:xfrm>
          <a:prstGeom prst="rect">
            <a:avLst/>
          </a:prstGeom>
        </p:spPr>
      </p:pic>
      <p:sp>
        <p:nvSpPr>
          <p:cNvPr id="15" name="!!Morph"/>
          <p:cNvSpPr txBox="1">
            <a:spLocks/>
          </p:cNvSpPr>
          <p:nvPr/>
        </p:nvSpPr>
        <p:spPr>
          <a:xfrm>
            <a:off x="-228600" y="4377280"/>
            <a:ext cx="35052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9966FF">
                      <a:alpha val="80000"/>
                    </a:srgbClr>
                  </a:glow>
                  <a:outerShdw blurRad="50800" algn="tl" rotWithShape="0">
                    <a:srgbClr val="000000"/>
                  </a:outerShdw>
                </a:effectLst>
              </a:rPr>
              <a:t>Desperation</a:t>
            </a:r>
            <a:endParaRPr lang="en-US" b="1" dirty="0">
              <a:ln w="17780" cmpd="sng">
                <a:solidFill>
                  <a:schemeClr val="bg1"/>
                </a:solidFill>
                <a:prstDash val="solid"/>
                <a:miter lim="800000"/>
              </a:ln>
              <a:solidFill>
                <a:srgbClr val="FF0000"/>
              </a:solidFill>
              <a:effectLst>
                <a:glow rad="76200">
                  <a:srgbClr val="9966FF">
                    <a:alpha val="80000"/>
                  </a:srgbClr>
                </a:glow>
                <a:outerShdw blurRad="50800" algn="tl" rotWithShape="0">
                  <a:srgbClr val="000000"/>
                </a:outerShdw>
              </a:effectLst>
            </a:endParaRP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xit" presetSubtype="4" fill="hold" grpId="1" nodeType="clickEffect">
                                  <p:stCondLst>
                                    <p:cond delay="0"/>
                                  </p:stCondLst>
                                  <p:childTnLst>
                                    <p:anim calcmode="lin" valueType="num">
                                      <p:cBhvr>
                                        <p:cTn id="19" dur="500"/>
                                        <p:tgtEl>
                                          <p:spTgt spid="14"/>
                                        </p:tgtEl>
                                        <p:attrNameLst>
                                          <p:attrName>ppt_x</p:attrName>
                                        </p:attrNameLst>
                                      </p:cBhvr>
                                      <p:tavLst>
                                        <p:tav tm="0">
                                          <p:val>
                                            <p:strVal val="ppt_x"/>
                                          </p:val>
                                        </p:tav>
                                        <p:tav tm="100000">
                                          <p:val>
                                            <p:strVal val="ppt_x"/>
                                          </p:val>
                                        </p:tav>
                                      </p:tavLst>
                                    </p:anim>
                                    <p:anim calcmode="lin" valueType="num">
                                      <p:cBhvr>
                                        <p:cTn id="20" dur="500"/>
                                        <p:tgtEl>
                                          <p:spTgt spid="14"/>
                                        </p:tgtEl>
                                        <p:attrNameLst>
                                          <p:attrName>ppt_y</p:attrName>
                                        </p:attrNameLst>
                                      </p:cBhvr>
                                      <p:tavLst>
                                        <p:tav tm="0">
                                          <p:val>
                                            <p:strVal val="ppt_y"/>
                                          </p:val>
                                        </p:tav>
                                        <p:tav tm="100000">
                                          <p:val>
                                            <p:strVal val="ppt_y+ppt_h/2"/>
                                          </p:val>
                                        </p:tav>
                                      </p:tavLst>
                                    </p:anim>
                                    <p:anim calcmode="lin" valueType="num">
                                      <p:cBhvr>
                                        <p:cTn id="21" dur="500"/>
                                        <p:tgtEl>
                                          <p:spTgt spid="14"/>
                                        </p:tgtEl>
                                        <p:attrNameLst>
                                          <p:attrName>ppt_w</p:attrName>
                                        </p:attrNameLst>
                                      </p:cBhvr>
                                      <p:tavLst>
                                        <p:tav tm="0">
                                          <p:val>
                                            <p:strVal val="ppt_w"/>
                                          </p:val>
                                        </p:tav>
                                        <p:tav tm="100000">
                                          <p:val>
                                            <p:strVal val="ppt_w"/>
                                          </p:val>
                                        </p:tav>
                                      </p:tavLst>
                                    </p:anim>
                                    <p:anim calcmode="lin" valueType="num">
                                      <p:cBhvr>
                                        <p:cTn id="22" dur="500"/>
                                        <p:tgtEl>
                                          <p:spTgt spid="14"/>
                                        </p:tgtEl>
                                        <p:attrNameLst>
                                          <p:attrName>ppt_h</p:attrName>
                                        </p:attrNameLst>
                                      </p:cBhvr>
                                      <p:tavLst>
                                        <p:tav tm="0">
                                          <p:val>
                                            <p:strVal val="ppt_h"/>
                                          </p:val>
                                        </p:tav>
                                        <p:tav tm="100000">
                                          <p:val>
                                            <p:fltVal val="0"/>
                                          </p:val>
                                        </p:tav>
                                      </p:tavLst>
                                    </p:anim>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750" fill="hold"/>
                                        <p:tgtEl>
                                          <p:spTgt spid="13"/>
                                        </p:tgtEl>
                                        <p:attrNameLst>
                                          <p:attrName>ppt_w</p:attrName>
                                        </p:attrNameLst>
                                      </p:cBhvr>
                                      <p:tavLst>
                                        <p:tav tm="0">
                                          <p:val>
                                            <p:fltVal val="0"/>
                                          </p:val>
                                        </p:tav>
                                        <p:tav tm="100000">
                                          <p:val>
                                            <p:strVal val="#ppt_w"/>
                                          </p:val>
                                        </p:tav>
                                      </p:tavLst>
                                    </p:anim>
                                    <p:anim calcmode="lin" valueType="num">
                                      <p:cBhvr>
                                        <p:cTn id="29" dur="1750" fill="hold"/>
                                        <p:tgtEl>
                                          <p:spTgt spid="13"/>
                                        </p:tgtEl>
                                        <p:attrNameLst>
                                          <p:attrName>ppt_h</p:attrName>
                                        </p:attrNameLst>
                                      </p:cBhvr>
                                      <p:tavLst>
                                        <p:tav tm="0">
                                          <p:val>
                                            <p:fltVal val="0"/>
                                          </p:val>
                                        </p:tav>
                                        <p:tav tm="100000">
                                          <p:val>
                                            <p:strVal val="#ppt_h"/>
                                          </p:val>
                                        </p:tav>
                                      </p:tavLst>
                                    </p:anim>
                                    <p:animEffect transition="in" filter="fade">
                                      <p:cBhvr>
                                        <p:cTn id="30" dur="1750"/>
                                        <p:tgtEl>
                                          <p:spTgt spid="13"/>
                                        </p:tgtEl>
                                      </p:cBhvr>
                                    </p:animEffect>
                                  </p:childTnLst>
                                </p:cTn>
                              </p:par>
                              <p:par>
                                <p:cTn id="31" presetID="0" presetClass="path" presetSubtype="0" accel="50000" decel="50000" fill="hold" grpId="1" nodeType="withEffect">
                                  <p:stCondLst>
                                    <p:cond delay="0"/>
                                  </p:stCondLst>
                                  <p:childTnLst>
                                    <p:animMotion origin="layout" path="M 3.88889E-6 -2.22222E-6 L 0.43541 0.30324 " pathEditMode="relative" rAng="0" ptsTypes="AA">
                                      <p:cBhvr>
                                        <p:cTn id="32" dur="1750" spd="-100000" fill="hold"/>
                                        <p:tgtEl>
                                          <p:spTgt spid="13"/>
                                        </p:tgtEl>
                                        <p:attrNameLst>
                                          <p:attrName>ppt_x</p:attrName>
                                          <p:attrName>ppt_y</p:attrName>
                                        </p:attrNameLst>
                                      </p:cBhvr>
                                      <p:rCtr x="21771" y="15162"/>
                                    </p:animMotion>
                                  </p:childTnLst>
                                </p:cTn>
                              </p:par>
                              <p:par>
                                <p:cTn id="33" presetID="53" presetClass="entr" presetSubtype="16" fill="hold" grpId="0" nodeType="withEffect">
                                  <p:stCondLst>
                                    <p:cond delay="100"/>
                                  </p:stCondLst>
                                  <p:childTnLst>
                                    <p:set>
                                      <p:cBhvr>
                                        <p:cTn id="34" dur="1" fill="hold">
                                          <p:stCondLst>
                                            <p:cond delay="0"/>
                                          </p:stCondLst>
                                        </p:cTn>
                                        <p:tgtEl>
                                          <p:spTgt spid="5"/>
                                        </p:tgtEl>
                                        <p:attrNameLst>
                                          <p:attrName>style.visibility</p:attrName>
                                        </p:attrNameLst>
                                      </p:cBhvr>
                                      <p:to>
                                        <p:strVal val="visible"/>
                                      </p:to>
                                    </p:set>
                                    <p:anim calcmode="lin" valueType="num">
                                      <p:cBhvr>
                                        <p:cTn id="35" dur="1750" fill="hold"/>
                                        <p:tgtEl>
                                          <p:spTgt spid="5"/>
                                        </p:tgtEl>
                                        <p:attrNameLst>
                                          <p:attrName>ppt_w</p:attrName>
                                        </p:attrNameLst>
                                      </p:cBhvr>
                                      <p:tavLst>
                                        <p:tav tm="0">
                                          <p:val>
                                            <p:fltVal val="0"/>
                                          </p:val>
                                        </p:tav>
                                        <p:tav tm="100000">
                                          <p:val>
                                            <p:strVal val="#ppt_w"/>
                                          </p:val>
                                        </p:tav>
                                      </p:tavLst>
                                    </p:anim>
                                    <p:anim calcmode="lin" valueType="num">
                                      <p:cBhvr>
                                        <p:cTn id="36" dur="1750" fill="hold"/>
                                        <p:tgtEl>
                                          <p:spTgt spid="5"/>
                                        </p:tgtEl>
                                        <p:attrNameLst>
                                          <p:attrName>ppt_h</p:attrName>
                                        </p:attrNameLst>
                                      </p:cBhvr>
                                      <p:tavLst>
                                        <p:tav tm="0">
                                          <p:val>
                                            <p:fltVal val="0"/>
                                          </p:val>
                                        </p:tav>
                                        <p:tav tm="100000">
                                          <p:val>
                                            <p:strVal val="#ppt_h"/>
                                          </p:val>
                                        </p:tav>
                                      </p:tavLst>
                                    </p:anim>
                                    <p:animEffect transition="in" filter="fade">
                                      <p:cBhvr>
                                        <p:cTn id="37" dur="1750"/>
                                        <p:tgtEl>
                                          <p:spTgt spid="5"/>
                                        </p:tgtEl>
                                      </p:cBhvr>
                                    </p:animEffect>
                                  </p:childTnLst>
                                </p:cTn>
                              </p:par>
                              <p:par>
                                <p:cTn id="38" presetID="0" presetClass="path" presetSubtype="0" accel="50000" decel="50000" fill="hold" grpId="1" nodeType="withEffect">
                                  <p:stCondLst>
                                    <p:cond delay="100"/>
                                  </p:stCondLst>
                                  <p:childTnLst>
                                    <p:animMotion origin="layout" path="M -3.33333E-6 0 L 0.4415 0.62593 " pathEditMode="relative" rAng="0" ptsTypes="AA">
                                      <p:cBhvr>
                                        <p:cTn id="39" dur="1750" spd="-100000" fill="hold"/>
                                        <p:tgtEl>
                                          <p:spTgt spid="5"/>
                                        </p:tgtEl>
                                        <p:attrNameLst>
                                          <p:attrName>ppt_x</p:attrName>
                                          <p:attrName>ppt_y</p:attrName>
                                        </p:attrNameLst>
                                      </p:cBhvr>
                                      <p:rCtr x="22066" y="31296"/>
                                    </p:animMotion>
                                  </p:childTnLst>
                                </p:cTn>
                              </p:par>
                              <p:par>
                                <p:cTn id="40" presetID="53" presetClass="entr" presetSubtype="16" fill="hold" grpId="0" nodeType="withEffect">
                                  <p:stCondLst>
                                    <p:cond delay="2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750" fill="hold"/>
                                        <p:tgtEl>
                                          <p:spTgt spid="11"/>
                                        </p:tgtEl>
                                        <p:attrNameLst>
                                          <p:attrName>ppt_w</p:attrName>
                                        </p:attrNameLst>
                                      </p:cBhvr>
                                      <p:tavLst>
                                        <p:tav tm="0">
                                          <p:val>
                                            <p:fltVal val="0"/>
                                          </p:val>
                                        </p:tav>
                                        <p:tav tm="100000">
                                          <p:val>
                                            <p:strVal val="#ppt_w"/>
                                          </p:val>
                                        </p:tav>
                                      </p:tavLst>
                                    </p:anim>
                                    <p:anim calcmode="lin" valueType="num">
                                      <p:cBhvr>
                                        <p:cTn id="43" dur="1750" fill="hold"/>
                                        <p:tgtEl>
                                          <p:spTgt spid="11"/>
                                        </p:tgtEl>
                                        <p:attrNameLst>
                                          <p:attrName>ppt_h</p:attrName>
                                        </p:attrNameLst>
                                      </p:cBhvr>
                                      <p:tavLst>
                                        <p:tav tm="0">
                                          <p:val>
                                            <p:fltVal val="0"/>
                                          </p:val>
                                        </p:tav>
                                        <p:tav tm="100000">
                                          <p:val>
                                            <p:strVal val="#ppt_h"/>
                                          </p:val>
                                        </p:tav>
                                      </p:tavLst>
                                    </p:anim>
                                    <p:animEffect transition="in" filter="fade">
                                      <p:cBhvr>
                                        <p:cTn id="44" dur="1750"/>
                                        <p:tgtEl>
                                          <p:spTgt spid="11"/>
                                        </p:tgtEl>
                                      </p:cBhvr>
                                    </p:animEffect>
                                  </p:childTnLst>
                                </p:cTn>
                              </p:par>
                              <p:par>
                                <p:cTn id="45" presetID="0" presetClass="path" presetSubtype="0" accel="50000" decel="50000" fill="hold" grpId="1" nodeType="withEffect">
                                  <p:stCondLst>
                                    <p:cond delay="200"/>
                                  </p:stCondLst>
                                  <p:childTnLst>
                                    <p:animMotion origin="layout" path="M 2.77778E-6 2.22222E-6 L 0.1743 0.74745 " pathEditMode="relative" rAng="0" ptsTypes="AA">
                                      <p:cBhvr>
                                        <p:cTn id="46" dur="1750" spd="-100000" fill="hold"/>
                                        <p:tgtEl>
                                          <p:spTgt spid="11"/>
                                        </p:tgtEl>
                                        <p:attrNameLst>
                                          <p:attrName>ppt_x</p:attrName>
                                          <p:attrName>ppt_y</p:attrName>
                                        </p:attrNameLst>
                                      </p:cBhvr>
                                      <p:rCtr x="8715" y="37361"/>
                                    </p:animMotion>
                                  </p:childTnLst>
                                </p:cTn>
                              </p:par>
                              <p:par>
                                <p:cTn id="47" presetID="53" presetClass="entr" presetSubtype="16" fill="hold" grpId="0" nodeType="withEffect">
                                  <p:stCondLst>
                                    <p:cond delay="300"/>
                                  </p:stCondLst>
                                  <p:childTnLst>
                                    <p:set>
                                      <p:cBhvr>
                                        <p:cTn id="48" dur="1" fill="hold">
                                          <p:stCondLst>
                                            <p:cond delay="0"/>
                                          </p:stCondLst>
                                        </p:cTn>
                                        <p:tgtEl>
                                          <p:spTgt spid="9"/>
                                        </p:tgtEl>
                                        <p:attrNameLst>
                                          <p:attrName>style.visibility</p:attrName>
                                        </p:attrNameLst>
                                      </p:cBhvr>
                                      <p:to>
                                        <p:strVal val="visible"/>
                                      </p:to>
                                    </p:set>
                                    <p:anim calcmode="lin" valueType="num">
                                      <p:cBhvr>
                                        <p:cTn id="49" dur="1750" fill="hold"/>
                                        <p:tgtEl>
                                          <p:spTgt spid="9"/>
                                        </p:tgtEl>
                                        <p:attrNameLst>
                                          <p:attrName>ppt_w</p:attrName>
                                        </p:attrNameLst>
                                      </p:cBhvr>
                                      <p:tavLst>
                                        <p:tav tm="0">
                                          <p:val>
                                            <p:fltVal val="0"/>
                                          </p:val>
                                        </p:tav>
                                        <p:tav tm="100000">
                                          <p:val>
                                            <p:strVal val="#ppt_w"/>
                                          </p:val>
                                        </p:tav>
                                      </p:tavLst>
                                    </p:anim>
                                    <p:anim calcmode="lin" valueType="num">
                                      <p:cBhvr>
                                        <p:cTn id="50" dur="1750" fill="hold"/>
                                        <p:tgtEl>
                                          <p:spTgt spid="9"/>
                                        </p:tgtEl>
                                        <p:attrNameLst>
                                          <p:attrName>ppt_h</p:attrName>
                                        </p:attrNameLst>
                                      </p:cBhvr>
                                      <p:tavLst>
                                        <p:tav tm="0">
                                          <p:val>
                                            <p:fltVal val="0"/>
                                          </p:val>
                                        </p:tav>
                                        <p:tav tm="100000">
                                          <p:val>
                                            <p:strVal val="#ppt_h"/>
                                          </p:val>
                                        </p:tav>
                                      </p:tavLst>
                                    </p:anim>
                                    <p:animEffect transition="in" filter="fade">
                                      <p:cBhvr>
                                        <p:cTn id="51" dur="1750"/>
                                        <p:tgtEl>
                                          <p:spTgt spid="9"/>
                                        </p:tgtEl>
                                      </p:cBhvr>
                                    </p:animEffect>
                                  </p:childTnLst>
                                </p:cTn>
                              </p:par>
                              <p:par>
                                <p:cTn id="52" presetID="0" presetClass="path" presetSubtype="0" accel="50000" decel="50000" fill="hold" grpId="1" nodeType="withEffect">
                                  <p:stCondLst>
                                    <p:cond delay="300"/>
                                  </p:stCondLst>
                                  <p:childTnLst>
                                    <p:animMotion origin="layout" path="M 0 3.33333E-6 L 0.14965 0.55787 " pathEditMode="relative" rAng="0" ptsTypes="AA">
                                      <p:cBhvr>
                                        <p:cTn id="53" dur="1750" spd="-100000" fill="hold"/>
                                        <p:tgtEl>
                                          <p:spTgt spid="9"/>
                                        </p:tgtEl>
                                        <p:attrNameLst>
                                          <p:attrName>ppt_x</p:attrName>
                                          <p:attrName>ppt_y</p:attrName>
                                        </p:attrNameLst>
                                      </p:cBhvr>
                                      <p:rCtr x="7483" y="27894"/>
                                    </p:animMotion>
                                  </p:childTnLst>
                                </p:cTn>
                              </p:par>
                              <p:par>
                                <p:cTn id="54" presetID="53" presetClass="entr" presetSubtype="16" fill="hold" grpId="0" nodeType="withEffect">
                                  <p:stCondLst>
                                    <p:cond delay="5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750" fill="hold"/>
                                        <p:tgtEl>
                                          <p:spTgt spid="12"/>
                                        </p:tgtEl>
                                        <p:attrNameLst>
                                          <p:attrName>ppt_w</p:attrName>
                                        </p:attrNameLst>
                                      </p:cBhvr>
                                      <p:tavLst>
                                        <p:tav tm="0">
                                          <p:val>
                                            <p:fltVal val="0"/>
                                          </p:val>
                                        </p:tav>
                                        <p:tav tm="100000">
                                          <p:val>
                                            <p:strVal val="#ppt_w"/>
                                          </p:val>
                                        </p:tav>
                                      </p:tavLst>
                                    </p:anim>
                                    <p:anim calcmode="lin" valueType="num">
                                      <p:cBhvr>
                                        <p:cTn id="57" dur="1750" fill="hold"/>
                                        <p:tgtEl>
                                          <p:spTgt spid="12"/>
                                        </p:tgtEl>
                                        <p:attrNameLst>
                                          <p:attrName>ppt_h</p:attrName>
                                        </p:attrNameLst>
                                      </p:cBhvr>
                                      <p:tavLst>
                                        <p:tav tm="0">
                                          <p:val>
                                            <p:fltVal val="0"/>
                                          </p:val>
                                        </p:tav>
                                        <p:tav tm="100000">
                                          <p:val>
                                            <p:strVal val="#ppt_h"/>
                                          </p:val>
                                        </p:tav>
                                      </p:tavLst>
                                    </p:anim>
                                    <p:animEffect transition="in" filter="fade">
                                      <p:cBhvr>
                                        <p:cTn id="58" dur="1750"/>
                                        <p:tgtEl>
                                          <p:spTgt spid="12"/>
                                        </p:tgtEl>
                                      </p:cBhvr>
                                    </p:animEffect>
                                  </p:childTnLst>
                                </p:cTn>
                              </p:par>
                              <p:par>
                                <p:cTn id="59" presetID="0" presetClass="path" presetSubtype="0" accel="50000" decel="50000" fill="hold" grpId="1" nodeType="withEffect">
                                  <p:stCondLst>
                                    <p:cond delay="500"/>
                                  </p:stCondLst>
                                  <p:childTnLst>
                                    <p:animMotion origin="layout" path="M 3.33333E-6 -4.44444E-6 L -0.16702 0.68033 " pathEditMode="relative" rAng="0" ptsTypes="AA">
                                      <p:cBhvr>
                                        <p:cTn id="60" dur="1750" spd="-100000" fill="hold"/>
                                        <p:tgtEl>
                                          <p:spTgt spid="12"/>
                                        </p:tgtEl>
                                        <p:attrNameLst>
                                          <p:attrName>ppt_x</p:attrName>
                                          <p:attrName>ppt_y</p:attrName>
                                        </p:attrNameLst>
                                      </p:cBhvr>
                                      <p:rCtr x="-8351" y="34028"/>
                                    </p:animMotion>
                                  </p:childTnLst>
                                </p:cTn>
                              </p:par>
                              <p:par>
                                <p:cTn id="61" presetID="53" presetClass="entr" presetSubtype="16" fill="hold" grpId="0" nodeType="withEffect">
                                  <p:stCondLst>
                                    <p:cond delay="600"/>
                                  </p:stCondLst>
                                  <p:childTnLst>
                                    <p:set>
                                      <p:cBhvr>
                                        <p:cTn id="62" dur="1" fill="hold">
                                          <p:stCondLst>
                                            <p:cond delay="0"/>
                                          </p:stCondLst>
                                        </p:cTn>
                                        <p:tgtEl>
                                          <p:spTgt spid="8"/>
                                        </p:tgtEl>
                                        <p:attrNameLst>
                                          <p:attrName>style.visibility</p:attrName>
                                        </p:attrNameLst>
                                      </p:cBhvr>
                                      <p:to>
                                        <p:strVal val="visible"/>
                                      </p:to>
                                    </p:set>
                                    <p:anim calcmode="lin" valueType="num">
                                      <p:cBhvr>
                                        <p:cTn id="63" dur="1750" fill="hold"/>
                                        <p:tgtEl>
                                          <p:spTgt spid="8"/>
                                        </p:tgtEl>
                                        <p:attrNameLst>
                                          <p:attrName>ppt_w</p:attrName>
                                        </p:attrNameLst>
                                      </p:cBhvr>
                                      <p:tavLst>
                                        <p:tav tm="0">
                                          <p:val>
                                            <p:fltVal val="0"/>
                                          </p:val>
                                        </p:tav>
                                        <p:tav tm="100000">
                                          <p:val>
                                            <p:strVal val="#ppt_w"/>
                                          </p:val>
                                        </p:tav>
                                      </p:tavLst>
                                    </p:anim>
                                    <p:anim calcmode="lin" valueType="num">
                                      <p:cBhvr>
                                        <p:cTn id="64" dur="1750" fill="hold"/>
                                        <p:tgtEl>
                                          <p:spTgt spid="8"/>
                                        </p:tgtEl>
                                        <p:attrNameLst>
                                          <p:attrName>ppt_h</p:attrName>
                                        </p:attrNameLst>
                                      </p:cBhvr>
                                      <p:tavLst>
                                        <p:tav tm="0">
                                          <p:val>
                                            <p:fltVal val="0"/>
                                          </p:val>
                                        </p:tav>
                                        <p:tav tm="100000">
                                          <p:val>
                                            <p:strVal val="#ppt_h"/>
                                          </p:val>
                                        </p:tav>
                                      </p:tavLst>
                                    </p:anim>
                                    <p:animEffect transition="in" filter="fade">
                                      <p:cBhvr>
                                        <p:cTn id="65" dur="1750"/>
                                        <p:tgtEl>
                                          <p:spTgt spid="8"/>
                                        </p:tgtEl>
                                      </p:cBhvr>
                                    </p:animEffect>
                                  </p:childTnLst>
                                </p:cTn>
                              </p:par>
                              <p:par>
                                <p:cTn id="66" presetID="0" presetClass="path" presetSubtype="0" accel="50000" decel="50000" fill="hold" grpId="1" nodeType="withEffect">
                                  <p:stCondLst>
                                    <p:cond delay="600"/>
                                  </p:stCondLst>
                                  <p:childTnLst>
                                    <p:animMotion origin="layout" path="M 3.33333E-6 -3.33333E-6 L 0.09548 0.39144 " pathEditMode="relative" rAng="0" ptsTypes="AA">
                                      <p:cBhvr>
                                        <p:cTn id="67" dur="1750" spd="-100000" fill="hold"/>
                                        <p:tgtEl>
                                          <p:spTgt spid="8"/>
                                        </p:tgtEl>
                                        <p:attrNameLst>
                                          <p:attrName>ppt_x</p:attrName>
                                          <p:attrName>ppt_y</p:attrName>
                                        </p:attrNameLst>
                                      </p:cBhvr>
                                      <p:rCtr x="4774" y="19560"/>
                                    </p:animMotion>
                                  </p:childTnLst>
                                </p:cTn>
                              </p:par>
                              <p:par>
                                <p:cTn id="68" presetID="53" presetClass="entr" presetSubtype="16" fill="hold" grpId="0" nodeType="withEffect">
                                  <p:stCondLst>
                                    <p:cond delay="700"/>
                                  </p:stCondLst>
                                  <p:childTnLst>
                                    <p:set>
                                      <p:cBhvr>
                                        <p:cTn id="69" dur="1" fill="hold">
                                          <p:stCondLst>
                                            <p:cond delay="0"/>
                                          </p:stCondLst>
                                        </p:cTn>
                                        <p:tgtEl>
                                          <p:spTgt spid="6"/>
                                        </p:tgtEl>
                                        <p:attrNameLst>
                                          <p:attrName>style.visibility</p:attrName>
                                        </p:attrNameLst>
                                      </p:cBhvr>
                                      <p:to>
                                        <p:strVal val="visible"/>
                                      </p:to>
                                    </p:set>
                                    <p:anim calcmode="lin" valueType="num">
                                      <p:cBhvr>
                                        <p:cTn id="70" dur="1750" fill="hold"/>
                                        <p:tgtEl>
                                          <p:spTgt spid="6"/>
                                        </p:tgtEl>
                                        <p:attrNameLst>
                                          <p:attrName>ppt_w</p:attrName>
                                        </p:attrNameLst>
                                      </p:cBhvr>
                                      <p:tavLst>
                                        <p:tav tm="0">
                                          <p:val>
                                            <p:fltVal val="0"/>
                                          </p:val>
                                        </p:tav>
                                        <p:tav tm="100000">
                                          <p:val>
                                            <p:strVal val="#ppt_w"/>
                                          </p:val>
                                        </p:tav>
                                      </p:tavLst>
                                    </p:anim>
                                    <p:anim calcmode="lin" valueType="num">
                                      <p:cBhvr>
                                        <p:cTn id="71" dur="1750" fill="hold"/>
                                        <p:tgtEl>
                                          <p:spTgt spid="6"/>
                                        </p:tgtEl>
                                        <p:attrNameLst>
                                          <p:attrName>ppt_h</p:attrName>
                                        </p:attrNameLst>
                                      </p:cBhvr>
                                      <p:tavLst>
                                        <p:tav tm="0">
                                          <p:val>
                                            <p:fltVal val="0"/>
                                          </p:val>
                                        </p:tav>
                                        <p:tav tm="100000">
                                          <p:val>
                                            <p:strVal val="#ppt_h"/>
                                          </p:val>
                                        </p:tav>
                                      </p:tavLst>
                                    </p:anim>
                                    <p:animEffect transition="in" filter="fade">
                                      <p:cBhvr>
                                        <p:cTn id="72" dur="1750"/>
                                        <p:tgtEl>
                                          <p:spTgt spid="6"/>
                                        </p:tgtEl>
                                      </p:cBhvr>
                                    </p:animEffect>
                                  </p:childTnLst>
                                </p:cTn>
                              </p:par>
                              <p:par>
                                <p:cTn id="73" presetID="0" presetClass="path" presetSubtype="0" accel="50000" decel="50000" fill="hold" grpId="1" nodeType="withEffect">
                                  <p:stCondLst>
                                    <p:cond delay="700"/>
                                  </p:stCondLst>
                                  <p:childTnLst>
                                    <p:animMotion origin="layout" path="M 0 4.44444E-6 L -0.17535 0.47037 " pathEditMode="relative" rAng="0" ptsTypes="AA">
                                      <p:cBhvr>
                                        <p:cTn id="74" dur="1750" spd="-100000" fill="hold"/>
                                        <p:tgtEl>
                                          <p:spTgt spid="6"/>
                                        </p:tgtEl>
                                        <p:attrNameLst>
                                          <p:attrName>ppt_x</p:attrName>
                                          <p:attrName>ppt_y</p:attrName>
                                        </p:attrNameLst>
                                      </p:cBhvr>
                                      <p:rCtr x="-8767" y="23519"/>
                                    </p:animMotion>
                                  </p:childTnLst>
                                </p:cTn>
                              </p:par>
                              <p:par>
                                <p:cTn id="75" presetID="53" presetClass="entr" presetSubtype="16" fill="hold" grpId="0" nodeType="withEffect">
                                  <p:stCondLst>
                                    <p:cond delay="800"/>
                                  </p:stCondLst>
                                  <p:childTnLst>
                                    <p:set>
                                      <p:cBhvr>
                                        <p:cTn id="76" dur="1" fill="hold">
                                          <p:stCondLst>
                                            <p:cond delay="0"/>
                                          </p:stCondLst>
                                        </p:cTn>
                                        <p:tgtEl>
                                          <p:spTgt spid="7"/>
                                        </p:tgtEl>
                                        <p:attrNameLst>
                                          <p:attrName>style.visibility</p:attrName>
                                        </p:attrNameLst>
                                      </p:cBhvr>
                                      <p:to>
                                        <p:strVal val="visible"/>
                                      </p:to>
                                    </p:set>
                                    <p:anim calcmode="lin" valueType="num">
                                      <p:cBhvr>
                                        <p:cTn id="77" dur="1750" fill="hold"/>
                                        <p:tgtEl>
                                          <p:spTgt spid="7"/>
                                        </p:tgtEl>
                                        <p:attrNameLst>
                                          <p:attrName>ppt_w</p:attrName>
                                        </p:attrNameLst>
                                      </p:cBhvr>
                                      <p:tavLst>
                                        <p:tav tm="0">
                                          <p:val>
                                            <p:fltVal val="0"/>
                                          </p:val>
                                        </p:tav>
                                        <p:tav tm="100000">
                                          <p:val>
                                            <p:strVal val="#ppt_w"/>
                                          </p:val>
                                        </p:tav>
                                      </p:tavLst>
                                    </p:anim>
                                    <p:anim calcmode="lin" valueType="num">
                                      <p:cBhvr>
                                        <p:cTn id="78" dur="1750" fill="hold"/>
                                        <p:tgtEl>
                                          <p:spTgt spid="7"/>
                                        </p:tgtEl>
                                        <p:attrNameLst>
                                          <p:attrName>ppt_h</p:attrName>
                                        </p:attrNameLst>
                                      </p:cBhvr>
                                      <p:tavLst>
                                        <p:tav tm="0">
                                          <p:val>
                                            <p:fltVal val="0"/>
                                          </p:val>
                                        </p:tav>
                                        <p:tav tm="100000">
                                          <p:val>
                                            <p:strVal val="#ppt_h"/>
                                          </p:val>
                                        </p:tav>
                                      </p:tavLst>
                                    </p:anim>
                                    <p:animEffect transition="in" filter="fade">
                                      <p:cBhvr>
                                        <p:cTn id="79" dur="1750"/>
                                        <p:tgtEl>
                                          <p:spTgt spid="7"/>
                                        </p:tgtEl>
                                      </p:cBhvr>
                                    </p:animEffect>
                                  </p:childTnLst>
                                </p:cTn>
                              </p:par>
                              <p:par>
                                <p:cTn id="80" presetID="0" presetClass="path" presetSubtype="0" accel="50000" decel="50000" fill="hold" grpId="1" nodeType="withEffect">
                                  <p:stCondLst>
                                    <p:cond delay="800"/>
                                  </p:stCondLst>
                                  <p:childTnLst>
                                    <p:animMotion origin="layout" path="M 1.11022E-16 -1.11111E-6 L 0.01215 0.21528 " pathEditMode="relative" rAng="0" ptsTypes="AA">
                                      <p:cBhvr>
                                        <p:cTn id="81" dur="1750" spd="-100000" fill="hold"/>
                                        <p:tgtEl>
                                          <p:spTgt spid="7"/>
                                        </p:tgtEl>
                                        <p:attrNameLst>
                                          <p:attrName>ppt_x</p:attrName>
                                          <p:attrName>ppt_y</p:attrName>
                                        </p:attrNameLst>
                                      </p:cBhvr>
                                      <p:rCtr x="608" y="10764"/>
                                    </p:animMotion>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1750" fill="hold"/>
                                        <p:tgtEl>
                                          <p:spTgt spid="15"/>
                                        </p:tgtEl>
                                        <p:attrNameLst>
                                          <p:attrName>ppt_w</p:attrName>
                                        </p:attrNameLst>
                                      </p:cBhvr>
                                      <p:tavLst>
                                        <p:tav tm="0">
                                          <p:val>
                                            <p:fltVal val="0"/>
                                          </p:val>
                                        </p:tav>
                                        <p:tav tm="100000">
                                          <p:val>
                                            <p:strVal val="#ppt_w"/>
                                          </p:val>
                                        </p:tav>
                                      </p:tavLst>
                                    </p:anim>
                                    <p:anim calcmode="lin" valueType="num">
                                      <p:cBhvr>
                                        <p:cTn id="87" dur="1750" fill="hold"/>
                                        <p:tgtEl>
                                          <p:spTgt spid="15"/>
                                        </p:tgtEl>
                                        <p:attrNameLst>
                                          <p:attrName>ppt_h</p:attrName>
                                        </p:attrNameLst>
                                      </p:cBhvr>
                                      <p:tavLst>
                                        <p:tav tm="0">
                                          <p:val>
                                            <p:fltVal val="0"/>
                                          </p:val>
                                        </p:tav>
                                        <p:tav tm="100000">
                                          <p:val>
                                            <p:strVal val="#ppt_h"/>
                                          </p:val>
                                        </p:tav>
                                      </p:tavLst>
                                    </p:anim>
                                    <p:animEffect transition="in" filter="fade">
                                      <p:cBhvr>
                                        <p:cTn id="88" dur="1750"/>
                                        <p:tgtEl>
                                          <p:spTgt spid="15"/>
                                        </p:tgtEl>
                                      </p:cBhvr>
                                    </p:animEffect>
                                  </p:childTnLst>
                                </p:cTn>
                              </p:par>
                              <p:par>
                                <p:cTn id="89" presetID="0" presetClass="path" presetSubtype="0" accel="50000" decel="50000" fill="hold" grpId="1" nodeType="withEffect">
                                  <p:stCondLst>
                                    <p:cond delay="0"/>
                                  </p:stCondLst>
                                  <p:childTnLst>
                                    <p:animMotion origin="layout" path="M 3.33333E-6 -7.30805E-7 L 0.45833 0.09505 " pathEditMode="relative" rAng="0" ptsTypes="AA">
                                      <p:cBhvr>
                                        <p:cTn id="90" dur="1750" spd="-100000" fill="hold"/>
                                        <p:tgtEl>
                                          <p:spTgt spid="15"/>
                                        </p:tgtEl>
                                        <p:attrNameLst>
                                          <p:attrName>ppt_x</p:attrName>
                                          <p:attrName>ppt_y</p:attrName>
                                        </p:attrNameLst>
                                      </p:cBhvr>
                                      <p:rCtr x="22917" y="4741"/>
                                    </p:animMotion>
                                  </p:childTnLst>
                                </p:cTn>
                              </p:par>
                            </p:childTnLst>
                          </p:cTn>
                        </p:par>
                        <p:par>
                          <p:cTn id="91" fill="hold">
                            <p:stCondLst>
                              <p:cond delay="1750"/>
                            </p:stCondLst>
                            <p:childTnLst>
                              <p:par>
                                <p:cTn id="92" presetID="23" presetClass="exit" presetSubtype="32" fill="hold" grpId="3" nodeType="afterEffect">
                                  <p:stCondLst>
                                    <p:cond delay="0"/>
                                  </p:stCondLst>
                                  <p:childTnLst>
                                    <p:anim calcmode="lin" valueType="num">
                                      <p:cBhvr>
                                        <p:cTn id="93" dur="1750"/>
                                        <p:tgtEl>
                                          <p:spTgt spid="5"/>
                                        </p:tgtEl>
                                        <p:attrNameLst>
                                          <p:attrName>ppt_w</p:attrName>
                                        </p:attrNameLst>
                                      </p:cBhvr>
                                      <p:tavLst>
                                        <p:tav tm="0">
                                          <p:val>
                                            <p:strVal val="ppt_w"/>
                                          </p:val>
                                        </p:tav>
                                        <p:tav tm="100000">
                                          <p:val>
                                            <p:fltVal val="0"/>
                                          </p:val>
                                        </p:tav>
                                      </p:tavLst>
                                    </p:anim>
                                    <p:anim calcmode="lin" valueType="num">
                                      <p:cBhvr>
                                        <p:cTn id="94" dur="1750"/>
                                        <p:tgtEl>
                                          <p:spTgt spid="5"/>
                                        </p:tgtEl>
                                        <p:attrNameLst>
                                          <p:attrName>ppt_h</p:attrName>
                                        </p:attrNameLst>
                                      </p:cBhvr>
                                      <p:tavLst>
                                        <p:tav tm="0">
                                          <p:val>
                                            <p:strVal val="ppt_h"/>
                                          </p:val>
                                        </p:tav>
                                        <p:tav tm="100000">
                                          <p:val>
                                            <p:fltVal val="0"/>
                                          </p:val>
                                        </p:tav>
                                      </p:tavLst>
                                    </p:anim>
                                    <p:set>
                                      <p:cBhvr>
                                        <p:cTn id="95" dur="1" fill="hold">
                                          <p:stCondLst>
                                            <p:cond delay="1749"/>
                                          </p:stCondLst>
                                        </p:cTn>
                                        <p:tgtEl>
                                          <p:spTgt spid="5"/>
                                        </p:tgtEl>
                                        <p:attrNameLst>
                                          <p:attrName>style.visibility</p:attrName>
                                        </p:attrNameLst>
                                      </p:cBhvr>
                                      <p:to>
                                        <p:strVal val="hidden"/>
                                      </p:to>
                                    </p:set>
                                  </p:childTnLst>
                                </p:cTn>
                              </p:par>
                              <p:par>
                                <p:cTn id="96" presetID="23" presetClass="exit" presetSubtype="32" fill="hold" grpId="3" nodeType="withEffect">
                                  <p:stCondLst>
                                    <p:cond delay="0"/>
                                  </p:stCondLst>
                                  <p:childTnLst>
                                    <p:anim calcmode="lin" valueType="num">
                                      <p:cBhvr>
                                        <p:cTn id="97" dur="1750"/>
                                        <p:tgtEl>
                                          <p:spTgt spid="6"/>
                                        </p:tgtEl>
                                        <p:attrNameLst>
                                          <p:attrName>ppt_w</p:attrName>
                                        </p:attrNameLst>
                                      </p:cBhvr>
                                      <p:tavLst>
                                        <p:tav tm="0">
                                          <p:val>
                                            <p:strVal val="ppt_w"/>
                                          </p:val>
                                        </p:tav>
                                        <p:tav tm="100000">
                                          <p:val>
                                            <p:fltVal val="0"/>
                                          </p:val>
                                        </p:tav>
                                      </p:tavLst>
                                    </p:anim>
                                    <p:anim calcmode="lin" valueType="num">
                                      <p:cBhvr>
                                        <p:cTn id="98" dur="1750"/>
                                        <p:tgtEl>
                                          <p:spTgt spid="6"/>
                                        </p:tgtEl>
                                        <p:attrNameLst>
                                          <p:attrName>ppt_h</p:attrName>
                                        </p:attrNameLst>
                                      </p:cBhvr>
                                      <p:tavLst>
                                        <p:tav tm="0">
                                          <p:val>
                                            <p:strVal val="ppt_h"/>
                                          </p:val>
                                        </p:tav>
                                        <p:tav tm="100000">
                                          <p:val>
                                            <p:fltVal val="0"/>
                                          </p:val>
                                        </p:tav>
                                      </p:tavLst>
                                    </p:anim>
                                    <p:set>
                                      <p:cBhvr>
                                        <p:cTn id="99" dur="1" fill="hold">
                                          <p:stCondLst>
                                            <p:cond delay="1749"/>
                                          </p:stCondLst>
                                        </p:cTn>
                                        <p:tgtEl>
                                          <p:spTgt spid="6"/>
                                        </p:tgtEl>
                                        <p:attrNameLst>
                                          <p:attrName>style.visibility</p:attrName>
                                        </p:attrNameLst>
                                      </p:cBhvr>
                                      <p:to>
                                        <p:strVal val="hidden"/>
                                      </p:to>
                                    </p:set>
                                  </p:childTnLst>
                                </p:cTn>
                              </p:par>
                              <p:par>
                                <p:cTn id="100" presetID="23" presetClass="exit" presetSubtype="32" fill="hold" grpId="3" nodeType="withEffect">
                                  <p:stCondLst>
                                    <p:cond delay="0"/>
                                  </p:stCondLst>
                                  <p:childTnLst>
                                    <p:anim calcmode="lin" valueType="num">
                                      <p:cBhvr>
                                        <p:cTn id="101" dur="1750"/>
                                        <p:tgtEl>
                                          <p:spTgt spid="7"/>
                                        </p:tgtEl>
                                        <p:attrNameLst>
                                          <p:attrName>ppt_w</p:attrName>
                                        </p:attrNameLst>
                                      </p:cBhvr>
                                      <p:tavLst>
                                        <p:tav tm="0">
                                          <p:val>
                                            <p:strVal val="ppt_w"/>
                                          </p:val>
                                        </p:tav>
                                        <p:tav tm="100000">
                                          <p:val>
                                            <p:fltVal val="0"/>
                                          </p:val>
                                        </p:tav>
                                      </p:tavLst>
                                    </p:anim>
                                    <p:anim calcmode="lin" valueType="num">
                                      <p:cBhvr>
                                        <p:cTn id="102" dur="1750"/>
                                        <p:tgtEl>
                                          <p:spTgt spid="7"/>
                                        </p:tgtEl>
                                        <p:attrNameLst>
                                          <p:attrName>ppt_h</p:attrName>
                                        </p:attrNameLst>
                                      </p:cBhvr>
                                      <p:tavLst>
                                        <p:tav tm="0">
                                          <p:val>
                                            <p:strVal val="ppt_h"/>
                                          </p:val>
                                        </p:tav>
                                        <p:tav tm="100000">
                                          <p:val>
                                            <p:fltVal val="0"/>
                                          </p:val>
                                        </p:tav>
                                      </p:tavLst>
                                    </p:anim>
                                    <p:set>
                                      <p:cBhvr>
                                        <p:cTn id="103" dur="1" fill="hold">
                                          <p:stCondLst>
                                            <p:cond delay="1749"/>
                                          </p:stCondLst>
                                        </p:cTn>
                                        <p:tgtEl>
                                          <p:spTgt spid="7"/>
                                        </p:tgtEl>
                                        <p:attrNameLst>
                                          <p:attrName>style.visibility</p:attrName>
                                        </p:attrNameLst>
                                      </p:cBhvr>
                                      <p:to>
                                        <p:strVal val="hidden"/>
                                      </p:to>
                                    </p:set>
                                  </p:childTnLst>
                                </p:cTn>
                              </p:par>
                              <p:par>
                                <p:cTn id="104" presetID="23" presetClass="exit" presetSubtype="32" fill="hold" grpId="3" nodeType="withEffect">
                                  <p:stCondLst>
                                    <p:cond delay="0"/>
                                  </p:stCondLst>
                                  <p:childTnLst>
                                    <p:anim calcmode="lin" valueType="num">
                                      <p:cBhvr>
                                        <p:cTn id="105" dur="1750"/>
                                        <p:tgtEl>
                                          <p:spTgt spid="8"/>
                                        </p:tgtEl>
                                        <p:attrNameLst>
                                          <p:attrName>ppt_w</p:attrName>
                                        </p:attrNameLst>
                                      </p:cBhvr>
                                      <p:tavLst>
                                        <p:tav tm="0">
                                          <p:val>
                                            <p:strVal val="ppt_w"/>
                                          </p:val>
                                        </p:tav>
                                        <p:tav tm="100000">
                                          <p:val>
                                            <p:fltVal val="0"/>
                                          </p:val>
                                        </p:tav>
                                      </p:tavLst>
                                    </p:anim>
                                    <p:anim calcmode="lin" valueType="num">
                                      <p:cBhvr>
                                        <p:cTn id="106" dur="1750"/>
                                        <p:tgtEl>
                                          <p:spTgt spid="8"/>
                                        </p:tgtEl>
                                        <p:attrNameLst>
                                          <p:attrName>ppt_h</p:attrName>
                                        </p:attrNameLst>
                                      </p:cBhvr>
                                      <p:tavLst>
                                        <p:tav tm="0">
                                          <p:val>
                                            <p:strVal val="ppt_h"/>
                                          </p:val>
                                        </p:tav>
                                        <p:tav tm="100000">
                                          <p:val>
                                            <p:fltVal val="0"/>
                                          </p:val>
                                        </p:tav>
                                      </p:tavLst>
                                    </p:anim>
                                    <p:set>
                                      <p:cBhvr>
                                        <p:cTn id="107" dur="1" fill="hold">
                                          <p:stCondLst>
                                            <p:cond delay="1749"/>
                                          </p:stCondLst>
                                        </p:cTn>
                                        <p:tgtEl>
                                          <p:spTgt spid="8"/>
                                        </p:tgtEl>
                                        <p:attrNameLst>
                                          <p:attrName>style.visibility</p:attrName>
                                        </p:attrNameLst>
                                      </p:cBhvr>
                                      <p:to>
                                        <p:strVal val="hidden"/>
                                      </p:to>
                                    </p:set>
                                  </p:childTnLst>
                                </p:cTn>
                              </p:par>
                              <p:par>
                                <p:cTn id="108" presetID="23" presetClass="exit" presetSubtype="32" fill="hold" grpId="3" nodeType="withEffect">
                                  <p:stCondLst>
                                    <p:cond delay="0"/>
                                  </p:stCondLst>
                                  <p:childTnLst>
                                    <p:anim calcmode="lin" valueType="num">
                                      <p:cBhvr>
                                        <p:cTn id="109" dur="1750"/>
                                        <p:tgtEl>
                                          <p:spTgt spid="11"/>
                                        </p:tgtEl>
                                        <p:attrNameLst>
                                          <p:attrName>ppt_w</p:attrName>
                                        </p:attrNameLst>
                                      </p:cBhvr>
                                      <p:tavLst>
                                        <p:tav tm="0">
                                          <p:val>
                                            <p:strVal val="ppt_w"/>
                                          </p:val>
                                        </p:tav>
                                        <p:tav tm="100000">
                                          <p:val>
                                            <p:fltVal val="0"/>
                                          </p:val>
                                        </p:tav>
                                      </p:tavLst>
                                    </p:anim>
                                    <p:anim calcmode="lin" valueType="num">
                                      <p:cBhvr>
                                        <p:cTn id="110" dur="1750"/>
                                        <p:tgtEl>
                                          <p:spTgt spid="11"/>
                                        </p:tgtEl>
                                        <p:attrNameLst>
                                          <p:attrName>ppt_h</p:attrName>
                                        </p:attrNameLst>
                                      </p:cBhvr>
                                      <p:tavLst>
                                        <p:tav tm="0">
                                          <p:val>
                                            <p:strVal val="ppt_h"/>
                                          </p:val>
                                        </p:tav>
                                        <p:tav tm="100000">
                                          <p:val>
                                            <p:fltVal val="0"/>
                                          </p:val>
                                        </p:tav>
                                      </p:tavLst>
                                    </p:anim>
                                    <p:set>
                                      <p:cBhvr>
                                        <p:cTn id="111" dur="1" fill="hold">
                                          <p:stCondLst>
                                            <p:cond delay="1749"/>
                                          </p:stCondLst>
                                        </p:cTn>
                                        <p:tgtEl>
                                          <p:spTgt spid="11"/>
                                        </p:tgtEl>
                                        <p:attrNameLst>
                                          <p:attrName>style.visibility</p:attrName>
                                        </p:attrNameLst>
                                      </p:cBhvr>
                                      <p:to>
                                        <p:strVal val="hidden"/>
                                      </p:to>
                                    </p:set>
                                  </p:childTnLst>
                                </p:cTn>
                              </p:par>
                              <p:par>
                                <p:cTn id="112" presetID="23" presetClass="exit" presetSubtype="32" fill="hold" grpId="3" nodeType="withEffect">
                                  <p:stCondLst>
                                    <p:cond delay="0"/>
                                  </p:stCondLst>
                                  <p:childTnLst>
                                    <p:anim calcmode="lin" valueType="num">
                                      <p:cBhvr>
                                        <p:cTn id="113" dur="500"/>
                                        <p:tgtEl>
                                          <p:spTgt spid="9"/>
                                        </p:tgtEl>
                                        <p:attrNameLst>
                                          <p:attrName>ppt_w</p:attrName>
                                        </p:attrNameLst>
                                      </p:cBhvr>
                                      <p:tavLst>
                                        <p:tav tm="0">
                                          <p:val>
                                            <p:strVal val="ppt_w"/>
                                          </p:val>
                                        </p:tav>
                                        <p:tav tm="100000">
                                          <p:val>
                                            <p:fltVal val="0"/>
                                          </p:val>
                                        </p:tav>
                                      </p:tavLst>
                                    </p:anim>
                                    <p:anim calcmode="lin" valueType="num">
                                      <p:cBhvr>
                                        <p:cTn id="114" dur="500"/>
                                        <p:tgtEl>
                                          <p:spTgt spid="9"/>
                                        </p:tgtEl>
                                        <p:attrNameLst>
                                          <p:attrName>ppt_h</p:attrName>
                                        </p:attrNameLst>
                                      </p:cBhvr>
                                      <p:tavLst>
                                        <p:tav tm="0">
                                          <p:val>
                                            <p:strVal val="ppt_h"/>
                                          </p:val>
                                        </p:tav>
                                        <p:tav tm="100000">
                                          <p:val>
                                            <p:fltVal val="0"/>
                                          </p:val>
                                        </p:tav>
                                      </p:tavLst>
                                    </p:anim>
                                    <p:set>
                                      <p:cBhvr>
                                        <p:cTn id="115" dur="1" fill="hold">
                                          <p:stCondLst>
                                            <p:cond delay="499"/>
                                          </p:stCondLst>
                                        </p:cTn>
                                        <p:tgtEl>
                                          <p:spTgt spid="9"/>
                                        </p:tgtEl>
                                        <p:attrNameLst>
                                          <p:attrName>style.visibility</p:attrName>
                                        </p:attrNameLst>
                                      </p:cBhvr>
                                      <p:to>
                                        <p:strVal val="hidden"/>
                                      </p:to>
                                    </p:set>
                                  </p:childTnLst>
                                </p:cTn>
                              </p:par>
                              <p:par>
                                <p:cTn id="116" presetID="23" presetClass="exit" presetSubtype="32" fill="hold" grpId="3" nodeType="withEffect">
                                  <p:stCondLst>
                                    <p:cond delay="0"/>
                                  </p:stCondLst>
                                  <p:childTnLst>
                                    <p:anim calcmode="lin" valueType="num">
                                      <p:cBhvr>
                                        <p:cTn id="117" dur="1750"/>
                                        <p:tgtEl>
                                          <p:spTgt spid="12"/>
                                        </p:tgtEl>
                                        <p:attrNameLst>
                                          <p:attrName>ppt_w</p:attrName>
                                        </p:attrNameLst>
                                      </p:cBhvr>
                                      <p:tavLst>
                                        <p:tav tm="0">
                                          <p:val>
                                            <p:strVal val="ppt_w"/>
                                          </p:val>
                                        </p:tav>
                                        <p:tav tm="100000">
                                          <p:val>
                                            <p:fltVal val="0"/>
                                          </p:val>
                                        </p:tav>
                                      </p:tavLst>
                                    </p:anim>
                                    <p:anim calcmode="lin" valueType="num">
                                      <p:cBhvr>
                                        <p:cTn id="118" dur="1750"/>
                                        <p:tgtEl>
                                          <p:spTgt spid="12"/>
                                        </p:tgtEl>
                                        <p:attrNameLst>
                                          <p:attrName>ppt_h</p:attrName>
                                        </p:attrNameLst>
                                      </p:cBhvr>
                                      <p:tavLst>
                                        <p:tav tm="0">
                                          <p:val>
                                            <p:strVal val="ppt_h"/>
                                          </p:val>
                                        </p:tav>
                                        <p:tav tm="100000">
                                          <p:val>
                                            <p:fltVal val="0"/>
                                          </p:val>
                                        </p:tav>
                                      </p:tavLst>
                                    </p:anim>
                                    <p:set>
                                      <p:cBhvr>
                                        <p:cTn id="119" dur="1" fill="hold">
                                          <p:stCondLst>
                                            <p:cond delay="1749"/>
                                          </p:stCondLst>
                                        </p:cTn>
                                        <p:tgtEl>
                                          <p:spTgt spid="12"/>
                                        </p:tgtEl>
                                        <p:attrNameLst>
                                          <p:attrName>style.visibility</p:attrName>
                                        </p:attrNameLst>
                                      </p:cBhvr>
                                      <p:to>
                                        <p:strVal val="hidden"/>
                                      </p:to>
                                    </p:set>
                                  </p:childTnLst>
                                </p:cTn>
                              </p:par>
                              <p:par>
                                <p:cTn id="120" presetID="23" presetClass="exit" presetSubtype="32" fill="hold" grpId="3" nodeType="withEffect">
                                  <p:stCondLst>
                                    <p:cond delay="0"/>
                                  </p:stCondLst>
                                  <p:childTnLst>
                                    <p:anim calcmode="lin" valueType="num">
                                      <p:cBhvr>
                                        <p:cTn id="121" dur="1750"/>
                                        <p:tgtEl>
                                          <p:spTgt spid="13"/>
                                        </p:tgtEl>
                                        <p:attrNameLst>
                                          <p:attrName>ppt_w</p:attrName>
                                        </p:attrNameLst>
                                      </p:cBhvr>
                                      <p:tavLst>
                                        <p:tav tm="0">
                                          <p:val>
                                            <p:strVal val="ppt_w"/>
                                          </p:val>
                                        </p:tav>
                                        <p:tav tm="100000">
                                          <p:val>
                                            <p:fltVal val="0"/>
                                          </p:val>
                                        </p:tav>
                                      </p:tavLst>
                                    </p:anim>
                                    <p:anim calcmode="lin" valueType="num">
                                      <p:cBhvr>
                                        <p:cTn id="122" dur="1750"/>
                                        <p:tgtEl>
                                          <p:spTgt spid="13"/>
                                        </p:tgtEl>
                                        <p:attrNameLst>
                                          <p:attrName>ppt_h</p:attrName>
                                        </p:attrNameLst>
                                      </p:cBhvr>
                                      <p:tavLst>
                                        <p:tav tm="0">
                                          <p:val>
                                            <p:strVal val="ppt_h"/>
                                          </p:val>
                                        </p:tav>
                                        <p:tav tm="100000">
                                          <p:val>
                                            <p:fltVal val="0"/>
                                          </p:val>
                                        </p:tav>
                                      </p:tavLst>
                                    </p:anim>
                                    <p:set>
                                      <p:cBhvr>
                                        <p:cTn id="123" dur="1" fill="hold">
                                          <p:stCondLst>
                                            <p:cond delay="1749"/>
                                          </p:stCondLst>
                                        </p:cTn>
                                        <p:tgtEl>
                                          <p:spTgt spid="13"/>
                                        </p:tgtEl>
                                        <p:attrNameLst>
                                          <p:attrName>style.visibility</p:attrName>
                                        </p:attrNameLst>
                                      </p:cBhvr>
                                      <p:to>
                                        <p:strVal val="hidden"/>
                                      </p:to>
                                    </p:set>
                                  </p:childTnLst>
                                </p:cTn>
                              </p:par>
                              <p:par>
                                <p:cTn id="124" presetID="0" presetClass="path" presetSubtype="0" accel="50000" decel="50000" fill="hold" grpId="2" nodeType="withEffect">
                                  <p:stCondLst>
                                    <p:cond delay="0"/>
                                  </p:stCondLst>
                                  <p:childTnLst>
                                    <p:animMotion origin="layout" path="M 3.88889E-6 -2.22222E-6 L -0.03507 0.20486 " pathEditMode="relative" rAng="0" ptsTypes="AA">
                                      <p:cBhvr>
                                        <p:cTn id="125" dur="1750" fill="hold"/>
                                        <p:tgtEl>
                                          <p:spTgt spid="13"/>
                                        </p:tgtEl>
                                        <p:attrNameLst>
                                          <p:attrName>ppt_x</p:attrName>
                                          <p:attrName>ppt_y</p:attrName>
                                        </p:attrNameLst>
                                      </p:cBhvr>
                                      <p:rCtr x="-1701" y="10162"/>
                                    </p:animMotion>
                                  </p:childTnLst>
                                </p:cTn>
                              </p:par>
                              <p:par>
                                <p:cTn id="126" presetID="0" presetClass="path" presetSubtype="0" accel="50000" decel="50000" fill="hold" grpId="2" nodeType="withEffect">
                                  <p:stCondLst>
                                    <p:cond delay="0"/>
                                  </p:stCondLst>
                                  <p:childTnLst>
                                    <p:animMotion origin="layout" path="M -3.33333E-6 0 L -0.02917 0.52708 " pathEditMode="relative" rAng="0" ptsTypes="AA">
                                      <p:cBhvr>
                                        <p:cTn id="127" dur="1750" fill="hold"/>
                                        <p:tgtEl>
                                          <p:spTgt spid="5"/>
                                        </p:tgtEl>
                                        <p:attrNameLst>
                                          <p:attrName>ppt_x</p:attrName>
                                          <p:attrName>ppt_y</p:attrName>
                                        </p:attrNameLst>
                                      </p:cBhvr>
                                      <p:rCtr x="-1458" y="26250"/>
                                    </p:animMotion>
                                  </p:childTnLst>
                                </p:cTn>
                              </p:par>
                              <p:par>
                                <p:cTn id="128" presetID="0" presetClass="path" presetSubtype="0" accel="50000" decel="50000" fill="hold" grpId="2" nodeType="withEffect">
                                  <p:stCondLst>
                                    <p:cond delay="0"/>
                                  </p:stCondLst>
                                  <p:childTnLst>
                                    <p:animMotion origin="layout" path="M -0.00868 -0.00925 L -0.29618 0.64931 " pathEditMode="relative" rAng="0" ptsTypes="AA">
                                      <p:cBhvr>
                                        <p:cTn id="129" dur="1750" fill="hold"/>
                                        <p:tgtEl>
                                          <p:spTgt spid="11"/>
                                        </p:tgtEl>
                                        <p:attrNameLst>
                                          <p:attrName>ppt_x</p:attrName>
                                          <p:attrName>ppt_y</p:attrName>
                                        </p:attrNameLst>
                                      </p:cBhvr>
                                      <p:rCtr x="-14375" y="32917"/>
                                    </p:animMotion>
                                  </p:childTnLst>
                                </p:cTn>
                              </p:par>
                              <p:par>
                                <p:cTn id="130" presetID="0" presetClass="path" presetSubtype="0" accel="50000" decel="50000" fill="hold" grpId="2" nodeType="withEffect">
                                  <p:stCondLst>
                                    <p:cond delay="0"/>
                                  </p:stCondLst>
                                  <p:childTnLst>
                                    <p:animMotion origin="layout" path="M 0 3.33333E-6 L -0.32084 0.46042 " pathEditMode="relative" rAng="0" ptsTypes="AA">
                                      <p:cBhvr>
                                        <p:cTn id="131" dur="1750" fill="hold"/>
                                        <p:tgtEl>
                                          <p:spTgt spid="9"/>
                                        </p:tgtEl>
                                        <p:attrNameLst>
                                          <p:attrName>ppt_x</p:attrName>
                                          <p:attrName>ppt_y</p:attrName>
                                        </p:attrNameLst>
                                      </p:cBhvr>
                                      <p:rCtr x="-15937" y="23032"/>
                                    </p:animMotion>
                                  </p:childTnLst>
                                </p:cTn>
                              </p:par>
                              <p:par>
                                <p:cTn id="132" presetID="0" presetClass="path" presetSubtype="0" accel="50000" decel="50000" fill="hold" grpId="2" nodeType="withEffect">
                                  <p:stCondLst>
                                    <p:cond delay="0"/>
                                  </p:stCondLst>
                                  <p:childTnLst>
                                    <p:animMotion origin="layout" path="M 3.33333E-6 -3.33333E-6 L -0.375 0.29375 " pathEditMode="relative" rAng="0" ptsTypes="AA">
                                      <p:cBhvr>
                                        <p:cTn id="133" dur="1750" fill="hold"/>
                                        <p:tgtEl>
                                          <p:spTgt spid="8"/>
                                        </p:tgtEl>
                                        <p:attrNameLst>
                                          <p:attrName>ppt_x</p:attrName>
                                          <p:attrName>ppt_y</p:attrName>
                                        </p:attrNameLst>
                                      </p:cBhvr>
                                      <p:rCtr x="-18663" y="14653"/>
                                    </p:animMotion>
                                  </p:childTnLst>
                                </p:cTn>
                              </p:par>
                              <p:par>
                                <p:cTn id="134" presetID="0" presetClass="path" presetSubtype="0" accel="50000" decel="50000" fill="hold" grpId="2" nodeType="withEffect">
                                  <p:stCondLst>
                                    <p:cond delay="0"/>
                                  </p:stCondLst>
                                  <p:childTnLst>
                                    <p:animMotion origin="layout" path="M 3.33333E-6 -4.44444E-6 L -0.6375 0.58264 " pathEditMode="relative" rAng="0" ptsTypes="AA">
                                      <p:cBhvr>
                                        <p:cTn id="135" dur="1750" fill="hold"/>
                                        <p:tgtEl>
                                          <p:spTgt spid="12"/>
                                        </p:tgtEl>
                                        <p:attrNameLst>
                                          <p:attrName>ppt_x</p:attrName>
                                          <p:attrName>ppt_y</p:attrName>
                                        </p:attrNameLst>
                                      </p:cBhvr>
                                      <p:rCtr x="-31753" y="29213"/>
                                    </p:animMotion>
                                  </p:childTnLst>
                                </p:cTn>
                              </p:par>
                              <p:par>
                                <p:cTn id="136" presetID="0" presetClass="path" presetSubtype="0" accel="50000" decel="50000" fill="hold" grpId="2" nodeType="withEffect">
                                  <p:stCondLst>
                                    <p:cond delay="0"/>
                                  </p:stCondLst>
                                  <p:childTnLst>
                                    <p:animMotion origin="layout" path="M 0 4.44444E-6 L -0.64584 0.37153 " pathEditMode="relative" rAng="0" ptsTypes="AA">
                                      <p:cBhvr>
                                        <p:cTn id="137" dur="1750" fill="hold"/>
                                        <p:tgtEl>
                                          <p:spTgt spid="6"/>
                                        </p:tgtEl>
                                        <p:attrNameLst>
                                          <p:attrName>ppt_x</p:attrName>
                                          <p:attrName>ppt_y</p:attrName>
                                        </p:attrNameLst>
                                      </p:cBhvr>
                                      <p:rCtr x="-32066" y="18750"/>
                                    </p:animMotion>
                                  </p:childTnLst>
                                </p:cTn>
                              </p:par>
                              <p:par>
                                <p:cTn id="138" presetID="0" presetClass="path" presetSubtype="0" accel="50000" decel="50000" fill="hold" grpId="2" nodeType="withEffect">
                                  <p:stCondLst>
                                    <p:cond delay="0"/>
                                  </p:stCondLst>
                                  <p:childTnLst>
                                    <p:animMotion origin="layout" path="M 1.11022E-16 -1.11111E-6 L -0.45834 0.11597 " pathEditMode="relative" rAng="0" ptsTypes="AA">
                                      <p:cBhvr>
                                        <p:cTn id="139" dur="1750" fill="hold"/>
                                        <p:tgtEl>
                                          <p:spTgt spid="7"/>
                                        </p:tgtEl>
                                        <p:attrNameLst>
                                          <p:attrName>ppt_x</p:attrName>
                                          <p:attrName>ppt_y</p:attrName>
                                        </p:attrNameLst>
                                      </p:cBhvr>
                                      <p:rCtr x="-22569" y="6111"/>
                                    </p:animMotion>
                                  </p:childTnLst>
                                </p:cTn>
                              </p:par>
                            </p:childTnLst>
                          </p:cTn>
                        </p:par>
                        <p:par>
                          <p:cTn id="140" fill="hold">
                            <p:stCondLst>
                              <p:cond delay="3500"/>
                            </p:stCondLst>
                            <p:childTnLst>
                              <p:par>
                                <p:cTn id="141" presetID="42" presetClass="exit" presetSubtype="0" fill="hold" grpId="1" nodeType="afterEffect">
                                  <p:stCondLst>
                                    <p:cond delay="250"/>
                                  </p:stCondLst>
                                  <p:childTnLst>
                                    <p:animEffect transition="out" filter="fade">
                                      <p:cBhvr>
                                        <p:cTn id="142" dur="1000"/>
                                        <p:tgtEl>
                                          <p:spTgt spid="4"/>
                                        </p:tgtEl>
                                      </p:cBhvr>
                                    </p:animEffect>
                                    <p:anim calcmode="lin" valueType="num">
                                      <p:cBhvr>
                                        <p:cTn id="143" dur="1000"/>
                                        <p:tgtEl>
                                          <p:spTgt spid="4"/>
                                        </p:tgtEl>
                                        <p:attrNameLst>
                                          <p:attrName>ppt_x</p:attrName>
                                        </p:attrNameLst>
                                      </p:cBhvr>
                                      <p:tavLst>
                                        <p:tav tm="0">
                                          <p:val>
                                            <p:strVal val="ppt_x"/>
                                          </p:val>
                                        </p:tav>
                                        <p:tav tm="100000">
                                          <p:val>
                                            <p:strVal val="ppt_x"/>
                                          </p:val>
                                        </p:tav>
                                      </p:tavLst>
                                    </p:anim>
                                    <p:anim calcmode="lin" valueType="num">
                                      <p:cBhvr>
                                        <p:cTn id="144" dur="1000"/>
                                        <p:tgtEl>
                                          <p:spTgt spid="4"/>
                                        </p:tgtEl>
                                        <p:attrNameLst>
                                          <p:attrName>ppt_y</p:attrName>
                                        </p:attrNameLst>
                                      </p:cBhvr>
                                      <p:tavLst>
                                        <p:tav tm="0">
                                          <p:val>
                                            <p:strVal val="ppt_y"/>
                                          </p:val>
                                        </p:tav>
                                        <p:tav tm="100000">
                                          <p:val>
                                            <p:strVal val="ppt_y+.1"/>
                                          </p:val>
                                        </p:tav>
                                      </p:tavLst>
                                    </p:anim>
                                    <p:set>
                                      <p:cBhvr>
                                        <p:cTn id="145" dur="1" fill="hold">
                                          <p:stCondLst>
                                            <p:cond delay="999"/>
                                          </p:stCondLst>
                                        </p:cTn>
                                        <p:tgtEl>
                                          <p:spTgt spid="4"/>
                                        </p:tgtEl>
                                        <p:attrNameLst>
                                          <p:attrName>style.visibility</p:attrName>
                                        </p:attrNameLst>
                                      </p:cBhvr>
                                      <p:to>
                                        <p:strVal val="hidden"/>
                                      </p:to>
                                    </p:set>
                                  </p:childTnLst>
                                </p:cTn>
                              </p:par>
                            </p:childTnLst>
                          </p:cTn>
                        </p:par>
                        <p:par>
                          <p:cTn id="146" fill="hold">
                            <p:stCondLst>
                              <p:cond delay="4750"/>
                            </p:stCondLst>
                            <p:childTnLst>
                              <p:par>
                                <p:cTn id="147" presetID="8" presetClass="emph" presetSubtype="0" fill="hold" grpId="2" nodeType="afterEffect">
                                  <p:stCondLst>
                                    <p:cond delay="0"/>
                                  </p:stCondLst>
                                  <p:childTnLst>
                                    <p:animRot by="-720000">
                                      <p:cBhvr>
                                        <p:cTn id="148" dur="1000" fill="hold"/>
                                        <p:tgtEl>
                                          <p:spTgt spid="15"/>
                                        </p:tgtEl>
                                        <p:attrNameLst>
                                          <p:attrName>r</p:attrName>
                                        </p:attrNameLst>
                                      </p:cBhvr>
                                    </p:animRot>
                                  </p:childTnLst>
                                </p:cTn>
                              </p:par>
                            </p:childTnLst>
                          </p:cTn>
                        </p:par>
                      </p:childTnLst>
                    </p:cTn>
                  </p:par>
                  <p:par>
                    <p:cTn id="149" fill="hold">
                      <p:stCondLst>
                        <p:cond delay="indefinite"/>
                      </p:stCondLst>
                      <p:childTnLst>
                        <p:par>
                          <p:cTn id="150" fill="hold">
                            <p:stCondLst>
                              <p:cond delay="0"/>
                            </p:stCondLst>
                            <p:childTnLst>
                              <p:par>
                                <p:cTn id="151" presetID="2" presetClass="entr" presetSubtype="3" fill="hold" nodeType="clickEffect">
                                  <p:stCondLst>
                                    <p:cond delay="0"/>
                                  </p:stCondLst>
                                  <p:childTnLst>
                                    <p:set>
                                      <p:cBhvr>
                                        <p:cTn id="152" dur="1" fill="hold">
                                          <p:stCondLst>
                                            <p:cond delay="0"/>
                                          </p:stCondLst>
                                        </p:cTn>
                                        <p:tgtEl>
                                          <p:spTgt spid="19"/>
                                        </p:tgtEl>
                                        <p:attrNameLst>
                                          <p:attrName>style.visibility</p:attrName>
                                        </p:attrNameLst>
                                      </p:cBhvr>
                                      <p:to>
                                        <p:strVal val="visible"/>
                                      </p:to>
                                    </p:set>
                                    <p:anim calcmode="lin" valueType="num">
                                      <p:cBhvr additive="base">
                                        <p:cTn id="153" dur="500" fill="hold"/>
                                        <p:tgtEl>
                                          <p:spTgt spid="19"/>
                                        </p:tgtEl>
                                        <p:attrNameLst>
                                          <p:attrName>ppt_x</p:attrName>
                                        </p:attrNameLst>
                                      </p:cBhvr>
                                      <p:tavLst>
                                        <p:tav tm="0">
                                          <p:val>
                                            <p:strVal val="1+#ppt_w/2"/>
                                          </p:val>
                                        </p:tav>
                                        <p:tav tm="100000">
                                          <p:val>
                                            <p:strVal val="#ppt_x"/>
                                          </p:val>
                                        </p:tav>
                                      </p:tavLst>
                                    </p:anim>
                                    <p:anim calcmode="lin" valueType="num">
                                      <p:cBhvr additive="base">
                                        <p:cTn id="15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6" grpId="0"/>
      <p:bldP spid="6" grpId="1"/>
      <p:bldP spid="6" grpId="2"/>
      <p:bldP spid="6" grpId="3"/>
      <p:bldP spid="7" grpId="0"/>
      <p:bldP spid="7" grpId="1"/>
      <p:bldP spid="7" grpId="2"/>
      <p:bldP spid="7" grpId="3"/>
      <p:bldP spid="8" grpId="0"/>
      <p:bldP spid="8" grpId="1"/>
      <p:bldP spid="8" grpId="2"/>
      <p:bldP spid="8" grpId="3"/>
      <p:bldP spid="9" grpId="0"/>
      <p:bldP spid="9" grpId="1"/>
      <p:bldP spid="9" grpId="2"/>
      <p:bldP spid="9" grpId="3"/>
      <p:bldP spid="11" grpId="0"/>
      <p:bldP spid="11" grpId="1"/>
      <p:bldP spid="11" grpId="2"/>
      <p:bldP spid="11" grpId="3"/>
      <p:bldP spid="12" grpId="0"/>
      <p:bldP spid="12" grpId="1"/>
      <p:bldP spid="12" grpId="2"/>
      <p:bldP spid="12" grpId="3"/>
      <p:bldP spid="13" grpId="0"/>
      <p:bldP spid="13" grpId="1"/>
      <p:bldP spid="13" grpId="2"/>
      <p:bldP spid="13" grpId="3"/>
      <p:bldP spid="14" grpId="0"/>
      <p:bldP spid="14" grpId="1"/>
      <p:bldP spid="4" grpId="0"/>
      <p:bldP spid="4" grpId="1"/>
      <p:bldP spid="15" grpId="0"/>
      <p:bldP spid="15" grpId="1"/>
      <p:bldP spid="15"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169" t="1172"/>
          <a:stretch/>
        </p:blipFill>
        <p:spPr>
          <a:xfrm>
            <a:off x="0" y="0"/>
            <a:ext cx="9144000" cy="6858000"/>
          </a:xfrm>
          <a:prstGeom prst="rect">
            <a:avLst/>
          </a:prstGeom>
        </p:spPr>
      </p:pic>
      <p:sp>
        <p:nvSpPr>
          <p:cNvPr id="29" name="Title 1">
            <a:extLst>
              <a:ext uri="{FF2B5EF4-FFF2-40B4-BE49-F238E27FC236}">
                <a16:creationId xmlns:a16="http://schemas.microsoft.com/office/drawing/2014/main" id="{711EE065-A1CA-43B5-BDB2-24E10DED9FF6}"/>
              </a:ext>
            </a:extLst>
          </p:cNvPr>
          <p:cNvSpPr txBox="1">
            <a:spLocks/>
          </p:cNvSpPr>
          <p:nvPr/>
        </p:nvSpPr>
        <p:spPr>
          <a:xfrm>
            <a:off x="6949661" y="4592017"/>
            <a:ext cx="1841326"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found</a:t>
            </a:r>
          </a:p>
        </p:txBody>
      </p:sp>
      <p:sp>
        <p:nvSpPr>
          <p:cNvPr id="28" name="Title 1">
            <a:extLst>
              <a:ext uri="{FF2B5EF4-FFF2-40B4-BE49-F238E27FC236}">
                <a16:creationId xmlns:a16="http://schemas.microsoft.com/office/drawing/2014/main" id="{B4D23E17-63EB-4EC7-89AE-2F7F81E845AE}"/>
              </a:ext>
            </a:extLst>
          </p:cNvPr>
          <p:cNvSpPr txBox="1">
            <a:spLocks/>
          </p:cNvSpPr>
          <p:nvPr/>
        </p:nvSpPr>
        <p:spPr>
          <a:xfrm>
            <a:off x="1332164" y="5167412"/>
            <a:ext cx="3405352"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countenance</a:t>
            </a:r>
          </a:p>
        </p:txBody>
      </p:sp>
      <p:sp>
        <p:nvSpPr>
          <p:cNvPr id="27" name="Title 1">
            <a:extLst>
              <a:ext uri="{FF2B5EF4-FFF2-40B4-BE49-F238E27FC236}">
                <a16:creationId xmlns:a16="http://schemas.microsoft.com/office/drawing/2014/main" id="{6A065DFE-665B-4BEE-A148-53137C376475}"/>
              </a:ext>
            </a:extLst>
          </p:cNvPr>
          <p:cNvSpPr txBox="1">
            <a:spLocks/>
          </p:cNvSpPr>
          <p:nvPr/>
        </p:nvSpPr>
        <p:spPr>
          <a:xfrm>
            <a:off x="4995033" y="4492071"/>
            <a:ext cx="1439917"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help</a:t>
            </a:r>
          </a:p>
        </p:txBody>
      </p:sp>
      <p:sp>
        <p:nvSpPr>
          <p:cNvPr id="21" name="Title 1"/>
          <p:cNvSpPr txBox="1">
            <a:spLocks/>
          </p:cNvSpPr>
          <p:nvPr/>
        </p:nvSpPr>
        <p:spPr>
          <a:xfrm>
            <a:off x="3228974" y="3655219"/>
            <a:ext cx="723901"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2" name="Title 1"/>
          <p:cNvSpPr>
            <a:spLocks noGrp="1"/>
          </p:cNvSpPr>
          <p:nvPr>
            <p:ph type="title"/>
          </p:nvPr>
        </p:nvSpPr>
        <p:spPr>
          <a:xfrm>
            <a:off x="228600" y="2286000"/>
            <a:ext cx="8686800" cy="4191000"/>
          </a:xfrm>
        </p:spPr>
        <p:txBody>
          <a:bodyPr>
            <a:normAutofit/>
          </a:bodyPr>
          <a:lstStyle/>
          <a:p>
            <a:r>
              <a:rPr lang="en-US" b="1" dirty="0">
                <a:solidFill>
                  <a:schemeClr val="bg1"/>
                </a:solidFill>
                <a:effectLst>
                  <a:glow rad="101600">
                    <a:schemeClr val="tx1"/>
                  </a:glow>
                </a:effectLst>
              </a:rPr>
              <a:t>Why are you cast down, O my soul? And why are you disquieted within me? Hope in God; For I shall yet praise Him, The help of my countenance and my God.</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Psalm 42:11</a:t>
            </a:r>
            <a:r>
              <a:rPr lang="en-US" sz="3200" b="1" dirty="0">
                <a:solidFill>
                  <a:schemeClr val="bg1"/>
                </a:solidFill>
                <a:effectLst>
                  <a:glow rad="101600">
                    <a:schemeClr val="tx1"/>
                  </a:glow>
                </a:effectLst>
              </a:rPr>
              <a:t> </a:t>
            </a:r>
          </a:p>
        </p:txBody>
      </p:sp>
      <p:sp>
        <p:nvSpPr>
          <p:cNvPr id="4" name="Title 1"/>
          <p:cNvSpPr txBox="1">
            <a:spLocks/>
          </p:cNvSpPr>
          <p:nvPr/>
        </p:nvSpPr>
        <p:spPr>
          <a:xfrm>
            <a:off x="1340644" y="3657600"/>
            <a:ext cx="4221956"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Hope in God</a:t>
            </a:r>
          </a:p>
        </p:txBody>
      </p:sp>
      <p:sp>
        <p:nvSpPr>
          <p:cNvPr id="5" name="Title 1"/>
          <p:cNvSpPr txBox="1">
            <a:spLocks/>
          </p:cNvSpPr>
          <p:nvPr/>
        </p:nvSpPr>
        <p:spPr>
          <a:xfrm>
            <a:off x="926306" y="4267200"/>
            <a:ext cx="3576638" cy="10787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praise Him</a:t>
            </a:r>
            <a:endParaRPr lang="en-US" sz="32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endParaRPr>
          </a:p>
        </p:txBody>
      </p:sp>
      <p:sp>
        <p:nvSpPr>
          <p:cNvPr id="6" name="Title 1"/>
          <p:cNvSpPr txBox="1">
            <a:spLocks/>
          </p:cNvSpPr>
          <p:nvPr/>
        </p:nvSpPr>
        <p:spPr>
          <a:xfrm>
            <a:off x="4724400" y="4267200"/>
            <a:ext cx="19812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help</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7" name="Title 1"/>
          <p:cNvSpPr txBox="1">
            <a:spLocks/>
          </p:cNvSpPr>
          <p:nvPr/>
        </p:nvSpPr>
        <p:spPr>
          <a:xfrm>
            <a:off x="1252538" y="4950619"/>
            <a:ext cx="3569494" cy="10596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countenance</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8" name="Title 1"/>
          <p:cNvSpPr txBox="1">
            <a:spLocks/>
          </p:cNvSpPr>
          <p:nvPr/>
        </p:nvSpPr>
        <p:spPr>
          <a:xfrm>
            <a:off x="1749947" y="1219200"/>
            <a:ext cx="3276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Statement</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9" name="Title 1"/>
          <p:cNvSpPr txBox="1">
            <a:spLocks/>
          </p:cNvSpPr>
          <p:nvPr/>
        </p:nvSpPr>
        <p:spPr>
          <a:xfrm>
            <a:off x="723900" y="2363647"/>
            <a:ext cx="35433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Characteristic</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10" name="Title 1"/>
          <p:cNvSpPr txBox="1">
            <a:spLocks/>
          </p:cNvSpPr>
          <p:nvPr/>
        </p:nvSpPr>
        <p:spPr>
          <a:xfrm>
            <a:off x="3276600" y="3733800"/>
            <a:ext cx="19812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Air</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11" name="Title 1"/>
          <p:cNvSpPr txBox="1">
            <a:spLocks/>
          </p:cNvSpPr>
          <p:nvPr/>
        </p:nvSpPr>
        <p:spPr>
          <a:xfrm>
            <a:off x="3276600" y="76200"/>
            <a:ext cx="19812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Aspect</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12" name="Title 1"/>
          <p:cNvSpPr txBox="1">
            <a:spLocks/>
          </p:cNvSpPr>
          <p:nvPr/>
        </p:nvSpPr>
        <p:spPr>
          <a:xfrm>
            <a:off x="4953000" y="4333752"/>
            <a:ext cx="28575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Presence</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13" name="Title 1"/>
          <p:cNvSpPr txBox="1">
            <a:spLocks/>
          </p:cNvSpPr>
          <p:nvPr/>
        </p:nvSpPr>
        <p:spPr>
          <a:xfrm>
            <a:off x="5638800" y="3124200"/>
            <a:ext cx="31242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Demeanor</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14" name="Title 1"/>
          <p:cNvSpPr txBox="1">
            <a:spLocks/>
          </p:cNvSpPr>
          <p:nvPr/>
        </p:nvSpPr>
        <p:spPr>
          <a:xfrm>
            <a:off x="5594431" y="685800"/>
            <a:ext cx="31242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Expression</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15" name="Title 1"/>
          <p:cNvSpPr txBox="1">
            <a:spLocks/>
          </p:cNvSpPr>
          <p:nvPr/>
        </p:nvSpPr>
        <p:spPr>
          <a:xfrm>
            <a:off x="228600" y="3505200"/>
            <a:ext cx="3048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Qualities</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16" name="Title 1"/>
          <p:cNvSpPr txBox="1">
            <a:spLocks/>
          </p:cNvSpPr>
          <p:nvPr/>
        </p:nvSpPr>
        <p:spPr>
          <a:xfrm>
            <a:off x="6088766" y="5486400"/>
            <a:ext cx="2133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Persona</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17" name="Title 1"/>
          <p:cNvSpPr txBox="1">
            <a:spLocks/>
          </p:cNvSpPr>
          <p:nvPr/>
        </p:nvSpPr>
        <p:spPr>
          <a:xfrm>
            <a:off x="5105400" y="1905000"/>
            <a:ext cx="3357864"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Personality</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18" name="Title 1"/>
          <p:cNvSpPr txBox="1">
            <a:spLocks/>
          </p:cNvSpPr>
          <p:nvPr/>
        </p:nvSpPr>
        <p:spPr>
          <a:xfrm>
            <a:off x="2057400" y="1752600"/>
            <a:ext cx="4343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Sorrow or Hope?</a:t>
            </a:r>
            <a:endParaRPr lang="en-US" sz="3200"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endParaRPr>
          </a:p>
        </p:txBody>
      </p:sp>
      <p:sp>
        <p:nvSpPr>
          <p:cNvPr id="20" name="Title 1"/>
          <p:cNvSpPr txBox="1">
            <a:spLocks/>
          </p:cNvSpPr>
          <p:nvPr/>
        </p:nvSpPr>
        <p:spPr>
          <a:xfrm>
            <a:off x="4302406" y="3657600"/>
            <a:ext cx="4308194"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rgbClr val="FFFF00"/>
                  </a:solidFill>
                  <a:prstDash val="solid"/>
                </a:ln>
                <a:solidFill>
                  <a:srgbClr val="FF0000"/>
                </a:solidFill>
              </a:rPr>
              <a:t>.</a:t>
            </a:r>
            <a:r>
              <a:rPr lang="en-US" b="1" dirty="0">
                <a:ln w="3175" cmpd="sng">
                  <a:solidFill>
                    <a:srgbClr val="FFFF00"/>
                  </a:solidFill>
                  <a:prstDash val="solid"/>
                </a:ln>
                <a:solidFill>
                  <a:srgbClr val="FF0000"/>
                </a:solidFill>
              </a:rPr>
              <a:t>                         </a:t>
            </a:r>
            <a:r>
              <a:rPr lang="en-US" sz="100" b="1" dirty="0">
                <a:ln w="3175" cmpd="sng">
                  <a:solidFill>
                    <a:srgbClr val="FFFF00"/>
                  </a:solidFill>
                  <a:prstDash val="solid"/>
                </a:ln>
                <a:solidFill>
                  <a:srgbClr val="FF0000"/>
                </a:solidFill>
              </a:rPr>
              <a:t>.</a:t>
            </a:r>
          </a:p>
        </p:txBody>
      </p:sp>
      <p:sp>
        <p:nvSpPr>
          <p:cNvPr id="22" name="Title 1"/>
          <p:cNvSpPr txBox="1">
            <a:spLocks/>
          </p:cNvSpPr>
          <p:nvPr/>
        </p:nvSpPr>
        <p:spPr>
          <a:xfrm>
            <a:off x="774700" y="5021660"/>
            <a:ext cx="49530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rgbClr val="FFFF00"/>
                  </a:solidFill>
                  <a:prstDash val="solid"/>
                </a:ln>
                <a:solidFill>
                  <a:srgbClr val="FF0000"/>
                </a:solidFill>
              </a:rPr>
              <a:t>.</a:t>
            </a:r>
            <a:r>
              <a:rPr lang="en-US" sz="4370" b="1" dirty="0">
                <a:ln w="3175" cmpd="sng">
                  <a:solidFill>
                    <a:srgbClr val="FFFF00"/>
                  </a:solidFill>
                  <a:prstDash val="solid"/>
                </a:ln>
                <a:solidFill>
                  <a:srgbClr val="FF0000"/>
                </a:solidFill>
              </a:rPr>
              <a:t>     </a:t>
            </a:r>
            <a:r>
              <a:rPr lang="en-US" sz="3600" b="1" dirty="0">
                <a:ln w="3175" cmpd="sng">
                  <a:solidFill>
                    <a:srgbClr val="FFFF00"/>
                  </a:solidFill>
                  <a:prstDash val="solid"/>
                </a:ln>
                <a:solidFill>
                  <a:srgbClr val="FF0000"/>
                </a:solidFill>
              </a:rPr>
              <a:t> </a:t>
            </a:r>
            <a:r>
              <a:rPr lang="en-US" sz="4370" b="1" dirty="0">
                <a:ln w="3175" cmpd="sng">
                  <a:solidFill>
                    <a:srgbClr val="FFFF00"/>
                  </a:solidFill>
                  <a:prstDash val="solid"/>
                </a:ln>
                <a:solidFill>
                  <a:srgbClr val="FF0000"/>
                </a:solidFill>
              </a:rPr>
              <a:t>                        </a:t>
            </a:r>
            <a:r>
              <a:rPr lang="en-US" sz="100" b="1" dirty="0">
                <a:ln w="3175" cmpd="sng">
                  <a:solidFill>
                    <a:srgbClr val="FFFF00"/>
                  </a:solidFill>
                  <a:prstDash val="solid"/>
                </a:ln>
                <a:solidFill>
                  <a:srgbClr val="FF0000"/>
                </a:solidFill>
              </a:rPr>
              <a:t>.</a:t>
            </a:r>
          </a:p>
        </p:txBody>
      </p:sp>
      <p:sp>
        <p:nvSpPr>
          <p:cNvPr id="19" name="Title 1"/>
          <p:cNvSpPr txBox="1">
            <a:spLocks/>
          </p:cNvSpPr>
          <p:nvPr/>
        </p:nvSpPr>
        <p:spPr>
          <a:xfrm>
            <a:off x="228600" y="990600"/>
            <a:ext cx="8686800" cy="3886200"/>
          </a:xfrm>
          <a:prstGeom prst="rect">
            <a:avLst/>
          </a:prstGeom>
        </p:spPr>
        <p:txBody>
          <a:bodyPr vert="horz" lIns="91440" tIns="45720" rIns="91440" bIns="45720" rtlCol="0" anchor="ctr">
            <a:normAutofit/>
            <a:scene3d>
              <a:camera prst="orthographicFront"/>
              <a:lightRig rig="morning" dir="t"/>
            </a:scene3d>
            <a:sp3d extrusionH="57150" contourW="12700">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rgbClr val="000066">
                      <a:alpha val="80000"/>
                    </a:srgbClr>
                  </a:glow>
                </a:effectLst>
              </a:rPr>
              <a:t>You are wearied in the length          of your way; Yet you did not say, 'There is no hope.' You have found the life of your hand; Therefore you were not grieved. </a:t>
            </a:r>
            <a:r>
              <a:rPr lang="en-US" sz="3200" b="1" i="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rgbClr val="000066">
                      <a:alpha val="80000"/>
                    </a:srgbClr>
                  </a:glow>
                </a:effectLst>
              </a:rPr>
              <a:t>— Isaiah 57:10 </a:t>
            </a:r>
          </a:p>
        </p:txBody>
      </p:sp>
      <p:sp>
        <p:nvSpPr>
          <p:cNvPr id="23" name="Rectangle 4"/>
          <p:cNvSpPr>
            <a:spLocks noChangeArrowheads="1"/>
          </p:cNvSpPr>
          <p:nvPr/>
        </p:nvSpPr>
        <p:spPr bwMode="auto">
          <a:xfrm>
            <a:off x="3215351" y="4381500"/>
            <a:ext cx="1585249"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noFill/>
                </a:ln>
                <a:solidFill>
                  <a:schemeClr val="bg1"/>
                </a:solidFill>
                <a:effectLst>
                  <a:outerShdw blurRad="80000" dist="40000" dir="5040000" algn="tl">
                    <a:srgbClr val="000000">
                      <a:alpha val="30000"/>
                    </a:srgbClr>
                  </a:outerShdw>
                </a:effectLst>
                <a:latin typeface="+mj-lt"/>
              </a:rPr>
              <a:t>hope</a:t>
            </a:r>
            <a:endParaRPr lang="en-US" sz="3200" b="1" i="1" dirty="0">
              <a:ln w="11430">
                <a:noFill/>
              </a:ln>
              <a:solidFill>
                <a:schemeClr val="bg1"/>
              </a:solidFill>
              <a:effectLst>
                <a:outerShdw blurRad="80000" dist="40000" dir="5040000" algn="tl">
                  <a:srgbClr val="000000">
                    <a:alpha val="30000"/>
                  </a:srgbClr>
                </a:outerShdw>
              </a:effectLst>
              <a:latin typeface="+mj-lt"/>
            </a:endParaRPr>
          </a:p>
        </p:txBody>
      </p:sp>
      <p:sp>
        <p:nvSpPr>
          <p:cNvPr id="24" name="!!Morph">
            <a:extLst>
              <a:ext uri="{FF2B5EF4-FFF2-40B4-BE49-F238E27FC236}">
                <a16:creationId xmlns:a16="http://schemas.microsoft.com/office/drawing/2014/main" id="{FCA25156-C9D5-4769-9160-5F964EA59F96}"/>
              </a:ext>
            </a:extLst>
          </p:cNvPr>
          <p:cNvSpPr>
            <a:spLocks noChangeArrowheads="1"/>
          </p:cNvSpPr>
          <p:nvPr/>
        </p:nvSpPr>
        <p:spPr bwMode="auto">
          <a:xfrm>
            <a:off x="3327400" y="2352675"/>
            <a:ext cx="2704306" cy="88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chemeClr val="bg1"/>
                </a:solidFill>
                <a:effectLst>
                  <a:glow rad="76200">
                    <a:schemeClr val="tx1"/>
                  </a:glow>
                </a:effectLst>
                <a:latin typeface="+mj-lt"/>
              </a:rPr>
              <a:t>cast down</a:t>
            </a:r>
            <a:endParaRPr lang="en-US" sz="6600" b="1" dirty="0">
              <a:solidFill>
                <a:schemeClr val="bg1"/>
              </a:solidFill>
              <a:effectLst>
                <a:glow rad="76200">
                  <a:schemeClr val="tx1"/>
                </a:glow>
              </a:effectLst>
              <a:latin typeface="+mj-lt"/>
            </a:endParaRPr>
          </a:p>
        </p:txBody>
      </p:sp>
      <p:sp>
        <p:nvSpPr>
          <p:cNvPr id="25" name="Rectangle 4">
            <a:extLst>
              <a:ext uri="{FF2B5EF4-FFF2-40B4-BE49-F238E27FC236}">
                <a16:creationId xmlns:a16="http://schemas.microsoft.com/office/drawing/2014/main" id="{091FE3E5-DA27-4C46-9215-07B73F3B46A7}"/>
              </a:ext>
            </a:extLst>
          </p:cNvPr>
          <p:cNvSpPr>
            <a:spLocks noChangeArrowheads="1"/>
          </p:cNvSpPr>
          <p:nvPr/>
        </p:nvSpPr>
        <p:spPr bwMode="auto">
          <a:xfrm>
            <a:off x="3166462" y="3734820"/>
            <a:ext cx="856457" cy="7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
        <p:nvSpPr>
          <p:cNvPr id="26" name="Title 1">
            <a:extLst>
              <a:ext uri="{FF2B5EF4-FFF2-40B4-BE49-F238E27FC236}">
                <a16:creationId xmlns:a16="http://schemas.microsoft.com/office/drawing/2014/main" id="{8AA0A494-152C-4D54-AA03-0669BDF0D1BD}"/>
              </a:ext>
            </a:extLst>
          </p:cNvPr>
          <p:cNvSpPr txBox="1">
            <a:spLocks/>
          </p:cNvSpPr>
          <p:nvPr/>
        </p:nvSpPr>
        <p:spPr>
          <a:xfrm>
            <a:off x="2450591" y="4437888"/>
            <a:ext cx="2389891"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a:solidFill>
                    <a:schemeClr val="bg1"/>
                  </a:solidFill>
                </a:ln>
                <a:effectLst>
                  <a:glow rad="101600">
                    <a:schemeClr val="tx1"/>
                  </a:glow>
                </a:effectLst>
              </a:rPr>
              <a:t>no hope</a:t>
            </a:r>
          </a:p>
        </p:txBody>
      </p:sp>
      <p:sp>
        <p:nvSpPr>
          <p:cNvPr id="30" name="Rectangle 2">
            <a:extLst>
              <a:ext uri="{FF2B5EF4-FFF2-40B4-BE49-F238E27FC236}">
                <a16:creationId xmlns:a16="http://schemas.microsoft.com/office/drawing/2014/main" id="{0EB8C4EC-7148-479C-ADF5-4E4DA3F5D499}"/>
              </a:ext>
            </a:extLst>
          </p:cNvPr>
          <p:cNvSpPr txBox="1">
            <a:spLocks noChangeArrowheads="1"/>
          </p:cNvSpPr>
          <p:nvPr/>
        </p:nvSpPr>
        <p:spPr bwMode="auto">
          <a:xfrm>
            <a:off x="6888921" y="4554004"/>
            <a:ext cx="1963108" cy="7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found</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1" name="Rectangle 2">
            <a:extLst>
              <a:ext uri="{FF2B5EF4-FFF2-40B4-BE49-F238E27FC236}">
                <a16:creationId xmlns:a16="http://schemas.microsoft.com/office/drawing/2014/main" id="{43B58B60-472E-4EB4-A1EB-01508FF50C04}"/>
              </a:ext>
            </a:extLst>
          </p:cNvPr>
          <p:cNvSpPr txBox="1">
            <a:spLocks noChangeArrowheads="1"/>
          </p:cNvSpPr>
          <p:nvPr/>
        </p:nvSpPr>
        <p:spPr bwMode="auto">
          <a:xfrm>
            <a:off x="1109186" y="5217791"/>
            <a:ext cx="4286250" cy="7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life of your hand</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2" name="Rectangle 2">
            <a:extLst>
              <a:ext uri="{FF2B5EF4-FFF2-40B4-BE49-F238E27FC236}">
                <a16:creationId xmlns:a16="http://schemas.microsoft.com/office/drawing/2014/main" id="{4F1A7FC8-9126-4752-B184-DCC0812BADB4}"/>
              </a:ext>
            </a:extLst>
          </p:cNvPr>
          <p:cNvSpPr txBox="1">
            <a:spLocks noChangeArrowheads="1"/>
          </p:cNvSpPr>
          <p:nvPr/>
        </p:nvSpPr>
        <p:spPr bwMode="auto">
          <a:xfrm>
            <a:off x="4354355" y="3880957"/>
            <a:ext cx="4184876" cy="7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you did not say</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3" name="Arrow: Up 32">
            <a:extLst>
              <a:ext uri="{FF2B5EF4-FFF2-40B4-BE49-F238E27FC236}">
                <a16:creationId xmlns:a16="http://schemas.microsoft.com/office/drawing/2014/main" id="{88EE5DE1-318A-460D-930F-9481B3F442EB}"/>
              </a:ext>
            </a:extLst>
          </p:cNvPr>
          <p:cNvSpPr/>
          <p:nvPr/>
        </p:nvSpPr>
        <p:spPr>
          <a:xfrm>
            <a:off x="2239751" y="5941485"/>
            <a:ext cx="418641" cy="510540"/>
          </a:xfrm>
          <a:prstGeom prst="upArrow">
            <a:avLst>
              <a:gd name="adj1" fmla="val 35438"/>
              <a:gd name="adj2" fmla="val 57888"/>
            </a:avLst>
          </a:prstGeom>
          <a:solidFill>
            <a:schemeClr val="bg1"/>
          </a:solidFill>
          <a:ln>
            <a:solidFill>
              <a:srgbClr val="00FF00"/>
            </a:solidFill>
          </a:ln>
          <a:scene3d>
            <a:camera prst="orthographicFront"/>
            <a:lightRig rig="threePt" dir="t"/>
          </a:scene3d>
          <a:sp3d extrusionH="76200" contourW="12700">
            <a:bevelT w="127000" h="127000"/>
            <a:extrusionClr>
              <a:schemeClr val="tx1"/>
            </a:extrusionClr>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 33">
            <a:extLst>
              <a:ext uri="{FF2B5EF4-FFF2-40B4-BE49-F238E27FC236}">
                <a16:creationId xmlns:a16="http://schemas.microsoft.com/office/drawing/2014/main" id="{1DA3DE56-48C1-4618-B04B-16B78C319B90}"/>
              </a:ext>
            </a:extLst>
          </p:cNvPr>
          <p:cNvSpPr/>
          <p:nvPr/>
        </p:nvSpPr>
        <p:spPr>
          <a:xfrm rot="3412139">
            <a:off x="1714324" y="5670301"/>
            <a:ext cx="418641" cy="510540"/>
          </a:xfrm>
          <a:prstGeom prst="upArrow">
            <a:avLst>
              <a:gd name="adj1" fmla="val 35438"/>
              <a:gd name="adj2" fmla="val 57888"/>
            </a:avLst>
          </a:prstGeom>
          <a:solidFill>
            <a:schemeClr val="bg1"/>
          </a:solidFill>
          <a:ln>
            <a:solidFill>
              <a:srgbClr val="00FF00"/>
            </a:solidFill>
          </a:ln>
          <a:scene3d>
            <a:camera prst="orthographicFront"/>
            <a:lightRig rig="threePt" dir="t"/>
          </a:scene3d>
          <a:sp3d extrusionH="76200" contourW="12700">
            <a:bevelT w="127000" h="127000"/>
            <a:extrusionClr>
              <a:schemeClr val="tx1"/>
            </a:extrusionClr>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 34">
            <a:extLst>
              <a:ext uri="{FF2B5EF4-FFF2-40B4-BE49-F238E27FC236}">
                <a16:creationId xmlns:a16="http://schemas.microsoft.com/office/drawing/2014/main" id="{2E5A1E62-0F0F-451D-9427-CFD5CD7EE93A}"/>
              </a:ext>
            </a:extLst>
          </p:cNvPr>
          <p:cNvSpPr/>
          <p:nvPr/>
        </p:nvSpPr>
        <p:spPr>
          <a:xfrm rot="7525949">
            <a:off x="1742352" y="5003370"/>
            <a:ext cx="418641" cy="510540"/>
          </a:xfrm>
          <a:prstGeom prst="upArrow">
            <a:avLst>
              <a:gd name="adj1" fmla="val 35438"/>
              <a:gd name="adj2" fmla="val 57888"/>
            </a:avLst>
          </a:prstGeom>
          <a:solidFill>
            <a:schemeClr val="bg1"/>
          </a:solidFill>
          <a:ln>
            <a:solidFill>
              <a:srgbClr val="00FF00"/>
            </a:solidFill>
          </a:ln>
          <a:scene3d>
            <a:camera prst="orthographicFront"/>
            <a:lightRig rig="threePt" dir="t"/>
          </a:scene3d>
          <a:sp3d extrusionH="76200" contourW="12700">
            <a:bevelT w="127000" h="127000"/>
            <a:extrusionClr>
              <a:schemeClr val="tx1"/>
            </a:extrusionClr>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Up 35">
            <a:extLst>
              <a:ext uri="{FF2B5EF4-FFF2-40B4-BE49-F238E27FC236}">
                <a16:creationId xmlns:a16="http://schemas.microsoft.com/office/drawing/2014/main" id="{9994D1A0-6B55-4705-94CD-39BE97AFB695}"/>
              </a:ext>
            </a:extLst>
          </p:cNvPr>
          <p:cNvSpPr/>
          <p:nvPr/>
        </p:nvSpPr>
        <p:spPr>
          <a:xfrm rot="10800000">
            <a:off x="2255817" y="4735662"/>
            <a:ext cx="418641" cy="510540"/>
          </a:xfrm>
          <a:prstGeom prst="upArrow">
            <a:avLst>
              <a:gd name="adj1" fmla="val 35438"/>
              <a:gd name="adj2" fmla="val 57888"/>
            </a:avLst>
          </a:prstGeom>
          <a:solidFill>
            <a:schemeClr val="bg1"/>
          </a:solidFill>
          <a:ln>
            <a:solidFill>
              <a:srgbClr val="00FF00"/>
            </a:solidFill>
          </a:ln>
          <a:scene3d>
            <a:camera prst="orthographicFront"/>
            <a:lightRig rig="threePt" dir="t"/>
          </a:scene3d>
          <a:sp3d extrusionH="76200" contourW="12700">
            <a:bevelT w="127000" h="127000"/>
            <a:extrusionClr>
              <a:schemeClr val="tx1"/>
            </a:extrusionClr>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Up 36">
            <a:extLst>
              <a:ext uri="{FF2B5EF4-FFF2-40B4-BE49-F238E27FC236}">
                <a16:creationId xmlns:a16="http://schemas.microsoft.com/office/drawing/2014/main" id="{034CE1B7-3310-43A5-BFC3-70EAB4767698}"/>
              </a:ext>
            </a:extLst>
          </p:cNvPr>
          <p:cNvSpPr/>
          <p:nvPr/>
        </p:nvSpPr>
        <p:spPr>
          <a:xfrm rot="13860645">
            <a:off x="2787870" y="4971243"/>
            <a:ext cx="418641" cy="510540"/>
          </a:xfrm>
          <a:prstGeom prst="upArrow">
            <a:avLst>
              <a:gd name="adj1" fmla="val 35438"/>
              <a:gd name="adj2" fmla="val 57888"/>
            </a:avLst>
          </a:prstGeom>
          <a:solidFill>
            <a:schemeClr val="bg1"/>
          </a:solidFill>
          <a:ln>
            <a:solidFill>
              <a:srgbClr val="00FF00"/>
            </a:solidFill>
          </a:ln>
          <a:scene3d>
            <a:camera prst="orthographicFront"/>
            <a:lightRig rig="threePt" dir="t"/>
          </a:scene3d>
          <a:sp3d extrusionH="76200" contourW="12700">
            <a:bevelT w="127000" h="127000"/>
            <a:extrusionClr>
              <a:schemeClr val="tx1"/>
            </a:extrusionClr>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Up 37">
            <a:extLst>
              <a:ext uri="{FF2B5EF4-FFF2-40B4-BE49-F238E27FC236}">
                <a16:creationId xmlns:a16="http://schemas.microsoft.com/office/drawing/2014/main" id="{7DC02E7D-452A-4CF5-89E4-687C05261A7F}"/>
              </a:ext>
            </a:extLst>
          </p:cNvPr>
          <p:cNvSpPr/>
          <p:nvPr/>
        </p:nvSpPr>
        <p:spPr>
          <a:xfrm rot="18229081">
            <a:off x="2762581" y="5684716"/>
            <a:ext cx="418641" cy="510540"/>
          </a:xfrm>
          <a:prstGeom prst="upArrow">
            <a:avLst>
              <a:gd name="adj1" fmla="val 35438"/>
              <a:gd name="adj2" fmla="val 57888"/>
            </a:avLst>
          </a:prstGeom>
          <a:solidFill>
            <a:schemeClr val="bg1"/>
          </a:solidFill>
          <a:ln>
            <a:solidFill>
              <a:srgbClr val="00FF00"/>
            </a:solidFill>
          </a:ln>
          <a:scene3d>
            <a:camera prst="orthographicFront"/>
            <a:lightRig rig="threePt" dir="t"/>
          </a:scene3d>
          <a:sp3d extrusionH="76200" contourW="12700">
            <a:bevelT w="127000" h="127000"/>
            <a:extrusionClr>
              <a:schemeClr val="tx1"/>
            </a:extrusionClr>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C3CF3937-5096-4A1D-A7ED-4900E63F4610}"/>
              </a:ext>
            </a:extLst>
          </p:cNvPr>
          <p:cNvSpPr txBox="1">
            <a:spLocks noChangeArrowheads="1"/>
          </p:cNvSpPr>
          <p:nvPr/>
        </p:nvSpPr>
        <p:spPr bwMode="auto">
          <a:xfrm>
            <a:off x="2044699" y="5193640"/>
            <a:ext cx="777159" cy="76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of</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7" presetClass="entr" presetSubtype="10" fill="hold" grpId="2"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250"/>
                                        <p:tgtEl>
                                          <p:spTgt spid="24"/>
                                        </p:tgtEl>
                                      </p:cBhvr>
                                    </p:animEffect>
                                    <p:set>
                                      <p:cBhvr>
                                        <p:cTn id="21" dur="1" fill="hold">
                                          <p:stCondLst>
                                            <p:cond delay="24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par>
                                <p:cTn id="27" presetID="18" presetClass="emph" presetSubtype="0" fill="hold" grpId="1" nodeType="withEffect">
                                  <p:stCondLst>
                                    <p:cond delay="0"/>
                                  </p:stCondLst>
                                  <p:childTnLst>
                                    <p:set>
                                      <p:cBhvr override="childStyle">
                                        <p:cTn id="28" dur="500" fill="hold"/>
                                        <p:tgtEl>
                                          <p:spTgt spid="21"/>
                                        </p:tgtEl>
                                        <p:attrNameLst>
                                          <p:attrName>style.textDecorationUnderline</p:attrName>
                                        </p:attrNameLst>
                                      </p:cBhvr>
                                      <p:to>
                                        <p:strVal val="true"/>
                                      </p:to>
                                    </p:set>
                                  </p:childTnLst>
                                </p:cTn>
                              </p:par>
                              <p:par>
                                <p:cTn id="29" presetID="23" presetClass="entr" presetSubtype="32" fill="hold" grpId="0" nodeType="withEffect">
                                  <p:stCondLst>
                                    <p:cond delay="4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strVal val="4*#ppt_w"/>
                                          </p:val>
                                        </p:tav>
                                        <p:tav tm="100000">
                                          <p:val>
                                            <p:strVal val="#ppt_w"/>
                                          </p:val>
                                        </p:tav>
                                      </p:tavLst>
                                    </p:anim>
                                    <p:anim calcmode="lin" valueType="num">
                                      <p:cBhvr>
                                        <p:cTn id="32" dur="500" fill="hold"/>
                                        <p:tgtEl>
                                          <p:spTgt spid="25"/>
                                        </p:tgtEl>
                                        <p:attrNameLst>
                                          <p:attrName>ppt_h</p:attrName>
                                        </p:attrNameLst>
                                      </p:cBhvr>
                                      <p:tavLst>
                                        <p:tav tm="0">
                                          <p:val>
                                            <p:strVal val="4*#ppt_h"/>
                                          </p:val>
                                        </p:tav>
                                        <p:tav tm="100000">
                                          <p:val>
                                            <p:strVal val="#ppt_h"/>
                                          </p:val>
                                        </p:tav>
                                      </p:tavLst>
                                    </p:anim>
                                  </p:childTnLst>
                                </p:cTn>
                              </p:par>
                              <p:par>
                                <p:cTn id="33" presetID="10" presetClass="entr" presetSubtype="0" fill="hold" grpId="2" nodeType="withEffect">
                                  <p:stCondLst>
                                    <p:cond delay="4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18" presetClass="emph" presetSubtype="0" fill="hold" grpId="1" nodeType="withEffect">
                                  <p:stCondLst>
                                    <p:cond delay="0"/>
                                  </p:stCondLst>
                                  <p:childTnLst>
                                    <p:set>
                                      <p:cBhvr override="childStyle">
                                        <p:cTn id="47" dur="500" fill="hold"/>
                                        <p:tgtEl>
                                          <p:spTgt spid="27"/>
                                        </p:tgtEl>
                                        <p:attrNameLst>
                                          <p:attrName>style.textDecorationUnderline</p:attrName>
                                        </p:attrNameLst>
                                      </p:cBhvr>
                                      <p:to>
                                        <p:strVal val="true"/>
                                      </p:to>
                                    </p:set>
                                  </p:childTnLst>
                                </p:cTn>
                              </p:par>
                              <p:par>
                                <p:cTn id="48" presetID="22" presetClass="entr" presetSubtype="8"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par>
                                <p:cTn id="51" presetID="22" presetClass="entr" presetSubtype="8" fill="hold" grpId="0" nodeType="withEffect">
                                  <p:stCondLst>
                                    <p:cond delay="40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18" presetClass="emph" presetSubtype="0" fill="hold" grpId="1" nodeType="withEffect">
                                  <p:stCondLst>
                                    <p:cond delay="400"/>
                                  </p:stCondLst>
                                  <p:childTnLst>
                                    <p:set>
                                      <p:cBhvr override="childStyle">
                                        <p:cTn id="58" dur="500" fill="hold"/>
                                        <p:tgtEl>
                                          <p:spTgt spid="28"/>
                                        </p:tgtEl>
                                        <p:attrNameLst>
                                          <p:attrName>style.textDecorationUnderline</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100"/>
                                  </p:stCondLst>
                                  <p:childTnLst>
                                    <p:animEffect transition="out" filter="fade">
                                      <p:cBhvr>
                                        <p:cTn id="62" dur="1000"/>
                                        <p:tgtEl>
                                          <p:spTgt spid="2"/>
                                        </p:tgtEl>
                                      </p:cBhvr>
                                    </p:animEffect>
                                    <p:set>
                                      <p:cBhvr>
                                        <p:cTn id="63" dur="1" fill="hold">
                                          <p:stCondLst>
                                            <p:cond delay="999"/>
                                          </p:stCondLst>
                                        </p:cTn>
                                        <p:tgtEl>
                                          <p:spTgt spid="2"/>
                                        </p:tgtEl>
                                        <p:attrNameLst>
                                          <p:attrName>style.visibility</p:attrName>
                                        </p:attrNameLst>
                                      </p:cBhvr>
                                      <p:to>
                                        <p:strVal val="hidden"/>
                                      </p:to>
                                    </p:set>
                                  </p:childTnLst>
                                </p:cTn>
                              </p:par>
                              <p:par>
                                <p:cTn id="64" presetID="2" presetClass="exit" presetSubtype="3" fill="hold" grpId="1" nodeType="withEffect">
                                  <p:stCondLst>
                                    <p:cond delay="100"/>
                                  </p:stCondLst>
                                  <p:childTnLst>
                                    <p:anim calcmode="lin" valueType="num">
                                      <p:cBhvr additive="base">
                                        <p:cTn id="65" dur="1000"/>
                                        <p:tgtEl>
                                          <p:spTgt spid="4"/>
                                        </p:tgtEl>
                                        <p:attrNameLst>
                                          <p:attrName>ppt_x</p:attrName>
                                        </p:attrNameLst>
                                      </p:cBhvr>
                                      <p:tavLst>
                                        <p:tav tm="0">
                                          <p:val>
                                            <p:strVal val="ppt_x"/>
                                          </p:val>
                                        </p:tav>
                                        <p:tav tm="100000">
                                          <p:val>
                                            <p:strVal val="1+ppt_w/2"/>
                                          </p:val>
                                        </p:tav>
                                      </p:tavLst>
                                    </p:anim>
                                    <p:anim calcmode="lin" valueType="num">
                                      <p:cBhvr additive="base">
                                        <p:cTn id="66" dur="1000"/>
                                        <p:tgtEl>
                                          <p:spTgt spid="4"/>
                                        </p:tgtEl>
                                        <p:attrNameLst>
                                          <p:attrName>ppt_y</p:attrName>
                                        </p:attrNameLst>
                                      </p:cBhvr>
                                      <p:tavLst>
                                        <p:tav tm="0">
                                          <p:val>
                                            <p:strVal val="ppt_y"/>
                                          </p:val>
                                        </p:tav>
                                        <p:tav tm="100000">
                                          <p:val>
                                            <p:strVal val="0-ppt_h/2"/>
                                          </p:val>
                                        </p:tav>
                                      </p:tavLst>
                                    </p:anim>
                                    <p:set>
                                      <p:cBhvr>
                                        <p:cTn id="67" dur="1" fill="hold">
                                          <p:stCondLst>
                                            <p:cond delay="999"/>
                                          </p:stCondLst>
                                        </p:cTn>
                                        <p:tgtEl>
                                          <p:spTgt spid="4"/>
                                        </p:tgtEl>
                                        <p:attrNameLst>
                                          <p:attrName>style.visibility</p:attrName>
                                        </p:attrNameLst>
                                      </p:cBhvr>
                                      <p:to>
                                        <p:strVal val="hidden"/>
                                      </p:to>
                                    </p:set>
                                  </p:childTnLst>
                                </p:cTn>
                              </p:par>
                              <p:par>
                                <p:cTn id="68" presetID="2" presetClass="exit" presetSubtype="9" fill="hold" grpId="1" nodeType="withEffect">
                                  <p:stCondLst>
                                    <p:cond delay="100"/>
                                  </p:stCondLst>
                                  <p:childTnLst>
                                    <p:anim calcmode="lin" valueType="num">
                                      <p:cBhvr additive="base">
                                        <p:cTn id="69" dur="1000"/>
                                        <p:tgtEl>
                                          <p:spTgt spid="5"/>
                                        </p:tgtEl>
                                        <p:attrNameLst>
                                          <p:attrName>ppt_x</p:attrName>
                                        </p:attrNameLst>
                                      </p:cBhvr>
                                      <p:tavLst>
                                        <p:tav tm="0">
                                          <p:val>
                                            <p:strVal val="ppt_x"/>
                                          </p:val>
                                        </p:tav>
                                        <p:tav tm="100000">
                                          <p:val>
                                            <p:strVal val="0-ppt_w/2"/>
                                          </p:val>
                                        </p:tav>
                                      </p:tavLst>
                                    </p:anim>
                                    <p:anim calcmode="lin" valueType="num">
                                      <p:cBhvr additive="base">
                                        <p:cTn id="70" dur="1000"/>
                                        <p:tgtEl>
                                          <p:spTgt spid="5"/>
                                        </p:tgtEl>
                                        <p:attrNameLst>
                                          <p:attrName>ppt_y</p:attrName>
                                        </p:attrNameLst>
                                      </p:cBhvr>
                                      <p:tavLst>
                                        <p:tav tm="0">
                                          <p:val>
                                            <p:strVal val="ppt_y"/>
                                          </p:val>
                                        </p:tav>
                                        <p:tav tm="100000">
                                          <p:val>
                                            <p:strVal val="0-ppt_h/2"/>
                                          </p:val>
                                        </p:tav>
                                      </p:tavLst>
                                    </p:anim>
                                    <p:set>
                                      <p:cBhvr>
                                        <p:cTn id="71" dur="1" fill="hold">
                                          <p:stCondLst>
                                            <p:cond delay="999"/>
                                          </p:stCondLst>
                                        </p:cTn>
                                        <p:tgtEl>
                                          <p:spTgt spid="5"/>
                                        </p:tgtEl>
                                        <p:attrNameLst>
                                          <p:attrName>style.visibility</p:attrName>
                                        </p:attrNameLst>
                                      </p:cBhvr>
                                      <p:to>
                                        <p:strVal val="hidden"/>
                                      </p:to>
                                    </p:set>
                                  </p:childTnLst>
                                </p:cTn>
                              </p:par>
                              <p:par>
                                <p:cTn id="72" presetID="2" presetClass="exit" presetSubtype="6" fill="hold" grpId="1" nodeType="withEffect">
                                  <p:stCondLst>
                                    <p:cond delay="100"/>
                                  </p:stCondLst>
                                  <p:childTnLst>
                                    <p:anim calcmode="lin" valueType="num">
                                      <p:cBhvr additive="base">
                                        <p:cTn id="73" dur="1000"/>
                                        <p:tgtEl>
                                          <p:spTgt spid="6"/>
                                        </p:tgtEl>
                                        <p:attrNameLst>
                                          <p:attrName>ppt_x</p:attrName>
                                        </p:attrNameLst>
                                      </p:cBhvr>
                                      <p:tavLst>
                                        <p:tav tm="0">
                                          <p:val>
                                            <p:strVal val="ppt_x"/>
                                          </p:val>
                                        </p:tav>
                                        <p:tav tm="100000">
                                          <p:val>
                                            <p:strVal val="1+ppt_w/2"/>
                                          </p:val>
                                        </p:tav>
                                      </p:tavLst>
                                    </p:anim>
                                    <p:anim calcmode="lin" valueType="num">
                                      <p:cBhvr additive="base">
                                        <p:cTn id="74" dur="1000"/>
                                        <p:tgtEl>
                                          <p:spTgt spid="6"/>
                                        </p:tgtEl>
                                        <p:attrNameLst>
                                          <p:attrName>ppt_y</p:attrName>
                                        </p:attrNameLst>
                                      </p:cBhvr>
                                      <p:tavLst>
                                        <p:tav tm="0">
                                          <p:val>
                                            <p:strVal val="ppt_y"/>
                                          </p:val>
                                        </p:tav>
                                        <p:tav tm="100000">
                                          <p:val>
                                            <p:strVal val="1+ppt_h/2"/>
                                          </p:val>
                                        </p:tav>
                                      </p:tavLst>
                                    </p:anim>
                                    <p:set>
                                      <p:cBhvr>
                                        <p:cTn id="75" dur="1" fill="hold">
                                          <p:stCondLst>
                                            <p:cond delay="999"/>
                                          </p:stCondLst>
                                        </p:cTn>
                                        <p:tgtEl>
                                          <p:spTgt spid="6"/>
                                        </p:tgtEl>
                                        <p:attrNameLst>
                                          <p:attrName>style.visibility</p:attrName>
                                        </p:attrNameLst>
                                      </p:cBhvr>
                                      <p:to>
                                        <p:strVal val="hidden"/>
                                      </p:to>
                                    </p:set>
                                  </p:childTnLst>
                                </p:cTn>
                              </p:par>
                              <p:par>
                                <p:cTn id="76" presetID="2" presetClass="exit" presetSubtype="1" fill="hold" grpId="1" nodeType="withEffect">
                                  <p:stCondLst>
                                    <p:cond delay="100"/>
                                  </p:stCondLst>
                                  <p:childTnLst>
                                    <p:anim calcmode="lin" valueType="num">
                                      <p:cBhvr additive="base">
                                        <p:cTn id="77" dur="1000"/>
                                        <p:tgtEl>
                                          <p:spTgt spid="25"/>
                                        </p:tgtEl>
                                        <p:attrNameLst>
                                          <p:attrName>ppt_x</p:attrName>
                                        </p:attrNameLst>
                                      </p:cBhvr>
                                      <p:tavLst>
                                        <p:tav tm="0">
                                          <p:val>
                                            <p:strVal val="ppt_x"/>
                                          </p:val>
                                        </p:tav>
                                        <p:tav tm="100000">
                                          <p:val>
                                            <p:strVal val="ppt_x"/>
                                          </p:val>
                                        </p:tav>
                                      </p:tavLst>
                                    </p:anim>
                                    <p:anim calcmode="lin" valueType="num">
                                      <p:cBhvr additive="base">
                                        <p:cTn id="78" dur="1000"/>
                                        <p:tgtEl>
                                          <p:spTgt spid="25"/>
                                        </p:tgtEl>
                                        <p:attrNameLst>
                                          <p:attrName>ppt_y</p:attrName>
                                        </p:attrNameLst>
                                      </p:cBhvr>
                                      <p:tavLst>
                                        <p:tav tm="0">
                                          <p:val>
                                            <p:strVal val="ppt_y"/>
                                          </p:val>
                                        </p:tav>
                                        <p:tav tm="100000">
                                          <p:val>
                                            <p:strVal val="0-ppt_h/2"/>
                                          </p:val>
                                        </p:tav>
                                      </p:tavLst>
                                    </p:anim>
                                    <p:set>
                                      <p:cBhvr>
                                        <p:cTn id="79" dur="1" fill="hold">
                                          <p:stCondLst>
                                            <p:cond delay="999"/>
                                          </p:stCondLst>
                                        </p:cTn>
                                        <p:tgtEl>
                                          <p:spTgt spid="25"/>
                                        </p:tgtEl>
                                        <p:attrNameLst>
                                          <p:attrName>style.visibility</p:attrName>
                                        </p:attrNameLst>
                                      </p:cBhvr>
                                      <p:to>
                                        <p:strVal val="hidden"/>
                                      </p:to>
                                    </p:set>
                                  </p:childTnLst>
                                </p:cTn>
                              </p:par>
                              <p:par>
                                <p:cTn id="80" presetID="10" presetClass="exit" presetSubtype="0" fill="hold" grpId="2" nodeType="withEffect">
                                  <p:stCondLst>
                                    <p:cond delay="100"/>
                                  </p:stCondLst>
                                  <p:childTnLst>
                                    <p:animEffect transition="out" filter="fade">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par>
                                <p:cTn id="83" presetID="16" presetClass="exit" presetSubtype="21" fill="hold" grpId="2" nodeType="withEffect">
                                  <p:stCondLst>
                                    <p:cond delay="100"/>
                                  </p:stCondLst>
                                  <p:childTnLst>
                                    <p:animEffect transition="out" filter="barn(inVertical)">
                                      <p:cBhvr>
                                        <p:cTn id="84" dur="500"/>
                                        <p:tgtEl>
                                          <p:spTgt spid="28"/>
                                        </p:tgtEl>
                                      </p:cBhvr>
                                    </p:animEffect>
                                    <p:set>
                                      <p:cBhvr>
                                        <p:cTn id="85" dur="1" fill="hold">
                                          <p:stCondLst>
                                            <p:cond delay="499"/>
                                          </p:stCondLst>
                                        </p:cTn>
                                        <p:tgtEl>
                                          <p:spTgt spid="28"/>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250"/>
                                        <p:tgtEl>
                                          <p:spTgt spid="21"/>
                                        </p:tgtEl>
                                      </p:cBhvr>
                                    </p:animEffect>
                                    <p:set>
                                      <p:cBhvr>
                                        <p:cTn id="88" dur="1" fill="hold">
                                          <p:stCondLst>
                                            <p:cond delay="249"/>
                                          </p:stCondLst>
                                        </p:cTn>
                                        <p:tgtEl>
                                          <p:spTgt spid="2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1250" fill="hold"/>
                                        <p:tgtEl>
                                          <p:spTgt spid="11"/>
                                        </p:tgtEl>
                                        <p:attrNameLst>
                                          <p:attrName>ppt_w</p:attrName>
                                        </p:attrNameLst>
                                      </p:cBhvr>
                                      <p:tavLst>
                                        <p:tav tm="0">
                                          <p:val>
                                            <p:fltVal val="0"/>
                                          </p:val>
                                        </p:tav>
                                        <p:tav tm="100000">
                                          <p:val>
                                            <p:strVal val="#ppt_w"/>
                                          </p:val>
                                        </p:tav>
                                      </p:tavLst>
                                    </p:anim>
                                    <p:anim calcmode="lin" valueType="num">
                                      <p:cBhvr>
                                        <p:cTn id="94" dur="1250" fill="hold"/>
                                        <p:tgtEl>
                                          <p:spTgt spid="11"/>
                                        </p:tgtEl>
                                        <p:attrNameLst>
                                          <p:attrName>ppt_h</p:attrName>
                                        </p:attrNameLst>
                                      </p:cBhvr>
                                      <p:tavLst>
                                        <p:tav tm="0">
                                          <p:val>
                                            <p:fltVal val="0"/>
                                          </p:val>
                                        </p:tav>
                                        <p:tav tm="100000">
                                          <p:val>
                                            <p:strVal val="#ppt_h"/>
                                          </p:val>
                                        </p:tav>
                                      </p:tavLst>
                                    </p:anim>
                                    <p:animEffect transition="in" filter="fade">
                                      <p:cBhvr>
                                        <p:cTn id="95" dur="1250"/>
                                        <p:tgtEl>
                                          <p:spTgt spid="11"/>
                                        </p:tgtEl>
                                      </p:cBhvr>
                                    </p:animEffect>
                                  </p:childTnLst>
                                </p:cTn>
                              </p:par>
                              <p:par>
                                <p:cTn id="96" presetID="0" presetClass="path" presetSubtype="0" accel="50000" decel="50000" fill="hold" grpId="2" nodeType="withEffect">
                                  <p:stCondLst>
                                    <p:cond delay="0"/>
                                  </p:stCondLst>
                                  <p:childTnLst>
                                    <p:animMotion origin="layout" path="M 3.33333E-6 1.11111E-6 L -0.13351 0.71111 " pathEditMode="relative" rAng="0" ptsTypes="AA">
                                      <p:cBhvr>
                                        <p:cTn id="97" dur="1250" spd="-100000" fill="hold"/>
                                        <p:tgtEl>
                                          <p:spTgt spid="11"/>
                                        </p:tgtEl>
                                        <p:attrNameLst>
                                          <p:attrName>ppt_x</p:attrName>
                                          <p:attrName>ppt_y</p:attrName>
                                        </p:attrNameLst>
                                      </p:cBhvr>
                                      <p:rCtr x="-6684" y="35556"/>
                                    </p:animMotion>
                                  </p:childTnLst>
                                </p:cTn>
                              </p:par>
                              <p:par>
                                <p:cTn id="98" presetID="53" presetClass="entr" presetSubtype="16" fill="hold" grpId="0" nodeType="withEffect">
                                  <p:stCondLst>
                                    <p:cond delay="25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1350" fill="hold"/>
                                        <p:tgtEl>
                                          <p:spTgt spid="14"/>
                                        </p:tgtEl>
                                        <p:attrNameLst>
                                          <p:attrName>ppt_w</p:attrName>
                                        </p:attrNameLst>
                                      </p:cBhvr>
                                      <p:tavLst>
                                        <p:tav tm="0">
                                          <p:val>
                                            <p:fltVal val="0"/>
                                          </p:val>
                                        </p:tav>
                                        <p:tav tm="100000">
                                          <p:val>
                                            <p:strVal val="#ppt_w"/>
                                          </p:val>
                                        </p:tav>
                                      </p:tavLst>
                                    </p:anim>
                                    <p:anim calcmode="lin" valueType="num">
                                      <p:cBhvr>
                                        <p:cTn id="101" dur="1350" fill="hold"/>
                                        <p:tgtEl>
                                          <p:spTgt spid="14"/>
                                        </p:tgtEl>
                                        <p:attrNameLst>
                                          <p:attrName>ppt_h</p:attrName>
                                        </p:attrNameLst>
                                      </p:cBhvr>
                                      <p:tavLst>
                                        <p:tav tm="0">
                                          <p:val>
                                            <p:fltVal val="0"/>
                                          </p:val>
                                        </p:tav>
                                        <p:tav tm="100000">
                                          <p:val>
                                            <p:strVal val="#ppt_h"/>
                                          </p:val>
                                        </p:tav>
                                      </p:tavLst>
                                    </p:anim>
                                    <p:animEffect transition="in" filter="fade">
                                      <p:cBhvr>
                                        <p:cTn id="102" dur="1350"/>
                                        <p:tgtEl>
                                          <p:spTgt spid="14"/>
                                        </p:tgtEl>
                                      </p:cBhvr>
                                    </p:animEffect>
                                  </p:childTnLst>
                                </p:cTn>
                              </p:par>
                              <p:par>
                                <p:cTn id="103" presetID="0" presetClass="path" presetSubtype="0" accel="50000" decel="50000" fill="hold" grpId="2" nodeType="withEffect">
                                  <p:stCondLst>
                                    <p:cond delay="250"/>
                                  </p:stCondLst>
                                  <p:childTnLst>
                                    <p:animMotion origin="layout" path="M 0 0 L -0.45 0.62165 " pathEditMode="relative" ptsTypes="AA">
                                      <p:cBhvr>
                                        <p:cTn id="104" dur="1350" spd="-100000" fill="hold"/>
                                        <p:tgtEl>
                                          <p:spTgt spid="14"/>
                                        </p:tgtEl>
                                        <p:attrNameLst>
                                          <p:attrName>ppt_x</p:attrName>
                                          <p:attrName>ppt_y</p:attrName>
                                        </p:attrNameLst>
                                      </p:cBhvr>
                                    </p:animMotion>
                                  </p:childTnLst>
                                </p:cTn>
                              </p:par>
                              <p:par>
                                <p:cTn id="105" presetID="53" presetClass="entr" presetSubtype="16" fill="hold" grpId="0" nodeType="withEffect">
                                  <p:stCondLst>
                                    <p:cond delay="500"/>
                                  </p:stCondLst>
                                  <p:childTnLst>
                                    <p:set>
                                      <p:cBhvr>
                                        <p:cTn id="106" dur="1" fill="hold">
                                          <p:stCondLst>
                                            <p:cond delay="0"/>
                                          </p:stCondLst>
                                        </p:cTn>
                                        <p:tgtEl>
                                          <p:spTgt spid="8"/>
                                        </p:tgtEl>
                                        <p:attrNameLst>
                                          <p:attrName>style.visibility</p:attrName>
                                        </p:attrNameLst>
                                      </p:cBhvr>
                                      <p:to>
                                        <p:strVal val="visible"/>
                                      </p:to>
                                    </p:set>
                                    <p:anim calcmode="lin" valueType="num">
                                      <p:cBhvr>
                                        <p:cTn id="107" dur="1250" fill="hold"/>
                                        <p:tgtEl>
                                          <p:spTgt spid="8"/>
                                        </p:tgtEl>
                                        <p:attrNameLst>
                                          <p:attrName>ppt_w</p:attrName>
                                        </p:attrNameLst>
                                      </p:cBhvr>
                                      <p:tavLst>
                                        <p:tav tm="0">
                                          <p:val>
                                            <p:fltVal val="0"/>
                                          </p:val>
                                        </p:tav>
                                        <p:tav tm="100000">
                                          <p:val>
                                            <p:strVal val="#ppt_w"/>
                                          </p:val>
                                        </p:tav>
                                      </p:tavLst>
                                    </p:anim>
                                    <p:anim calcmode="lin" valueType="num">
                                      <p:cBhvr>
                                        <p:cTn id="108" dur="1250" fill="hold"/>
                                        <p:tgtEl>
                                          <p:spTgt spid="8"/>
                                        </p:tgtEl>
                                        <p:attrNameLst>
                                          <p:attrName>ppt_h</p:attrName>
                                        </p:attrNameLst>
                                      </p:cBhvr>
                                      <p:tavLst>
                                        <p:tav tm="0">
                                          <p:val>
                                            <p:fltVal val="0"/>
                                          </p:val>
                                        </p:tav>
                                        <p:tav tm="100000">
                                          <p:val>
                                            <p:strVal val="#ppt_h"/>
                                          </p:val>
                                        </p:tav>
                                      </p:tavLst>
                                    </p:anim>
                                    <p:animEffect transition="in" filter="fade">
                                      <p:cBhvr>
                                        <p:cTn id="109" dur="1250"/>
                                        <p:tgtEl>
                                          <p:spTgt spid="8"/>
                                        </p:tgtEl>
                                      </p:cBhvr>
                                    </p:animEffect>
                                  </p:childTnLst>
                                </p:cTn>
                              </p:par>
                              <p:par>
                                <p:cTn id="110" presetID="0" presetClass="path" presetSubtype="0" accel="50000" decel="50000" fill="hold" grpId="2" nodeType="withEffect">
                                  <p:stCondLst>
                                    <p:cond delay="500"/>
                                  </p:stCondLst>
                                  <p:childTnLst>
                                    <p:animMotion origin="layout" path="M 3.88889E-6 4.44444E-6 L -0.03733 0.54444 " pathEditMode="relative" rAng="0" ptsTypes="AA">
                                      <p:cBhvr>
                                        <p:cTn id="111" dur="1250" spd="-100000" fill="hold"/>
                                        <p:tgtEl>
                                          <p:spTgt spid="8"/>
                                        </p:tgtEl>
                                        <p:attrNameLst>
                                          <p:attrName>ppt_x</p:attrName>
                                          <p:attrName>ppt_y</p:attrName>
                                        </p:attrNameLst>
                                      </p:cBhvr>
                                      <p:rCtr x="-1875" y="27222"/>
                                    </p:animMotion>
                                  </p:childTnLst>
                                </p:cTn>
                              </p:par>
                              <p:par>
                                <p:cTn id="112" presetID="53" presetClass="entr" presetSubtype="16" fill="hold" grpId="0" nodeType="withEffect">
                                  <p:stCondLst>
                                    <p:cond delay="750"/>
                                  </p:stCondLst>
                                  <p:childTnLst>
                                    <p:set>
                                      <p:cBhvr>
                                        <p:cTn id="113" dur="1" fill="hold">
                                          <p:stCondLst>
                                            <p:cond delay="0"/>
                                          </p:stCondLst>
                                        </p:cTn>
                                        <p:tgtEl>
                                          <p:spTgt spid="17"/>
                                        </p:tgtEl>
                                        <p:attrNameLst>
                                          <p:attrName>style.visibility</p:attrName>
                                        </p:attrNameLst>
                                      </p:cBhvr>
                                      <p:to>
                                        <p:strVal val="visible"/>
                                      </p:to>
                                    </p:set>
                                    <p:anim calcmode="lin" valueType="num">
                                      <p:cBhvr>
                                        <p:cTn id="114" dur="1250" fill="hold"/>
                                        <p:tgtEl>
                                          <p:spTgt spid="17"/>
                                        </p:tgtEl>
                                        <p:attrNameLst>
                                          <p:attrName>ppt_w</p:attrName>
                                        </p:attrNameLst>
                                      </p:cBhvr>
                                      <p:tavLst>
                                        <p:tav tm="0">
                                          <p:val>
                                            <p:fltVal val="0"/>
                                          </p:val>
                                        </p:tav>
                                        <p:tav tm="100000">
                                          <p:val>
                                            <p:strVal val="#ppt_w"/>
                                          </p:val>
                                        </p:tav>
                                      </p:tavLst>
                                    </p:anim>
                                    <p:anim calcmode="lin" valueType="num">
                                      <p:cBhvr>
                                        <p:cTn id="115" dur="1250" fill="hold"/>
                                        <p:tgtEl>
                                          <p:spTgt spid="17"/>
                                        </p:tgtEl>
                                        <p:attrNameLst>
                                          <p:attrName>ppt_h</p:attrName>
                                        </p:attrNameLst>
                                      </p:cBhvr>
                                      <p:tavLst>
                                        <p:tav tm="0">
                                          <p:val>
                                            <p:fltVal val="0"/>
                                          </p:val>
                                        </p:tav>
                                        <p:tav tm="100000">
                                          <p:val>
                                            <p:strVal val="#ppt_h"/>
                                          </p:val>
                                        </p:tav>
                                      </p:tavLst>
                                    </p:anim>
                                    <p:animEffect transition="in" filter="fade">
                                      <p:cBhvr>
                                        <p:cTn id="116" dur="1250"/>
                                        <p:tgtEl>
                                          <p:spTgt spid="17"/>
                                        </p:tgtEl>
                                      </p:cBhvr>
                                    </p:animEffect>
                                  </p:childTnLst>
                                </p:cTn>
                              </p:par>
                              <p:par>
                                <p:cTn id="117" presetID="0" presetClass="path" presetSubtype="0" accel="50000" decel="50000" fill="hold" grpId="2" nodeType="withEffect">
                                  <p:stCondLst>
                                    <p:cond delay="750"/>
                                  </p:stCondLst>
                                  <p:childTnLst>
                                    <p:animMotion origin="layout" path="M -2.77778E-7 4.44444E-6 L -0.40885 0.44444 " pathEditMode="relative" rAng="0" ptsTypes="AA">
                                      <p:cBhvr>
                                        <p:cTn id="118" dur="1250" spd="-100000" fill="hold"/>
                                        <p:tgtEl>
                                          <p:spTgt spid="17"/>
                                        </p:tgtEl>
                                        <p:attrNameLst>
                                          <p:attrName>ppt_x</p:attrName>
                                          <p:attrName>ppt_y</p:attrName>
                                        </p:attrNameLst>
                                      </p:cBhvr>
                                      <p:rCtr x="-20451" y="22222"/>
                                    </p:animMotion>
                                  </p:childTnLst>
                                </p:cTn>
                              </p:par>
                              <p:par>
                                <p:cTn id="119" presetID="53" presetClass="entr" presetSubtype="16" fill="hold" grpId="0" nodeType="withEffect">
                                  <p:stCondLst>
                                    <p:cond delay="1000"/>
                                  </p:stCondLst>
                                  <p:childTnLst>
                                    <p:set>
                                      <p:cBhvr>
                                        <p:cTn id="120" dur="1" fill="hold">
                                          <p:stCondLst>
                                            <p:cond delay="0"/>
                                          </p:stCondLst>
                                        </p:cTn>
                                        <p:tgtEl>
                                          <p:spTgt spid="9"/>
                                        </p:tgtEl>
                                        <p:attrNameLst>
                                          <p:attrName>style.visibility</p:attrName>
                                        </p:attrNameLst>
                                      </p:cBhvr>
                                      <p:to>
                                        <p:strVal val="visible"/>
                                      </p:to>
                                    </p:set>
                                    <p:anim calcmode="lin" valueType="num">
                                      <p:cBhvr>
                                        <p:cTn id="121" dur="1250" fill="hold"/>
                                        <p:tgtEl>
                                          <p:spTgt spid="9"/>
                                        </p:tgtEl>
                                        <p:attrNameLst>
                                          <p:attrName>ppt_w</p:attrName>
                                        </p:attrNameLst>
                                      </p:cBhvr>
                                      <p:tavLst>
                                        <p:tav tm="0">
                                          <p:val>
                                            <p:fltVal val="0"/>
                                          </p:val>
                                        </p:tav>
                                        <p:tav tm="100000">
                                          <p:val>
                                            <p:strVal val="#ppt_w"/>
                                          </p:val>
                                        </p:tav>
                                      </p:tavLst>
                                    </p:anim>
                                    <p:anim calcmode="lin" valueType="num">
                                      <p:cBhvr>
                                        <p:cTn id="122" dur="1250" fill="hold"/>
                                        <p:tgtEl>
                                          <p:spTgt spid="9"/>
                                        </p:tgtEl>
                                        <p:attrNameLst>
                                          <p:attrName>ppt_h</p:attrName>
                                        </p:attrNameLst>
                                      </p:cBhvr>
                                      <p:tavLst>
                                        <p:tav tm="0">
                                          <p:val>
                                            <p:fltVal val="0"/>
                                          </p:val>
                                        </p:tav>
                                        <p:tav tm="100000">
                                          <p:val>
                                            <p:strVal val="#ppt_h"/>
                                          </p:val>
                                        </p:tav>
                                      </p:tavLst>
                                    </p:anim>
                                    <p:animEffect transition="in" filter="fade">
                                      <p:cBhvr>
                                        <p:cTn id="123" dur="1250"/>
                                        <p:tgtEl>
                                          <p:spTgt spid="9"/>
                                        </p:tgtEl>
                                      </p:cBhvr>
                                    </p:animEffect>
                                  </p:childTnLst>
                                </p:cTn>
                              </p:par>
                              <p:par>
                                <p:cTn id="124" presetID="0" presetClass="path" presetSubtype="0" accel="50000" decel="50000" fill="hold" grpId="2" nodeType="withEffect">
                                  <p:stCondLst>
                                    <p:cond delay="1000"/>
                                  </p:stCondLst>
                                  <p:childTnLst>
                                    <p:animMotion origin="layout" path="M 3.33333E-6 -3.7037E-6 L 0.06059 0.37848 " pathEditMode="relative" rAng="0" ptsTypes="AA">
                                      <p:cBhvr>
                                        <p:cTn id="125" dur="1250" spd="-100000" fill="hold"/>
                                        <p:tgtEl>
                                          <p:spTgt spid="9"/>
                                        </p:tgtEl>
                                        <p:attrNameLst>
                                          <p:attrName>ppt_x</p:attrName>
                                          <p:attrName>ppt_y</p:attrName>
                                        </p:attrNameLst>
                                      </p:cBhvr>
                                      <p:rCtr x="3021" y="18912"/>
                                    </p:animMotion>
                                  </p:childTnLst>
                                </p:cTn>
                              </p:par>
                              <p:par>
                                <p:cTn id="126" presetID="53" presetClass="entr" presetSubtype="16" fill="hold" grpId="0" nodeType="withEffect">
                                  <p:stCondLst>
                                    <p:cond delay="1250"/>
                                  </p:stCondLst>
                                  <p:childTnLst>
                                    <p:set>
                                      <p:cBhvr>
                                        <p:cTn id="127" dur="1" fill="hold">
                                          <p:stCondLst>
                                            <p:cond delay="0"/>
                                          </p:stCondLst>
                                        </p:cTn>
                                        <p:tgtEl>
                                          <p:spTgt spid="13"/>
                                        </p:tgtEl>
                                        <p:attrNameLst>
                                          <p:attrName>style.visibility</p:attrName>
                                        </p:attrNameLst>
                                      </p:cBhvr>
                                      <p:to>
                                        <p:strVal val="visible"/>
                                      </p:to>
                                    </p:set>
                                    <p:anim calcmode="lin" valueType="num">
                                      <p:cBhvr>
                                        <p:cTn id="128" dur="1250" fill="hold"/>
                                        <p:tgtEl>
                                          <p:spTgt spid="13"/>
                                        </p:tgtEl>
                                        <p:attrNameLst>
                                          <p:attrName>ppt_w</p:attrName>
                                        </p:attrNameLst>
                                      </p:cBhvr>
                                      <p:tavLst>
                                        <p:tav tm="0">
                                          <p:val>
                                            <p:fltVal val="0"/>
                                          </p:val>
                                        </p:tav>
                                        <p:tav tm="100000">
                                          <p:val>
                                            <p:strVal val="#ppt_w"/>
                                          </p:val>
                                        </p:tav>
                                      </p:tavLst>
                                    </p:anim>
                                    <p:anim calcmode="lin" valueType="num">
                                      <p:cBhvr>
                                        <p:cTn id="129" dur="1250" fill="hold"/>
                                        <p:tgtEl>
                                          <p:spTgt spid="13"/>
                                        </p:tgtEl>
                                        <p:attrNameLst>
                                          <p:attrName>ppt_h</p:attrName>
                                        </p:attrNameLst>
                                      </p:cBhvr>
                                      <p:tavLst>
                                        <p:tav tm="0">
                                          <p:val>
                                            <p:fltVal val="0"/>
                                          </p:val>
                                        </p:tav>
                                        <p:tav tm="100000">
                                          <p:val>
                                            <p:strVal val="#ppt_h"/>
                                          </p:val>
                                        </p:tav>
                                      </p:tavLst>
                                    </p:anim>
                                    <p:animEffect transition="in" filter="fade">
                                      <p:cBhvr>
                                        <p:cTn id="130" dur="1250"/>
                                        <p:tgtEl>
                                          <p:spTgt spid="13"/>
                                        </p:tgtEl>
                                      </p:cBhvr>
                                    </p:animEffect>
                                  </p:childTnLst>
                                </p:cTn>
                              </p:par>
                              <p:par>
                                <p:cTn id="131" presetID="0" presetClass="path" presetSubtype="0" accel="50000" decel="50000" fill="hold" grpId="2" nodeType="withEffect">
                                  <p:stCondLst>
                                    <p:cond delay="1250"/>
                                  </p:stCondLst>
                                  <p:childTnLst>
                                    <p:animMotion origin="layout" path="M 0 -3.33333E-6 L -0.45451 0.26667 " pathEditMode="relative" rAng="0" ptsTypes="AA">
                                      <p:cBhvr>
                                        <p:cTn id="132" dur="1250" spd="-100000" fill="hold"/>
                                        <p:tgtEl>
                                          <p:spTgt spid="13"/>
                                        </p:tgtEl>
                                        <p:attrNameLst>
                                          <p:attrName>ppt_x</p:attrName>
                                          <p:attrName>ppt_y</p:attrName>
                                        </p:attrNameLst>
                                      </p:cBhvr>
                                      <p:rCtr x="-22726" y="13333"/>
                                    </p:animMotion>
                                  </p:childTnLst>
                                </p:cTn>
                              </p:par>
                              <p:par>
                                <p:cTn id="133" presetID="53" presetClass="entr" presetSubtype="16" fill="hold" grpId="0" nodeType="withEffect">
                                  <p:stCondLst>
                                    <p:cond delay="1500"/>
                                  </p:stCondLst>
                                  <p:childTnLst>
                                    <p:set>
                                      <p:cBhvr>
                                        <p:cTn id="134" dur="1" fill="hold">
                                          <p:stCondLst>
                                            <p:cond delay="0"/>
                                          </p:stCondLst>
                                        </p:cTn>
                                        <p:tgtEl>
                                          <p:spTgt spid="15"/>
                                        </p:tgtEl>
                                        <p:attrNameLst>
                                          <p:attrName>style.visibility</p:attrName>
                                        </p:attrNameLst>
                                      </p:cBhvr>
                                      <p:to>
                                        <p:strVal val="visible"/>
                                      </p:to>
                                    </p:set>
                                    <p:anim calcmode="lin" valueType="num">
                                      <p:cBhvr>
                                        <p:cTn id="135" dur="1250" fill="hold"/>
                                        <p:tgtEl>
                                          <p:spTgt spid="15"/>
                                        </p:tgtEl>
                                        <p:attrNameLst>
                                          <p:attrName>ppt_w</p:attrName>
                                        </p:attrNameLst>
                                      </p:cBhvr>
                                      <p:tavLst>
                                        <p:tav tm="0">
                                          <p:val>
                                            <p:fltVal val="0"/>
                                          </p:val>
                                        </p:tav>
                                        <p:tav tm="100000">
                                          <p:val>
                                            <p:strVal val="#ppt_w"/>
                                          </p:val>
                                        </p:tav>
                                      </p:tavLst>
                                    </p:anim>
                                    <p:anim calcmode="lin" valueType="num">
                                      <p:cBhvr>
                                        <p:cTn id="136" dur="1250" fill="hold"/>
                                        <p:tgtEl>
                                          <p:spTgt spid="15"/>
                                        </p:tgtEl>
                                        <p:attrNameLst>
                                          <p:attrName>ppt_h</p:attrName>
                                        </p:attrNameLst>
                                      </p:cBhvr>
                                      <p:tavLst>
                                        <p:tav tm="0">
                                          <p:val>
                                            <p:fltVal val="0"/>
                                          </p:val>
                                        </p:tav>
                                        <p:tav tm="100000">
                                          <p:val>
                                            <p:strVal val="#ppt_h"/>
                                          </p:val>
                                        </p:tav>
                                      </p:tavLst>
                                    </p:anim>
                                    <p:animEffect transition="in" filter="fade">
                                      <p:cBhvr>
                                        <p:cTn id="137" dur="1250"/>
                                        <p:tgtEl>
                                          <p:spTgt spid="15"/>
                                        </p:tgtEl>
                                      </p:cBhvr>
                                    </p:animEffect>
                                  </p:childTnLst>
                                </p:cTn>
                              </p:par>
                              <p:par>
                                <p:cTn id="138" presetID="0" presetClass="path" presetSubtype="0" accel="50000" decel="50000" fill="hold" grpId="2" nodeType="withEffect">
                                  <p:stCondLst>
                                    <p:cond delay="1500"/>
                                  </p:stCondLst>
                                  <p:childTnLst>
                                    <p:animMotion origin="layout" path="M 3.33333E-6 1.11111E-6 L 0.14184 0.21157 " pathEditMode="relative" rAng="0" ptsTypes="AA">
                                      <p:cBhvr>
                                        <p:cTn id="139" dur="1250" spd="-100000" fill="hold"/>
                                        <p:tgtEl>
                                          <p:spTgt spid="15"/>
                                        </p:tgtEl>
                                        <p:attrNameLst>
                                          <p:attrName>ppt_x</p:attrName>
                                          <p:attrName>ppt_y</p:attrName>
                                        </p:attrNameLst>
                                      </p:cBhvr>
                                      <p:rCtr x="7083" y="10579"/>
                                    </p:animMotion>
                                  </p:childTnLst>
                                </p:cTn>
                              </p:par>
                              <p:par>
                                <p:cTn id="140" presetID="53" presetClass="entr" presetSubtype="16" fill="hold" grpId="0" nodeType="withEffect">
                                  <p:stCondLst>
                                    <p:cond delay="1750"/>
                                  </p:stCondLst>
                                  <p:childTnLst>
                                    <p:set>
                                      <p:cBhvr>
                                        <p:cTn id="141" dur="1" fill="hold">
                                          <p:stCondLst>
                                            <p:cond delay="0"/>
                                          </p:stCondLst>
                                        </p:cTn>
                                        <p:tgtEl>
                                          <p:spTgt spid="12"/>
                                        </p:tgtEl>
                                        <p:attrNameLst>
                                          <p:attrName>style.visibility</p:attrName>
                                        </p:attrNameLst>
                                      </p:cBhvr>
                                      <p:to>
                                        <p:strVal val="visible"/>
                                      </p:to>
                                    </p:set>
                                    <p:anim calcmode="lin" valueType="num">
                                      <p:cBhvr>
                                        <p:cTn id="142" dur="1250" fill="hold"/>
                                        <p:tgtEl>
                                          <p:spTgt spid="12"/>
                                        </p:tgtEl>
                                        <p:attrNameLst>
                                          <p:attrName>ppt_w</p:attrName>
                                        </p:attrNameLst>
                                      </p:cBhvr>
                                      <p:tavLst>
                                        <p:tav tm="0">
                                          <p:val>
                                            <p:fltVal val="0"/>
                                          </p:val>
                                        </p:tav>
                                        <p:tav tm="100000">
                                          <p:val>
                                            <p:strVal val="#ppt_w"/>
                                          </p:val>
                                        </p:tav>
                                      </p:tavLst>
                                    </p:anim>
                                    <p:anim calcmode="lin" valueType="num">
                                      <p:cBhvr>
                                        <p:cTn id="143" dur="1250" fill="hold"/>
                                        <p:tgtEl>
                                          <p:spTgt spid="12"/>
                                        </p:tgtEl>
                                        <p:attrNameLst>
                                          <p:attrName>ppt_h</p:attrName>
                                        </p:attrNameLst>
                                      </p:cBhvr>
                                      <p:tavLst>
                                        <p:tav tm="0">
                                          <p:val>
                                            <p:fltVal val="0"/>
                                          </p:val>
                                        </p:tav>
                                        <p:tav tm="100000">
                                          <p:val>
                                            <p:strVal val="#ppt_h"/>
                                          </p:val>
                                        </p:tav>
                                      </p:tavLst>
                                    </p:anim>
                                    <p:animEffect transition="in" filter="fade">
                                      <p:cBhvr>
                                        <p:cTn id="144" dur="1250"/>
                                        <p:tgtEl>
                                          <p:spTgt spid="12"/>
                                        </p:tgtEl>
                                      </p:cBhvr>
                                    </p:animEffect>
                                  </p:childTnLst>
                                </p:cTn>
                              </p:par>
                              <p:par>
                                <p:cTn id="145" presetID="0" presetClass="path" presetSubtype="0" accel="50000" decel="50000" fill="hold" grpId="2" nodeType="withEffect">
                                  <p:stCondLst>
                                    <p:cond delay="1750"/>
                                  </p:stCondLst>
                                  <p:childTnLst>
                                    <p:animMotion origin="layout" path="M 3.33333E-6 -2.22222E-6 L -0.36441 0.09051 " pathEditMode="relative" rAng="0" ptsTypes="AA">
                                      <p:cBhvr>
                                        <p:cTn id="146" dur="1250" spd="-100000" fill="hold"/>
                                        <p:tgtEl>
                                          <p:spTgt spid="12"/>
                                        </p:tgtEl>
                                        <p:attrNameLst>
                                          <p:attrName>ppt_x</p:attrName>
                                          <p:attrName>ppt_y</p:attrName>
                                        </p:attrNameLst>
                                      </p:cBhvr>
                                      <p:rCtr x="-18229" y="4514"/>
                                    </p:animMotion>
                                  </p:childTnLst>
                                </p:cTn>
                              </p:par>
                              <p:par>
                                <p:cTn id="147" presetID="53" presetClass="entr" presetSubtype="16" fill="hold" grpId="0" nodeType="withEffect">
                                  <p:stCondLst>
                                    <p:cond delay="2000"/>
                                  </p:stCondLst>
                                  <p:childTnLst>
                                    <p:set>
                                      <p:cBhvr>
                                        <p:cTn id="148" dur="1" fill="hold">
                                          <p:stCondLst>
                                            <p:cond delay="0"/>
                                          </p:stCondLst>
                                        </p:cTn>
                                        <p:tgtEl>
                                          <p:spTgt spid="16"/>
                                        </p:tgtEl>
                                        <p:attrNameLst>
                                          <p:attrName>style.visibility</p:attrName>
                                        </p:attrNameLst>
                                      </p:cBhvr>
                                      <p:to>
                                        <p:strVal val="visible"/>
                                      </p:to>
                                    </p:set>
                                    <p:anim calcmode="lin" valueType="num">
                                      <p:cBhvr>
                                        <p:cTn id="149" dur="1250" fill="hold"/>
                                        <p:tgtEl>
                                          <p:spTgt spid="16"/>
                                        </p:tgtEl>
                                        <p:attrNameLst>
                                          <p:attrName>ppt_w</p:attrName>
                                        </p:attrNameLst>
                                      </p:cBhvr>
                                      <p:tavLst>
                                        <p:tav tm="0">
                                          <p:val>
                                            <p:fltVal val="0"/>
                                          </p:val>
                                        </p:tav>
                                        <p:tav tm="100000">
                                          <p:val>
                                            <p:strVal val="#ppt_w"/>
                                          </p:val>
                                        </p:tav>
                                      </p:tavLst>
                                    </p:anim>
                                    <p:anim calcmode="lin" valueType="num">
                                      <p:cBhvr>
                                        <p:cTn id="150" dur="1250" fill="hold"/>
                                        <p:tgtEl>
                                          <p:spTgt spid="16"/>
                                        </p:tgtEl>
                                        <p:attrNameLst>
                                          <p:attrName>ppt_h</p:attrName>
                                        </p:attrNameLst>
                                      </p:cBhvr>
                                      <p:tavLst>
                                        <p:tav tm="0">
                                          <p:val>
                                            <p:fltVal val="0"/>
                                          </p:val>
                                        </p:tav>
                                        <p:tav tm="100000">
                                          <p:val>
                                            <p:strVal val="#ppt_h"/>
                                          </p:val>
                                        </p:tav>
                                      </p:tavLst>
                                    </p:anim>
                                    <p:animEffect transition="in" filter="fade">
                                      <p:cBhvr>
                                        <p:cTn id="151" dur="1250"/>
                                        <p:tgtEl>
                                          <p:spTgt spid="16"/>
                                        </p:tgtEl>
                                      </p:cBhvr>
                                    </p:animEffect>
                                  </p:childTnLst>
                                </p:cTn>
                              </p:par>
                              <p:par>
                                <p:cTn id="152" presetID="0" presetClass="path" presetSubtype="0" accel="50000" decel="50000" fill="hold" grpId="2" nodeType="withEffect">
                                  <p:stCondLst>
                                    <p:cond delay="2000"/>
                                  </p:stCondLst>
                                  <p:childTnLst>
                                    <p:animMotion origin="layout" path="M 4.72222E-6 2.22222E-6 L -0.44931 -0.07778 " pathEditMode="relative" rAng="0" ptsTypes="AA">
                                      <p:cBhvr>
                                        <p:cTn id="153" dur="1250" spd="-100000" fill="hold"/>
                                        <p:tgtEl>
                                          <p:spTgt spid="16"/>
                                        </p:tgtEl>
                                        <p:attrNameLst>
                                          <p:attrName>ppt_x</p:attrName>
                                          <p:attrName>ppt_y</p:attrName>
                                        </p:attrNameLst>
                                      </p:cBhvr>
                                      <p:rCtr x="-22465" y="-3889"/>
                                    </p:animMotion>
                                  </p:childTnLst>
                                </p:cTn>
                              </p:par>
                              <p:par>
                                <p:cTn id="154" presetID="53" presetClass="entr" presetSubtype="16" fill="hold" grpId="0" nodeType="withEffect">
                                  <p:stCondLst>
                                    <p:cond delay="2250"/>
                                  </p:stCondLst>
                                  <p:childTnLst>
                                    <p:set>
                                      <p:cBhvr>
                                        <p:cTn id="155" dur="1" fill="hold">
                                          <p:stCondLst>
                                            <p:cond delay="0"/>
                                          </p:stCondLst>
                                        </p:cTn>
                                        <p:tgtEl>
                                          <p:spTgt spid="10"/>
                                        </p:tgtEl>
                                        <p:attrNameLst>
                                          <p:attrName>style.visibility</p:attrName>
                                        </p:attrNameLst>
                                      </p:cBhvr>
                                      <p:to>
                                        <p:strVal val="visible"/>
                                      </p:to>
                                    </p:set>
                                    <p:anim calcmode="lin" valueType="num">
                                      <p:cBhvr>
                                        <p:cTn id="156" dur="1250" fill="hold"/>
                                        <p:tgtEl>
                                          <p:spTgt spid="10"/>
                                        </p:tgtEl>
                                        <p:attrNameLst>
                                          <p:attrName>ppt_w</p:attrName>
                                        </p:attrNameLst>
                                      </p:cBhvr>
                                      <p:tavLst>
                                        <p:tav tm="0">
                                          <p:val>
                                            <p:fltVal val="0"/>
                                          </p:val>
                                        </p:tav>
                                        <p:tav tm="100000">
                                          <p:val>
                                            <p:strVal val="#ppt_w"/>
                                          </p:val>
                                        </p:tav>
                                      </p:tavLst>
                                    </p:anim>
                                    <p:anim calcmode="lin" valueType="num">
                                      <p:cBhvr>
                                        <p:cTn id="157" dur="1250" fill="hold"/>
                                        <p:tgtEl>
                                          <p:spTgt spid="10"/>
                                        </p:tgtEl>
                                        <p:attrNameLst>
                                          <p:attrName>ppt_h</p:attrName>
                                        </p:attrNameLst>
                                      </p:cBhvr>
                                      <p:tavLst>
                                        <p:tav tm="0">
                                          <p:val>
                                            <p:fltVal val="0"/>
                                          </p:val>
                                        </p:tav>
                                        <p:tav tm="100000">
                                          <p:val>
                                            <p:strVal val="#ppt_h"/>
                                          </p:val>
                                        </p:tav>
                                      </p:tavLst>
                                    </p:anim>
                                    <p:animEffect transition="in" filter="fade">
                                      <p:cBhvr>
                                        <p:cTn id="158" dur="1250"/>
                                        <p:tgtEl>
                                          <p:spTgt spid="10"/>
                                        </p:tgtEl>
                                      </p:cBhvr>
                                    </p:animEffect>
                                  </p:childTnLst>
                                </p:cTn>
                              </p:par>
                              <p:par>
                                <p:cTn id="159" presetID="0" presetClass="path" presetSubtype="0" accel="50000" decel="50000" fill="hold" grpId="2" nodeType="withEffect">
                                  <p:stCondLst>
                                    <p:cond delay="2250"/>
                                  </p:stCondLst>
                                  <p:childTnLst>
                                    <p:animMotion origin="layout" path="M 3.33333E-6 3.3765E-6 L -0.13334 0.17761 " pathEditMode="relative" rAng="0" ptsTypes="AA">
                                      <p:cBhvr>
                                        <p:cTn id="160" dur="1250" spd="-100000" fill="hold"/>
                                        <p:tgtEl>
                                          <p:spTgt spid="10"/>
                                        </p:tgtEl>
                                        <p:attrNameLst>
                                          <p:attrName>ppt_x</p:attrName>
                                          <p:attrName>ppt_y</p:attrName>
                                        </p:attrNameLst>
                                      </p:cBhvr>
                                      <p:rCtr x="-6667" y="8881"/>
                                    </p:animMotion>
                                  </p:childTnLst>
                                </p:cTn>
                              </p:par>
                            </p:childTnLst>
                          </p:cTn>
                        </p:par>
                      </p:childTnLst>
                    </p:cTn>
                  </p:par>
                  <p:par>
                    <p:cTn id="161" fill="hold">
                      <p:stCondLst>
                        <p:cond delay="indefinite"/>
                      </p:stCondLst>
                      <p:childTnLst>
                        <p:par>
                          <p:cTn id="162" fill="hold">
                            <p:stCondLst>
                              <p:cond delay="0"/>
                            </p:stCondLst>
                            <p:childTnLst>
                              <p:par>
                                <p:cTn id="163" presetID="23" presetClass="exit" presetSubtype="32" fill="hold" grpId="3" nodeType="clickEffect">
                                  <p:stCondLst>
                                    <p:cond delay="100"/>
                                  </p:stCondLst>
                                  <p:childTnLst>
                                    <p:anim calcmode="lin" valueType="num">
                                      <p:cBhvr>
                                        <p:cTn id="164" dur="1750"/>
                                        <p:tgtEl>
                                          <p:spTgt spid="16"/>
                                        </p:tgtEl>
                                        <p:attrNameLst>
                                          <p:attrName>ppt_w</p:attrName>
                                        </p:attrNameLst>
                                      </p:cBhvr>
                                      <p:tavLst>
                                        <p:tav tm="0">
                                          <p:val>
                                            <p:strVal val="ppt_w"/>
                                          </p:val>
                                        </p:tav>
                                        <p:tav tm="100000">
                                          <p:val>
                                            <p:fltVal val="0"/>
                                          </p:val>
                                        </p:tav>
                                      </p:tavLst>
                                    </p:anim>
                                    <p:anim calcmode="lin" valueType="num">
                                      <p:cBhvr>
                                        <p:cTn id="165" dur="1750"/>
                                        <p:tgtEl>
                                          <p:spTgt spid="16"/>
                                        </p:tgtEl>
                                        <p:attrNameLst>
                                          <p:attrName>ppt_h</p:attrName>
                                        </p:attrNameLst>
                                      </p:cBhvr>
                                      <p:tavLst>
                                        <p:tav tm="0">
                                          <p:val>
                                            <p:strVal val="ppt_h"/>
                                          </p:val>
                                        </p:tav>
                                        <p:tav tm="100000">
                                          <p:val>
                                            <p:fltVal val="0"/>
                                          </p:val>
                                        </p:tav>
                                      </p:tavLst>
                                    </p:anim>
                                    <p:set>
                                      <p:cBhvr>
                                        <p:cTn id="166" dur="1" fill="hold">
                                          <p:stCondLst>
                                            <p:cond delay="1749"/>
                                          </p:stCondLst>
                                        </p:cTn>
                                        <p:tgtEl>
                                          <p:spTgt spid="16"/>
                                        </p:tgtEl>
                                        <p:attrNameLst>
                                          <p:attrName>style.visibility</p:attrName>
                                        </p:attrNameLst>
                                      </p:cBhvr>
                                      <p:to>
                                        <p:strVal val="hidden"/>
                                      </p:to>
                                    </p:set>
                                  </p:childTnLst>
                                </p:cTn>
                              </p:par>
                              <p:par>
                                <p:cTn id="167" presetID="23" presetClass="exit" presetSubtype="32" fill="hold" grpId="3" nodeType="withEffect">
                                  <p:stCondLst>
                                    <p:cond delay="100"/>
                                  </p:stCondLst>
                                  <p:childTnLst>
                                    <p:anim calcmode="lin" valueType="num">
                                      <p:cBhvr>
                                        <p:cTn id="168" dur="1750"/>
                                        <p:tgtEl>
                                          <p:spTgt spid="11"/>
                                        </p:tgtEl>
                                        <p:attrNameLst>
                                          <p:attrName>ppt_w</p:attrName>
                                        </p:attrNameLst>
                                      </p:cBhvr>
                                      <p:tavLst>
                                        <p:tav tm="0">
                                          <p:val>
                                            <p:strVal val="ppt_w"/>
                                          </p:val>
                                        </p:tav>
                                        <p:tav tm="100000">
                                          <p:val>
                                            <p:fltVal val="0"/>
                                          </p:val>
                                        </p:tav>
                                      </p:tavLst>
                                    </p:anim>
                                    <p:anim calcmode="lin" valueType="num">
                                      <p:cBhvr>
                                        <p:cTn id="169" dur="1750"/>
                                        <p:tgtEl>
                                          <p:spTgt spid="11"/>
                                        </p:tgtEl>
                                        <p:attrNameLst>
                                          <p:attrName>ppt_h</p:attrName>
                                        </p:attrNameLst>
                                      </p:cBhvr>
                                      <p:tavLst>
                                        <p:tav tm="0">
                                          <p:val>
                                            <p:strVal val="ppt_h"/>
                                          </p:val>
                                        </p:tav>
                                        <p:tav tm="100000">
                                          <p:val>
                                            <p:fltVal val="0"/>
                                          </p:val>
                                        </p:tav>
                                      </p:tavLst>
                                    </p:anim>
                                    <p:set>
                                      <p:cBhvr>
                                        <p:cTn id="170" dur="1" fill="hold">
                                          <p:stCondLst>
                                            <p:cond delay="1749"/>
                                          </p:stCondLst>
                                        </p:cTn>
                                        <p:tgtEl>
                                          <p:spTgt spid="11"/>
                                        </p:tgtEl>
                                        <p:attrNameLst>
                                          <p:attrName>style.visibility</p:attrName>
                                        </p:attrNameLst>
                                      </p:cBhvr>
                                      <p:to>
                                        <p:strVal val="hidden"/>
                                      </p:to>
                                    </p:set>
                                  </p:childTnLst>
                                </p:cTn>
                              </p:par>
                              <p:par>
                                <p:cTn id="171" presetID="0" presetClass="path" presetSubtype="0" accel="50000" decel="50000" fill="hold" grpId="4" nodeType="withEffect">
                                  <p:stCondLst>
                                    <p:cond delay="0"/>
                                  </p:stCondLst>
                                  <p:childTnLst>
                                    <p:animMotion origin="layout" path="M 3.33333E-6 3.3395E-6 L -0.03004 0.24329 " pathEditMode="relative" rAng="0" ptsTypes="AA">
                                      <p:cBhvr>
                                        <p:cTn id="172" dur="1750" fill="hold"/>
                                        <p:tgtEl>
                                          <p:spTgt spid="11"/>
                                        </p:tgtEl>
                                        <p:attrNameLst>
                                          <p:attrName>ppt_x</p:attrName>
                                          <p:attrName>ppt_y</p:attrName>
                                        </p:attrNameLst>
                                      </p:cBhvr>
                                      <p:rCtr x="-1510" y="12165"/>
                                    </p:animMotion>
                                  </p:childTnLst>
                                </p:cTn>
                              </p:par>
                              <p:par>
                                <p:cTn id="173" presetID="23" presetClass="exit" presetSubtype="32" fill="hold" grpId="3" nodeType="withEffect">
                                  <p:stCondLst>
                                    <p:cond delay="100"/>
                                  </p:stCondLst>
                                  <p:childTnLst>
                                    <p:anim calcmode="lin" valueType="num">
                                      <p:cBhvr>
                                        <p:cTn id="174" dur="1750"/>
                                        <p:tgtEl>
                                          <p:spTgt spid="14"/>
                                        </p:tgtEl>
                                        <p:attrNameLst>
                                          <p:attrName>ppt_w</p:attrName>
                                        </p:attrNameLst>
                                      </p:cBhvr>
                                      <p:tavLst>
                                        <p:tav tm="0">
                                          <p:val>
                                            <p:strVal val="ppt_w"/>
                                          </p:val>
                                        </p:tav>
                                        <p:tav tm="100000">
                                          <p:val>
                                            <p:fltVal val="0"/>
                                          </p:val>
                                        </p:tav>
                                      </p:tavLst>
                                    </p:anim>
                                    <p:anim calcmode="lin" valueType="num">
                                      <p:cBhvr>
                                        <p:cTn id="175" dur="1750"/>
                                        <p:tgtEl>
                                          <p:spTgt spid="14"/>
                                        </p:tgtEl>
                                        <p:attrNameLst>
                                          <p:attrName>ppt_h</p:attrName>
                                        </p:attrNameLst>
                                      </p:cBhvr>
                                      <p:tavLst>
                                        <p:tav tm="0">
                                          <p:val>
                                            <p:strVal val="ppt_h"/>
                                          </p:val>
                                        </p:tav>
                                        <p:tav tm="100000">
                                          <p:val>
                                            <p:fltVal val="0"/>
                                          </p:val>
                                        </p:tav>
                                      </p:tavLst>
                                    </p:anim>
                                    <p:set>
                                      <p:cBhvr>
                                        <p:cTn id="176" dur="1" fill="hold">
                                          <p:stCondLst>
                                            <p:cond delay="1749"/>
                                          </p:stCondLst>
                                        </p:cTn>
                                        <p:tgtEl>
                                          <p:spTgt spid="14"/>
                                        </p:tgtEl>
                                        <p:attrNameLst>
                                          <p:attrName>style.visibility</p:attrName>
                                        </p:attrNameLst>
                                      </p:cBhvr>
                                      <p:to>
                                        <p:strVal val="hidden"/>
                                      </p:to>
                                    </p:set>
                                  </p:childTnLst>
                                </p:cTn>
                              </p:par>
                              <p:par>
                                <p:cTn id="177" presetID="23" presetClass="exit" presetSubtype="32" fill="hold" grpId="3" nodeType="withEffect">
                                  <p:stCondLst>
                                    <p:cond delay="100"/>
                                  </p:stCondLst>
                                  <p:childTnLst>
                                    <p:anim calcmode="lin" valueType="num">
                                      <p:cBhvr>
                                        <p:cTn id="178" dur="1750"/>
                                        <p:tgtEl>
                                          <p:spTgt spid="8"/>
                                        </p:tgtEl>
                                        <p:attrNameLst>
                                          <p:attrName>ppt_w</p:attrName>
                                        </p:attrNameLst>
                                      </p:cBhvr>
                                      <p:tavLst>
                                        <p:tav tm="0">
                                          <p:val>
                                            <p:strVal val="ppt_w"/>
                                          </p:val>
                                        </p:tav>
                                        <p:tav tm="100000">
                                          <p:val>
                                            <p:fltVal val="0"/>
                                          </p:val>
                                        </p:tav>
                                      </p:tavLst>
                                    </p:anim>
                                    <p:anim calcmode="lin" valueType="num">
                                      <p:cBhvr>
                                        <p:cTn id="179" dur="1750"/>
                                        <p:tgtEl>
                                          <p:spTgt spid="8"/>
                                        </p:tgtEl>
                                        <p:attrNameLst>
                                          <p:attrName>ppt_h</p:attrName>
                                        </p:attrNameLst>
                                      </p:cBhvr>
                                      <p:tavLst>
                                        <p:tav tm="0">
                                          <p:val>
                                            <p:strVal val="ppt_h"/>
                                          </p:val>
                                        </p:tav>
                                        <p:tav tm="100000">
                                          <p:val>
                                            <p:fltVal val="0"/>
                                          </p:val>
                                        </p:tav>
                                      </p:tavLst>
                                    </p:anim>
                                    <p:set>
                                      <p:cBhvr>
                                        <p:cTn id="180" dur="1" fill="hold">
                                          <p:stCondLst>
                                            <p:cond delay="1749"/>
                                          </p:stCondLst>
                                        </p:cTn>
                                        <p:tgtEl>
                                          <p:spTgt spid="8"/>
                                        </p:tgtEl>
                                        <p:attrNameLst>
                                          <p:attrName>style.visibility</p:attrName>
                                        </p:attrNameLst>
                                      </p:cBhvr>
                                      <p:to>
                                        <p:strVal val="hidden"/>
                                      </p:to>
                                    </p:set>
                                  </p:childTnLst>
                                </p:cTn>
                              </p:par>
                              <p:par>
                                <p:cTn id="181" presetID="23" presetClass="exit" presetSubtype="32" fill="hold" grpId="3" nodeType="withEffect">
                                  <p:stCondLst>
                                    <p:cond delay="100"/>
                                  </p:stCondLst>
                                  <p:childTnLst>
                                    <p:anim calcmode="lin" valueType="num">
                                      <p:cBhvr>
                                        <p:cTn id="182" dur="1750"/>
                                        <p:tgtEl>
                                          <p:spTgt spid="17"/>
                                        </p:tgtEl>
                                        <p:attrNameLst>
                                          <p:attrName>ppt_w</p:attrName>
                                        </p:attrNameLst>
                                      </p:cBhvr>
                                      <p:tavLst>
                                        <p:tav tm="0">
                                          <p:val>
                                            <p:strVal val="ppt_w"/>
                                          </p:val>
                                        </p:tav>
                                        <p:tav tm="100000">
                                          <p:val>
                                            <p:fltVal val="0"/>
                                          </p:val>
                                        </p:tav>
                                      </p:tavLst>
                                    </p:anim>
                                    <p:anim calcmode="lin" valueType="num">
                                      <p:cBhvr>
                                        <p:cTn id="183" dur="1750"/>
                                        <p:tgtEl>
                                          <p:spTgt spid="17"/>
                                        </p:tgtEl>
                                        <p:attrNameLst>
                                          <p:attrName>ppt_h</p:attrName>
                                        </p:attrNameLst>
                                      </p:cBhvr>
                                      <p:tavLst>
                                        <p:tav tm="0">
                                          <p:val>
                                            <p:strVal val="ppt_h"/>
                                          </p:val>
                                        </p:tav>
                                        <p:tav tm="100000">
                                          <p:val>
                                            <p:fltVal val="0"/>
                                          </p:val>
                                        </p:tav>
                                      </p:tavLst>
                                    </p:anim>
                                    <p:set>
                                      <p:cBhvr>
                                        <p:cTn id="184" dur="1" fill="hold">
                                          <p:stCondLst>
                                            <p:cond delay="1749"/>
                                          </p:stCondLst>
                                        </p:cTn>
                                        <p:tgtEl>
                                          <p:spTgt spid="17"/>
                                        </p:tgtEl>
                                        <p:attrNameLst>
                                          <p:attrName>style.visibility</p:attrName>
                                        </p:attrNameLst>
                                      </p:cBhvr>
                                      <p:to>
                                        <p:strVal val="hidden"/>
                                      </p:to>
                                    </p:set>
                                  </p:childTnLst>
                                </p:cTn>
                              </p:par>
                              <p:par>
                                <p:cTn id="185" presetID="23" presetClass="exit" presetSubtype="32" fill="hold" grpId="3" nodeType="withEffect">
                                  <p:stCondLst>
                                    <p:cond delay="100"/>
                                  </p:stCondLst>
                                  <p:childTnLst>
                                    <p:anim calcmode="lin" valueType="num">
                                      <p:cBhvr>
                                        <p:cTn id="186" dur="1750"/>
                                        <p:tgtEl>
                                          <p:spTgt spid="9"/>
                                        </p:tgtEl>
                                        <p:attrNameLst>
                                          <p:attrName>ppt_w</p:attrName>
                                        </p:attrNameLst>
                                      </p:cBhvr>
                                      <p:tavLst>
                                        <p:tav tm="0">
                                          <p:val>
                                            <p:strVal val="ppt_w"/>
                                          </p:val>
                                        </p:tav>
                                        <p:tav tm="100000">
                                          <p:val>
                                            <p:fltVal val="0"/>
                                          </p:val>
                                        </p:tav>
                                      </p:tavLst>
                                    </p:anim>
                                    <p:anim calcmode="lin" valueType="num">
                                      <p:cBhvr>
                                        <p:cTn id="187" dur="1750"/>
                                        <p:tgtEl>
                                          <p:spTgt spid="9"/>
                                        </p:tgtEl>
                                        <p:attrNameLst>
                                          <p:attrName>ppt_h</p:attrName>
                                        </p:attrNameLst>
                                      </p:cBhvr>
                                      <p:tavLst>
                                        <p:tav tm="0">
                                          <p:val>
                                            <p:strVal val="ppt_h"/>
                                          </p:val>
                                        </p:tav>
                                        <p:tav tm="100000">
                                          <p:val>
                                            <p:fltVal val="0"/>
                                          </p:val>
                                        </p:tav>
                                      </p:tavLst>
                                    </p:anim>
                                    <p:set>
                                      <p:cBhvr>
                                        <p:cTn id="188" dur="1" fill="hold">
                                          <p:stCondLst>
                                            <p:cond delay="1749"/>
                                          </p:stCondLst>
                                        </p:cTn>
                                        <p:tgtEl>
                                          <p:spTgt spid="9"/>
                                        </p:tgtEl>
                                        <p:attrNameLst>
                                          <p:attrName>style.visibility</p:attrName>
                                        </p:attrNameLst>
                                      </p:cBhvr>
                                      <p:to>
                                        <p:strVal val="hidden"/>
                                      </p:to>
                                    </p:set>
                                  </p:childTnLst>
                                </p:cTn>
                              </p:par>
                              <p:par>
                                <p:cTn id="189" presetID="23" presetClass="exit" presetSubtype="32" fill="hold" grpId="3" nodeType="withEffect">
                                  <p:stCondLst>
                                    <p:cond delay="100"/>
                                  </p:stCondLst>
                                  <p:childTnLst>
                                    <p:anim calcmode="lin" valueType="num">
                                      <p:cBhvr>
                                        <p:cTn id="190" dur="1750"/>
                                        <p:tgtEl>
                                          <p:spTgt spid="13"/>
                                        </p:tgtEl>
                                        <p:attrNameLst>
                                          <p:attrName>ppt_w</p:attrName>
                                        </p:attrNameLst>
                                      </p:cBhvr>
                                      <p:tavLst>
                                        <p:tav tm="0">
                                          <p:val>
                                            <p:strVal val="ppt_w"/>
                                          </p:val>
                                        </p:tav>
                                        <p:tav tm="100000">
                                          <p:val>
                                            <p:fltVal val="0"/>
                                          </p:val>
                                        </p:tav>
                                      </p:tavLst>
                                    </p:anim>
                                    <p:anim calcmode="lin" valueType="num">
                                      <p:cBhvr>
                                        <p:cTn id="191" dur="1750"/>
                                        <p:tgtEl>
                                          <p:spTgt spid="13"/>
                                        </p:tgtEl>
                                        <p:attrNameLst>
                                          <p:attrName>ppt_h</p:attrName>
                                        </p:attrNameLst>
                                      </p:cBhvr>
                                      <p:tavLst>
                                        <p:tav tm="0">
                                          <p:val>
                                            <p:strVal val="ppt_h"/>
                                          </p:val>
                                        </p:tav>
                                        <p:tav tm="100000">
                                          <p:val>
                                            <p:fltVal val="0"/>
                                          </p:val>
                                        </p:tav>
                                      </p:tavLst>
                                    </p:anim>
                                    <p:set>
                                      <p:cBhvr>
                                        <p:cTn id="192" dur="1" fill="hold">
                                          <p:stCondLst>
                                            <p:cond delay="1749"/>
                                          </p:stCondLst>
                                        </p:cTn>
                                        <p:tgtEl>
                                          <p:spTgt spid="13"/>
                                        </p:tgtEl>
                                        <p:attrNameLst>
                                          <p:attrName>style.visibility</p:attrName>
                                        </p:attrNameLst>
                                      </p:cBhvr>
                                      <p:to>
                                        <p:strVal val="hidden"/>
                                      </p:to>
                                    </p:set>
                                  </p:childTnLst>
                                </p:cTn>
                              </p:par>
                              <p:par>
                                <p:cTn id="193" presetID="23" presetClass="exit" presetSubtype="32" fill="hold" grpId="3" nodeType="withEffect">
                                  <p:stCondLst>
                                    <p:cond delay="100"/>
                                  </p:stCondLst>
                                  <p:childTnLst>
                                    <p:anim calcmode="lin" valueType="num">
                                      <p:cBhvr>
                                        <p:cTn id="194" dur="1750"/>
                                        <p:tgtEl>
                                          <p:spTgt spid="15"/>
                                        </p:tgtEl>
                                        <p:attrNameLst>
                                          <p:attrName>ppt_w</p:attrName>
                                        </p:attrNameLst>
                                      </p:cBhvr>
                                      <p:tavLst>
                                        <p:tav tm="0">
                                          <p:val>
                                            <p:strVal val="ppt_w"/>
                                          </p:val>
                                        </p:tav>
                                        <p:tav tm="100000">
                                          <p:val>
                                            <p:fltVal val="0"/>
                                          </p:val>
                                        </p:tav>
                                      </p:tavLst>
                                    </p:anim>
                                    <p:anim calcmode="lin" valueType="num">
                                      <p:cBhvr>
                                        <p:cTn id="195" dur="1750"/>
                                        <p:tgtEl>
                                          <p:spTgt spid="15"/>
                                        </p:tgtEl>
                                        <p:attrNameLst>
                                          <p:attrName>ppt_h</p:attrName>
                                        </p:attrNameLst>
                                      </p:cBhvr>
                                      <p:tavLst>
                                        <p:tav tm="0">
                                          <p:val>
                                            <p:strVal val="ppt_h"/>
                                          </p:val>
                                        </p:tav>
                                        <p:tav tm="100000">
                                          <p:val>
                                            <p:fltVal val="0"/>
                                          </p:val>
                                        </p:tav>
                                      </p:tavLst>
                                    </p:anim>
                                    <p:set>
                                      <p:cBhvr>
                                        <p:cTn id="196" dur="1" fill="hold">
                                          <p:stCondLst>
                                            <p:cond delay="1749"/>
                                          </p:stCondLst>
                                        </p:cTn>
                                        <p:tgtEl>
                                          <p:spTgt spid="15"/>
                                        </p:tgtEl>
                                        <p:attrNameLst>
                                          <p:attrName>style.visibility</p:attrName>
                                        </p:attrNameLst>
                                      </p:cBhvr>
                                      <p:to>
                                        <p:strVal val="hidden"/>
                                      </p:to>
                                    </p:set>
                                  </p:childTnLst>
                                </p:cTn>
                              </p:par>
                              <p:par>
                                <p:cTn id="197" presetID="23" presetClass="exit" presetSubtype="32" fill="hold" grpId="3" nodeType="withEffect">
                                  <p:stCondLst>
                                    <p:cond delay="100"/>
                                  </p:stCondLst>
                                  <p:childTnLst>
                                    <p:anim calcmode="lin" valueType="num">
                                      <p:cBhvr>
                                        <p:cTn id="198" dur="1750"/>
                                        <p:tgtEl>
                                          <p:spTgt spid="12"/>
                                        </p:tgtEl>
                                        <p:attrNameLst>
                                          <p:attrName>ppt_w</p:attrName>
                                        </p:attrNameLst>
                                      </p:cBhvr>
                                      <p:tavLst>
                                        <p:tav tm="0">
                                          <p:val>
                                            <p:strVal val="ppt_w"/>
                                          </p:val>
                                        </p:tav>
                                        <p:tav tm="100000">
                                          <p:val>
                                            <p:fltVal val="0"/>
                                          </p:val>
                                        </p:tav>
                                      </p:tavLst>
                                    </p:anim>
                                    <p:anim calcmode="lin" valueType="num">
                                      <p:cBhvr>
                                        <p:cTn id="199" dur="1750"/>
                                        <p:tgtEl>
                                          <p:spTgt spid="12"/>
                                        </p:tgtEl>
                                        <p:attrNameLst>
                                          <p:attrName>ppt_h</p:attrName>
                                        </p:attrNameLst>
                                      </p:cBhvr>
                                      <p:tavLst>
                                        <p:tav tm="0">
                                          <p:val>
                                            <p:strVal val="ppt_h"/>
                                          </p:val>
                                        </p:tav>
                                        <p:tav tm="100000">
                                          <p:val>
                                            <p:fltVal val="0"/>
                                          </p:val>
                                        </p:tav>
                                      </p:tavLst>
                                    </p:anim>
                                    <p:set>
                                      <p:cBhvr>
                                        <p:cTn id="200" dur="1" fill="hold">
                                          <p:stCondLst>
                                            <p:cond delay="1749"/>
                                          </p:stCondLst>
                                        </p:cTn>
                                        <p:tgtEl>
                                          <p:spTgt spid="12"/>
                                        </p:tgtEl>
                                        <p:attrNameLst>
                                          <p:attrName>style.visibility</p:attrName>
                                        </p:attrNameLst>
                                      </p:cBhvr>
                                      <p:to>
                                        <p:strVal val="hidden"/>
                                      </p:to>
                                    </p:set>
                                  </p:childTnLst>
                                </p:cTn>
                              </p:par>
                              <p:par>
                                <p:cTn id="201" presetID="23" presetClass="exit" presetSubtype="32" fill="hold" grpId="3" nodeType="withEffect">
                                  <p:stCondLst>
                                    <p:cond delay="100"/>
                                  </p:stCondLst>
                                  <p:childTnLst>
                                    <p:anim calcmode="lin" valueType="num">
                                      <p:cBhvr>
                                        <p:cTn id="202" dur="1750"/>
                                        <p:tgtEl>
                                          <p:spTgt spid="10"/>
                                        </p:tgtEl>
                                        <p:attrNameLst>
                                          <p:attrName>ppt_w</p:attrName>
                                        </p:attrNameLst>
                                      </p:cBhvr>
                                      <p:tavLst>
                                        <p:tav tm="0">
                                          <p:val>
                                            <p:strVal val="ppt_w"/>
                                          </p:val>
                                        </p:tav>
                                        <p:tav tm="100000">
                                          <p:val>
                                            <p:fltVal val="0"/>
                                          </p:val>
                                        </p:tav>
                                      </p:tavLst>
                                    </p:anim>
                                    <p:anim calcmode="lin" valueType="num">
                                      <p:cBhvr>
                                        <p:cTn id="203" dur="1750"/>
                                        <p:tgtEl>
                                          <p:spTgt spid="10"/>
                                        </p:tgtEl>
                                        <p:attrNameLst>
                                          <p:attrName>ppt_h</p:attrName>
                                        </p:attrNameLst>
                                      </p:cBhvr>
                                      <p:tavLst>
                                        <p:tav tm="0">
                                          <p:val>
                                            <p:strVal val="ppt_h"/>
                                          </p:val>
                                        </p:tav>
                                        <p:tav tm="100000">
                                          <p:val>
                                            <p:fltVal val="0"/>
                                          </p:val>
                                        </p:tav>
                                      </p:tavLst>
                                    </p:anim>
                                    <p:set>
                                      <p:cBhvr>
                                        <p:cTn id="204" dur="1" fill="hold">
                                          <p:stCondLst>
                                            <p:cond delay="1749"/>
                                          </p:stCondLst>
                                        </p:cTn>
                                        <p:tgtEl>
                                          <p:spTgt spid="10"/>
                                        </p:tgtEl>
                                        <p:attrNameLst>
                                          <p:attrName>style.visibility</p:attrName>
                                        </p:attrNameLst>
                                      </p:cBhvr>
                                      <p:to>
                                        <p:strVal val="hidden"/>
                                      </p:to>
                                    </p:set>
                                  </p:childTnLst>
                                </p:cTn>
                              </p:par>
                              <p:par>
                                <p:cTn id="205" presetID="0" presetClass="path" presetSubtype="0" accel="50000" decel="50000" fill="hold" grpId="4" nodeType="withEffect">
                                  <p:stCondLst>
                                    <p:cond delay="0"/>
                                  </p:stCondLst>
                                  <p:childTnLst>
                                    <p:animMotion origin="layout" path="M 1.11111E-6 2.22222E-6 L -0.34618 0.15393 " pathEditMode="relative" rAng="0" ptsTypes="AA">
                                      <p:cBhvr>
                                        <p:cTn id="206" dur="1750" fill="hold"/>
                                        <p:tgtEl>
                                          <p:spTgt spid="14"/>
                                        </p:tgtEl>
                                        <p:attrNameLst>
                                          <p:attrName>ppt_x</p:attrName>
                                          <p:attrName>ppt_y</p:attrName>
                                        </p:attrNameLst>
                                      </p:cBhvr>
                                      <p:rCtr x="-17309" y="7685"/>
                                    </p:animMotion>
                                  </p:childTnLst>
                                </p:cTn>
                              </p:par>
                              <p:par>
                                <p:cTn id="207" presetID="0" presetClass="path" presetSubtype="0" accel="50000" decel="50000" fill="hold" grpId="4" nodeType="withEffect">
                                  <p:stCondLst>
                                    <p:cond delay="0"/>
                                  </p:stCondLst>
                                  <p:childTnLst>
                                    <p:animMotion origin="layout" path="M -2.77778E-7 4.44444E-6 L -0.30503 -0.02385 " pathEditMode="relative" rAng="0" ptsTypes="AA">
                                      <p:cBhvr>
                                        <p:cTn id="208" dur="1750" fill="hold"/>
                                        <p:tgtEl>
                                          <p:spTgt spid="17"/>
                                        </p:tgtEl>
                                        <p:attrNameLst>
                                          <p:attrName>ppt_x</p:attrName>
                                          <p:attrName>ppt_y</p:attrName>
                                        </p:attrNameLst>
                                      </p:cBhvr>
                                      <p:rCtr x="-15260" y="-1204"/>
                                    </p:animMotion>
                                  </p:childTnLst>
                                </p:cTn>
                              </p:par>
                              <p:par>
                                <p:cTn id="209" presetID="0" presetClass="path" presetSubtype="0" accel="50000" decel="50000" fill="hold" grpId="4" nodeType="withEffect">
                                  <p:stCondLst>
                                    <p:cond delay="0"/>
                                  </p:stCondLst>
                                  <p:childTnLst>
                                    <p:animMotion origin="layout" path="M 3.88889E-6 4.44444E-6 L 0.06614 0.07592 " pathEditMode="relative" rAng="0" ptsTypes="AA">
                                      <p:cBhvr>
                                        <p:cTn id="210" dur="1750" fill="hold"/>
                                        <p:tgtEl>
                                          <p:spTgt spid="8"/>
                                        </p:tgtEl>
                                        <p:attrNameLst>
                                          <p:attrName>ppt_x</p:attrName>
                                          <p:attrName>ppt_y</p:attrName>
                                        </p:attrNameLst>
                                      </p:cBhvr>
                                      <p:rCtr x="3299" y="3796"/>
                                    </p:animMotion>
                                  </p:childTnLst>
                                </p:cTn>
                              </p:par>
                              <p:par>
                                <p:cTn id="211" presetID="0" presetClass="path" presetSubtype="0" accel="50000" decel="50000" fill="hold" grpId="4" nodeType="withEffect">
                                  <p:stCondLst>
                                    <p:cond delay="0"/>
                                  </p:stCondLst>
                                  <p:childTnLst>
                                    <p:animMotion origin="layout" path="M 3.33333E-6 -3.7037E-6 L 0.16389 -0.09051 " pathEditMode="relative" rAng="0" ptsTypes="AA">
                                      <p:cBhvr>
                                        <p:cTn id="212" dur="1750" fill="hold"/>
                                        <p:tgtEl>
                                          <p:spTgt spid="9"/>
                                        </p:tgtEl>
                                        <p:attrNameLst>
                                          <p:attrName>ppt_x</p:attrName>
                                          <p:attrName>ppt_y</p:attrName>
                                        </p:attrNameLst>
                                      </p:cBhvr>
                                      <p:rCtr x="8194" y="-4537"/>
                                    </p:animMotion>
                                  </p:childTnLst>
                                </p:cTn>
                              </p:par>
                              <p:par>
                                <p:cTn id="213" presetID="0" presetClass="path" presetSubtype="0" accel="50000" decel="50000" fill="hold" grpId="4" nodeType="withEffect">
                                  <p:stCondLst>
                                    <p:cond delay="0"/>
                                  </p:stCondLst>
                                  <p:childTnLst>
                                    <p:animMotion origin="layout" path="M 3.33333E-6 1.11111E-6 L 0.24514 -0.25695 " pathEditMode="relative" rAng="0" ptsTypes="AA">
                                      <p:cBhvr>
                                        <p:cTn id="214" dur="1750" fill="hold"/>
                                        <p:tgtEl>
                                          <p:spTgt spid="15"/>
                                        </p:tgtEl>
                                        <p:attrNameLst>
                                          <p:attrName>ppt_x</p:attrName>
                                          <p:attrName>ppt_y</p:attrName>
                                        </p:attrNameLst>
                                      </p:cBhvr>
                                      <p:rCtr x="12257" y="-12847"/>
                                    </p:animMotion>
                                  </p:childTnLst>
                                </p:cTn>
                              </p:par>
                              <p:par>
                                <p:cTn id="215" presetID="0" presetClass="path" presetSubtype="0" accel="50000" decel="50000" fill="hold" grpId="4" nodeType="withEffect">
                                  <p:stCondLst>
                                    <p:cond delay="0"/>
                                  </p:stCondLst>
                                  <p:childTnLst>
                                    <p:animMotion origin="layout" path="M 3.33333E-6 -2.22222E-6 L -0.02934 -0.29028 " pathEditMode="relative" rAng="0" ptsTypes="AA">
                                      <p:cBhvr>
                                        <p:cTn id="216" dur="1750" fill="hold"/>
                                        <p:tgtEl>
                                          <p:spTgt spid="10"/>
                                        </p:tgtEl>
                                        <p:attrNameLst>
                                          <p:attrName>ppt_x</p:attrName>
                                          <p:attrName>ppt_y</p:attrName>
                                        </p:attrNameLst>
                                      </p:cBhvr>
                                      <p:rCtr x="-1476" y="-14514"/>
                                    </p:animMotion>
                                  </p:childTnLst>
                                </p:cTn>
                              </p:par>
                              <p:par>
                                <p:cTn id="217" presetID="0" presetClass="path" presetSubtype="0" accel="50000" decel="50000" fill="hold" grpId="4" nodeType="withEffect">
                                  <p:stCondLst>
                                    <p:cond delay="0"/>
                                  </p:stCondLst>
                                  <p:childTnLst>
                                    <p:animMotion origin="layout" path="M 0 -3.33333E-6 L -0.35087 -0.20139 " pathEditMode="relative" rAng="0" ptsTypes="AA">
                                      <p:cBhvr>
                                        <p:cTn id="218" dur="1750" fill="hold"/>
                                        <p:tgtEl>
                                          <p:spTgt spid="13"/>
                                        </p:tgtEl>
                                        <p:attrNameLst>
                                          <p:attrName>ppt_x</p:attrName>
                                          <p:attrName>ppt_y</p:attrName>
                                        </p:attrNameLst>
                                      </p:cBhvr>
                                      <p:rCtr x="-17552" y="-10069"/>
                                    </p:animMotion>
                                  </p:childTnLst>
                                </p:cTn>
                              </p:par>
                              <p:par>
                                <p:cTn id="219" presetID="0" presetClass="path" presetSubtype="0" accel="50000" decel="50000" fill="hold" grpId="4" nodeType="withEffect">
                                  <p:stCondLst>
                                    <p:cond delay="0"/>
                                  </p:stCondLst>
                                  <p:childTnLst>
                                    <p:animMotion origin="layout" path="M 3.33333E-6 -2.22222E-6 L -0.26059 -0.37778 " pathEditMode="relative" rAng="0" ptsTypes="AA">
                                      <p:cBhvr>
                                        <p:cTn id="220" dur="1750" fill="hold"/>
                                        <p:tgtEl>
                                          <p:spTgt spid="12"/>
                                        </p:tgtEl>
                                        <p:attrNameLst>
                                          <p:attrName>ppt_x</p:attrName>
                                          <p:attrName>ppt_y</p:attrName>
                                        </p:attrNameLst>
                                      </p:cBhvr>
                                      <p:rCtr x="-13038" y="-18889"/>
                                    </p:animMotion>
                                  </p:childTnLst>
                                </p:cTn>
                              </p:par>
                              <p:par>
                                <p:cTn id="221" presetID="0" presetClass="path" presetSubtype="0" accel="50000" decel="50000" fill="hold" grpId="4" nodeType="withEffect">
                                  <p:stCondLst>
                                    <p:cond delay="0"/>
                                  </p:stCondLst>
                                  <p:childTnLst>
                                    <p:animMotion origin="layout" path="M 4.72222E-6 2.22222E-6 L -0.34584 -0.5463 " pathEditMode="relative" rAng="0" ptsTypes="AA">
                                      <p:cBhvr>
                                        <p:cTn id="222" dur="1750" fill="hold"/>
                                        <p:tgtEl>
                                          <p:spTgt spid="16"/>
                                        </p:tgtEl>
                                        <p:attrNameLst>
                                          <p:attrName>ppt_x</p:attrName>
                                          <p:attrName>ppt_y</p:attrName>
                                        </p:attrNameLst>
                                      </p:cBhvr>
                                      <p:rCtr x="-17292" y="-27315"/>
                                    </p:animMotion>
                                  </p:childTnLst>
                                </p:cTn>
                              </p:par>
                              <p:par>
                                <p:cTn id="223" presetID="53" presetClass="entr" presetSubtype="16" fill="hold" grpId="0" nodeType="withEffect">
                                  <p:stCondLst>
                                    <p:cond delay="350"/>
                                  </p:stCondLst>
                                  <p:childTnLst>
                                    <p:set>
                                      <p:cBhvr>
                                        <p:cTn id="224" dur="1" fill="hold">
                                          <p:stCondLst>
                                            <p:cond delay="0"/>
                                          </p:stCondLst>
                                        </p:cTn>
                                        <p:tgtEl>
                                          <p:spTgt spid="18"/>
                                        </p:tgtEl>
                                        <p:attrNameLst>
                                          <p:attrName>style.visibility</p:attrName>
                                        </p:attrNameLst>
                                      </p:cBhvr>
                                      <p:to>
                                        <p:strVal val="visible"/>
                                      </p:to>
                                    </p:set>
                                    <p:anim calcmode="lin" valueType="num">
                                      <p:cBhvr>
                                        <p:cTn id="225" dur="1500" fill="hold"/>
                                        <p:tgtEl>
                                          <p:spTgt spid="18"/>
                                        </p:tgtEl>
                                        <p:attrNameLst>
                                          <p:attrName>ppt_w</p:attrName>
                                        </p:attrNameLst>
                                      </p:cBhvr>
                                      <p:tavLst>
                                        <p:tav tm="0">
                                          <p:val>
                                            <p:fltVal val="0"/>
                                          </p:val>
                                        </p:tav>
                                        <p:tav tm="100000">
                                          <p:val>
                                            <p:strVal val="#ppt_w"/>
                                          </p:val>
                                        </p:tav>
                                      </p:tavLst>
                                    </p:anim>
                                    <p:anim calcmode="lin" valueType="num">
                                      <p:cBhvr>
                                        <p:cTn id="226" dur="1500" fill="hold"/>
                                        <p:tgtEl>
                                          <p:spTgt spid="18"/>
                                        </p:tgtEl>
                                        <p:attrNameLst>
                                          <p:attrName>ppt_h</p:attrName>
                                        </p:attrNameLst>
                                      </p:cBhvr>
                                      <p:tavLst>
                                        <p:tav tm="0">
                                          <p:val>
                                            <p:fltVal val="0"/>
                                          </p:val>
                                        </p:tav>
                                        <p:tav tm="100000">
                                          <p:val>
                                            <p:strVal val="#ppt_h"/>
                                          </p:val>
                                        </p:tav>
                                      </p:tavLst>
                                    </p:anim>
                                    <p:animEffect transition="in" filter="fade">
                                      <p:cBhvr>
                                        <p:cTn id="227" dur="1500"/>
                                        <p:tgtEl>
                                          <p:spTgt spid="18"/>
                                        </p:tgtEl>
                                      </p:cBhvr>
                                    </p:animEffect>
                                  </p:childTnLst>
                                </p:cTn>
                              </p:par>
                            </p:childTnLst>
                          </p:cTn>
                        </p:par>
                      </p:childTnLst>
                    </p:cTn>
                  </p:par>
                  <p:par>
                    <p:cTn id="228" fill="hold">
                      <p:stCondLst>
                        <p:cond delay="indefinite"/>
                      </p:stCondLst>
                      <p:childTnLst>
                        <p:par>
                          <p:cTn id="229" fill="hold">
                            <p:stCondLst>
                              <p:cond delay="0"/>
                            </p:stCondLst>
                            <p:childTnLst>
                              <p:par>
                                <p:cTn id="230" presetID="55" presetClass="entr" presetSubtype="0" fill="hold" grpId="0" nodeType="clickEffect">
                                  <p:stCondLst>
                                    <p:cond delay="0"/>
                                  </p:stCondLst>
                                  <p:childTnLst>
                                    <p:set>
                                      <p:cBhvr>
                                        <p:cTn id="231" dur="1" fill="hold">
                                          <p:stCondLst>
                                            <p:cond delay="0"/>
                                          </p:stCondLst>
                                        </p:cTn>
                                        <p:tgtEl>
                                          <p:spTgt spid="19"/>
                                        </p:tgtEl>
                                        <p:attrNameLst>
                                          <p:attrName>style.visibility</p:attrName>
                                        </p:attrNameLst>
                                      </p:cBhvr>
                                      <p:to>
                                        <p:strVal val="visible"/>
                                      </p:to>
                                    </p:set>
                                    <p:anim calcmode="lin" valueType="num">
                                      <p:cBhvr>
                                        <p:cTn id="232" dur="1000" fill="hold"/>
                                        <p:tgtEl>
                                          <p:spTgt spid="19"/>
                                        </p:tgtEl>
                                        <p:attrNameLst>
                                          <p:attrName>ppt_w</p:attrName>
                                        </p:attrNameLst>
                                      </p:cBhvr>
                                      <p:tavLst>
                                        <p:tav tm="0">
                                          <p:val>
                                            <p:strVal val="#ppt_w*0.70"/>
                                          </p:val>
                                        </p:tav>
                                        <p:tav tm="100000">
                                          <p:val>
                                            <p:strVal val="#ppt_w"/>
                                          </p:val>
                                        </p:tav>
                                      </p:tavLst>
                                    </p:anim>
                                    <p:anim calcmode="lin" valueType="num">
                                      <p:cBhvr>
                                        <p:cTn id="233" dur="1000" fill="hold"/>
                                        <p:tgtEl>
                                          <p:spTgt spid="19"/>
                                        </p:tgtEl>
                                        <p:attrNameLst>
                                          <p:attrName>ppt_h</p:attrName>
                                        </p:attrNameLst>
                                      </p:cBhvr>
                                      <p:tavLst>
                                        <p:tav tm="0">
                                          <p:val>
                                            <p:strVal val="#ppt_h"/>
                                          </p:val>
                                        </p:tav>
                                        <p:tav tm="100000">
                                          <p:val>
                                            <p:strVal val="#ppt_h"/>
                                          </p:val>
                                        </p:tav>
                                      </p:tavLst>
                                    </p:anim>
                                    <p:animEffect transition="in" filter="fade">
                                      <p:cBhvr>
                                        <p:cTn id="234" dur="1000"/>
                                        <p:tgtEl>
                                          <p:spTgt spid="19"/>
                                        </p:tgtEl>
                                      </p:cBhvr>
                                    </p:animEffect>
                                  </p:childTnLst>
                                </p:cTn>
                              </p:par>
                              <p:par>
                                <p:cTn id="235" presetID="10" presetClass="exit" presetSubtype="0" fill="hold" grpId="1" nodeType="withEffect">
                                  <p:stCondLst>
                                    <p:cond delay="0"/>
                                  </p:stCondLst>
                                  <p:childTnLst>
                                    <p:animEffect transition="out" filter="fade">
                                      <p:cBhvr>
                                        <p:cTn id="236" dur="750"/>
                                        <p:tgtEl>
                                          <p:spTgt spid="18"/>
                                        </p:tgtEl>
                                      </p:cBhvr>
                                    </p:animEffect>
                                    <p:set>
                                      <p:cBhvr>
                                        <p:cTn id="237" dur="1" fill="hold">
                                          <p:stCondLst>
                                            <p:cond delay="749"/>
                                          </p:stCondLst>
                                        </p:cTn>
                                        <p:tgtEl>
                                          <p:spTgt spid="18"/>
                                        </p:tgtEl>
                                        <p:attrNameLst>
                                          <p:attrName>style.visibility</p:attrName>
                                        </p:attrNameLst>
                                      </p:cBhvr>
                                      <p:to>
                                        <p:strVal val="hidden"/>
                                      </p:to>
                                    </p:set>
                                  </p:childTnLst>
                                </p:cTn>
                              </p:par>
                            </p:childTnLst>
                          </p:cTn>
                        </p:par>
                        <p:par>
                          <p:cTn id="238" fill="hold">
                            <p:stCondLst>
                              <p:cond delay="1000"/>
                            </p:stCondLst>
                            <p:childTnLst>
                              <p:par>
                                <p:cTn id="239" presetID="0" presetClass="path" presetSubtype="0" accel="50000" decel="50000" fill="hold" grpId="2" nodeType="afterEffect">
                                  <p:stCondLst>
                                    <p:cond delay="0"/>
                                  </p:stCondLst>
                                  <p:childTnLst>
                                    <p:animMotion origin="layout" path="M 0 0 L 0 0.28862 " pathEditMode="relative" ptsTypes="AA">
                                      <p:cBhvr>
                                        <p:cTn id="240" dur="2000" fill="hold"/>
                                        <p:tgtEl>
                                          <p:spTgt spid="19"/>
                                        </p:tgtEl>
                                        <p:attrNameLst>
                                          <p:attrName>ppt_x</p:attrName>
                                          <p:attrName>ppt_y</p:attrName>
                                        </p:attrNameLst>
                                      </p:cBhvr>
                                    </p:animMotion>
                                  </p:childTnLst>
                                </p:cTn>
                              </p:par>
                              <p:par>
                                <p:cTn id="241" presetID="10" presetClass="exit" presetSubtype="0" fill="hold" grpId="1" nodeType="withEffect">
                                  <p:stCondLst>
                                    <p:cond delay="0"/>
                                  </p:stCondLst>
                                  <p:childTnLst>
                                    <p:animEffect transition="out" filter="fade">
                                      <p:cBhvr>
                                        <p:cTn id="242" dur="1250"/>
                                        <p:tgtEl>
                                          <p:spTgt spid="7"/>
                                        </p:tgtEl>
                                      </p:cBhvr>
                                    </p:animEffect>
                                    <p:set>
                                      <p:cBhvr>
                                        <p:cTn id="243" dur="1" fill="hold">
                                          <p:stCondLst>
                                            <p:cond delay="1249"/>
                                          </p:stCondLst>
                                        </p:cTn>
                                        <p:tgtEl>
                                          <p:spTgt spid="7"/>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20"/>
                                        </p:tgtEl>
                                        <p:attrNameLst>
                                          <p:attrName>style.visibility</p:attrName>
                                        </p:attrNameLst>
                                      </p:cBhvr>
                                      <p:to>
                                        <p:strVal val="visible"/>
                                      </p:to>
                                    </p:set>
                                    <p:animEffect transition="in" filter="wipe(left)">
                                      <p:cBhvr>
                                        <p:cTn id="248" dur="500"/>
                                        <p:tgtEl>
                                          <p:spTgt spid="20"/>
                                        </p:tgtEl>
                                      </p:cBhvr>
                                    </p:animEffect>
                                  </p:childTnLst>
                                </p:cTn>
                              </p:par>
                              <p:par>
                                <p:cTn id="249" presetID="18" presetClass="emph" presetSubtype="0" fill="hold" grpId="1" nodeType="withEffect">
                                  <p:stCondLst>
                                    <p:cond delay="0"/>
                                  </p:stCondLst>
                                  <p:childTnLst>
                                    <p:set>
                                      <p:cBhvr override="childStyle">
                                        <p:cTn id="250" dur="500" fill="hold"/>
                                        <p:tgtEl>
                                          <p:spTgt spid="20"/>
                                        </p:tgtEl>
                                        <p:attrNameLst>
                                          <p:attrName>style.textDecorationUnderline</p:attrName>
                                        </p:attrNameLst>
                                      </p:cBhvr>
                                      <p:to>
                                        <p:strVal val="true"/>
                                      </p:to>
                                    </p:set>
                                  </p:childTnLst>
                                </p:cTn>
                              </p:par>
                              <p:par>
                                <p:cTn id="251" presetID="22" presetClass="entr" presetSubtype="8" fill="hold" grpId="0" nodeType="withEffect">
                                  <p:stCondLst>
                                    <p:cond delay="0"/>
                                  </p:stCondLst>
                                  <p:childTnLst>
                                    <p:set>
                                      <p:cBhvr>
                                        <p:cTn id="252" dur="1" fill="hold">
                                          <p:stCondLst>
                                            <p:cond delay="0"/>
                                          </p:stCondLst>
                                        </p:cTn>
                                        <p:tgtEl>
                                          <p:spTgt spid="32"/>
                                        </p:tgtEl>
                                        <p:attrNameLst>
                                          <p:attrName>style.visibility</p:attrName>
                                        </p:attrNameLst>
                                      </p:cBhvr>
                                      <p:to>
                                        <p:strVal val="visible"/>
                                      </p:to>
                                    </p:set>
                                    <p:animEffect transition="in" filter="wipe(left)">
                                      <p:cBhvr>
                                        <p:cTn id="253" dur="500"/>
                                        <p:tgtEl>
                                          <p:spTgt spid="32"/>
                                        </p:tgtEl>
                                      </p:cBhvr>
                                    </p:animEffect>
                                  </p:childTnLst>
                                </p:cTn>
                              </p:par>
                            </p:childTnLst>
                          </p:cTn>
                        </p:par>
                        <p:par>
                          <p:cTn id="254" fill="hold">
                            <p:stCondLst>
                              <p:cond delay="500"/>
                            </p:stCondLst>
                            <p:childTnLst>
                              <p:par>
                                <p:cTn id="255" presetID="23" presetClass="entr" presetSubtype="32" fill="hold" grpId="0" nodeType="afterEffect">
                                  <p:stCondLst>
                                    <p:cond delay="250"/>
                                  </p:stCondLst>
                                  <p:childTnLst>
                                    <p:set>
                                      <p:cBhvr>
                                        <p:cTn id="256" dur="1" fill="hold">
                                          <p:stCondLst>
                                            <p:cond delay="0"/>
                                          </p:stCondLst>
                                        </p:cTn>
                                        <p:tgtEl>
                                          <p:spTgt spid="26"/>
                                        </p:tgtEl>
                                        <p:attrNameLst>
                                          <p:attrName>style.visibility</p:attrName>
                                        </p:attrNameLst>
                                      </p:cBhvr>
                                      <p:to>
                                        <p:strVal val="visible"/>
                                      </p:to>
                                    </p:set>
                                    <p:anim calcmode="lin" valueType="num">
                                      <p:cBhvr>
                                        <p:cTn id="257" dur="750" fill="hold"/>
                                        <p:tgtEl>
                                          <p:spTgt spid="26"/>
                                        </p:tgtEl>
                                        <p:attrNameLst>
                                          <p:attrName>ppt_w</p:attrName>
                                        </p:attrNameLst>
                                      </p:cBhvr>
                                      <p:tavLst>
                                        <p:tav tm="0">
                                          <p:val>
                                            <p:strVal val="4*#ppt_w"/>
                                          </p:val>
                                        </p:tav>
                                        <p:tav tm="100000">
                                          <p:val>
                                            <p:strVal val="#ppt_w"/>
                                          </p:val>
                                        </p:tav>
                                      </p:tavLst>
                                    </p:anim>
                                    <p:anim calcmode="lin" valueType="num">
                                      <p:cBhvr>
                                        <p:cTn id="258" dur="750" fill="hold"/>
                                        <p:tgtEl>
                                          <p:spTgt spid="26"/>
                                        </p:tgtEl>
                                        <p:attrNameLst>
                                          <p:attrName>ppt_h</p:attrName>
                                        </p:attrNameLst>
                                      </p:cBhvr>
                                      <p:tavLst>
                                        <p:tav tm="0">
                                          <p:val>
                                            <p:strVal val="4*#ppt_h"/>
                                          </p:val>
                                        </p:tav>
                                        <p:tav tm="100000">
                                          <p:val>
                                            <p:strVal val="#ppt_h"/>
                                          </p:val>
                                        </p:tav>
                                      </p:tavLst>
                                    </p:anim>
                                  </p:childTnLst>
                                </p:cTn>
                              </p:par>
                              <p:par>
                                <p:cTn id="259" presetID="23" presetClass="exit" presetSubtype="32" fill="hold" grpId="1" nodeType="withEffect">
                                  <p:stCondLst>
                                    <p:cond delay="1000"/>
                                  </p:stCondLst>
                                  <p:childTnLst>
                                    <p:anim calcmode="lin" valueType="num">
                                      <p:cBhvr>
                                        <p:cTn id="260" dur="750"/>
                                        <p:tgtEl>
                                          <p:spTgt spid="26"/>
                                        </p:tgtEl>
                                        <p:attrNameLst>
                                          <p:attrName>ppt_w</p:attrName>
                                        </p:attrNameLst>
                                      </p:cBhvr>
                                      <p:tavLst>
                                        <p:tav tm="0">
                                          <p:val>
                                            <p:strVal val="ppt_w"/>
                                          </p:val>
                                        </p:tav>
                                        <p:tav tm="100000">
                                          <p:val>
                                            <p:fltVal val="0"/>
                                          </p:val>
                                        </p:tav>
                                      </p:tavLst>
                                    </p:anim>
                                    <p:anim calcmode="lin" valueType="num">
                                      <p:cBhvr>
                                        <p:cTn id="261" dur="750"/>
                                        <p:tgtEl>
                                          <p:spTgt spid="26"/>
                                        </p:tgtEl>
                                        <p:attrNameLst>
                                          <p:attrName>ppt_h</p:attrName>
                                        </p:attrNameLst>
                                      </p:cBhvr>
                                      <p:tavLst>
                                        <p:tav tm="0">
                                          <p:val>
                                            <p:strVal val="ppt_h"/>
                                          </p:val>
                                        </p:tav>
                                        <p:tav tm="100000">
                                          <p:val>
                                            <p:fltVal val="0"/>
                                          </p:val>
                                        </p:tav>
                                      </p:tavLst>
                                    </p:anim>
                                    <p:set>
                                      <p:cBhvr>
                                        <p:cTn id="262" dur="1" fill="hold">
                                          <p:stCondLst>
                                            <p:cond delay="749"/>
                                          </p:stCondLst>
                                        </p:cTn>
                                        <p:tgtEl>
                                          <p:spTgt spid="26"/>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22" presetClass="entr" presetSubtype="8" fill="hold" grpId="0" nodeType="clickEffect">
                                  <p:stCondLst>
                                    <p:cond delay="0"/>
                                  </p:stCondLst>
                                  <p:childTnLst>
                                    <p:set>
                                      <p:cBhvr>
                                        <p:cTn id="266" dur="1" fill="hold">
                                          <p:stCondLst>
                                            <p:cond delay="0"/>
                                          </p:stCondLst>
                                        </p:cTn>
                                        <p:tgtEl>
                                          <p:spTgt spid="29"/>
                                        </p:tgtEl>
                                        <p:attrNameLst>
                                          <p:attrName>style.visibility</p:attrName>
                                        </p:attrNameLst>
                                      </p:cBhvr>
                                      <p:to>
                                        <p:strVal val="visible"/>
                                      </p:to>
                                    </p:set>
                                    <p:animEffect transition="in" filter="wipe(left)">
                                      <p:cBhvr>
                                        <p:cTn id="267" dur="500"/>
                                        <p:tgtEl>
                                          <p:spTgt spid="29"/>
                                        </p:tgtEl>
                                      </p:cBhvr>
                                    </p:animEffect>
                                  </p:childTnLst>
                                </p:cTn>
                              </p:par>
                              <p:par>
                                <p:cTn id="268" presetID="18" presetClass="emph" presetSubtype="0" fill="hold" grpId="1" nodeType="withEffect">
                                  <p:stCondLst>
                                    <p:cond delay="0"/>
                                  </p:stCondLst>
                                  <p:childTnLst>
                                    <p:set>
                                      <p:cBhvr override="childStyle">
                                        <p:cTn id="269" dur="500" fill="hold"/>
                                        <p:tgtEl>
                                          <p:spTgt spid="29"/>
                                        </p:tgtEl>
                                        <p:attrNameLst>
                                          <p:attrName>style.textDecorationUnderline</p:attrName>
                                        </p:attrNameLst>
                                      </p:cBhvr>
                                      <p:to>
                                        <p:strVal val="true"/>
                                      </p:to>
                                    </p:set>
                                  </p:childTnLst>
                                </p:cTn>
                              </p:par>
                              <p:par>
                                <p:cTn id="270" presetID="22" presetClass="entr" presetSubtype="8" fill="hold" grpId="0" nodeType="withEffect">
                                  <p:stCondLst>
                                    <p:cond delay="0"/>
                                  </p:stCondLst>
                                  <p:childTnLst>
                                    <p:set>
                                      <p:cBhvr>
                                        <p:cTn id="271" dur="1" fill="hold">
                                          <p:stCondLst>
                                            <p:cond delay="0"/>
                                          </p:stCondLst>
                                        </p:cTn>
                                        <p:tgtEl>
                                          <p:spTgt spid="30"/>
                                        </p:tgtEl>
                                        <p:attrNameLst>
                                          <p:attrName>style.visibility</p:attrName>
                                        </p:attrNameLst>
                                      </p:cBhvr>
                                      <p:to>
                                        <p:strVal val="visible"/>
                                      </p:to>
                                    </p:set>
                                    <p:animEffect transition="in" filter="wipe(left)">
                                      <p:cBhvr>
                                        <p:cTn id="272" dur="500"/>
                                        <p:tgtEl>
                                          <p:spTgt spid="30"/>
                                        </p:tgtEl>
                                      </p:cBhvr>
                                    </p:animEffect>
                                  </p:childTnLst>
                                </p:cTn>
                              </p:par>
                              <p:par>
                                <p:cTn id="273" presetID="16" presetClass="exit" presetSubtype="21" fill="hold" grpId="2" nodeType="withEffect">
                                  <p:stCondLst>
                                    <p:cond delay="0"/>
                                  </p:stCondLst>
                                  <p:childTnLst>
                                    <p:animEffect transition="out" filter="barn(inVertical)">
                                      <p:cBhvr>
                                        <p:cTn id="274" dur="500"/>
                                        <p:tgtEl>
                                          <p:spTgt spid="20"/>
                                        </p:tgtEl>
                                      </p:cBhvr>
                                    </p:animEffect>
                                    <p:set>
                                      <p:cBhvr>
                                        <p:cTn id="275" dur="1" fill="hold">
                                          <p:stCondLst>
                                            <p:cond delay="499"/>
                                          </p:stCondLst>
                                        </p:cTn>
                                        <p:tgtEl>
                                          <p:spTgt spid="20"/>
                                        </p:tgtEl>
                                        <p:attrNameLst>
                                          <p:attrName>style.visibility</p:attrName>
                                        </p:attrNameLst>
                                      </p:cBhvr>
                                      <p:to>
                                        <p:strVal val="hidden"/>
                                      </p:to>
                                    </p:set>
                                  </p:childTnLst>
                                </p:cTn>
                              </p:par>
                              <p:par>
                                <p:cTn id="276" presetID="10" presetClass="exit" presetSubtype="0" fill="hold" grpId="1" nodeType="withEffect">
                                  <p:stCondLst>
                                    <p:cond delay="0"/>
                                  </p:stCondLst>
                                  <p:childTnLst>
                                    <p:animEffect transition="out" filter="fade">
                                      <p:cBhvr>
                                        <p:cTn id="277" dur="500"/>
                                        <p:tgtEl>
                                          <p:spTgt spid="32"/>
                                        </p:tgtEl>
                                      </p:cBhvr>
                                    </p:animEffect>
                                    <p:set>
                                      <p:cBhvr>
                                        <p:cTn id="278" dur="1" fill="hold">
                                          <p:stCondLst>
                                            <p:cond delay="499"/>
                                          </p:stCondLst>
                                        </p:cTn>
                                        <p:tgtEl>
                                          <p:spTgt spid="32"/>
                                        </p:tgtEl>
                                        <p:attrNameLst>
                                          <p:attrName>style.visibility</p:attrName>
                                        </p:attrNameLst>
                                      </p:cBhvr>
                                      <p:to>
                                        <p:strVal val="hidden"/>
                                      </p:to>
                                    </p:set>
                                  </p:childTnLst>
                                </p:cTn>
                              </p:par>
                              <p:par>
                                <p:cTn id="279" presetID="22" presetClass="entr" presetSubtype="8" fill="hold" grpId="0" nodeType="withEffect">
                                  <p:stCondLst>
                                    <p:cond delay="400"/>
                                  </p:stCondLst>
                                  <p:childTnLst>
                                    <p:set>
                                      <p:cBhvr>
                                        <p:cTn id="280" dur="1" fill="hold">
                                          <p:stCondLst>
                                            <p:cond delay="0"/>
                                          </p:stCondLst>
                                        </p:cTn>
                                        <p:tgtEl>
                                          <p:spTgt spid="22"/>
                                        </p:tgtEl>
                                        <p:attrNameLst>
                                          <p:attrName>style.visibility</p:attrName>
                                        </p:attrNameLst>
                                      </p:cBhvr>
                                      <p:to>
                                        <p:strVal val="visible"/>
                                      </p:to>
                                    </p:set>
                                    <p:animEffect transition="in" filter="wipe(left)">
                                      <p:cBhvr>
                                        <p:cTn id="281" dur="600"/>
                                        <p:tgtEl>
                                          <p:spTgt spid="22"/>
                                        </p:tgtEl>
                                      </p:cBhvr>
                                    </p:animEffect>
                                  </p:childTnLst>
                                </p:cTn>
                              </p:par>
                              <p:par>
                                <p:cTn id="282" presetID="18" presetClass="emph" presetSubtype="0" fill="hold" grpId="1" nodeType="withEffect">
                                  <p:stCondLst>
                                    <p:cond delay="400"/>
                                  </p:stCondLst>
                                  <p:childTnLst>
                                    <p:set>
                                      <p:cBhvr override="childStyle">
                                        <p:cTn id="283" dur="600" fill="hold"/>
                                        <p:tgtEl>
                                          <p:spTgt spid="22"/>
                                        </p:tgtEl>
                                        <p:attrNameLst>
                                          <p:attrName>style.textDecorationUnderline</p:attrName>
                                        </p:attrNameLst>
                                      </p:cBhvr>
                                      <p:to>
                                        <p:strVal val="true"/>
                                      </p:to>
                                    </p:set>
                                  </p:childTnLst>
                                </p:cTn>
                              </p:par>
                              <p:par>
                                <p:cTn id="284" presetID="22" presetClass="entr" presetSubtype="8" fill="hold" grpId="0" nodeType="withEffect">
                                  <p:stCondLst>
                                    <p:cond delay="400"/>
                                  </p:stCondLst>
                                  <p:childTnLst>
                                    <p:set>
                                      <p:cBhvr>
                                        <p:cTn id="285" dur="1" fill="hold">
                                          <p:stCondLst>
                                            <p:cond delay="0"/>
                                          </p:stCondLst>
                                        </p:cTn>
                                        <p:tgtEl>
                                          <p:spTgt spid="31"/>
                                        </p:tgtEl>
                                        <p:attrNameLst>
                                          <p:attrName>style.visibility</p:attrName>
                                        </p:attrNameLst>
                                      </p:cBhvr>
                                      <p:to>
                                        <p:strVal val="visible"/>
                                      </p:to>
                                    </p:set>
                                    <p:animEffect transition="in" filter="wipe(left)">
                                      <p:cBhvr>
                                        <p:cTn id="286" dur="600"/>
                                        <p:tgtEl>
                                          <p:spTgt spid="31"/>
                                        </p:tgtEl>
                                      </p:cBhvr>
                                    </p:animEffec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23"/>
                                        </p:tgtEl>
                                        <p:attrNameLst>
                                          <p:attrName>style.visibility</p:attrName>
                                        </p:attrNameLst>
                                      </p:cBhvr>
                                      <p:to>
                                        <p:strVal val="visible"/>
                                      </p:to>
                                    </p:set>
                                  </p:childTnLst>
                                </p:cTn>
                              </p:par>
                              <p:par>
                                <p:cTn id="291" presetID="0" presetClass="exit" presetSubtype="0" fill="hold" grpId="1" nodeType="withEffect">
                                  <p:stCondLst>
                                    <p:cond delay="0"/>
                                  </p:stCondLst>
                                  <p:childTnLst>
                                    <p:set>
                                      <p:cBhvr>
                                        <p:cTn id="292" dur="1" fill="hold">
                                          <p:stCondLst>
                                            <p:cond delay="999"/>
                                          </p:stCondLst>
                                        </p:cTn>
                                        <p:tgtEl>
                                          <p:spTgt spid="23"/>
                                        </p:tgtEl>
                                        <p:attrNameLst>
                                          <p:attrName>style.visibility</p:attrName>
                                        </p:attrNameLst>
                                      </p:cBhvr>
                                      <p:to>
                                        <p:strVal val="hidden"/>
                                      </p:to>
                                    </p:set>
                                    <p:animEffect transition="out" filter="dissolve">
                                      <p:cBhvr>
                                        <p:cTn id="293" dur="1000">
                                          <p:stCondLst>
                                            <p:cond delay="0"/>
                                          </p:stCondLst>
                                        </p:cTn>
                                        <p:tgtEl>
                                          <p:spTgt spid="23"/>
                                        </p:tgtEl>
                                      </p:cBhvr>
                                    </p:animEffect>
                                    <p:anim to="" calcmode="lin" valueType="num">
                                      <p:cBhvr>
                                        <p:cTn id="294" dur="1000" fill="hold">
                                          <p:stCondLst>
                                            <p:cond delay="0"/>
                                          </p:stCondLst>
                                        </p:cTn>
                                        <p:tgtEl>
                                          <p:spTgt spid="23"/>
                                        </p:tgtEl>
                                        <p:attrNameLst>
                                          <p:attrName>ppt_w</p:attrName>
                                        </p:attrNameLst>
                                      </p:cBhvr>
                                      <p:tavLst>
                                        <p:tav tm="0">
                                          <p:val>
                                            <p:strVal val="#ppt_w"/>
                                          </p:val>
                                        </p:tav>
                                        <p:tav tm="100000">
                                          <p:val>
                                            <p:strVal val="#ppt_w*4"/>
                                          </p:val>
                                        </p:tav>
                                      </p:tavLst>
                                    </p:anim>
                                    <p:anim to="" calcmode="lin" valueType="num">
                                      <p:cBhvr>
                                        <p:cTn id="295" dur="1000" fill="hold">
                                          <p:stCondLst>
                                            <p:cond delay="0"/>
                                          </p:stCondLst>
                                        </p:cTn>
                                        <p:tgtEl>
                                          <p:spTgt spid="23"/>
                                        </p:tgtEl>
                                        <p:attrNameLst>
                                          <p:attrName>ppt_h</p:attrName>
                                        </p:attrNameLst>
                                      </p:cBhvr>
                                      <p:tavLst>
                                        <p:tav tm="0">
                                          <p:val>
                                            <p:strVal val="#ppt_h"/>
                                          </p:val>
                                        </p:tav>
                                        <p:tav tm="100000">
                                          <p:val>
                                            <p:strVal val="#ppt_h*4"/>
                                          </p:val>
                                        </p:tav>
                                      </p:tavLst>
                                    </p:anim>
                                  </p:childTnLst>
                                </p:cTn>
                              </p:par>
                            </p:childTnLst>
                          </p:cTn>
                        </p:par>
                      </p:childTnLst>
                    </p:cTn>
                  </p:par>
                  <p:par>
                    <p:cTn id="296" fill="hold">
                      <p:stCondLst>
                        <p:cond delay="indefinite"/>
                      </p:stCondLst>
                      <p:childTnLst>
                        <p:par>
                          <p:cTn id="297" fill="hold">
                            <p:stCondLst>
                              <p:cond delay="0"/>
                            </p:stCondLst>
                            <p:childTnLst>
                              <p:par>
                                <p:cTn id="298" presetID="2" presetClass="entr" presetSubtype="6" fill="hold" grpId="0" nodeType="clickEffect">
                                  <p:stCondLst>
                                    <p:cond delay="0"/>
                                  </p:stCondLst>
                                  <p:childTnLst>
                                    <p:set>
                                      <p:cBhvr>
                                        <p:cTn id="299" dur="1" fill="hold">
                                          <p:stCondLst>
                                            <p:cond delay="0"/>
                                          </p:stCondLst>
                                        </p:cTn>
                                        <p:tgtEl>
                                          <p:spTgt spid="38"/>
                                        </p:tgtEl>
                                        <p:attrNameLst>
                                          <p:attrName>style.visibility</p:attrName>
                                        </p:attrNameLst>
                                      </p:cBhvr>
                                      <p:to>
                                        <p:strVal val="visible"/>
                                      </p:to>
                                    </p:set>
                                    <p:anim calcmode="lin" valueType="num">
                                      <p:cBhvr additive="base">
                                        <p:cTn id="300" dur="500" fill="hold"/>
                                        <p:tgtEl>
                                          <p:spTgt spid="38"/>
                                        </p:tgtEl>
                                        <p:attrNameLst>
                                          <p:attrName>ppt_x</p:attrName>
                                        </p:attrNameLst>
                                      </p:cBhvr>
                                      <p:tavLst>
                                        <p:tav tm="0">
                                          <p:val>
                                            <p:strVal val="1+#ppt_w/2"/>
                                          </p:val>
                                        </p:tav>
                                        <p:tav tm="100000">
                                          <p:val>
                                            <p:strVal val="#ppt_x"/>
                                          </p:val>
                                        </p:tav>
                                      </p:tavLst>
                                    </p:anim>
                                    <p:anim calcmode="lin" valueType="num">
                                      <p:cBhvr additive="base">
                                        <p:cTn id="301" dur="500" fill="hold"/>
                                        <p:tgtEl>
                                          <p:spTgt spid="38"/>
                                        </p:tgtEl>
                                        <p:attrNameLst>
                                          <p:attrName>ppt_y</p:attrName>
                                        </p:attrNameLst>
                                      </p:cBhvr>
                                      <p:tavLst>
                                        <p:tav tm="0">
                                          <p:val>
                                            <p:strVal val="1+#ppt_h/2"/>
                                          </p:val>
                                        </p:tav>
                                        <p:tav tm="100000">
                                          <p:val>
                                            <p:strVal val="#ppt_y"/>
                                          </p:val>
                                        </p:tav>
                                      </p:tavLst>
                                    </p:anim>
                                  </p:childTnLst>
                                </p:cTn>
                              </p:par>
                              <p:par>
                                <p:cTn id="302" presetID="2" presetClass="entr" presetSubtype="3" fill="hold" grpId="0" nodeType="withEffect">
                                  <p:stCondLst>
                                    <p:cond delay="0"/>
                                  </p:stCondLst>
                                  <p:childTnLst>
                                    <p:set>
                                      <p:cBhvr>
                                        <p:cTn id="303" dur="1" fill="hold">
                                          <p:stCondLst>
                                            <p:cond delay="0"/>
                                          </p:stCondLst>
                                        </p:cTn>
                                        <p:tgtEl>
                                          <p:spTgt spid="37"/>
                                        </p:tgtEl>
                                        <p:attrNameLst>
                                          <p:attrName>style.visibility</p:attrName>
                                        </p:attrNameLst>
                                      </p:cBhvr>
                                      <p:to>
                                        <p:strVal val="visible"/>
                                      </p:to>
                                    </p:set>
                                    <p:anim calcmode="lin" valueType="num">
                                      <p:cBhvr additive="base">
                                        <p:cTn id="304" dur="500" fill="hold"/>
                                        <p:tgtEl>
                                          <p:spTgt spid="37"/>
                                        </p:tgtEl>
                                        <p:attrNameLst>
                                          <p:attrName>ppt_x</p:attrName>
                                        </p:attrNameLst>
                                      </p:cBhvr>
                                      <p:tavLst>
                                        <p:tav tm="0">
                                          <p:val>
                                            <p:strVal val="1+#ppt_w/2"/>
                                          </p:val>
                                        </p:tav>
                                        <p:tav tm="100000">
                                          <p:val>
                                            <p:strVal val="#ppt_x"/>
                                          </p:val>
                                        </p:tav>
                                      </p:tavLst>
                                    </p:anim>
                                    <p:anim calcmode="lin" valueType="num">
                                      <p:cBhvr additive="base">
                                        <p:cTn id="305" dur="500" fill="hold"/>
                                        <p:tgtEl>
                                          <p:spTgt spid="37"/>
                                        </p:tgtEl>
                                        <p:attrNameLst>
                                          <p:attrName>ppt_y</p:attrName>
                                        </p:attrNameLst>
                                      </p:cBhvr>
                                      <p:tavLst>
                                        <p:tav tm="0">
                                          <p:val>
                                            <p:strVal val="0-#ppt_h/2"/>
                                          </p:val>
                                        </p:tav>
                                        <p:tav tm="100000">
                                          <p:val>
                                            <p:strVal val="#ppt_y"/>
                                          </p:val>
                                        </p:tav>
                                      </p:tavLst>
                                    </p:anim>
                                  </p:childTnLst>
                                </p:cTn>
                              </p:par>
                              <p:par>
                                <p:cTn id="306" presetID="2" presetClass="entr" presetSubtype="1" fill="hold" grpId="0" nodeType="withEffect">
                                  <p:stCondLst>
                                    <p:cond delay="0"/>
                                  </p:stCondLst>
                                  <p:childTnLst>
                                    <p:set>
                                      <p:cBhvr>
                                        <p:cTn id="307" dur="1" fill="hold">
                                          <p:stCondLst>
                                            <p:cond delay="0"/>
                                          </p:stCondLst>
                                        </p:cTn>
                                        <p:tgtEl>
                                          <p:spTgt spid="36"/>
                                        </p:tgtEl>
                                        <p:attrNameLst>
                                          <p:attrName>style.visibility</p:attrName>
                                        </p:attrNameLst>
                                      </p:cBhvr>
                                      <p:to>
                                        <p:strVal val="visible"/>
                                      </p:to>
                                    </p:set>
                                    <p:anim calcmode="lin" valueType="num">
                                      <p:cBhvr additive="base">
                                        <p:cTn id="308" dur="500" fill="hold"/>
                                        <p:tgtEl>
                                          <p:spTgt spid="36"/>
                                        </p:tgtEl>
                                        <p:attrNameLst>
                                          <p:attrName>ppt_x</p:attrName>
                                        </p:attrNameLst>
                                      </p:cBhvr>
                                      <p:tavLst>
                                        <p:tav tm="0">
                                          <p:val>
                                            <p:strVal val="#ppt_x"/>
                                          </p:val>
                                        </p:tav>
                                        <p:tav tm="100000">
                                          <p:val>
                                            <p:strVal val="#ppt_x"/>
                                          </p:val>
                                        </p:tav>
                                      </p:tavLst>
                                    </p:anim>
                                    <p:anim calcmode="lin" valueType="num">
                                      <p:cBhvr additive="base">
                                        <p:cTn id="309" dur="500" fill="hold"/>
                                        <p:tgtEl>
                                          <p:spTgt spid="36"/>
                                        </p:tgtEl>
                                        <p:attrNameLst>
                                          <p:attrName>ppt_y</p:attrName>
                                        </p:attrNameLst>
                                      </p:cBhvr>
                                      <p:tavLst>
                                        <p:tav tm="0">
                                          <p:val>
                                            <p:strVal val="0-#ppt_h/2"/>
                                          </p:val>
                                        </p:tav>
                                        <p:tav tm="100000">
                                          <p:val>
                                            <p:strVal val="#ppt_y"/>
                                          </p:val>
                                        </p:tav>
                                      </p:tavLst>
                                    </p:anim>
                                  </p:childTnLst>
                                </p:cTn>
                              </p:par>
                              <p:par>
                                <p:cTn id="310" presetID="2" presetClass="entr" presetSubtype="9" fill="hold" grpId="0" nodeType="withEffect">
                                  <p:stCondLst>
                                    <p:cond delay="0"/>
                                  </p:stCondLst>
                                  <p:childTnLst>
                                    <p:set>
                                      <p:cBhvr>
                                        <p:cTn id="311" dur="1" fill="hold">
                                          <p:stCondLst>
                                            <p:cond delay="0"/>
                                          </p:stCondLst>
                                        </p:cTn>
                                        <p:tgtEl>
                                          <p:spTgt spid="35"/>
                                        </p:tgtEl>
                                        <p:attrNameLst>
                                          <p:attrName>style.visibility</p:attrName>
                                        </p:attrNameLst>
                                      </p:cBhvr>
                                      <p:to>
                                        <p:strVal val="visible"/>
                                      </p:to>
                                    </p:set>
                                    <p:anim calcmode="lin" valueType="num">
                                      <p:cBhvr additive="base">
                                        <p:cTn id="312" dur="500" fill="hold"/>
                                        <p:tgtEl>
                                          <p:spTgt spid="35"/>
                                        </p:tgtEl>
                                        <p:attrNameLst>
                                          <p:attrName>ppt_x</p:attrName>
                                        </p:attrNameLst>
                                      </p:cBhvr>
                                      <p:tavLst>
                                        <p:tav tm="0">
                                          <p:val>
                                            <p:strVal val="0-#ppt_w/2"/>
                                          </p:val>
                                        </p:tav>
                                        <p:tav tm="100000">
                                          <p:val>
                                            <p:strVal val="#ppt_x"/>
                                          </p:val>
                                        </p:tav>
                                      </p:tavLst>
                                    </p:anim>
                                    <p:anim calcmode="lin" valueType="num">
                                      <p:cBhvr additive="base">
                                        <p:cTn id="313" dur="500" fill="hold"/>
                                        <p:tgtEl>
                                          <p:spTgt spid="35"/>
                                        </p:tgtEl>
                                        <p:attrNameLst>
                                          <p:attrName>ppt_y</p:attrName>
                                        </p:attrNameLst>
                                      </p:cBhvr>
                                      <p:tavLst>
                                        <p:tav tm="0">
                                          <p:val>
                                            <p:strVal val="0-#ppt_h/2"/>
                                          </p:val>
                                        </p:tav>
                                        <p:tav tm="100000">
                                          <p:val>
                                            <p:strVal val="#ppt_y"/>
                                          </p:val>
                                        </p:tav>
                                      </p:tavLst>
                                    </p:anim>
                                  </p:childTnLst>
                                </p:cTn>
                              </p:par>
                              <p:par>
                                <p:cTn id="314" presetID="2" presetClass="entr" presetSubtype="12" fill="hold" grpId="0" nodeType="with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additive="base">
                                        <p:cTn id="316" dur="500" fill="hold"/>
                                        <p:tgtEl>
                                          <p:spTgt spid="34"/>
                                        </p:tgtEl>
                                        <p:attrNameLst>
                                          <p:attrName>ppt_x</p:attrName>
                                        </p:attrNameLst>
                                      </p:cBhvr>
                                      <p:tavLst>
                                        <p:tav tm="0">
                                          <p:val>
                                            <p:strVal val="0-#ppt_w/2"/>
                                          </p:val>
                                        </p:tav>
                                        <p:tav tm="100000">
                                          <p:val>
                                            <p:strVal val="#ppt_x"/>
                                          </p:val>
                                        </p:tav>
                                      </p:tavLst>
                                    </p:anim>
                                    <p:anim calcmode="lin" valueType="num">
                                      <p:cBhvr additive="base">
                                        <p:cTn id="317" dur="500" fill="hold"/>
                                        <p:tgtEl>
                                          <p:spTgt spid="34"/>
                                        </p:tgtEl>
                                        <p:attrNameLst>
                                          <p:attrName>ppt_y</p:attrName>
                                        </p:attrNameLst>
                                      </p:cBhvr>
                                      <p:tavLst>
                                        <p:tav tm="0">
                                          <p:val>
                                            <p:strVal val="1+#ppt_h/2"/>
                                          </p:val>
                                        </p:tav>
                                        <p:tav tm="100000">
                                          <p:val>
                                            <p:strVal val="#ppt_y"/>
                                          </p:val>
                                        </p:tav>
                                      </p:tavLst>
                                    </p:anim>
                                  </p:childTnLst>
                                </p:cTn>
                              </p:par>
                              <p:par>
                                <p:cTn id="318" presetID="2" presetClass="entr" presetSubtype="4" fill="hold" grpId="0" nodeType="withEffect">
                                  <p:stCondLst>
                                    <p:cond delay="0"/>
                                  </p:stCondLst>
                                  <p:childTnLst>
                                    <p:set>
                                      <p:cBhvr>
                                        <p:cTn id="319" dur="1" fill="hold">
                                          <p:stCondLst>
                                            <p:cond delay="0"/>
                                          </p:stCondLst>
                                        </p:cTn>
                                        <p:tgtEl>
                                          <p:spTgt spid="33"/>
                                        </p:tgtEl>
                                        <p:attrNameLst>
                                          <p:attrName>style.visibility</p:attrName>
                                        </p:attrNameLst>
                                      </p:cBhvr>
                                      <p:to>
                                        <p:strVal val="visible"/>
                                      </p:to>
                                    </p:set>
                                    <p:anim calcmode="lin" valueType="num">
                                      <p:cBhvr additive="base">
                                        <p:cTn id="320" dur="500" fill="hold"/>
                                        <p:tgtEl>
                                          <p:spTgt spid="33"/>
                                        </p:tgtEl>
                                        <p:attrNameLst>
                                          <p:attrName>ppt_x</p:attrName>
                                        </p:attrNameLst>
                                      </p:cBhvr>
                                      <p:tavLst>
                                        <p:tav tm="0">
                                          <p:val>
                                            <p:strVal val="#ppt_x"/>
                                          </p:val>
                                        </p:tav>
                                        <p:tav tm="100000">
                                          <p:val>
                                            <p:strVal val="#ppt_x"/>
                                          </p:val>
                                        </p:tav>
                                      </p:tavLst>
                                    </p:anim>
                                    <p:anim calcmode="lin" valueType="num">
                                      <p:cBhvr additive="base">
                                        <p:cTn id="321" dur="500" fill="hold"/>
                                        <p:tgtEl>
                                          <p:spTgt spid="33"/>
                                        </p:tgtEl>
                                        <p:attrNameLst>
                                          <p:attrName>ppt_y</p:attrName>
                                        </p:attrNameLst>
                                      </p:cBhvr>
                                      <p:tavLst>
                                        <p:tav tm="0">
                                          <p:val>
                                            <p:strVal val="1+#ppt_h/2"/>
                                          </p:val>
                                        </p:tav>
                                        <p:tav tm="100000">
                                          <p:val>
                                            <p:strVal val="#ppt_y"/>
                                          </p:val>
                                        </p:tav>
                                      </p:tavLst>
                                    </p:anim>
                                  </p:childTnLst>
                                </p:cTn>
                              </p:par>
                              <p:par>
                                <p:cTn id="322" presetID="23" presetClass="entr" presetSubtype="16" fill="hold" grpId="0" nodeType="withEffect">
                                  <p:stCondLst>
                                    <p:cond delay="500"/>
                                  </p:stCondLst>
                                  <p:childTnLst>
                                    <p:set>
                                      <p:cBhvr>
                                        <p:cTn id="323" dur="1" fill="hold">
                                          <p:stCondLst>
                                            <p:cond delay="0"/>
                                          </p:stCondLst>
                                        </p:cTn>
                                        <p:tgtEl>
                                          <p:spTgt spid="40"/>
                                        </p:tgtEl>
                                        <p:attrNameLst>
                                          <p:attrName>style.visibility</p:attrName>
                                        </p:attrNameLst>
                                      </p:cBhvr>
                                      <p:to>
                                        <p:strVal val="visible"/>
                                      </p:to>
                                    </p:set>
                                    <p:anim calcmode="lin" valueType="num">
                                      <p:cBhvr>
                                        <p:cTn id="324" dur="500" fill="hold"/>
                                        <p:tgtEl>
                                          <p:spTgt spid="40"/>
                                        </p:tgtEl>
                                        <p:attrNameLst>
                                          <p:attrName>ppt_w</p:attrName>
                                        </p:attrNameLst>
                                      </p:cBhvr>
                                      <p:tavLst>
                                        <p:tav tm="0">
                                          <p:val>
                                            <p:fltVal val="0"/>
                                          </p:val>
                                        </p:tav>
                                        <p:tav tm="100000">
                                          <p:val>
                                            <p:strVal val="#ppt_w"/>
                                          </p:val>
                                        </p:tav>
                                      </p:tavLst>
                                    </p:anim>
                                    <p:anim calcmode="lin" valueType="num">
                                      <p:cBhvr>
                                        <p:cTn id="325"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8" grpId="0"/>
      <p:bldP spid="28" grpId="1"/>
      <p:bldP spid="28" grpId="2"/>
      <p:bldP spid="27" grpId="0"/>
      <p:bldP spid="27" grpId="1"/>
      <p:bldP spid="27" grpId="2"/>
      <p:bldP spid="21" grpId="0"/>
      <p:bldP spid="21" grpId="1"/>
      <p:bldP spid="21" grpId="2"/>
      <p:bldP spid="2" grpId="0"/>
      <p:bldP spid="2" grpId="1"/>
      <p:bldP spid="2" grpId="2"/>
      <p:bldP spid="4" grpId="0"/>
      <p:bldP spid="4" grpId="1"/>
      <p:bldP spid="5" grpId="0"/>
      <p:bldP spid="5" grpId="1"/>
      <p:bldP spid="6" grpId="0"/>
      <p:bldP spid="6" grpId="1"/>
      <p:bldP spid="7" grpId="0"/>
      <p:bldP spid="7" grpId="1"/>
      <p:bldP spid="8" grpId="0"/>
      <p:bldP spid="8" grpId="2"/>
      <p:bldP spid="8" grpId="3"/>
      <p:bldP spid="8" grpId="4"/>
      <p:bldP spid="9" grpId="0"/>
      <p:bldP spid="9" grpId="2"/>
      <p:bldP spid="9" grpId="3"/>
      <p:bldP spid="9" grpId="4"/>
      <p:bldP spid="10" grpId="0"/>
      <p:bldP spid="10" grpId="2"/>
      <p:bldP spid="10" grpId="3"/>
      <p:bldP spid="10" grpId="4"/>
      <p:bldP spid="11" grpId="0"/>
      <p:bldP spid="11" grpId="2"/>
      <p:bldP spid="11" grpId="3"/>
      <p:bldP spid="11" grpId="4"/>
      <p:bldP spid="12" grpId="0"/>
      <p:bldP spid="12" grpId="2"/>
      <p:bldP spid="12" grpId="3"/>
      <p:bldP spid="12" grpId="4"/>
      <p:bldP spid="13" grpId="0"/>
      <p:bldP spid="13" grpId="2"/>
      <p:bldP spid="13" grpId="3"/>
      <p:bldP spid="13" grpId="4"/>
      <p:bldP spid="14" grpId="0"/>
      <p:bldP spid="14" grpId="2"/>
      <p:bldP spid="14" grpId="3"/>
      <p:bldP spid="14" grpId="4"/>
      <p:bldP spid="15" grpId="0"/>
      <p:bldP spid="15" grpId="2"/>
      <p:bldP spid="15" grpId="3"/>
      <p:bldP spid="15" grpId="4"/>
      <p:bldP spid="16" grpId="0"/>
      <p:bldP spid="16" grpId="2"/>
      <p:bldP spid="16" grpId="3"/>
      <p:bldP spid="16" grpId="4"/>
      <p:bldP spid="17" grpId="0"/>
      <p:bldP spid="17" grpId="2"/>
      <p:bldP spid="17" grpId="3"/>
      <p:bldP spid="17" grpId="4"/>
      <p:bldP spid="18" grpId="0"/>
      <p:bldP spid="18" grpId="1"/>
      <p:bldP spid="20" grpId="0"/>
      <p:bldP spid="20" grpId="1"/>
      <p:bldP spid="20" grpId="2"/>
      <p:bldP spid="22" grpId="0"/>
      <p:bldP spid="22" grpId="1"/>
      <p:bldP spid="19" grpId="0"/>
      <p:bldP spid="19" grpId="2"/>
      <p:bldP spid="23" grpId="0"/>
      <p:bldP spid="23" grpId="1"/>
      <p:bldP spid="24" grpId="0"/>
      <p:bldP spid="25" grpId="0"/>
      <p:bldP spid="25" grpId="1"/>
      <p:bldP spid="25" grpId="2"/>
      <p:bldP spid="26" grpId="0"/>
      <p:bldP spid="26" grpId="1"/>
      <p:bldP spid="30" grpId="0"/>
      <p:bldP spid="31" grpId="0"/>
      <p:bldP spid="32" grpId="0"/>
      <p:bldP spid="32" grpId="1"/>
      <p:bldP spid="33" grpId="0" animBg="1"/>
      <p:bldP spid="34" grpId="0" animBg="1"/>
      <p:bldP spid="35" grpId="0" animBg="1"/>
      <p:bldP spid="36" grpId="0" animBg="1"/>
      <p:bldP spid="37" grpId="0" animBg="1"/>
      <p:bldP spid="38"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964" b="9703"/>
          <a:stretch/>
        </p:blipFill>
        <p:spPr>
          <a:xfrm>
            <a:off x="0" y="0"/>
            <a:ext cx="9144000" cy="6858000"/>
          </a:xfrm>
          <a:prstGeom prst="rect">
            <a:avLst/>
          </a:prstGeom>
        </p:spPr>
      </p:pic>
      <p:sp>
        <p:nvSpPr>
          <p:cNvPr id="2" name="Title 1"/>
          <p:cNvSpPr>
            <a:spLocks noGrp="1"/>
          </p:cNvSpPr>
          <p:nvPr>
            <p:ph type="title"/>
          </p:nvPr>
        </p:nvSpPr>
        <p:spPr>
          <a:xfrm>
            <a:off x="381000" y="1524000"/>
            <a:ext cx="8382000" cy="3886200"/>
          </a:xfrm>
        </p:spPr>
        <p:txBody>
          <a:bodyPr>
            <a:normAutofit/>
          </a:bodyPr>
          <a:lstStyle/>
          <a:p>
            <a:r>
              <a:rPr lang="en-US" b="1" dirty="0">
                <a:solidFill>
                  <a:schemeClr val="bg1"/>
                </a:solidFill>
                <a:effectLst>
                  <a:glow rad="101600">
                    <a:schemeClr val="tx1"/>
                  </a:glow>
                </a:effectLst>
              </a:rPr>
              <a:t>But I do not want you to be ignorant, brethren, concerning those who have fallen asleep, lest you sorrow as others who have no hope. </a:t>
            </a:r>
            <a:r>
              <a:rPr lang="en-US" sz="3200" b="1" i="1" dirty="0">
                <a:solidFill>
                  <a:schemeClr val="bg1"/>
                </a:solidFill>
                <a:effectLst>
                  <a:glow rad="101600">
                    <a:schemeClr val="tx1"/>
                  </a:glow>
                </a:effectLst>
              </a:rPr>
              <a:t>— 1</a:t>
            </a:r>
            <a:r>
              <a:rPr lang="en-US" sz="3200" b="1" i="1" baseline="30000" dirty="0">
                <a:solidFill>
                  <a:schemeClr val="bg1"/>
                </a:solidFill>
                <a:effectLst>
                  <a:glow rad="101600">
                    <a:schemeClr val="tx1"/>
                  </a:glow>
                </a:effectLst>
              </a:rPr>
              <a:t>st</a:t>
            </a:r>
            <a:r>
              <a:rPr lang="en-US" sz="3200" b="1" i="1" dirty="0">
                <a:solidFill>
                  <a:schemeClr val="bg1"/>
                </a:solidFill>
                <a:effectLst>
                  <a:glow rad="101600">
                    <a:schemeClr val="tx1"/>
                  </a:glow>
                </a:effectLst>
              </a:rPr>
              <a:t> Thessalonians 4:13</a:t>
            </a:r>
            <a:r>
              <a:rPr lang="en-US" sz="3200" b="1" dirty="0">
                <a:solidFill>
                  <a:schemeClr val="bg1"/>
                </a:solidFill>
                <a:effectLst>
                  <a:glow rad="101600">
                    <a:schemeClr val="tx1"/>
                  </a:glow>
                </a:effectLst>
              </a:rPr>
              <a:t> </a:t>
            </a:r>
          </a:p>
        </p:txBody>
      </p:sp>
      <p:sp>
        <p:nvSpPr>
          <p:cNvPr id="4" name="Title 1"/>
          <p:cNvSpPr txBox="1">
            <a:spLocks/>
          </p:cNvSpPr>
          <p:nvPr/>
        </p:nvSpPr>
        <p:spPr>
          <a:xfrm>
            <a:off x="1066800" y="3657600"/>
            <a:ext cx="26670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sorrow</a:t>
            </a:r>
          </a:p>
        </p:txBody>
      </p:sp>
      <p:sp>
        <p:nvSpPr>
          <p:cNvPr id="5" name="Title 1"/>
          <p:cNvSpPr txBox="1">
            <a:spLocks/>
          </p:cNvSpPr>
          <p:nvPr/>
        </p:nvSpPr>
        <p:spPr>
          <a:xfrm>
            <a:off x="7620000" y="3729487"/>
            <a:ext cx="1295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no</a:t>
            </a:r>
            <a:endParaRPr lang="en-US" sz="3200" b="1" dirty="0">
              <a:solidFill>
                <a:schemeClr val="bg1"/>
              </a:solidFill>
              <a:effectLst>
                <a:glow rad="101600">
                  <a:schemeClr val="tx1"/>
                </a:glow>
              </a:effectLst>
            </a:endParaRPr>
          </a:p>
        </p:txBody>
      </p:sp>
      <p:sp>
        <p:nvSpPr>
          <p:cNvPr id="6" name="Title 1"/>
          <p:cNvSpPr txBox="1">
            <a:spLocks/>
          </p:cNvSpPr>
          <p:nvPr/>
        </p:nvSpPr>
        <p:spPr>
          <a:xfrm>
            <a:off x="1482524" y="4343400"/>
            <a:ext cx="1752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hope</a:t>
            </a:r>
            <a:endParaRPr lang="en-US" sz="3200" b="1" dirty="0">
              <a:solidFill>
                <a:schemeClr val="bg1"/>
              </a:solidFill>
              <a:effectLst>
                <a:glow rad="101600">
                  <a:schemeClr val="tx1"/>
                </a:glow>
              </a:effectLst>
            </a:endParaRPr>
          </a:p>
        </p:txBody>
      </p:sp>
      <p:sp>
        <p:nvSpPr>
          <p:cNvPr id="7" name="Title 1"/>
          <p:cNvSpPr txBox="1">
            <a:spLocks/>
          </p:cNvSpPr>
          <p:nvPr/>
        </p:nvSpPr>
        <p:spPr>
          <a:xfrm>
            <a:off x="838200" y="4724400"/>
            <a:ext cx="5181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sorrow = no hope</a:t>
            </a:r>
            <a:endParaRPr lang="en-US" sz="3200" b="1" dirty="0">
              <a:solidFill>
                <a:schemeClr val="bg1"/>
              </a:solidFill>
              <a:effectLst>
                <a:glow rad="101600">
                  <a:schemeClr val="tx1"/>
                </a:glow>
              </a:effectLst>
            </a:endParaRPr>
          </a:p>
        </p:txBody>
      </p:sp>
    </p:spTree>
    <p:extLst>
      <p:ext uri="{BB962C8B-B14F-4D97-AF65-F5344CB8AC3E}">
        <p14:creationId xmlns:p14="http://schemas.microsoft.com/office/powerpoint/2010/main" val="805112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0 L 0.34167 -0.26642 " pathEditMode="relative" ptsTypes="AA">
                                      <p:cBhvr>
                                        <p:cTn id="10" dur="1000" spd="-100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0" presetClass="path" presetSubtype="0" accel="50000" decel="50000" fill="hold" grpId="2" nodeType="withEffect">
                                  <p:stCondLst>
                                    <p:cond delay="0"/>
                                  </p:stCondLst>
                                  <p:childTnLst>
                                    <p:animMotion origin="layout" path="M 3.88889E-6 2.22222E-6 C 0.06823 -0.00255 0.13993 -0.0044 0.17847 -0.00509 C 0.21701 -0.00579 0.2177 -0.00579 0.23125 -0.00371 C 0.24479 -0.00162 0.25312 0.00069 0.26007 0.00717 C 0.26701 0.01366 0.27083 0.02616 0.27326 0.03565 C 0.27569 0.04514 0.27465 0.0581 0.275 0.06389 " pathEditMode="relative" rAng="0" ptsTypes="aaaaaa">
                                      <p:cBhvr>
                                        <p:cTn id="23" dur="2000" fill="hold"/>
                                        <p:tgtEl>
                                          <p:spTgt spid="6"/>
                                        </p:tgtEl>
                                        <p:attrNameLst>
                                          <p:attrName>ppt_x</p:attrName>
                                          <p:attrName>ppt_y</p:attrName>
                                        </p:attrNameLst>
                                      </p:cBhvr>
                                      <p:rCtr x="13785" y="2894"/>
                                    </p:animMotion>
                                  </p:childTnLst>
                                </p:cTn>
                              </p:par>
                              <p:par>
                                <p:cTn id="24" presetID="0" presetClass="path" presetSubtype="0" accel="50000" decel="50000" fill="hold" grpId="2" nodeType="withEffect">
                                  <p:stCondLst>
                                    <p:cond delay="0"/>
                                  </p:stCondLst>
                                  <p:childTnLst>
                                    <p:animMotion origin="layout" path="M 0 -1.66512E-7 C -0.00833 0.00254 -0.03576 0.00509 -0.04983 0.01503 C -0.06389 0.02498 -0.07812 0.04325 -0.08403 0.06036 C -0.08993 0.07747 -0.08958 0.10222 -0.08524 0.11772 C -0.0809 0.13321 -0.06875 0.14593 -0.05816 0.15356 C -0.04757 0.16119 -0.02917 0.16189 -0.02153 0.16397 " pathEditMode="relative" rAng="0" ptsTypes="aaaaaa">
                                      <p:cBhvr>
                                        <p:cTn id="25" dur="2000" fill="hold"/>
                                        <p:tgtEl>
                                          <p:spTgt spid="4"/>
                                        </p:tgtEl>
                                        <p:attrNameLst>
                                          <p:attrName>ppt_x</p:attrName>
                                          <p:attrName>ppt_y</p:attrName>
                                        </p:attrNameLst>
                                      </p:cBhvr>
                                      <p:rCtr x="-4497" y="8187"/>
                                    </p:animMotion>
                                  </p:childTnLst>
                                </p:cTn>
                              </p:par>
                              <p:par>
                                <p:cTn id="26" presetID="0" presetClass="path" presetSubtype="0" accel="50000" decel="50000" fill="hold" grpId="2" nodeType="withEffect">
                                  <p:stCondLst>
                                    <p:cond delay="0"/>
                                  </p:stCondLst>
                                  <p:childTnLst>
                                    <p:animMotion origin="layout" path="M 3.33333E-6 -1.57262E-6 C -0.01337 0.02613 -0.03021 0.05181 -0.05556 0.07933 C -0.08091 0.10685 -0.12414 0.14292 -0.15226 0.16466 C -0.18039 0.1864 -0.20052 0.19866 -0.22448 0.21022 C -0.24844 0.22179 -0.27309 0.22896 -0.29653 0.23381 C -0.31997 0.23867 -0.34306 0.23936 -0.36493 0.2389 C -0.38681 0.23844 -0.41094 0.23566 -0.4283 0.23034 C -0.44566 0.22502 -0.45973 0.21809 -0.46875 0.20675 C -0.47778 0.19542 -0.48004 0.17183 -0.48299 0.16258 " pathEditMode="relative" rAng="0" ptsTypes="aaaaaaaaa">
                                      <p:cBhvr>
                                        <p:cTn id="27" dur="2000" fill="hold"/>
                                        <p:tgtEl>
                                          <p:spTgt spid="5"/>
                                        </p:tgtEl>
                                        <p:attrNameLst>
                                          <p:attrName>ppt_x</p:attrName>
                                          <p:attrName>ppt_y</p:attrName>
                                        </p:attrNameLst>
                                      </p:cBhvr>
                                      <p:rCtr x="-24149" y="11957"/>
                                    </p:animMotion>
                                  </p:childTnLst>
                                </p:cTn>
                              </p:par>
                              <p:par>
                                <p:cTn id="28" presetID="10" presetClass="exit" presetSubtype="0" fill="hold" grpId="1" nodeType="withEffect">
                                  <p:stCondLst>
                                    <p:cond delay="0"/>
                                  </p:stCondLst>
                                  <p:childTnLst>
                                    <p:animEffect transition="out" filter="fade">
                                      <p:cBhvr>
                                        <p:cTn id="29" dur="1750"/>
                                        <p:tgtEl>
                                          <p:spTgt spid="2"/>
                                        </p:tgtEl>
                                      </p:cBhvr>
                                    </p:animEffect>
                                    <p:set>
                                      <p:cBhvr>
                                        <p:cTn id="30" dur="1" fill="hold">
                                          <p:stCondLst>
                                            <p:cond delay="1749"/>
                                          </p:stCondLst>
                                        </p:cTn>
                                        <p:tgtEl>
                                          <p:spTgt spid="2"/>
                                        </p:tgtEl>
                                        <p:attrNameLst>
                                          <p:attrName>style.visibility</p:attrName>
                                        </p:attrNameLst>
                                      </p:cBhvr>
                                      <p:to>
                                        <p:strVal val="hidden"/>
                                      </p:to>
                                    </p:se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50"/>
                                        <p:tgtEl>
                                          <p:spTgt spid="7"/>
                                        </p:tgtEl>
                                      </p:cBhvr>
                                    </p:animEffect>
                                  </p:childTnLst>
                                </p:cTn>
                              </p:par>
                              <p:par>
                                <p:cTn id="35" presetID="10" presetClass="exit" presetSubtype="0" fill="hold" grpId="1" nodeType="with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p:bldP spid="4" grpId="1"/>
      <p:bldP spid="4" grpId="2"/>
      <p:bldP spid="5" grpId="0"/>
      <p:bldP spid="5" grpId="1"/>
      <p:bldP spid="5" grpId="2"/>
      <p:bldP spid="6" grpId="0"/>
      <p:bldP spid="6" grpId="1"/>
      <p:bldP spid="6" grpId="2"/>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70"/>
            <a:ext cx="9144000" cy="6870870"/>
          </a:xfrm>
          <a:prstGeom prst="rect">
            <a:avLst/>
          </a:prstGeom>
        </p:spPr>
      </p:pic>
      <p:sp>
        <p:nvSpPr>
          <p:cNvPr id="10" name="Title 1"/>
          <p:cNvSpPr txBox="1">
            <a:spLocks/>
          </p:cNvSpPr>
          <p:nvPr/>
        </p:nvSpPr>
        <p:spPr>
          <a:xfrm>
            <a:off x="1512095" y="1919286"/>
            <a:ext cx="10287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2" name="Title 1"/>
          <p:cNvSpPr>
            <a:spLocks noGrp="1"/>
          </p:cNvSpPr>
          <p:nvPr>
            <p:ph type="title"/>
          </p:nvPr>
        </p:nvSpPr>
        <p:spPr>
          <a:xfrm>
            <a:off x="838200" y="2209800"/>
            <a:ext cx="7315200" cy="2514600"/>
          </a:xfrm>
        </p:spPr>
        <p:txBody>
          <a:bodyPr>
            <a:normAutofit/>
          </a:bodyPr>
          <a:lstStyle/>
          <a:p>
            <a:r>
              <a:rPr lang="en-US" b="1" dirty="0">
                <a:solidFill>
                  <a:schemeClr val="bg1"/>
                </a:solidFill>
                <a:effectLst>
                  <a:glow rad="101600">
                    <a:schemeClr val="tx1"/>
                  </a:glow>
                </a:effectLst>
              </a:rPr>
              <a:t>But I am poor and sorrowful; Let Your salvation, O God, set me up on high.</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Psalm 69:29</a:t>
            </a:r>
            <a:r>
              <a:rPr lang="en-US" sz="3200" b="1" dirty="0">
                <a:solidFill>
                  <a:schemeClr val="bg1"/>
                </a:solidFill>
                <a:effectLst>
                  <a:glow rad="101600">
                    <a:schemeClr val="tx1"/>
                  </a:glow>
                </a:effectLst>
              </a:rPr>
              <a:t> </a:t>
            </a:r>
          </a:p>
        </p:txBody>
      </p:sp>
      <p:sp>
        <p:nvSpPr>
          <p:cNvPr id="17" name="Title 1">
            <a:extLst>
              <a:ext uri="{FF2B5EF4-FFF2-40B4-BE49-F238E27FC236}">
                <a16:creationId xmlns:a16="http://schemas.microsoft.com/office/drawing/2014/main" id="{90359E35-4BBE-421D-BA26-ECBCD1EF4AA1}"/>
              </a:ext>
            </a:extLst>
          </p:cNvPr>
          <p:cNvSpPr txBox="1">
            <a:spLocks/>
          </p:cNvSpPr>
          <p:nvPr/>
        </p:nvSpPr>
        <p:spPr>
          <a:xfrm>
            <a:off x="2225866" y="850900"/>
            <a:ext cx="2044700" cy="939800"/>
          </a:xfrm>
          <a:prstGeom prst="rect">
            <a:avLst/>
          </a:prstGeom>
        </p:spPr>
        <p:txBody>
          <a:bodyPr vert="horz" lIns="91440" tIns="45720" rIns="91440" bIns="45720" rtlCol="0" anchor="ctr">
            <a:normAutofit/>
            <a:scene3d>
              <a:camera prst="orthographicFront"/>
              <a:lightRig rig="morning" dir="t"/>
            </a:scene3d>
            <a:sp3d extrusionH="57150" contourW="12700">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27000">
                    <a:srgbClr val="000066">
                      <a:alpha val="80000"/>
                    </a:srgbClr>
                  </a:glow>
                </a:effectLst>
              </a:rPr>
              <a:t>Submit</a:t>
            </a:r>
            <a:endParaRPr lang="en-US" sz="3200" b="1" i="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27000">
                  <a:srgbClr val="000066">
                    <a:alpha val="80000"/>
                  </a:srgbClr>
                </a:glow>
              </a:effectLst>
            </a:endParaRPr>
          </a:p>
        </p:txBody>
      </p:sp>
      <p:sp>
        <p:nvSpPr>
          <p:cNvPr id="4" name="Title 1"/>
          <p:cNvSpPr txBox="1">
            <a:spLocks/>
          </p:cNvSpPr>
          <p:nvPr/>
        </p:nvSpPr>
        <p:spPr>
          <a:xfrm>
            <a:off x="838200" y="1447800"/>
            <a:ext cx="7315200" cy="2514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Humble yourselves                       in the sight of the Lord,       and He will lift you up.</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James 4:10</a:t>
            </a:r>
            <a:r>
              <a:rPr lang="en-US" sz="3200" b="1" dirty="0">
                <a:solidFill>
                  <a:schemeClr val="bg1"/>
                </a:solidFill>
                <a:effectLst>
                  <a:glow rad="101600">
                    <a:schemeClr val="tx1"/>
                  </a:glow>
                </a:effectLst>
              </a:rPr>
              <a:t> </a:t>
            </a:r>
          </a:p>
        </p:txBody>
      </p:sp>
      <p:sp>
        <p:nvSpPr>
          <p:cNvPr id="5" name="Title 1"/>
          <p:cNvSpPr txBox="1">
            <a:spLocks/>
          </p:cNvSpPr>
          <p:nvPr/>
        </p:nvSpPr>
        <p:spPr>
          <a:xfrm>
            <a:off x="838200" y="3733800"/>
            <a:ext cx="7391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Humble in the Lord = on high</a:t>
            </a:r>
            <a:endParaRPr lang="en-US" sz="3200" b="1" dirty="0">
              <a:solidFill>
                <a:schemeClr val="bg1"/>
              </a:solidFill>
              <a:effectLst>
                <a:glow rad="101600">
                  <a:schemeClr val="tx1"/>
                </a:glow>
              </a:effectLst>
            </a:endParaRPr>
          </a:p>
        </p:txBody>
      </p:sp>
      <p:sp>
        <p:nvSpPr>
          <p:cNvPr id="6" name="Title 1"/>
          <p:cNvSpPr txBox="1">
            <a:spLocks/>
          </p:cNvSpPr>
          <p:nvPr/>
        </p:nvSpPr>
        <p:spPr>
          <a:xfrm>
            <a:off x="1809750" y="1295399"/>
            <a:ext cx="253365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  Humble</a:t>
            </a:r>
            <a:endParaRPr lang="en-US" sz="3200" b="1" dirty="0">
              <a:solidFill>
                <a:schemeClr val="bg1"/>
              </a:solidFill>
              <a:effectLst>
                <a:glow rad="101600">
                  <a:schemeClr val="tx1"/>
                </a:glow>
              </a:effectLst>
            </a:endParaRPr>
          </a:p>
        </p:txBody>
      </p:sp>
      <p:sp>
        <p:nvSpPr>
          <p:cNvPr id="7" name="Title 1"/>
          <p:cNvSpPr txBox="1">
            <a:spLocks/>
          </p:cNvSpPr>
          <p:nvPr/>
        </p:nvSpPr>
        <p:spPr>
          <a:xfrm>
            <a:off x="1371600" y="1931194"/>
            <a:ext cx="1955006" cy="10406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101600">
                    <a:schemeClr val="tx1"/>
                  </a:glow>
                </a:effectLst>
              </a:rPr>
              <a:t>  </a:t>
            </a:r>
            <a:r>
              <a:rPr lang="en-US" b="1" dirty="0">
                <a:solidFill>
                  <a:schemeClr val="bg1"/>
                </a:solidFill>
                <a:effectLst>
                  <a:glow rad="101600">
                    <a:schemeClr val="tx1"/>
                  </a:glow>
                </a:effectLst>
              </a:rPr>
              <a:t>in the</a:t>
            </a:r>
            <a:endParaRPr lang="en-US" sz="3200" b="1" dirty="0">
              <a:solidFill>
                <a:schemeClr val="bg1"/>
              </a:solidFill>
              <a:effectLst>
                <a:glow rad="101600">
                  <a:schemeClr val="tx1"/>
                </a:glow>
              </a:effectLst>
            </a:endParaRPr>
          </a:p>
        </p:txBody>
      </p:sp>
      <p:sp>
        <p:nvSpPr>
          <p:cNvPr id="8" name="Title 1"/>
          <p:cNvSpPr txBox="1">
            <a:spLocks/>
          </p:cNvSpPr>
          <p:nvPr/>
        </p:nvSpPr>
        <p:spPr>
          <a:xfrm>
            <a:off x="2514600" y="5334000"/>
            <a:ext cx="2514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  on high</a:t>
            </a:r>
            <a:endParaRPr lang="en-US" sz="3200" b="1" dirty="0">
              <a:solidFill>
                <a:schemeClr val="bg1"/>
              </a:solidFill>
              <a:effectLst>
                <a:glow rad="101600">
                  <a:schemeClr val="tx1"/>
                </a:glow>
              </a:effectLst>
            </a:endParaRPr>
          </a:p>
        </p:txBody>
      </p:sp>
      <p:sp>
        <p:nvSpPr>
          <p:cNvPr id="9" name="Title 1"/>
          <p:cNvSpPr txBox="1">
            <a:spLocks/>
          </p:cNvSpPr>
          <p:nvPr/>
        </p:nvSpPr>
        <p:spPr>
          <a:xfrm>
            <a:off x="5181599" y="1933574"/>
            <a:ext cx="2688431" cy="10382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Lord</a:t>
            </a:r>
            <a:endParaRPr lang="en-US" sz="3200" b="1" dirty="0">
              <a:solidFill>
                <a:schemeClr val="bg1"/>
              </a:solidFill>
              <a:effectLst>
                <a:glow rad="101600">
                  <a:schemeClr val="tx1"/>
                </a:glow>
              </a:effectLst>
            </a:endParaRPr>
          </a:p>
        </p:txBody>
      </p:sp>
      <p:sp>
        <p:nvSpPr>
          <p:cNvPr id="12" name="Title 1">
            <a:extLst>
              <a:ext uri="{FF2B5EF4-FFF2-40B4-BE49-F238E27FC236}">
                <a16:creationId xmlns:a16="http://schemas.microsoft.com/office/drawing/2014/main" id="{6C02DFE1-C29E-46D1-B058-6DCCEC5B9605}"/>
              </a:ext>
            </a:extLst>
          </p:cNvPr>
          <p:cNvSpPr txBox="1">
            <a:spLocks/>
          </p:cNvSpPr>
          <p:nvPr/>
        </p:nvSpPr>
        <p:spPr>
          <a:xfrm>
            <a:off x="838200" y="4724400"/>
            <a:ext cx="5181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sorrow = no hope</a:t>
            </a:r>
            <a:endParaRPr lang="en-US" sz="3200" b="1" dirty="0">
              <a:solidFill>
                <a:schemeClr val="bg1"/>
              </a:solidFill>
              <a:effectLst>
                <a:glow rad="101600">
                  <a:schemeClr val="tx1"/>
                </a:glow>
              </a:effectLst>
            </a:endParaRPr>
          </a:p>
        </p:txBody>
      </p:sp>
      <p:sp>
        <p:nvSpPr>
          <p:cNvPr id="13" name="Rectangle 4">
            <a:extLst>
              <a:ext uri="{FF2B5EF4-FFF2-40B4-BE49-F238E27FC236}">
                <a16:creationId xmlns:a16="http://schemas.microsoft.com/office/drawing/2014/main" id="{F8128E37-76DE-4D63-88B5-2BEA01D0683A}"/>
              </a:ext>
            </a:extLst>
          </p:cNvPr>
          <p:cNvSpPr>
            <a:spLocks noChangeArrowheads="1"/>
          </p:cNvSpPr>
          <p:nvPr/>
        </p:nvSpPr>
        <p:spPr bwMode="auto">
          <a:xfrm>
            <a:off x="1605158" y="2052863"/>
            <a:ext cx="852294" cy="78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
        <p:nvSpPr>
          <p:cNvPr id="16" name="Title 1">
            <a:extLst>
              <a:ext uri="{FF2B5EF4-FFF2-40B4-BE49-F238E27FC236}">
                <a16:creationId xmlns:a16="http://schemas.microsoft.com/office/drawing/2014/main" id="{825F6D07-0972-449F-A824-4B08C8F1289A}"/>
              </a:ext>
            </a:extLst>
          </p:cNvPr>
          <p:cNvSpPr txBox="1">
            <a:spLocks/>
          </p:cNvSpPr>
          <p:nvPr/>
        </p:nvSpPr>
        <p:spPr>
          <a:xfrm>
            <a:off x="1910038" y="4875509"/>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dirty="0">
                <a:gradFill>
                  <a:gsLst>
                    <a:gs pos="0">
                      <a:srgbClr val="DCEBF5"/>
                    </a:gs>
                    <a:gs pos="8000">
                      <a:srgbClr val="83A7C3"/>
                    </a:gs>
                    <a:gs pos="13000">
                      <a:srgbClr val="768FB9"/>
                    </a:gs>
                    <a:gs pos="21001">
                      <a:srgbClr val="83A7C3"/>
                    </a:gs>
                    <a:gs pos="52000">
                      <a:srgbClr val="FFFFFF"/>
                    </a:gs>
                    <a:gs pos="56000">
                      <a:schemeClr val="tx2">
                        <a:lumMod val="60000"/>
                        <a:lumOff val="40000"/>
                      </a:schemeClr>
                    </a:gs>
                    <a:gs pos="58000">
                      <a:schemeClr val="tx2"/>
                    </a:gs>
                    <a:gs pos="71001">
                      <a:schemeClr val="accent1">
                        <a:lumMod val="40000"/>
                        <a:lumOff val="60000"/>
                      </a:schemeClr>
                    </a:gs>
                    <a:gs pos="94000">
                      <a:schemeClr val="accent1">
                        <a:lumMod val="75000"/>
                      </a:schemeClr>
                    </a:gs>
                    <a:gs pos="100000">
                      <a:schemeClr val="tx2"/>
                    </a:gs>
                  </a:gsLst>
                  <a:lin ang="5400000" scaled="0"/>
                </a:gradFill>
                <a:effectLst>
                  <a:glow rad="101600">
                    <a:schemeClr val="tx1"/>
                  </a:glow>
                </a:effectLst>
              </a:rPr>
              <a:t>Ask</a:t>
            </a:r>
          </a:p>
        </p:txBody>
      </p:sp>
      <p:sp>
        <p:nvSpPr>
          <p:cNvPr id="11" name="Rectangle 4"/>
          <p:cNvSpPr>
            <a:spLocks noChangeArrowheads="1"/>
          </p:cNvSpPr>
          <p:nvPr/>
        </p:nvSpPr>
        <p:spPr bwMode="auto">
          <a:xfrm rot="20531546">
            <a:off x="462988" y="2966968"/>
            <a:ext cx="6927615" cy="163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rise" dir="tl"/>
            </a:scene3d>
            <a:sp3d extrusionH="57150" contourW="19050">
              <a:bevelT w="82550" h="8255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dirty="0">
                <a:ln w="11430">
                  <a:noFill/>
                </a:ln>
                <a:solidFill>
                  <a:srgbClr val="CC9900"/>
                </a:solidFill>
                <a:effectLst>
                  <a:glow rad="101600">
                    <a:srgbClr val="C00000">
                      <a:alpha val="80000"/>
                    </a:srgbClr>
                  </a:glow>
                  <a:outerShdw blurRad="80000" dist="40000" dir="5040000" algn="tl">
                    <a:srgbClr val="000000">
                      <a:alpha val="30000"/>
                    </a:srgbClr>
                  </a:outerShdw>
                </a:effectLst>
                <a:latin typeface="+mj-lt"/>
              </a:rPr>
              <a:t>Greater than self</a:t>
            </a:r>
            <a:endParaRPr lang="en-US" sz="7200" b="1" i="1" dirty="0">
              <a:ln w="11430">
                <a:noFill/>
              </a:ln>
              <a:solidFill>
                <a:srgbClr val="CC9900"/>
              </a:solidFill>
              <a:effectLst>
                <a:glow rad="101600">
                  <a:srgbClr val="C00000">
                    <a:alpha val="80000"/>
                  </a:srgbClr>
                </a:glow>
                <a:outerShdw blurRad="80000" dist="40000" dir="5040000" algn="tl">
                  <a:srgbClr val="000000">
                    <a:alpha val="30000"/>
                  </a:srgbClr>
                </a:outerShdw>
              </a:effectLst>
              <a:latin typeface="+mj-lt"/>
            </a:endParaRPr>
          </a:p>
        </p:txBody>
      </p:sp>
      <p:sp>
        <p:nvSpPr>
          <p:cNvPr id="18" name="Title 1">
            <a:extLst>
              <a:ext uri="{FF2B5EF4-FFF2-40B4-BE49-F238E27FC236}">
                <a16:creationId xmlns:a16="http://schemas.microsoft.com/office/drawing/2014/main" id="{02D0B7CF-1F83-439B-94CE-C397ED859546}"/>
              </a:ext>
            </a:extLst>
          </p:cNvPr>
          <p:cNvSpPr txBox="1">
            <a:spLocks/>
          </p:cNvSpPr>
          <p:nvPr/>
        </p:nvSpPr>
        <p:spPr>
          <a:xfrm>
            <a:off x="4267199" y="2512219"/>
            <a:ext cx="1314157" cy="1082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lift</a:t>
            </a:r>
            <a:endParaRPr lang="en-US" sz="3200" b="1" dirty="0">
              <a:solidFill>
                <a:schemeClr val="bg1"/>
              </a:solidFill>
              <a:effectLst>
                <a:glow rad="101600">
                  <a:schemeClr val="tx1"/>
                </a:glow>
              </a:effectLst>
            </a:endParaRP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path" presetSubtype="0" accel="50000" decel="50000" fill="hold" grpId="1" nodeType="withEffect">
                                  <p:stCondLst>
                                    <p:cond delay="0"/>
                                  </p:stCondLst>
                                  <p:childTnLst>
                                    <p:animMotion origin="layout" path="M 5.55112E-17 3.33333E-6 L 0.11944 -0.07037 " pathEditMode="relative" rAng="0" ptsTypes="AA">
                                      <p:cBhvr>
                                        <p:cTn id="12" dur="1000" fill="hold"/>
                                        <p:tgtEl>
                                          <p:spTgt spid="12"/>
                                        </p:tgtEl>
                                        <p:attrNameLst>
                                          <p:attrName>ppt_x</p:attrName>
                                          <p:attrName>ppt_y</p:attrName>
                                        </p:attrNameLst>
                                      </p:cBhvr>
                                      <p:rCtr x="5972" y="-3519"/>
                                    </p:animMotion>
                                  </p:childTnLst>
                                </p:cTn>
                              </p:par>
                              <p:par>
                                <p:cTn id="13" presetID="50" presetClass="exit" presetSubtype="0" accel="100000" fill="hold" grpId="0" nodeType="withEffect">
                                  <p:stCondLst>
                                    <p:cond delay="250"/>
                                  </p:stCondLst>
                                  <p:childTnLst>
                                    <p:anim calcmode="lin" valueType="num">
                                      <p:cBhvr>
                                        <p:cTn id="14" dur="1000"/>
                                        <p:tgtEl>
                                          <p:spTgt spid="12"/>
                                        </p:tgtEl>
                                        <p:attrNameLst>
                                          <p:attrName>ppt_w</p:attrName>
                                        </p:attrNameLst>
                                      </p:cBhvr>
                                      <p:tavLst>
                                        <p:tav tm="0">
                                          <p:val>
                                            <p:strVal val="ppt_w"/>
                                          </p:val>
                                        </p:tav>
                                        <p:tav tm="100000">
                                          <p:val>
                                            <p:strVal val="ppt_w+.3"/>
                                          </p:val>
                                        </p:tav>
                                      </p:tavLst>
                                    </p:anim>
                                    <p:anim calcmode="lin" valueType="num">
                                      <p:cBhvr>
                                        <p:cTn id="15" dur="1000"/>
                                        <p:tgtEl>
                                          <p:spTgt spid="12"/>
                                        </p:tgtEl>
                                        <p:attrNameLst>
                                          <p:attrName>ppt_h</p:attrName>
                                        </p:attrNameLst>
                                      </p:cBhvr>
                                      <p:tavLst>
                                        <p:tav tm="0">
                                          <p:val>
                                            <p:strVal val="ppt_h"/>
                                          </p:val>
                                        </p:tav>
                                        <p:tav tm="100000">
                                          <p:val>
                                            <p:strVal val="ppt_h"/>
                                          </p:val>
                                        </p:tav>
                                      </p:tavLst>
                                    </p:anim>
                                    <p:animEffect transition="out" filter="fade">
                                      <p:cBhvr>
                                        <p:cTn id="16" dur="1000"/>
                                        <p:tgtEl>
                                          <p:spTgt spid="12"/>
                                        </p:tgtEl>
                                      </p:cBhvr>
                                    </p:animEffect>
                                    <p:set>
                                      <p:cBhvr>
                                        <p:cTn id="17" dur="1" fill="hold">
                                          <p:stCondLst>
                                            <p:cond delay="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350"/>
                                  </p:stCondLst>
                                  <p:childTnLst>
                                    <p:set>
                                      <p:cBhvr>
                                        <p:cTn id="21" dur="1" fill="hold">
                                          <p:stCondLst>
                                            <p:cond delay="0"/>
                                          </p:stCondLst>
                                        </p:cTn>
                                        <p:tgtEl>
                                          <p:spTgt spid="4"/>
                                        </p:tgtEl>
                                        <p:attrNameLst>
                                          <p:attrName>style.visibility</p:attrName>
                                        </p:attrNameLst>
                                      </p:cBhvr>
                                      <p:to>
                                        <p:strVal val="visible"/>
                                      </p:to>
                                    </p:set>
                                    <p:anim calcmode="lin" valueType="num">
                                      <p:cBhvr>
                                        <p:cTn id="22" dur="1500" fill="hold"/>
                                        <p:tgtEl>
                                          <p:spTgt spid="4"/>
                                        </p:tgtEl>
                                        <p:attrNameLst>
                                          <p:attrName>ppt_w</p:attrName>
                                        </p:attrNameLst>
                                      </p:cBhvr>
                                      <p:tavLst>
                                        <p:tav tm="0">
                                          <p:val>
                                            <p:fltVal val="0"/>
                                          </p:val>
                                        </p:tav>
                                        <p:tav tm="100000">
                                          <p:val>
                                            <p:strVal val="#ppt_w"/>
                                          </p:val>
                                        </p:tav>
                                      </p:tavLst>
                                    </p:anim>
                                    <p:anim calcmode="lin" valueType="num">
                                      <p:cBhvr>
                                        <p:cTn id="23" dur="1500" fill="hold"/>
                                        <p:tgtEl>
                                          <p:spTgt spid="4"/>
                                        </p:tgtEl>
                                        <p:attrNameLst>
                                          <p:attrName>ppt_h</p:attrName>
                                        </p:attrNameLst>
                                      </p:cBhvr>
                                      <p:tavLst>
                                        <p:tav tm="0">
                                          <p:val>
                                            <p:fltVal val="0"/>
                                          </p:val>
                                        </p:tav>
                                        <p:tav tm="100000">
                                          <p:val>
                                            <p:strVal val="#ppt_h"/>
                                          </p:val>
                                        </p:tav>
                                      </p:tavLst>
                                    </p:anim>
                                  </p:childTnLst>
                                </p:cTn>
                              </p:par>
                              <p:par>
                                <p:cTn id="24" presetID="0" presetClass="path" presetSubtype="0" accel="50000" decel="50000" fill="hold" grpId="2" nodeType="withEffect">
                                  <p:stCondLst>
                                    <p:cond delay="0"/>
                                  </p:stCondLst>
                                  <p:childTnLst>
                                    <p:animMotion origin="layout" path="M 0 0 L 0 0.24421 " pathEditMode="relative" ptsTypes="AA">
                                      <p:cBhvr>
                                        <p:cTn id="25" dur="2000" fill="hold"/>
                                        <p:tgtEl>
                                          <p:spTgt spid="2"/>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18" presetClass="emph" presetSubtype="0" fill="hold" grpId="1" nodeType="withEffect">
                                  <p:stCondLst>
                                    <p:cond delay="0"/>
                                  </p:stCondLst>
                                  <p:childTnLst>
                                    <p:set>
                                      <p:cBhvr override="childStyle">
                                        <p:cTn id="32" dur="500" fill="hold"/>
                                        <p:tgtEl>
                                          <p:spTgt spid="10"/>
                                        </p:tgtEl>
                                        <p:attrNameLst>
                                          <p:attrName>style.textDecorationUnderline</p:attrName>
                                        </p:attrNameLst>
                                      </p:cBhvr>
                                      <p:to>
                                        <p:strVal val="true"/>
                                      </p:to>
                                    </p:se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stCondLst>
                                            <p:cond delay="0"/>
                                          </p:stCondLst>
                                        </p:cTn>
                                        <p:tgtEl>
                                          <p:spTgt spid="16"/>
                                        </p:tgtEl>
                                      </p:cBhvr>
                                    </p:animEffect>
                                    <p:anim to="" calcmode="lin" valueType="num">
                                      <p:cBhvr>
                                        <p:cTn id="41" dur="500" fill="hold">
                                          <p:stCondLst>
                                            <p:cond delay="0"/>
                                          </p:stCondLst>
                                        </p:cTn>
                                        <p:tgtEl>
                                          <p:spTgt spid="16"/>
                                        </p:tgtEl>
                                        <p:attrNameLst>
                                          <p:attrName>ppt_w</p:attrName>
                                        </p:attrNameLst>
                                      </p:cBhvr>
                                      <p:tavLst>
                                        <p:tav tm="0">
                                          <p:val>
                                            <p:strVal val="#ppt_w*4"/>
                                          </p:val>
                                        </p:tav>
                                        <p:tav tm="100000">
                                          <p:val>
                                            <p:strVal val="#ppt_w"/>
                                          </p:val>
                                        </p:tav>
                                      </p:tavLst>
                                    </p:anim>
                                    <p:anim to="" calcmode="lin" valueType="num">
                                      <p:cBhvr>
                                        <p:cTn id="42" dur="500" fill="hold">
                                          <p:stCondLst>
                                            <p:cond delay="0"/>
                                          </p:stCondLst>
                                        </p:cTn>
                                        <p:tgtEl>
                                          <p:spTgt spid="16"/>
                                        </p:tgtEl>
                                        <p:attrNameLst>
                                          <p:attrName>ppt_h</p:attrName>
                                        </p:attrNameLst>
                                      </p:cBhvr>
                                      <p:tavLst>
                                        <p:tav tm="0">
                                          <p:val>
                                            <p:strVal val="#ppt_h*4"/>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17" presetClass="entr" presetSubtype="10" fill="hold" grpId="1"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dissolve">
                                      <p:cBhvr>
                                        <p:cTn id="58" dur="500">
                                          <p:stCondLst>
                                            <p:cond delay="0"/>
                                          </p:stCondLst>
                                        </p:cTn>
                                        <p:tgtEl>
                                          <p:spTgt spid="11"/>
                                        </p:tgtEl>
                                      </p:cBhvr>
                                    </p:animEffect>
                                    <p:anim to="" calcmode="lin" valueType="num">
                                      <p:cBhvr>
                                        <p:cTn id="59"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60"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61" presetID="9" presetClass="emph" presetSubtype="0" grpId="2" nodeType="withEffect">
                                  <p:stCondLst>
                                    <p:cond delay="0"/>
                                  </p:stCondLst>
                                  <p:endCondLst>
                                    <p:cond evt="onNext" delay="0">
                                      <p:tgtEl>
                                        <p:sldTgt/>
                                      </p:tgtEl>
                                    </p:cond>
                                  </p:endCondLst>
                                  <p:childTnLst>
                                    <p:set>
                                      <p:cBhvr rctx="PPT">
                                        <p:cTn id="62" dur="indefinite"/>
                                        <p:tgtEl>
                                          <p:spTgt spid="4"/>
                                        </p:tgtEl>
                                        <p:attrNameLst>
                                          <p:attrName>style.opacity</p:attrName>
                                        </p:attrNameLst>
                                      </p:cBhvr>
                                      <p:to>
                                        <p:strVal val="0.5"/>
                                      </p:to>
                                    </p:set>
                                    <p:animEffect filter="image" prLst="opacity: 0.5">
                                      <p:cBhvr rctx="IE">
                                        <p:cTn id="63" dur="indefinite"/>
                                        <p:tgtEl>
                                          <p:spTgt spid="4"/>
                                        </p:tgtEl>
                                      </p:cBhvr>
                                    </p:animEffect>
                                  </p:childTnLst>
                                </p:cTn>
                              </p:par>
                              <p:par>
                                <p:cTn id="64" presetID="9" presetClass="emph" presetSubtype="0" grpId="3" nodeType="withEffect">
                                  <p:stCondLst>
                                    <p:cond delay="0"/>
                                  </p:stCondLst>
                                  <p:endCondLst>
                                    <p:cond evt="onNext" delay="0">
                                      <p:tgtEl>
                                        <p:sldTgt/>
                                      </p:tgtEl>
                                    </p:cond>
                                  </p:endCondLst>
                                  <p:childTnLst>
                                    <p:set>
                                      <p:cBhvr rctx="PPT">
                                        <p:cTn id="65" dur="indefinite"/>
                                        <p:tgtEl>
                                          <p:spTgt spid="2"/>
                                        </p:tgtEl>
                                        <p:attrNameLst>
                                          <p:attrName>style.opacity</p:attrName>
                                        </p:attrNameLst>
                                      </p:cBhvr>
                                      <p:to>
                                        <p:strVal val="0.5"/>
                                      </p:to>
                                    </p:set>
                                    <p:animEffect filter="image" prLst="opacity: 0.5">
                                      <p:cBhvr rctx="IE">
                                        <p:cTn id="66" dur="indefinite"/>
                                        <p:tgtEl>
                                          <p:spTgt spid="2"/>
                                        </p:tgtEl>
                                      </p:cBhvr>
                                    </p:animEffect>
                                  </p:childTnLst>
                                </p:cTn>
                              </p:par>
                              <p:par>
                                <p:cTn id="67" presetID="9" presetClass="emph" presetSubtype="0" grpId="3" nodeType="withEffect">
                                  <p:stCondLst>
                                    <p:cond delay="0"/>
                                  </p:stCondLst>
                                  <p:endCondLst>
                                    <p:cond evt="onNext" delay="0">
                                      <p:tgtEl>
                                        <p:sldTgt/>
                                      </p:tgtEl>
                                    </p:cond>
                                  </p:endCondLst>
                                  <p:childTnLst>
                                    <p:set>
                                      <p:cBhvr>
                                        <p:cTn id="68" dur="indefinite"/>
                                        <p:tgtEl>
                                          <p:spTgt spid="16"/>
                                        </p:tgtEl>
                                        <p:attrNameLst>
                                          <p:attrName>style.opacity</p:attrName>
                                        </p:attrNameLst>
                                      </p:cBhvr>
                                      <p:to>
                                        <p:strVal val="0.4"/>
                                      </p:to>
                                    </p:set>
                                    <p:animEffect filter="image" prLst="opacity: 0.4">
                                      <p:cBhvr rctx="IE">
                                        <p:cTn id="69" dur="indefinite"/>
                                        <p:tgtEl>
                                          <p:spTgt spid="16"/>
                                        </p:tgtEl>
                                      </p:cBhvr>
                                    </p:animEffect>
                                  </p:childTnLst>
                                </p:cTn>
                              </p:par>
                              <p:par>
                                <p:cTn id="70" presetID="9" presetClass="emph" presetSubtype="0" grpId="2" nodeType="withEffect">
                                  <p:stCondLst>
                                    <p:cond delay="0"/>
                                  </p:stCondLst>
                                  <p:endCondLst>
                                    <p:cond evt="onNext" delay="0">
                                      <p:tgtEl>
                                        <p:sldTgt/>
                                      </p:tgtEl>
                                    </p:cond>
                                  </p:endCondLst>
                                  <p:childTnLst>
                                    <p:set>
                                      <p:cBhvr>
                                        <p:cTn id="71" dur="indefinite"/>
                                        <p:tgtEl>
                                          <p:spTgt spid="17"/>
                                        </p:tgtEl>
                                        <p:attrNameLst>
                                          <p:attrName>style.opacity</p:attrName>
                                        </p:attrNameLst>
                                      </p:cBhvr>
                                      <p:to>
                                        <p:strVal val="0.4"/>
                                      </p:to>
                                    </p:set>
                                    <p:animEffect filter="image" prLst="opacity: 0.4">
                                      <p:cBhvr rctx="IE">
                                        <p:cTn id="72" dur="indefinite"/>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0" presetClass="exit" presetSubtype="0" fill="hold" grpId="1" nodeType="clickEffect">
                                  <p:stCondLst>
                                    <p:cond delay="0"/>
                                  </p:stCondLst>
                                  <p:childTnLst>
                                    <p:set>
                                      <p:cBhvr>
                                        <p:cTn id="76" dur="1" fill="hold">
                                          <p:stCondLst>
                                            <p:cond delay="999"/>
                                          </p:stCondLst>
                                        </p:cTn>
                                        <p:tgtEl>
                                          <p:spTgt spid="11"/>
                                        </p:tgtEl>
                                        <p:attrNameLst>
                                          <p:attrName>style.visibility</p:attrName>
                                        </p:attrNameLst>
                                      </p:cBhvr>
                                      <p:to>
                                        <p:strVal val="hidden"/>
                                      </p:to>
                                    </p:set>
                                    <p:animEffect transition="out" filter="dissolve">
                                      <p:cBhvr>
                                        <p:cTn id="77" dur="1000">
                                          <p:stCondLst>
                                            <p:cond delay="0"/>
                                          </p:stCondLst>
                                        </p:cTn>
                                        <p:tgtEl>
                                          <p:spTgt spid="11"/>
                                        </p:tgtEl>
                                      </p:cBhvr>
                                    </p:animEffect>
                                    <p:anim to="" calcmode="lin" valueType="num">
                                      <p:cBhvr>
                                        <p:cTn id="78" dur="1000" fill="hold">
                                          <p:stCondLst>
                                            <p:cond delay="0"/>
                                          </p:stCondLst>
                                        </p:cTn>
                                        <p:tgtEl>
                                          <p:spTgt spid="11"/>
                                        </p:tgtEl>
                                        <p:attrNameLst>
                                          <p:attrName>ppt_w</p:attrName>
                                        </p:attrNameLst>
                                      </p:cBhvr>
                                      <p:tavLst>
                                        <p:tav tm="0">
                                          <p:val>
                                            <p:strVal val="#ppt_w"/>
                                          </p:val>
                                        </p:tav>
                                        <p:tav tm="100000">
                                          <p:val>
                                            <p:strVal val="#ppt_w*4"/>
                                          </p:val>
                                        </p:tav>
                                      </p:tavLst>
                                    </p:anim>
                                    <p:anim to="" calcmode="lin" valueType="num">
                                      <p:cBhvr>
                                        <p:cTn id="79" dur="1000" fill="hold">
                                          <p:stCondLst>
                                            <p:cond delay="0"/>
                                          </p:stCondLst>
                                        </p:cTn>
                                        <p:tgtEl>
                                          <p:spTgt spid="11"/>
                                        </p:tgtEl>
                                        <p:attrNameLst>
                                          <p:attrName>ppt_h</p:attrName>
                                        </p:attrNameLst>
                                      </p:cBhvr>
                                      <p:tavLst>
                                        <p:tav tm="0">
                                          <p:val>
                                            <p:strVal val="#ppt_h"/>
                                          </p:val>
                                        </p:tav>
                                        <p:tav tm="100000">
                                          <p:val>
                                            <p:strVal val="#ppt_h*4"/>
                                          </p:val>
                                        </p:tav>
                                      </p:tavLst>
                                    </p:anim>
                                  </p:childTnLst>
                                </p:cTn>
                              </p:par>
                              <p:par>
                                <p:cTn id="80" presetID="8" presetClass="emph" presetSubtype="0" fill="hold" grpId="2" nodeType="withEffect">
                                  <p:stCondLst>
                                    <p:cond delay="0"/>
                                  </p:stCondLst>
                                  <p:childTnLst>
                                    <p:animRot by="-900000">
                                      <p:cBhvr>
                                        <p:cTn id="81" dur="1000" fill="hold"/>
                                        <p:tgtEl>
                                          <p:spTgt spid="11"/>
                                        </p:tgtEl>
                                        <p:attrNameLst>
                                          <p:attrName>r</p:attrName>
                                        </p:attrNameLst>
                                      </p:cBhvr>
                                    </p:animRo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250"/>
                                        <p:tgtEl>
                                          <p:spTgt spid="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250"/>
                                        <p:tgtEl>
                                          <p:spTgt spid="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250"/>
                                        <p:tgtEl>
                                          <p:spTgt spid="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250"/>
                                        <p:tgtEl>
                                          <p:spTgt spid="9"/>
                                        </p:tgtEl>
                                      </p:cBhvr>
                                    </p:animEffect>
                                  </p:childTnLst>
                                </p:cTn>
                              </p:par>
                              <p:par>
                                <p:cTn id="95" presetID="0" presetClass="path" presetSubtype="0" accel="50000" decel="50000" fill="hold" grpId="1" nodeType="withEffect">
                                  <p:stCondLst>
                                    <p:cond delay="0"/>
                                  </p:stCondLst>
                                  <p:childTnLst>
                                    <p:animMotion origin="layout" path="M -8.33333E-7 2.59259E-6 C 0.01094 0.00023 0.04462 -0.00301 0.06667 0.00115 C 0.08872 0.00532 0.11823 0.00602 0.13247 0.02546 C 0.1467 0.0449 0.15 0.07778 0.15174 0.11759 C 0.15347 0.15764 0.14705 0.23333 0.14514 0.26435 " pathEditMode="relative" rAng="0" ptsTypes="AAAAA">
                                      <p:cBhvr>
                                        <p:cTn id="96" dur="2000" fill="hold"/>
                                        <p:tgtEl>
                                          <p:spTgt spid="7"/>
                                        </p:tgtEl>
                                        <p:attrNameLst>
                                          <p:attrName>ppt_x</p:attrName>
                                          <p:attrName>ppt_y</p:attrName>
                                        </p:attrNameLst>
                                      </p:cBhvr>
                                      <p:rCtr x="7604" y="13171"/>
                                    </p:animMotion>
                                  </p:childTnLst>
                                </p:cTn>
                              </p:par>
                              <p:par>
                                <p:cTn id="97" presetID="0" presetClass="path" presetSubtype="0" accel="50000" decel="50000" fill="hold" grpId="1" nodeType="withEffect">
                                  <p:stCondLst>
                                    <p:cond delay="0"/>
                                  </p:stCondLst>
                                  <p:childTnLst>
                                    <p:animMotion origin="layout" path="M 1.66667E-6 -0.00023 C -0.01823 -0.00578 -0.03594 -0.01111 -0.05643 -0.00694 C -0.07656 -0.00277 -0.10139 0.00348 -0.12031 0.02523 C -0.13924 0.04699 -0.16163 0.08704 -0.17031 0.12315 C -0.17899 0.15949 -0.18021 0.20324 -0.17222 0.2419 C -0.16424 0.28056 -0.13386 0.33033 -0.12153 0.35301 " pathEditMode="relative" rAng="0" ptsTypes="AAAAAA">
                                      <p:cBhvr>
                                        <p:cTn id="98" dur="2000" fill="hold"/>
                                        <p:tgtEl>
                                          <p:spTgt spid="6"/>
                                        </p:tgtEl>
                                        <p:attrNameLst>
                                          <p:attrName>ppt_x</p:attrName>
                                          <p:attrName>ppt_y</p:attrName>
                                        </p:attrNameLst>
                                      </p:cBhvr>
                                      <p:rCtr x="-8872" y="17245"/>
                                    </p:animMotion>
                                  </p:childTnLst>
                                </p:cTn>
                              </p:par>
                              <p:par>
                                <p:cTn id="99" presetID="0" presetClass="path" presetSubtype="0" accel="50000" decel="50000" fill="hold" grpId="1" nodeType="withEffect">
                                  <p:stCondLst>
                                    <p:cond delay="0"/>
                                  </p:stCondLst>
                                  <p:childTnLst>
                                    <p:animMotion origin="layout" path="M -1.66667E-6 1.11111E-6 C -0.01302 0.00463 -0.05503 0.00949 -0.07604 0.02755 C -0.09705 0.04583 -0.11406 0.07778 -0.12604 0.10787 C -0.13785 0.13796 -0.14305 0.18241 -0.14757 0.2088 C -0.15226 0.23518 -0.15347 0.25208 -0.15434 0.26435 " pathEditMode="relative" rAng="0" ptsTypes="AAAAA">
                                      <p:cBhvr>
                                        <p:cTn id="100" dur="2000" fill="hold"/>
                                        <p:tgtEl>
                                          <p:spTgt spid="9"/>
                                        </p:tgtEl>
                                        <p:attrNameLst>
                                          <p:attrName>ppt_x</p:attrName>
                                          <p:attrName>ppt_y</p:attrName>
                                        </p:attrNameLst>
                                      </p:cBhvr>
                                      <p:rCtr x="-7726" y="13218"/>
                                    </p:animMotion>
                                  </p:childTnLst>
                                </p:cTn>
                              </p:par>
                              <p:par>
                                <p:cTn id="101" presetID="0" presetClass="path" presetSubtype="0" accel="50000" decel="50000" fill="hold" grpId="1" nodeType="withEffect">
                                  <p:stCondLst>
                                    <p:cond delay="0"/>
                                  </p:stCondLst>
                                  <p:childTnLst>
                                    <p:animMotion origin="layout" path="M 0 1.11022E-16 C 0.02031 -0.0037 0.08333 -0.0088 0.12257 -0.0213 C 0.16163 -0.03356 0.2033 -0.04954 0.23507 -0.07269 C 0.26632 -0.09537 0.29375 -0.13194 0.31163 -0.15833 C 0.32899 -0.18426 0.33733 -0.20856 0.34149 -0.22847 " pathEditMode="relative" rAng="0" ptsTypes="AAAAA">
                                      <p:cBhvr>
                                        <p:cTn id="102" dur="2000" fill="hold"/>
                                        <p:tgtEl>
                                          <p:spTgt spid="8"/>
                                        </p:tgtEl>
                                        <p:attrNameLst>
                                          <p:attrName>ppt_x</p:attrName>
                                          <p:attrName>ppt_y</p:attrName>
                                        </p:attrNameLst>
                                      </p:cBhvr>
                                      <p:rCtr x="17066" y="-11435"/>
                                    </p:animMotion>
                                  </p:childTnLst>
                                </p:cTn>
                              </p:par>
                              <p:par>
                                <p:cTn id="103" presetID="10" presetClass="exit" presetSubtype="0" fill="hold" grpId="1" nodeType="withEffect">
                                  <p:stCondLst>
                                    <p:cond delay="0"/>
                                  </p:stCondLst>
                                  <p:childTnLst>
                                    <p:animEffect transition="out" filter="fade">
                                      <p:cBhvr>
                                        <p:cTn id="104" dur="1750"/>
                                        <p:tgtEl>
                                          <p:spTgt spid="2"/>
                                        </p:tgtEl>
                                      </p:cBhvr>
                                    </p:animEffect>
                                    <p:set>
                                      <p:cBhvr>
                                        <p:cTn id="105" dur="1" fill="hold">
                                          <p:stCondLst>
                                            <p:cond delay="1749"/>
                                          </p:stCondLst>
                                        </p:cTn>
                                        <p:tgtEl>
                                          <p:spTgt spid="2"/>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1750"/>
                                        <p:tgtEl>
                                          <p:spTgt spid="4"/>
                                        </p:tgtEl>
                                      </p:cBhvr>
                                    </p:animEffect>
                                    <p:set>
                                      <p:cBhvr>
                                        <p:cTn id="108" dur="1" fill="hold">
                                          <p:stCondLst>
                                            <p:cond delay="1749"/>
                                          </p:stCondLst>
                                        </p:cTn>
                                        <p:tgtEl>
                                          <p:spTgt spid="4"/>
                                        </p:tgtEl>
                                        <p:attrNameLst>
                                          <p:attrName>style.visibility</p:attrName>
                                        </p:attrNameLst>
                                      </p:cBhvr>
                                      <p:to>
                                        <p:strVal val="hidden"/>
                                      </p:to>
                                    </p:set>
                                  </p:childTnLst>
                                </p:cTn>
                              </p:par>
                              <p:par>
                                <p:cTn id="109" presetID="0" presetClass="exit" presetSubtype="0" fill="hold" grpId="1" nodeType="withEffect">
                                  <p:stCondLst>
                                    <p:cond delay="0"/>
                                  </p:stCondLst>
                                  <p:childTnLst>
                                    <p:set>
                                      <p:cBhvr>
                                        <p:cTn id="110" dur="1" fill="hold">
                                          <p:stCondLst>
                                            <p:cond delay="999"/>
                                          </p:stCondLst>
                                        </p:cTn>
                                        <p:tgtEl>
                                          <p:spTgt spid="16"/>
                                        </p:tgtEl>
                                        <p:attrNameLst>
                                          <p:attrName>style.visibility</p:attrName>
                                        </p:attrNameLst>
                                      </p:cBhvr>
                                      <p:to>
                                        <p:strVal val="hidden"/>
                                      </p:to>
                                    </p:set>
                                    <p:animEffect transition="out" filter="dissolve">
                                      <p:cBhvr>
                                        <p:cTn id="111" dur="1000">
                                          <p:stCondLst>
                                            <p:cond delay="0"/>
                                          </p:stCondLst>
                                        </p:cTn>
                                        <p:tgtEl>
                                          <p:spTgt spid="16"/>
                                        </p:tgtEl>
                                      </p:cBhvr>
                                    </p:animEffect>
                                    <p:anim to="" calcmode="lin" valueType="num">
                                      <p:cBhvr>
                                        <p:cTn id="112" dur="1000" fill="hold">
                                          <p:stCondLst>
                                            <p:cond delay="0"/>
                                          </p:stCondLst>
                                        </p:cTn>
                                        <p:tgtEl>
                                          <p:spTgt spid="16"/>
                                        </p:tgtEl>
                                        <p:attrNameLst>
                                          <p:attrName>ppt_w</p:attrName>
                                        </p:attrNameLst>
                                      </p:cBhvr>
                                      <p:tavLst>
                                        <p:tav tm="0">
                                          <p:val>
                                            <p:strVal val="#ppt_w"/>
                                          </p:val>
                                        </p:tav>
                                        <p:tav tm="100000">
                                          <p:val>
                                            <p:strVal val="#ppt_w*4"/>
                                          </p:val>
                                        </p:tav>
                                      </p:tavLst>
                                    </p:anim>
                                    <p:anim to="" calcmode="lin" valueType="num">
                                      <p:cBhvr>
                                        <p:cTn id="113" dur="1000" fill="hold">
                                          <p:stCondLst>
                                            <p:cond delay="0"/>
                                          </p:stCondLst>
                                        </p:cTn>
                                        <p:tgtEl>
                                          <p:spTgt spid="16"/>
                                        </p:tgtEl>
                                        <p:attrNameLst>
                                          <p:attrName>ppt_h</p:attrName>
                                        </p:attrNameLst>
                                      </p:cBhvr>
                                      <p:tavLst>
                                        <p:tav tm="0">
                                          <p:val>
                                            <p:strVal val="#ppt_h"/>
                                          </p:val>
                                        </p:tav>
                                        <p:tav tm="100000">
                                          <p:val>
                                            <p:strVal val="#ppt_h*4"/>
                                          </p:val>
                                        </p:tav>
                                      </p:tavLst>
                                    </p:anim>
                                  </p:childTnLst>
                                </p:cTn>
                              </p:par>
                              <p:par>
                                <p:cTn id="114" presetID="42" presetClass="path" presetSubtype="0" accel="50000" decel="50000" fill="hold" grpId="2" nodeType="withEffect">
                                  <p:stCondLst>
                                    <p:cond delay="0"/>
                                  </p:stCondLst>
                                  <p:childTnLst>
                                    <p:animMotion origin="layout" path="M -2.77778E-6 7.40741E-7 L 0.12466 -0.28843 " pathEditMode="relative" rAng="0" ptsTypes="AA">
                                      <p:cBhvr>
                                        <p:cTn id="115" dur="1000" fill="hold"/>
                                        <p:tgtEl>
                                          <p:spTgt spid="16"/>
                                        </p:tgtEl>
                                        <p:attrNameLst>
                                          <p:attrName>ppt_x</p:attrName>
                                          <p:attrName>ppt_y</p:attrName>
                                        </p:attrNameLst>
                                      </p:cBhvr>
                                      <p:rCtr x="6233" y="-14421"/>
                                    </p:animMotion>
                                  </p:childTnLst>
                                </p:cTn>
                              </p:par>
                              <p:par>
                                <p:cTn id="116" presetID="10" presetClass="exit" presetSubtype="0" fill="hold" grpId="1" nodeType="withEffect">
                                  <p:stCondLst>
                                    <p:cond delay="0"/>
                                  </p:stCondLst>
                                  <p:childTnLst>
                                    <p:animEffect transition="out" filter="fade">
                                      <p:cBhvr>
                                        <p:cTn id="117" dur="500"/>
                                        <p:tgtEl>
                                          <p:spTgt spid="13"/>
                                        </p:tgtEl>
                                      </p:cBhvr>
                                    </p:animEffect>
                                    <p:set>
                                      <p:cBhvr>
                                        <p:cTn id="118" dur="1" fill="hold">
                                          <p:stCondLst>
                                            <p:cond delay="499"/>
                                          </p:stCondLst>
                                        </p:cTn>
                                        <p:tgtEl>
                                          <p:spTgt spid="13"/>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10"/>
                                        </p:tgtEl>
                                      </p:cBhvr>
                                    </p:animEffect>
                                    <p:set>
                                      <p:cBhvr>
                                        <p:cTn id="121" dur="1" fill="hold">
                                          <p:stCondLst>
                                            <p:cond delay="499"/>
                                          </p:stCondLst>
                                        </p:cTn>
                                        <p:tgtEl>
                                          <p:spTgt spid="10"/>
                                        </p:tgtEl>
                                        <p:attrNameLst>
                                          <p:attrName>style.visibility</p:attrName>
                                        </p:attrNameLst>
                                      </p:cBhvr>
                                      <p:to>
                                        <p:strVal val="hidden"/>
                                      </p:to>
                                    </p:set>
                                  </p:childTnLst>
                                </p:cTn>
                              </p:par>
                              <p:par>
                                <p:cTn id="122" presetID="10" presetClass="exit" presetSubtype="0" fill="hold" grpId="3" nodeType="withEffect">
                                  <p:stCondLst>
                                    <p:cond delay="0"/>
                                  </p:stCondLst>
                                  <p:childTnLst>
                                    <p:animEffect transition="out" filter="fade">
                                      <p:cBhvr>
                                        <p:cTn id="123" dur="500"/>
                                        <p:tgtEl>
                                          <p:spTgt spid="17"/>
                                        </p:tgtEl>
                                      </p:cBhvr>
                                    </p:animEffect>
                                    <p:set>
                                      <p:cBhvr>
                                        <p:cTn id="124" dur="1" fill="hold">
                                          <p:stCondLst>
                                            <p:cond delay="499"/>
                                          </p:stCondLst>
                                        </p:cTn>
                                        <p:tgtEl>
                                          <p:spTgt spid="17"/>
                                        </p:tgtEl>
                                        <p:attrNameLst>
                                          <p:attrName>style.visibility</p:attrName>
                                        </p:attrNameLst>
                                      </p:cBhvr>
                                      <p:to>
                                        <p:strVal val="hidden"/>
                                      </p:to>
                                    </p:set>
                                  </p:childTnLst>
                                </p:cTn>
                              </p:par>
                              <p:par>
                                <p:cTn id="125" presetID="10" presetClass="entr" presetSubtype="0" fill="hold" grpId="2" nodeType="with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250"/>
                                        <p:tgtEl>
                                          <p:spTgt spid="18"/>
                                        </p:tgtEl>
                                      </p:cBhvr>
                                    </p:animEffect>
                                  </p:childTnLst>
                                </p:cTn>
                              </p:par>
                              <p:par>
                                <p:cTn id="128" presetID="42" presetClass="path" presetSubtype="0" decel="50000" fill="hold" grpId="1" nodeType="withEffect">
                                  <p:stCondLst>
                                    <p:cond delay="0"/>
                                  </p:stCondLst>
                                  <p:childTnLst>
                                    <p:animMotion origin="layout" path="M -1.66667E-6 1.11111E-6 L 0.01406 -0.55278 " pathEditMode="relative" rAng="0" ptsTypes="AA">
                                      <p:cBhvr>
                                        <p:cTn id="129" dur="2500" fill="hold"/>
                                        <p:tgtEl>
                                          <p:spTgt spid="18"/>
                                        </p:tgtEl>
                                        <p:attrNameLst>
                                          <p:attrName>ppt_x</p:attrName>
                                          <p:attrName>ppt_y</p:attrName>
                                        </p:attrNameLst>
                                      </p:cBhvr>
                                      <p:rCtr x="694" y="-27639"/>
                                    </p:animMotion>
                                  </p:childTnLst>
                                </p:cTn>
                              </p:par>
                              <p:par>
                                <p:cTn id="130" presetID="6" presetClass="emph" presetSubtype="0" fill="hold" grpId="3" nodeType="withEffect">
                                  <p:stCondLst>
                                    <p:cond delay="250"/>
                                  </p:stCondLst>
                                  <p:childTnLst>
                                    <p:animScale>
                                      <p:cBhvr>
                                        <p:cTn id="131" dur="2250" fill="hold"/>
                                        <p:tgtEl>
                                          <p:spTgt spid="18"/>
                                        </p:tgtEl>
                                      </p:cBhvr>
                                      <p:by x="400000" y="400000"/>
                                    </p:animScale>
                                  </p:childTnLst>
                                </p:cTn>
                              </p:par>
                            </p:childTnLst>
                          </p:cTn>
                        </p:par>
                        <p:par>
                          <p:cTn id="132" fill="hold">
                            <p:stCondLst>
                              <p:cond delay="3500"/>
                            </p:stCondLst>
                            <p:childTnLst>
                              <p:par>
                                <p:cTn id="133" presetID="10" presetClass="entr" presetSubtype="0" fill="hold" grpId="0" nodeType="after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fade">
                                      <p:cBhvr>
                                        <p:cTn id="135" dur="250"/>
                                        <p:tgtEl>
                                          <p:spTgt spid="5"/>
                                        </p:tgtEl>
                                      </p:cBhvr>
                                    </p:animEffect>
                                  </p:childTnLst>
                                </p:cTn>
                              </p:par>
                              <p:par>
                                <p:cTn id="136" presetID="10" presetClass="exit" presetSubtype="0" fill="hold" grpId="2" nodeType="withEffect">
                                  <p:stCondLst>
                                    <p:cond delay="0"/>
                                  </p:stCondLst>
                                  <p:childTnLst>
                                    <p:animEffect transition="out" filter="fade">
                                      <p:cBhvr>
                                        <p:cTn id="137" dur="500"/>
                                        <p:tgtEl>
                                          <p:spTgt spid="8"/>
                                        </p:tgtEl>
                                      </p:cBhvr>
                                    </p:animEffect>
                                    <p:set>
                                      <p:cBhvr>
                                        <p:cTn id="138" dur="1" fill="hold">
                                          <p:stCondLst>
                                            <p:cond delay="499"/>
                                          </p:stCondLst>
                                        </p:cTn>
                                        <p:tgtEl>
                                          <p:spTgt spid="8"/>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par>
                                <p:cTn id="142" presetID="10" presetClass="exit" presetSubtype="0" fill="hold" grpId="2" nodeType="withEffect">
                                  <p:stCondLst>
                                    <p:cond delay="0"/>
                                  </p:stCondLst>
                                  <p:childTnLst>
                                    <p:animEffect transition="out" filter="fade">
                                      <p:cBhvr>
                                        <p:cTn id="143" dur="500"/>
                                        <p:tgtEl>
                                          <p:spTgt spid="7"/>
                                        </p:tgtEl>
                                      </p:cBhvr>
                                    </p:animEffect>
                                    <p:set>
                                      <p:cBhvr>
                                        <p:cTn id="144" dur="1" fill="hold">
                                          <p:stCondLst>
                                            <p:cond delay="499"/>
                                          </p:stCondLst>
                                        </p:cTn>
                                        <p:tgtEl>
                                          <p:spTgt spid="7"/>
                                        </p:tgtEl>
                                        <p:attrNameLst>
                                          <p:attrName>style.visibility</p:attrName>
                                        </p:attrNameLst>
                                      </p:cBhvr>
                                      <p:to>
                                        <p:strVal val="hidden"/>
                                      </p:to>
                                    </p:set>
                                  </p:childTnLst>
                                </p:cTn>
                              </p:par>
                              <p:par>
                                <p:cTn id="145" presetID="10" presetClass="exit" presetSubtype="0" fill="hold" grpId="2" nodeType="withEffect">
                                  <p:stCondLst>
                                    <p:cond delay="0"/>
                                  </p:stCondLst>
                                  <p:childTnLst>
                                    <p:animEffect transition="out" filter="fade">
                                      <p:cBhvr>
                                        <p:cTn id="146" dur="500"/>
                                        <p:tgtEl>
                                          <p:spTgt spid="9"/>
                                        </p:tgtEl>
                                      </p:cBhvr>
                                    </p:animEffect>
                                    <p:set>
                                      <p:cBhvr>
                                        <p:cTn id="14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2" grpId="0"/>
      <p:bldP spid="2" grpId="1"/>
      <p:bldP spid="2" grpId="2"/>
      <p:bldP spid="2" grpId="3"/>
      <p:bldP spid="17" grpId="0"/>
      <p:bldP spid="17" grpId="1"/>
      <p:bldP spid="17" grpId="2"/>
      <p:bldP spid="17" grpId="3"/>
      <p:bldP spid="4" grpId="0"/>
      <p:bldP spid="4" grpId="1"/>
      <p:bldP spid="4" grpId="2"/>
      <p:bldP spid="5" grpId="0"/>
      <p:bldP spid="6" grpId="0"/>
      <p:bldP spid="6" grpId="1"/>
      <p:bldP spid="6" grpId="2"/>
      <p:bldP spid="7" grpId="0"/>
      <p:bldP spid="7" grpId="1"/>
      <p:bldP spid="7" grpId="2"/>
      <p:bldP spid="8" grpId="0"/>
      <p:bldP spid="8" grpId="1"/>
      <p:bldP spid="8" grpId="2"/>
      <p:bldP spid="9" grpId="0"/>
      <p:bldP spid="9" grpId="1"/>
      <p:bldP spid="9" grpId="2"/>
      <p:bldP spid="12" grpId="0"/>
      <p:bldP spid="12" grpId="1"/>
      <p:bldP spid="13" grpId="0"/>
      <p:bldP spid="13" grpId="1"/>
      <p:bldP spid="16" grpId="0"/>
      <p:bldP spid="16" grpId="1"/>
      <p:bldP spid="16" grpId="2"/>
      <p:bldP spid="16" grpId="3"/>
      <p:bldP spid="11" grpId="0"/>
      <p:bldP spid="11" grpId="1"/>
      <p:bldP spid="11" grpId="2"/>
      <p:bldP spid="18" grpId="1"/>
      <p:bldP spid="18" grpId="2"/>
      <p:bldP spid="18" grpId="3"/>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11" name="Title 1"/>
          <p:cNvSpPr txBox="1">
            <a:spLocks/>
          </p:cNvSpPr>
          <p:nvPr/>
        </p:nvSpPr>
        <p:spPr>
          <a:xfrm>
            <a:off x="5200650" y="4195460"/>
            <a:ext cx="10287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12" name="Title 1"/>
          <p:cNvSpPr txBox="1">
            <a:spLocks/>
          </p:cNvSpPr>
          <p:nvPr/>
        </p:nvSpPr>
        <p:spPr>
          <a:xfrm>
            <a:off x="7734300" y="4797520"/>
            <a:ext cx="10287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2" name="Title 1"/>
          <p:cNvSpPr>
            <a:spLocks noGrp="1"/>
          </p:cNvSpPr>
          <p:nvPr>
            <p:ph type="title"/>
          </p:nvPr>
        </p:nvSpPr>
        <p:spPr>
          <a:xfrm>
            <a:off x="381000" y="457200"/>
            <a:ext cx="8382000" cy="6019800"/>
          </a:xfrm>
        </p:spPr>
        <p:txBody>
          <a:bodyPr>
            <a:normAutofit fontScale="90000"/>
          </a:bodyPr>
          <a:lstStyle/>
          <a:p>
            <a:r>
              <a:rPr lang="en-US" b="1" dirty="0">
                <a:solidFill>
                  <a:schemeClr val="bg1"/>
                </a:solidFill>
                <a:effectLst>
                  <a:glow rad="101600">
                    <a:schemeClr val="tx1"/>
                  </a:glow>
                </a:effectLst>
              </a:rPr>
              <a:t>Better to go to the house of mourning Than to go to the house of feasting, For that is the end of all men; And the living will take it to heart. Sorrow is better than laughter, For by a sad countenance the heart is made better. The heart of the wise is in the house of mourning, But the heart of fools is in the house of mirth.</a:t>
            </a:r>
            <a:r>
              <a:rPr lang="en-US" b="1" i="1" dirty="0">
                <a:solidFill>
                  <a:schemeClr val="bg1"/>
                </a:solidFill>
                <a:effectLst>
                  <a:glow rad="101600">
                    <a:schemeClr val="tx1"/>
                  </a:glow>
                </a:effectLst>
              </a:rPr>
              <a:t> </a:t>
            </a:r>
            <a:r>
              <a:rPr lang="en-US" sz="3600" b="1" i="1" dirty="0">
                <a:solidFill>
                  <a:schemeClr val="bg1"/>
                </a:solidFill>
                <a:effectLst>
                  <a:glow rad="101600">
                    <a:schemeClr val="tx1"/>
                  </a:glow>
                </a:effectLst>
              </a:rPr>
              <a:t>— Ecclesiastes 7:2-4</a:t>
            </a:r>
            <a:r>
              <a:rPr lang="en-US" sz="3600" b="1" dirty="0">
                <a:solidFill>
                  <a:schemeClr val="bg1"/>
                </a:solidFill>
                <a:effectLst>
                  <a:glow rad="101600">
                    <a:schemeClr val="tx1"/>
                  </a:glow>
                </a:effectLst>
              </a:rPr>
              <a:t> </a:t>
            </a:r>
          </a:p>
        </p:txBody>
      </p:sp>
      <p:sp>
        <p:nvSpPr>
          <p:cNvPr id="4" name="Title 1"/>
          <p:cNvSpPr txBox="1">
            <a:spLocks/>
          </p:cNvSpPr>
          <p:nvPr/>
        </p:nvSpPr>
        <p:spPr>
          <a:xfrm>
            <a:off x="5714999" y="2971800"/>
            <a:ext cx="2764631"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glow rad="101600">
                    <a:srgbClr val="660066">
                      <a:alpha val="80000"/>
                    </a:srgbClr>
                  </a:glow>
                </a:effectLst>
              </a:rPr>
              <a:t>  </a:t>
            </a:r>
            <a:r>
              <a:rPr lang="en-US" sz="40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rgbClr val="660066">
                      <a:alpha val="80000"/>
                    </a:srgbClr>
                  </a:glow>
                </a:effectLst>
              </a:rPr>
              <a:t>by a sad</a:t>
            </a:r>
          </a:p>
        </p:txBody>
      </p:sp>
      <p:sp>
        <p:nvSpPr>
          <p:cNvPr id="10" name="Title 1"/>
          <p:cNvSpPr txBox="1">
            <a:spLocks/>
          </p:cNvSpPr>
          <p:nvPr/>
        </p:nvSpPr>
        <p:spPr>
          <a:xfrm>
            <a:off x="304800" y="3581400"/>
            <a:ext cx="3200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3175">
                  <a:solidFill>
                    <a:srgbClr val="0070C0"/>
                  </a:solidFill>
                </a:ln>
                <a:solidFill>
                  <a:srgbClr val="66FFFF"/>
                </a:solidFill>
                <a:effectLst/>
              </a:rPr>
              <a:t>countenance</a:t>
            </a:r>
          </a:p>
        </p:txBody>
      </p:sp>
      <p:sp>
        <p:nvSpPr>
          <p:cNvPr id="5" name="Title 1"/>
          <p:cNvSpPr txBox="1">
            <a:spLocks/>
          </p:cNvSpPr>
          <p:nvPr/>
        </p:nvSpPr>
        <p:spPr>
          <a:xfrm>
            <a:off x="126206" y="3581400"/>
            <a:ext cx="8562975"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glow rad="101600">
                    <a:srgbClr val="660066">
                      <a:alpha val="80000"/>
                    </a:srgbClr>
                  </a:glow>
                </a:effectLst>
              </a:rPr>
              <a:t>  </a:t>
            </a:r>
            <a:r>
              <a:rPr lang="en-US" sz="40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rgbClr val="660066">
                      <a:alpha val="80000"/>
                    </a:srgbClr>
                  </a:glow>
                </a:effectLst>
              </a:rPr>
              <a:t>countenance the heart is made better</a:t>
            </a:r>
          </a:p>
        </p:txBody>
      </p:sp>
      <p:sp>
        <p:nvSpPr>
          <p:cNvPr id="8" name="Rectangle 4"/>
          <p:cNvSpPr>
            <a:spLocks noChangeArrowheads="1"/>
          </p:cNvSpPr>
          <p:nvPr/>
        </p:nvSpPr>
        <p:spPr bwMode="auto">
          <a:xfrm rot="1319016">
            <a:off x="1115716" y="3030394"/>
            <a:ext cx="7933481" cy="16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scene3d>
            <a:sp3d extrusionH="57150" contourW="12700" prstMaterial="plastic">
              <a:bevelT w="50800" h="508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6000" b="1" dirty="0">
                <a:solidFill>
                  <a:srgbClr val="FF0000"/>
                </a:solidFill>
                <a:effectLst>
                  <a:glow rad="63500">
                    <a:schemeClr val="tx1"/>
                  </a:glow>
                </a:effectLst>
                <a:latin typeface="+mj-lt"/>
              </a:rPr>
              <a:t>Reflective humble heart</a:t>
            </a:r>
            <a:endParaRPr lang="en-US" sz="6000" b="1" i="1" dirty="0">
              <a:ln w="11430">
                <a:no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7" name="Title 1"/>
          <p:cNvSpPr txBox="1">
            <a:spLocks/>
          </p:cNvSpPr>
          <p:nvPr/>
        </p:nvSpPr>
        <p:spPr>
          <a:xfrm>
            <a:off x="6096000" y="533400"/>
            <a:ext cx="2667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glow rad="63500">
                    <a:schemeClr val="tx1"/>
                  </a:glow>
                </a:effectLst>
              </a:rPr>
              <a:t>  </a:t>
            </a:r>
            <a:r>
              <a:rPr lang="en-US" sz="4000" b="1" dirty="0">
                <a:gradFill>
                  <a:gsLst>
                    <a:gs pos="0">
                      <a:srgbClr val="FFF200"/>
                    </a:gs>
                    <a:gs pos="45000">
                      <a:srgbClr val="FF7A00"/>
                    </a:gs>
                    <a:gs pos="70000">
                      <a:srgbClr val="FF0300"/>
                    </a:gs>
                    <a:gs pos="100000">
                      <a:srgbClr val="4D0808"/>
                    </a:gs>
                  </a:gsLst>
                  <a:lin ang="5400000" scaled="0"/>
                </a:gradFill>
                <a:effectLst>
                  <a:glow rad="63500">
                    <a:schemeClr val="tx1"/>
                  </a:glow>
                </a:effectLst>
              </a:rPr>
              <a:t>mourning</a:t>
            </a:r>
          </a:p>
        </p:txBody>
      </p:sp>
      <p:sp>
        <p:nvSpPr>
          <p:cNvPr id="9" name="Title 1"/>
          <p:cNvSpPr txBox="1">
            <a:spLocks/>
          </p:cNvSpPr>
          <p:nvPr/>
        </p:nvSpPr>
        <p:spPr>
          <a:xfrm>
            <a:off x="2971800" y="1752600"/>
            <a:ext cx="4088606"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glow rad="63500">
                    <a:schemeClr val="tx1"/>
                  </a:glow>
                </a:effectLst>
              </a:rPr>
              <a:t>  </a:t>
            </a:r>
            <a:r>
              <a:rPr lang="en-US" sz="4000" b="1" dirty="0">
                <a:gradFill>
                  <a:gsLst>
                    <a:gs pos="0">
                      <a:srgbClr val="FFF200"/>
                    </a:gs>
                    <a:gs pos="45000">
                      <a:srgbClr val="FF7A00"/>
                    </a:gs>
                    <a:gs pos="70000">
                      <a:srgbClr val="FF0300"/>
                    </a:gs>
                    <a:gs pos="100000">
                      <a:srgbClr val="4D0808"/>
                    </a:gs>
                  </a:gsLst>
                  <a:lin ang="5400000" scaled="0"/>
                </a:gradFill>
                <a:effectLst>
                  <a:glow rad="63500">
                    <a:schemeClr val="tx1"/>
                  </a:glow>
                </a:effectLst>
              </a:rPr>
              <a:t>end of all men</a:t>
            </a:r>
          </a:p>
        </p:txBody>
      </p:sp>
      <p:sp>
        <p:nvSpPr>
          <p:cNvPr id="13" name="Title 1"/>
          <p:cNvSpPr txBox="1">
            <a:spLocks/>
          </p:cNvSpPr>
          <p:nvPr/>
        </p:nvSpPr>
        <p:spPr>
          <a:xfrm>
            <a:off x="2953473" y="5502797"/>
            <a:ext cx="2380527" cy="898003"/>
          </a:xfrm>
          <a:prstGeom prst="rect">
            <a:avLst/>
          </a:prstGeom>
        </p:spPr>
        <p:txBody>
          <a:bodyPr vert="horz" lIns="91440" tIns="45720" rIns="91440" bIns="45720" rtlCol="0" anchor="ctr">
            <a:prstTxWarp prst="textSto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ln w="11430">
                  <a:solidFill>
                    <a:schemeClr val="bg1">
                      <a:lumMod val="50000"/>
                    </a:schemeClr>
                  </a:solidFill>
                </a:ln>
                <a:gradFill>
                  <a:gsLst>
                    <a:gs pos="0">
                      <a:srgbClr val="000000"/>
                    </a:gs>
                    <a:gs pos="39999">
                      <a:srgbClr val="BBE0E3"/>
                    </a:gs>
                    <a:gs pos="70000">
                      <a:srgbClr val="2D2D8A"/>
                    </a:gs>
                    <a:gs pos="88000">
                      <a:srgbClr val="7005D4"/>
                    </a:gs>
                    <a:gs pos="100000">
                      <a:srgbClr val="8C3D91"/>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carousing</a:t>
            </a:r>
          </a:p>
        </p:txBody>
      </p:sp>
      <p:sp>
        <p:nvSpPr>
          <p:cNvPr id="14" name="Title 1"/>
          <p:cNvSpPr txBox="1">
            <a:spLocks/>
          </p:cNvSpPr>
          <p:nvPr/>
        </p:nvSpPr>
        <p:spPr>
          <a:xfrm>
            <a:off x="597060" y="4893197"/>
            <a:ext cx="2380527" cy="898003"/>
          </a:xfrm>
          <a:prstGeom prst="rect">
            <a:avLst/>
          </a:prstGeom>
        </p:spPr>
        <p:txBody>
          <a:bodyPr vert="horz" lIns="91440" tIns="45720" rIns="91440" bIns="45720" rtlCol="0" anchor="ctr">
            <a:prstTxWarp prst="textSto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1430">
                  <a:solidFill>
                    <a:schemeClr val="bg1"/>
                  </a:solidFill>
                </a:ln>
                <a:gradFill>
                  <a:gsLst>
                    <a:gs pos="0">
                      <a:srgbClr val="92D050"/>
                    </a:gs>
                    <a:gs pos="74000">
                      <a:srgbClr val="7030A0"/>
                    </a:gs>
                    <a:gs pos="49580">
                      <a:srgbClr val="CC9900"/>
                    </a:gs>
                    <a:gs pos="83000">
                      <a:srgbClr val="0066FF"/>
                    </a:gs>
                    <a:gs pos="100000">
                      <a:srgbClr val="0066FF"/>
                    </a:gs>
                  </a:gsLst>
                  <a:lin ang="5400000" scaled="1"/>
                </a:gradFill>
                <a:effectLst>
                  <a:glow rad="63500">
                    <a:srgbClr val="000000"/>
                  </a:glow>
                  <a:outerShdw blurRad="80000" dist="40000" dir="5040000" algn="tl">
                    <a:srgbClr val="000000">
                      <a:alpha val="30000"/>
                    </a:srgbClr>
                  </a:outerShdw>
                </a:effectLst>
                <a:latin typeface="Calibri" panose="020F0502020204030204" pitchFamily="34" charset="0"/>
              </a:rPr>
              <a:t>searching</a:t>
            </a:r>
          </a:p>
        </p:txBody>
      </p:sp>
      <p:sp>
        <p:nvSpPr>
          <p:cNvPr id="15" name="Rectangle 4">
            <a:extLst>
              <a:ext uri="{FF2B5EF4-FFF2-40B4-BE49-F238E27FC236}">
                <a16:creationId xmlns:a16="http://schemas.microsoft.com/office/drawing/2014/main" id="{06933ED3-5AD9-435D-87DB-FE9C32BD352B}"/>
              </a:ext>
            </a:extLst>
          </p:cNvPr>
          <p:cNvSpPr>
            <a:spLocks noChangeArrowheads="1"/>
          </p:cNvSpPr>
          <p:nvPr/>
        </p:nvSpPr>
        <p:spPr bwMode="auto">
          <a:xfrm>
            <a:off x="5289481" y="4299969"/>
            <a:ext cx="852294" cy="78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ln w="11430">
                  <a:solidFill>
                    <a:schemeClr val="bg1"/>
                  </a:solidFill>
                </a:ln>
                <a:gradFill>
                  <a:gsLst>
                    <a:gs pos="0">
                      <a:srgbClr val="92D050"/>
                    </a:gs>
                    <a:gs pos="74000">
                      <a:srgbClr val="7030A0"/>
                    </a:gs>
                    <a:gs pos="49580">
                      <a:srgbClr val="CC9900"/>
                    </a:gs>
                    <a:gs pos="83000">
                      <a:srgbClr val="0066FF"/>
                    </a:gs>
                    <a:gs pos="100000">
                      <a:srgbClr val="0066FF"/>
                    </a:gs>
                  </a:gsLst>
                  <a:lin ang="5400000" scaled="1"/>
                </a:gradFill>
                <a:effectLst>
                  <a:glow rad="63500">
                    <a:srgbClr val="000000"/>
                  </a:glow>
                  <a:outerShdw blurRad="80000" dist="40000" dir="5040000" algn="tl">
                    <a:srgbClr val="000000">
                      <a:alpha val="30000"/>
                    </a:srgbClr>
                  </a:outerShdw>
                </a:effectLst>
                <a:latin typeface="Calibri" panose="020F0502020204030204" pitchFamily="34" charset="0"/>
                <a:ea typeface="+mj-ea"/>
                <a:cs typeface="+mj-cs"/>
              </a:rPr>
              <a:t>in</a:t>
            </a:r>
          </a:p>
        </p:txBody>
      </p:sp>
      <p:sp>
        <p:nvSpPr>
          <p:cNvPr id="16" name="Rectangle 4">
            <a:extLst>
              <a:ext uri="{FF2B5EF4-FFF2-40B4-BE49-F238E27FC236}">
                <a16:creationId xmlns:a16="http://schemas.microsoft.com/office/drawing/2014/main" id="{69310371-2D3E-4E00-B09A-C6FB8FD9B4EA}"/>
              </a:ext>
            </a:extLst>
          </p:cNvPr>
          <p:cNvSpPr>
            <a:spLocks noChangeArrowheads="1"/>
          </p:cNvSpPr>
          <p:nvPr/>
        </p:nvSpPr>
        <p:spPr bwMode="auto">
          <a:xfrm>
            <a:off x="7829482" y="4902426"/>
            <a:ext cx="852294" cy="78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spc="50" dirty="0">
                <a:ln w="11430">
                  <a:solidFill>
                    <a:schemeClr val="bg1">
                      <a:lumMod val="50000"/>
                    </a:schemeClr>
                  </a:solidFill>
                </a:ln>
                <a:gradFill>
                  <a:gsLst>
                    <a:gs pos="0">
                      <a:srgbClr val="000000"/>
                    </a:gs>
                    <a:gs pos="39999">
                      <a:srgbClr val="BBE0E3"/>
                    </a:gs>
                    <a:gs pos="70000">
                      <a:srgbClr val="2D2D8A"/>
                    </a:gs>
                    <a:gs pos="88000">
                      <a:srgbClr val="7005D4"/>
                    </a:gs>
                    <a:gs pos="100000">
                      <a:srgbClr val="8C3D91"/>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
        <p:nvSpPr>
          <p:cNvPr id="17" name="Title 1">
            <a:extLst>
              <a:ext uri="{FF2B5EF4-FFF2-40B4-BE49-F238E27FC236}">
                <a16:creationId xmlns:a16="http://schemas.microsoft.com/office/drawing/2014/main" id="{AAC7A209-229F-469A-A735-C573238091E9}"/>
              </a:ext>
            </a:extLst>
          </p:cNvPr>
          <p:cNvSpPr txBox="1">
            <a:spLocks/>
          </p:cNvSpPr>
          <p:nvPr/>
        </p:nvSpPr>
        <p:spPr>
          <a:xfrm>
            <a:off x="118186" y="3581400"/>
            <a:ext cx="3348914"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glow rad="101600">
                    <a:srgbClr val="660066">
                      <a:alpha val="80000"/>
                    </a:srgbClr>
                  </a:glow>
                </a:effectLst>
              </a:rPr>
              <a:t>  </a:t>
            </a:r>
            <a:r>
              <a:rPr lang="en-US" sz="40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rgbClr val="660066">
                      <a:alpha val="80000"/>
                    </a:srgbClr>
                  </a:glow>
                </a:effectLst>
              </a:rPr>
              <a:t>countenance</a:t>
            </a: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40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18" presetClass="emph" presetSubtype="0" fill="hold" grpId="2" nodeType="withEffect">
                                  <p:stCondLst>
                                    <p:cond delay="0"/>
                                  </p:stCondLst>
                                  <p:childTnLst>
                                    <p:set>
                                      <p:cBhvr override="childStyle">
                                        <p:cTn id="36" dur="500" fill="hold"/>
                                        <p:tgtEl>
                                          <p:spTgt spid="10"/>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18" presetClass="emph" presetSubtype="0" fill="hold" grpId="1" nodeType="withEffect">
                                  <p:stCondLst>
                                    <p:cond delay="0"/>
                                  </p:stCondLst>
                                  <p:childTnLst>
                                    <p:set>
                                      <p:cBhvr override="childStyle">
                                        <p:cTn id="43" dur="500" fill="hold"/>
                                        <p:tgtEl>
                                          <p:spTgt spid="11"/>
                                        </p:tgtEl>
                                        <p:attrNameLst>
                                          <p:attrName>style.textDecorationUnderline</p:attrName>
                                        </p:attrNameLst>
                                      </p:cBhvr>
                                      <p:to>
                                        <p:strVal val="true"/>
                                      </p:to>
                                    </p:se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50"/>
                                        <p:tgtEl>
                                          <p:spTgt spid="17"/>
                                        </p:tgtEl>
                                      </p:cBhvr>
                                    </p:animEffect>
                                  </p:childTnLst>
                                </p:cTn>
                              </p:par>
                              <p:par>
                                <p:cTn id="50" presetID="10" presetClass="exit" presetSubtype="0" fill="hold" grpId="2" nodeType="with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par>
                                <p:cTn id="67" presetID="18" presetClass="emph" presetSubtype="0" fill="hold" grpId="1" nodeType="withEffect">
                                  <p:stCondLst>
                                    <p:cond delay="0"/>
                                  </p:stCondLst>
                                  <p:childTnLst>
                                    <p:set>
                                      <p:cBhvr override="childStyle">
                                        <p:cTn id="68" dur="500" fill="hold"/>
                                        <p:tgtEl>
                                          <p:spTgt spid="12"/>
                                        </p:tgtEl>
                                        <p:attrNameLst>
                                          <p:attrName>style.textDecorationUnderline</p:attrName>
                                        </p:attrNameLst>
                                      </p:cBhvr>
                                      <p:to>
                                        <p:strVal val="true"/>
                                      </p:to>
                                    </p:set>
                                  </p:childTnLst>
                                </p:cTn>
                              </p:par>
                              <p:par>
                                <p:cTn id="69" presetID="2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00" fill="hold"/>
                                        <p:tgtEl>
                                          <p:spTgt spid="13"/>
                                        </p:tgtEl>
                                        <p:attrNameLst>
                                          <p:attrName>ppt_w</p:attrName>
                                        </p:attrNameLst>
                                      </p:cBhvr>
                                      <p:tavLst>
                                        <p:tav tm="0">
                                          <p:val>
                                            <p:fltVal val="0"/>
                                          </p:val>
                                        </p:tav>
                                        <p:tav tm="100000">
                                          <p:val>
                                            <p:strVal val="#ppt_w"/>
                                          </p:val>
                                        </p:tav>
                                      </p:tavLst>
                                    </p:anim>
                                    <p:anim calcmode="lin" valueType="num">
                                      <p:cBhvr>
                                        <p:cTn id="77"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1000" fill="hold"/>
                                        <p:tgtEl>
                                          <p:spTgt spid="14"/>
                                        </p:tgtEl>
                                        <p:attrNameLst>
                                          <p:attrName>ppt_w</p:attrName>
                                        </p:attrNameLst>
                                      </p:cBhvr>
                                      <p:tavLst>
                                        <p:tav tm="0">
                                          <p:val>
                                            <p:fltVal val="0"/>
                                          </p:val>
                                        </p:tav>
                                        <p:tav tm="100000">
                                          <p:val>
                                            <p:strVal val="#ppt_w"/>
                                          </p:val>
                                        </p:tav>
                                      </p:tavLst>
                                    </p:anim>
                                    <p:anim calcmode="lin" valueType="num">
                                      <p:cBhvr>
                                        <p:cTn id="83" dur="1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dissolve">
                                      <p:cBhvr>
                                        <p:cTn id="88" dur="500">
                                          <p:stCondLst>
                                            <p:cond delay="0"/>
                                          </p:stCondLst>
                                        </p:cTn>
                                        <p:tgtEl>
                                          <p:spTgt spid="8"/>
                                        </p:tgtEl>
                                      </p:cBhvr>
                                    </p:animEffect>
                                    <p:anim to="" calcmode="lin" valueType="num">
                                      <p:cBhvr>
                                        <p:cTn id="89"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90" dur="500" fill="hold">
                                          <p:stCondLst>
                                            <p:cond delay="0"/>
                                          </p:stCondLst>
                                        </p:cTn>
                                        <p:tgtEl>
                                          <p:spTgt spid="8"/>
                                        </p:tgtEl>
                                        <p:attrNameLst>
                                          <p:attrName>ppt_h</p:attrName>
                                        </p:attrNameLst>
                                      </p:cBhvr>
                                      <p:tavLst>
                                        <p:tav tm="0">
                                          <p:val>
                                            <p:strVal val="#ppt_h*4"/>
                                          </p:val>
                                        </p:tav>
                                        <p:tav tm="100000">
                                          <p:val>
                                            <p:strVal val="#ppt_h"/>
                                          </p:val>
                                        </p:tav>
                                      </p:tavLst>
                                    </p:anim>
                                  </p:childTnLst>
                                </p:cTn>
                              </p:par>
                              <p:par>
                                <p:cTn id="91" presetID="10" presetClass="exit" presetSubtype="0" fill="hold" grpId="1" nodeType="withEffect">
                                  <p:stCondLst>
                                    <p:cond delay="0"/>
                                  </p:stCondLst>
                                  <p:childTnLst>
                                    <p:animEffect transition="out" filter="fade">
                                      <p:cBhvr>
                                        <p:cTn id="92" dur="500"/>
                                        <p:tgtEl>
                                          <p:spTgt spid="2"/>
                                        </p:tgtEl>
                                      </p:cBhvr>
                                    </p:animEffect>
                                    <p:set>
                                      <p:cBhvr>
                                        <p:cTn id="93" dur="1" fill="hold">
                                          <p:stCondLst>
                                            <p:cond delay="499"/>
                                          </p:stCondLst>
                                        </p:cTn>
                                        <p:tgtEl>
                                          <p:spTgt spid="2"/>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0"/>
                                        </p:tgtEl>
                                      </p:cBhvr>
                                    </p:animEffect>
                                    <p:set>
                                      <p:cBhvr>
                                        <p:cTn id="96" dur="1" fill="hold">
                                          <p:stCondLst>
                                            <p:cond delay="499"/>
                                          </p:stCondLst>
                                        </p:cTn>
                                        <p:tgtEl>
                                          <p:spTgt spid="10"/>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7"/>
                                        </p:tgtEl>
                                      </p:cBhvr>
                                    </p:animEffect>
                                    <p:set>
                                      <p:cBhvr>
                                        <p:cTn id="99" dur="1" fill="hold">
                                          <p:stCondLst>
                                            <p:cond delay="499"/>
                                          </p:stCondLst>
                                        </p:cTn>
                                        <p:tgtEl>
                                          <p:spTgt spid="17"/>
                                        </p:tgtEl>
                                        <p:attrNameLst>
                                          <p:attrName>style.visibility</p:attrName>
                                        </p:attrNameLst>
                                      </p:cBhvr>
                                      <p:to>
                                        <p:strVal val="hidden"/>
                                      </p:to>
                                    </p:set>
                                  </p:childTnLst>
                                </p:cTn>
                              </p:par>
                              <p:par>
                                <p:cTn id="100" presetID="10" presetClass="exit" presetSubtype="0" fill="hold" grpId="2" nodeType="withEffect">
                                  <p:stCondLst>
                                    <p:cond delay="0"/>
                                  </p:stCondLst>
                                  <p:childTnLst>
                                    <p:animEffect transition="out" filter="fade">
                                      <p:cBhvr>
                                        <p:cTn id="101" dur="500"/>
                                        <p:tgtEl>
                                          <p:spTgt spid="11"/>
                                        </p:tgtEl>
                                      </p:cBhvr>
                                    </p:animEffect>
                                    <p:set>
                                      <p:cBhvr>
                                        <p:cTn id="102" dur="1" fill="hold">
                                          <p:stCondLst>
                                            <p:cond delay="499"/>
                                          </p:stCondLst>
                                        </p:cTn>
                                        <p:tgtEl>
                                          <p:spTgt spid="11"/>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12"/>
                                        </p:tgtEl>
                                      </p:cBhvr>
                                    </p:animEffect>
                                    <p:set>
                                      <p:cBhvr>
                                        <p:cTn id="105" dur="1" fill="hold">
                                          <p:stCondLst>
                                            <p:cond delay="499"/>
                                          </p:stCondLst>
                                        </p:cTn>
                                        <p:tgtEl>
                                          <p:spTgt spid="12"/>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4"/>
                                        </p:tgtEl>
                                      </p:cBhvr>
                                    </p:animEffect>
                                    <p:set>
                                      <p:cBhvr>
                                        <p:cTn id="108" dur="1" fill="hold">
                                          <p:stCondLst>
                                            <p:cond delay="499"/>
                                          </p:stCondLst>
                                        </p:cTn>
                                        <p:tgtEl>
                                          <p:spTgt spid="14"/>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5"/>
                                        </p:tgtEl>
                                      </p:cBhvr>
                                    </p:animEffect>
                                    <p:set>
                                      <p:cBhvr>
                                        <p:cTn id="114" dur="1" fill="hold">
                                          <p:stCondLst>
                                            <p:cond delay="499"/>
                                          </p:stCondLst>
                                        </p:cTn>
                                        <p:tgtEl>
                                          <p:spTgt spid="15"/>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0" presetClass="exit" presetSubtype="0" fill="hold" grpId="1" nodeType="clickEffect">
                                  <p:stCondLst>
                                    <p:cond delay="0"/>
                                  </p:stCondLst>
                                  <p:childTnLst>
                                    <p:set>
                                      <p:cBhvr>
                                        <p:cTn id="121" dur="1" fill="hold">
                                          <p:stCondLst>
                                            <p:cond delay="999"/>
                                          </p:stCondLst>
                                        </p:cTn>
                                        <p:tgtEl>
                                          <p:spTgt spid="8"/>
                                        </p:tgtEl>
                                        <p:attrNameLst>
                                          <p:attrName>style.visibility</p:attrName>
                                        </p:attrNameLst>
                                      </p:cBhvr>
                                      <p:to>
                                        <p:strVal val="hidden"/>
                                      </p:to>
                                    </p:set>
                                    <p:animEffect transition="out" filter="dissolve">
                                      <p:cBhvr>
                                        <p:cTn id="122" dur="1000">
                                          <p:stCondLst>
                                            <p:cond delay="0"/>
                                          </p:stCondLst>
                                        </p:cTn>
                                        <p:tgtEl>
                                          <p:spTgt spid="8"/>
                                        </p:tgtEl>
                                      </p:cBhvr>
                                    </p:animEffect>
                                    <p:anim to="" calcmode="lin" valueType="num">
                                      <p:cBhvr>
                                        <p:cTn id="123" dur="100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124" dur="1000" fill="hold">
                                          <p:stCondLst>
                                            <p:cond delay="0"/>
                                          </p:stCondLst>
                                        </p:cTn>
                                        <p:tgtEl>
                                          <p:spTgt spid="8"/>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2" grpId="0"/>
      <p:bldP spid="12" grpId="1"/>
      <p:bldP spid="12" grpId="2"/>
      <p:bldP spid="2" grpId="0"/>
      <p:bldP spid="2" grpId="1"/>
      <p:bldP spid="4" grpId="0"/>
      <p:bldP spid="4" grpId="2"/>
      <p:bldP spid="10" grpId="0"/>
      <p:bldP spid="10" grpId="1"/>
      <p:bldP spid="10" grpId="2"/>
      <p:bldP spid="5" grpId="0"/>
      <p:bldP spid="5" grpId="2"/>
      <p:bldP spid="8" grpId="0"/>
      <p:bldP spid="8" grpId="1"/>
      <p:bldP spid="7" grpId="0"/>
      <p:bldP spid="7" grpId="1"/>
      <p:bldP spid="9" grpId="0"/>
      <p:bldP spid="9" grpId="1"/>
      <p:bldP spid="13" grpId="0"/>
      <p:bldP spid="13" grpId="1"/>
      <p:bldP spid="14" grpId="0"/>
      <p:bldP spid="14" grpId="1"/>
      <p:bldP spid="15" grpId="0"/>
      <p:bldP spid="15" grpId="1"/>
      <p:bldP spid="16" grpId="0"/>
      <p:bldP spid="16" grpId="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101"/>
          <a:stretch/>
        </p:blipFill>
        <p:spPr>
          <a:xfrm>
            <a:off x="0" y="0"/>
            <a:ext cx="9144000" cy="6858000"/>
          </a:xfrm>
          <a:prstGeom prst="rect">
            <a:avLst/>
          </a:prstGeom>
        </p:spPr>
      </p:pic>
      <p:sp>
        <p:nvSpPr>
          <p:cNvPr id="2" name="Title 1"/>
          <p:cNvSpPr>
            <a:spLocks noGrp="1"/>
          </p:cNvSpPr>
          <p:nvPr>
            <p:ph type="title"/>
          </p:nvPr>
        </p:nvSpPr>
        <p:spPr>
          <a:xfrm>
            <a:off x="381000" y="2514600"/>
            <a:ext cx="8382000" cy="3657600"/>
          </a:xfrm>
        </p:spPr>
        <p:txBody>
          <a:bodyPr>
            <a:normAutofit/>
          </a:bodyPr>
          <a:lstStyle/>
          <a:p>
            <a:r>
              <a:rPr lang="en-US" b="1" dirty="0">
                <a:solidFill>
                  <a:schemeClr val="bg1"/>
                </a:solidFill>
                <a:effectLst>
                  <a:glow rad="101600">
                    <a:schemeClr val="tx1"/>
                  </a:glow>
                </a:effectLst>
              </a:rPr>
              <a:t>For godly sorrow produces repentance leading to salvation, not to be regretted; but the sorrow of the world produces death.</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2</a:t>
            </a:r>
            <a:r>
              <a:rPr lang="en-US" sz="3200" b="1" i="1" baseline="30000" dirty="0">
                <a:solidFill>
                  <a:schemeClr val="bg1"/>
                </a:solidFill>
                <a:effectLst>
                  <a:glow rad="101600">
                    <a:schemeClr val="tx1"/>
                  </a:glow>
                </a:effectLst>
              </a:rPr>
              <a:t>nd</a:t>
            </a:r>
            <a:r>
              <a:rPr lang="en-US" sz="3200" b="1" i="1" dirty="0">
                <a:solidFill>
                  <a:schemeClr val="bg1"/>
                </a:solidFill>
                <a:effectLst>
                  <a:glow rad="101600">
                    <a:schemeClr val="tx1"/>
                  </a:glow>
                </a:effectLst>
              </a:rPr>
              <a:t> Corinthians 7:10</a:t>
            </a:r>
            <a:r>
              <a:rPr lang="en-US" sz="3200" b="1" dirty="0">
                <a:solidFill>
                  <a:schemeClr val="bg1"/>
                </a:solidFill>
                <a:effectLst>
                  <a:glow rad="101600">
                    <a:schemeClr val="tx1"/>
                  </a:glow>
                </a:effectLst>
              </a:rPr>
              <a:t> </a:t>
            </a:r>
          </a:p>
        </p:txBody>
      </p:sp>
      <p:sp>
        <p:nvSpPr>
          <p:cNvPr id="4" name="Title 1"/>
          <p:cNvSpPr txBox="1">
            <a:spLocks/>
          </p:cNvSpPr>
          <p:nvPr/>
        </p:nvSpPr>
        <p:spPr>
          <a:xfrm>
            <a:off x="1676400" y="2590800"/>
            <a:ext cx="4191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FF0000"/>
                </a:solidFill>
                <a:effectLst>
                  <a:glow rad="63500">
                    <a:schemeClr val="tx1"/>
                  </a:glow>
                </a:effectLst>
              </a:rPr>
              <a:t> </a:t>
            </a:r>
            <a:r>
              <a:rPr lang="en-US" b="1" dirty="0">
                <a:solidFill>
                  <a:srgbClr val="FF0000"/>
                </a:solidFill>
                <a:effectLst>
                  <a:glow rad="63500">
                    <a:schemeClr val="tx1"/>
                  </a:glow>
                </a:effectLst>
              </a:rPr>
              <a:t> </a:t>
            </a:r>
            <a:r>
              <a:rPr lang="en-US" b="1" dirty="0">
                <a:solidFill>
                  <a:schemeClr val="bg1"/>
                </a:solidFill>
                <a:effectLst>
                  <a:glow rad="63500">
                    <a:schemeClr val="tx1"/>
                  </a:glow>
                </a:effectLst>
              </a:rPr>
              <a:t>godly sorrow</a:t>
            </a:r>
          </a:p>
        </p:txBody>
      </p:sp>
      <p:sp>
        <p:nvSpPr>
          <p:cNvPr id="5" name="Title 1"/>
          <p:cNvSpPr txBox="1">
            <a:spLocks/>
          </p:cNvSpPr>
          <p:nvPr/>
        </p:nvSpPr>
        <p:spPr>
          <a:xfrm>
            <a:off x="685800" y="4610100"/>
            <a:ext cx="3657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effectLst>
                  <a:glow rad="63500">
                    <a:schemeClr val="tx1"/>
                  </a:glow>
                </a:effectLst>
              </a:rPr>
              <a:t> </a:t>
            </a:r>
            <a:r>
              <a:rPr lang="en-US" sz="4800" b="1" dirty="0">
                <a:solidFill>
                  <a:srgbClr val="FF0000"/>
                </a:solidFill>
                <a:effectLst>
                  <a:glow rad="63500">
                    <a:schemeClr val="tx1"/>
                  </a:glow>
                </a:effectLst>
              </a:rPr>
              <a:t> </a:t>
            </a:r>
            <a:r>
              <a:rPr lang="en-US" b="1" dirty="0">
                <a:solidFill>
                  <a:schemeClr val="bg1"/>
                </a:solidFill>
                <a:effectLst>
                  <a:glow rad="63500">
                    <a:schemeClr val="tx1"/>
                  </a:glow>
                </a:effectLst>
              </a:rPr>
              <a:t>of the world</a:t>
            </a:r>
          </a:p>
        </p:txBody>
      </p:sp>
      <p:sp>
        <p:nvSpPr>
          <p:cNvPr id="6" name="Title 1"/>
          <p:cNvSpPr txBox="1">
            <a:spLocks/>
          </p:cNvSpPr>
          <p:nvPr/>
        </p:nvSpPr>
        <p:spPr>
          <a:xfrm>
            <a:off x="381000" y="3276600"/>
            <a:ext cx="33528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63500">
                    <a:schemeClr val="tx1"/>
                  </a:glow>
                </a:effectLst>
              </a:rPr>
              <a:t> </a:t>
            </a:r>
            <a:r>
              <a:rPr lang="en-US" sz="4800" b="1" dirty="0">
                <a:solidFill>
                  <a:srgbClr val="FF0000"/>
                </a:solidFill>
                <a:effectLst>
                  <a:glow rad="63500">
                    <a:schemeClr val="tx1"/>
                  </a:glow>
                </a:effectLst>
              </a:rPr>
              <a:t> </a:t>
            </a:r>
            <a:r>
              <a:rPr lang="en-US" b="1" dirty="0">
                <a:solidFill>
                  <a:schemeClr val="bg1"/>
                </a:solidFill>
                <a:effectLst>
                  <a:glow rad="63500">
                    <a:schemeClr val="tx1"/>
                  </a:glow>
                </a:effectLst>
              </a:rPr>
              <a:t>repentance</a:t>
            </a:r>
          </a:p>
        </p:txBody>
      </p:sp>
      <p:sp>
        <p:nvSpPr>
          <p:cNvPr id="7" name="Title 1"/>
          <p:cNvSpPr txBox="1">
            <a:spLocks/>
          </p:cNvSpPr>
          <p:nvPr/>
        </p:nvSpPr>
        <p:spPr>
          <a:xfrm>
            <a:off x="5867400" y="4648200"/>
            <a:ext cx="2286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63500">
                    <a:schemeClr val="tx1"/>
                  </a:glow>
                </a:effectLst>
              </a:rPr>
              <a:t> </a:t>
            </a:r>
            <a:r>
              <a:rPr lang="en-US" b="1" dirty="0">
                <a:solidFill>
                  <a:srgbClr val="FF0000"/>
                </a:solidFill>
                <a:effectLst>
                  <a:glow rad="63500">
                    <a:schemeClr val="tx1"/>
                  </a:glow>
                </a:effectLst>
              </a:rPr>
              <a:t> </a:t>
            </a:r>
            <a:r>
              <a:rPr lang="en-US" b="1" dirty="0">
                <a:solidFill>
                  <a:schemeClr val="bg1"/>
                </a:solidFill>
                <a:effectLst>
                  <a:glow rad="63500">
                    <a:schemeClr val="tx1"/>
                  </a:glow>
                </a:effectLst>
              </a:rPr>
              <a:t>death</a:t>
            </a:r>
          </a:p>
        </p:txBody>
      </p:sp>
      <p:sp>
        <p:nvSpPr>
          <p:cNvPr id="8" name="Title 1"/>
          <p:cNvSpPr txBox="1">
            <a:spLocks/>
          </p:cNvSpPr>
          <p:nvPr/>
        </p:nvSpPr>
        <p:spPr>
          <a:xfrm>
            <a:off x="6172200" y="3962400"/>
            <a:ext cx="311658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rgbClr val="FF0000"/>
                </a:solidFill>
                <a:effectLst>
                  <a:glow rad="63500">
                    <a:schemeClr val="tx1"/>
                  </a:glow>
                </a:effectLst>
              </a:rPr>
              <a:t> </a:t>
            </a:r>
            <a:r>
              <a:rPr lang="en-US" b="1" dirty="0">
                <a:solidFill>
                  <a:srgbClr val="FF0000"/>
                </a:solidFill>
                <a:effectLst>
                  <a:glow rad="63500">
                    <a:schemeClr val="tx1"/>
                  </a:glow>
                </a:effectLst>
              </a:rPr>
              <a:t> </a:t>
            </a:r>
            <a:r>
              <a:rPr lang="en-US" b="1" dirty="0">
                <a:solidFill>
                  <a:schemeClr val="bg1"/>
                </a:solidFill>
                <a:effectLst>
                  <a:glow rad="63500">
                    <a:schemeClr val="tx1"/>
                  </a:glow>
                </a:effectLst>
              </a:rPr>
              <a:t>sorrow</a:t>
            </a:r>
          </a:p>
        </p:txBody>
      </p:sp>
      <p:sp>
        <p:nvSpPr>
          <p:cNvPr id="9" name="Title 1"/>
          <p:cNvSpPr txBox="1">
            <a:spLocks/>
          </p:cNvSpPr>
          <p:nvPr/>
        </p:nvSpPr>
        <p:spPr>
          <a:xfrm>
            <a:off x="3352800" y="2171700"/>
            <a:ext cx="45720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63500">
                    <a:schemeClr val="tx1"/>
                  </a:glow>
                </a:effectLst>
              </a:rPr>
              <a:t>leads to salvation</a:t>
            </a:r>
          </a:p>
        </p:txBody>
      </p:sp>
      <p:sp>
        <p:nvSpPr>
          <p:cNvPr id="11" name="Title 1"/>
          <p:cNvSpPr txBox="1">
            <a:spLocks/>
          </p:cNvSpPr>
          <p:nvPr/>
        </p:nvSpPr>
        <p:spPr>
          <a:xfrm>
            <a:off x="2057400" y="2819400"/>
            <a:ext cx="6781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63500">
                    <a:schemeClr val="tx1"/>
                  </a:glow>
                </a:effectLst>
              </a:rPr>
              <a:t>godly sorrow = repentance</a:t>
            </a:r>
          </a:p>
        </p:txBody>
      </p:sp>
      <p:sp>
        <p:nvSpPr>
          <p:cNvPr id="12" name="Title 1"/>
          <p:cNvSpPr txBox="1">
            <a:spLocks/>
          </p:cNvSpPr>
          <p:nvPr/>
        </p:nvSpPr>
        <p:spPr>
          <a:xfrm>
            <a:off x="381000" y="3505200"/>
            <a:ext cx="723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63500">
                    <a:schemeClr val="tx1"/>
                  </a:glow>
                </a:effectLst>
              </a:rPr>
              <a:t>sorrow of the world = death</a:t>
            </a:r>
          </a:p>
        </p:txBody>
      </p:sp>
      <p:sp>
        <p:nvSpPr>
          <p:cNvPr id="13" name="Title 1"/>
          <p:cNvSpPr txBox="1">
            <a:spLocks/>
          </p:cNvSpPr>
          <p:nvPr/>
        </p:nvSpPr>
        <p:spPr>
          <a:xfrm>
            <a:off x="0" y="3079530"/>
            <a:ext cx="5638800" cy="3124200"/>
          </a:xfrm>
          <a:prstGeom prst="rect">
            <a:avLst/>
          </a:prstGeom>
        </p:spPr>
        <p:txBody>
          <a:bodyPr vert="horz" lIns="91440" tIns="45720" rIns="91440" bIns="45720" rtlCol="0" anchor="ctr">
            <a:noAutofit/>
            <a:scene3d>
              <a:camera prst="orthographicFront"/>
              <a:lightRig rig="sunse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sz="7000" dirty="0">
                <a:ln>
                  <a:solidFill>
                    <a:sysClr val="windowText" lastClr="000000"/>
                  </a:solidFill>
                </a:ln>
                <a:solidFill>
                  <a:srgbClr val="66FFFF"/>
                </a:solidFill>
                <a:latin typeface="Aharoni" panose="02010803020104030203" pitchFamily="2" charset="-79"/>
                <a:cs typeface="Aharoni" panose="02010803020104030203" pitchFamily="2" charset="-79"/>
              </a:rPr>
              <a:t>wanting</a:t>
            </a:r>
          </a:p>
          <a:p>
            <a:pPr>
              <a:lnSpc>
                <a:spcPct val="70000"/>
              </a:lnSpc>
            </a:pPr>
            <a:r>
              <a:rPr lang="en-US" sz="7000" dirty="0">
                <a:ln>
                  <a:solidFill>
                    <a:sysClr val="windowText" lastClr="000000"/>
                  </a:solidFill>
                </a:ln>
                <a:solidFill>
                  <a:srgbClr val="00CCFF"/>
                </a:solidFill>
                <a:latin typeface="Aharoni" panose="02010803020104030203" pitchFamily="2" charset="-79"/>
                <a:cs typeface="Aharoni" panose="02010803020104030203" pitchFamily="2" charset="-79"/>
              </a:rPr>
              <a:t>while not</a:t>
            </a:r>
          </a:p>
          <a:p>
            <a:pPr>
              <a:lnSpc>
                <a:spcPct val="70000"/>
              </a:lnSpc>
            </a:pPr>
            <a:r>
              <a:rPr lang="en-US" sz="7000" dirty="0">
                <a:ln>
                  <a:solidFill>
                    <a:sysClr val="windowText" lastClr="000000"/>
                  </a:solidFill>
                </a:ln>
                <a:solidFill>
                  <a:srgbClr val="00CCFF"/>
                </a:solidFill>
                <a:latin typeface="Aharoni" panose="02010803020104030203" pitchFamily="2" charset="-79"/>
                <a:cs typeface="Aharoni" panose="02010803020104030203" pitchFamily="2" charset="-79"/>
              </a:rPr>
              <a:t>having</a:t>
            </a:r>
          </a:p>
        </p:txBody>
      </p:sp>
      <p:sp>
        <p:nvSpPr>
          <p:cNvPr id="14" name="Title 1"/>
          <p:cNvSpPr txBox="1">
            <a:spLocks/>
          </p:cNvSpPr>
          <p:nvPr/>
        </p:nvSpPr>
        <p:spPr>
          <a:xfrm>
            <a:off x="-304800" y="1616820"/>
            <a:ext cx="3505200" cy="135498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100">
                <a:solidFill>
                  <a:srgbClr val="00B0F0"/>
                </a:solidFill>
                <a:latin typeface="Aharoni" panose="02010803020104030203" pitchFamily="2" charset="-79"/>
                <a:cs typeface="Aharoni" panose="02010803020104030203" pitchFamily="2" charset="-79"/>
              </a:rPr>
              <a:t> </a:t>
            </a:r>
            <a:r>
              <a:rPr lang="en-US" sz="7100">
                <a:solidFill>
                  <a:srgbClr val="00B0F0"/>
                </a:solidFill>
                <a:latin typeface="Aharoni" panose="02010803020104030203" pitchFamily="2" charset="-79"/>
                <a:cs typeface="Aharoni" panose="02010803020104030203" pitchFamily="2" charset="-79"/>
              </a:rPr>
              <a:t> </a:t>
            </a:r>
            <a:r>
              <a:rPr lang="en-US" sz="7000">
                <a:ln>
                  <a:solidFill>
                    <a:sysClr val="windowText" lastClr="000000"/>
                  </a:solidFill>
                </a:ln>
                <a:solidFill>
                  <a:srgbClr val="00B0F0"/>
                </a:solidFill>
                <a:latin typeface="Aharoni" panose="02010803020104030203" pitchFamily="2" charset="-79"/>
                <a:cs typeface="Aharoni" panose="02010803020104030203" pitchFamily="2" charset="-79"/>
              </a:rPr>
              <a:t>God is</a:t>
            </a:r>
            <a:endParaRPr lang="en-US" sz="7000" dirty="0">
              <a:ln>
                <a:solidFill>
                  <a:sysClr val="windowText" lastClr="000000"/>
                </a:solidFill>
              </a:ln>
              <a:solidFill>
                <a:srgbClr val="00B0F0"/>
              </a:solidFill>
              <a:latin typeface="Aharoni" panose="02010803020104030203" pitchFamily="2" charset="-79"/>
              <a:cs typeface="Aharoni" panose="02010803020104030203" pitchFamily="2" charset="-79"/>
            </a:endParaRPr>
          </a:p>
        </p:txBody>
      </p:sp>
      <p:sp>
        <p:nvSpPr>
          <p:cNvPr id="15" name="Title 1"/>
          <p:cNvSpPr txBox="1">
            <a:spLocks/>
          </p:cNvSpPr>
          <p:nvPr/>
        </p:nvSpPr>
        <p:spPr>
          <a:xfrm>
            <a:off x="1066800" y="-44670"/>
            <a:ext cx="3505200" cy="6400800"/>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T</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e</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s</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t</a:t>
            </a:r>
          </a:p>
          <a:p>
            <a:pPr>
              <a:lnSpc>
                <a:spcPct val="70000"/>
              </a:lnSpc>
            </a:pPr>
            <a:r>
              <a:rPr lang="en-US" sz="7000" dirty="0" err="1">
                <a:ln>
                  <a:solidFill>
                    <a:sysClr val="windowText" lastClr="000000"/>
                  </a:solidFill>
                </a:ln>
                <a:solidFill>
                  <a:schemeClr val="bg1"/>
                </a:solidFill>
                <a:latin typeface="Aharoni" panose="02010803020104030203" pitchFamily="2" charset="-79"/>
                <a:cs typeface="Aharoni" panose="02010803020104030203" pitchFamily="2" charset="-79"/>
              </a:rPr>
              <a:t>i</a:t>
            </a: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n</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g</a:t>
            </a:r>
          </a:p>
        </p:txBody>
      </p:sp>
      <p:sp>
        <p:nvSpPr>
          <p:cNvPr id="16" name="Title 1"/>
          <p:cNvSpPr txBox="1">
            <a:spLocks/>
          </p:cNvSpPr>
          <p:nvPr/>
        </p:nvSpPr>
        <p:spPr>
          <a:xfrm>
            <a:off x="-304800" y="1616820"/>
            <a:ext cx="3505200" cy="135498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700" dirty="0">
                <a:solidFill>
                  <a:srgbClr val="00B0F0"/>
                </a:solidFill>
                <a:latin typeface="Aharoni" panose="02010803020104030203" pitchFamily="2" charset="-79"/>
                <a:cs typeface="Aharoni" panose="02010803020104030203" pitchFamily="2" charset="-79"/>
              </a:rPr>
              <a:t> </a:t>
            </a:r>
            <a:r>
              <a:rPr lang="en-US" sz="7100" dirty="0">
                <a:solidFill>
                  <a:srgbClr val="00B0F0"/>
                </a:solidFill>
                <a:latin typeface="Aharoni" panose="02010803020104030203" pitchFamily="2" charset="-79"/>
                <a:cs typeface="Aharoni" panose="02010803020104030203" pitchFamily="2" charset="-79"/>
              </a:rPr>
              <a:t> </a:t>
            </a:r>
            <a:r>
              <a:rPr lang="en-US" sz="7000" dirty="0">
                <a:ln>
                  <a:solidFill>
                    <a:sysClr val="windowText" lastClr="000000"/>
                  </a:solid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latin typeface="Aharoni" panose="02010803020104030203" pitchFamily="2" charset="-79"/>
                <a:cs typeface="Aharoni" panose="02010803020104030203" pitchFamily="2" charset="-79"/>
              </a:rPr>
              <a:t>God is</a:t>
            </a:r>
          </a:p>
        </p:txBody>
      </p:sp>
      <p:sp>
        <p:nvSpPr>
          <p:cNvPr id="17" name="Title 1"/>
          <p:cNvSpPr txBox="1">
            <a:spLocks/>
          </p:cNvSpPr>
          <p:nvPr/>
        </p:nvSpPr>
        <p:spPr>
          <a:xfrm>
            <a:off x="1371600" y="1676400"/>
            <a:ext cx="1905000" cy="1231296"/>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rgbClr val="FF0000"/>
                </a:solidFill>
                <a:latin typeface="Aharoni" panose="02010803020104030203" pitchFamily="2" charset="-79"/>
                <a:cs typeface="Aharoni" panose="02010803020104030203" pitchFamily="2" charset="-79"/>
              </a:rPr>
              <a:t> </a:t>
            </a:r>
            <a:r>
              <a:rPr lang="en-US" sz="7200" dirty="0">
                <a:solidFill>
                  <a:srgbClr val="FF0000"/>
                </a:solidFill>
                <a:latin typeface="Aharoni" panose="02010803020104030203" pitchFamily="2" charset="-79"/>
                <a:cs typeface="Aharoni" panose="02010803020104030203" pitchFamily="2" charset="-79"/>
              </a:rPr>
              <a:t> </a:t>
            </a:r>
            <a:r>
              <a:rPr lang="en-US" sz="7000" dirty="0">
                <a:ln>
                  <a:solidFill>
                    <a:sysClr val="windowText" lastClr="000000"/>
                  </a:solidFill>
                </a:ln>
                <a:solidFill>
                  <a:srgbClr val="FF0000"/>
                </a:solidFill>
                <a:latin typeface="Aharoni" panose="02010803020104030203" pitchFamily="2" charset="-79"/>
                <a:cs typeface="Aharoni" panose="02010803020104030203" pitchFamily="2" charset="-79"/>
              </a:rPr>
              <a:t>us</a:t>
            </a:r>
          </a:p>
        </p:txBody>
      </p:sp>
      <p:sp>
        <p:nvSpPr>
          <p:cNvPr id="18" name="Title 1"/>
          <p:cNvSpPr txBox="1">
            <a:spLocks/>
          </p:cNvSpPr>
          <p:nvPr/>
        </p:nvSpPr>
        <p:spPr>
          <a:xfrm>
            <a:off x="2286000" y="2209800"/>
            <a:ext cx="1638300" cy="16002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900" dirty="0">
                <a:ln>
                  <a:solidFill>
                    <a:sysClr val="windowText" lastClr="000000"/>
                  </a:solidFill>
                </a:ln>
                <a:solidFill>
                  <a:srgbClr val="FF0000"/>
                </a:solidFill>
                <a:latin typeface="Aharoni" panose="02010803020104030203" pitchFamily="2" charset="-79"/>
                <a:cs typeface="Aharoni" panose="02010803020104030203" pitchFamily="2" charset="-79"/>
              </a:rPr>
              <a:t> </a:t>
            </a:r>
            <a:r>
              <a:rPr lang="en-US" sz="7900" dirty="0">
                <a:ln>
                  <a:solidFill>
                    <a:sysClr val="windowText" lastClr="000000"/>
                  </a:solidFill>
                </a:ln>
                <a:solidFill>
                  <a:srgbClr val="FF0000"/>
                </a:solidFill>
                <a:latin typeface="Aharoni" panose="02010803020104030203" pitchFamily="2" charset="-79"/>
                <a:cs typeface="Aharoni" panose="02010803020104030203" pitchFamily="2" charset="-79"/>
              </a:rPr>
              <a:t> </a:t>
            </a:r>
            <a:r>
              <a:rPr lang="en-US" sz="7000" dirty="0">
                <a:ln>
                  <a:solidFill>
                    <a:sysClr val="windowText" lastClr="000000"/>
                  </a:solidFill>
                </a:ln>
                <a:solidFill>
                  <a:srgbClr val="FF0000"/>
                </a:solidFill>
                <a:latin typeface="Aharoni" panose="02010803020104030203" pitchFamily="2" charset="-79"/>
                <a:cs typeface="Aharoni" panose="02010803020104030203" pitchFamily="2" charset="-79"/>
              </a:rPr>
              <a:t>in</a:t>
            </a:r>
          </a:p>
        </p:txBody>
      </p:sp>
      <p:sp>
        <p:nvSpPr>
          <p:cNvPr id="19" name="Title 1"/>
          <p:cNvSpPr txBox="1">
            <a:spLocks/>
          </p:cNvSpPr>
          <p:nvPr/>
        </p:nvSpPr>
        <p:spPr>
          <a:xfrm>
            <a:off x="1066800" y="-44670"/>
            <a:ext cx="3505200" cy="6400800"/>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T</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e</a:t>
            </a: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t</a:t>
            </a:r>
          </a:p>
          <a:p>
            <a:pPr>
              <a:lnSpc>
                <a:spcPct val="70000"/>
              </a:lnSpc>
            </a:pPr>
            <a:r>
              <a:rPr lang="en-US" sz="7000" dirty="0" err="1">
                <a:ln>
                  <a:solidFill>
                    <a:sysClr val="windowText" lastClr="000000"/>
                  </a:solidFill>
                </a:ln>
                <a:solidFill>
                  <a:schemeClr val="bg1"/>
                </a:solidFill>
                <a:latin typeface="Aharoni" panose="02010803020104030203" pitchFamily="2" charset="-79"/>
                <a:cs typeface="Aharoni" panose="02010803020104030203" pitchFamily="2" charset="-79"/>
              </a:rPr>
              <a:t>i</a:t>
            </a: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n</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g</a:t>
            </a:r>
          </a:p>
        </p:txBody>
      </p:sp>
      <p:sp>
        <p:nvSpPr>
          <p:cNvPr id="20" name="Title 1"/>
          <p:cNvSpPr txBox="1">
            <a:spLocks/>
          </p:cNvSpPr>
          <p:nvPr/>
        </p:nvSpPr>
        <p:spPr>
          <a:xfrm>
            <a:off x="1981200" y="2350104"/>
            <a:ext cx="1219200" cy="1383696"/>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100" dirty="0">
                <a:solidFill>
                  <a:schemeClr val="bg1"/>
                </a:solidFill>
                <a:latin typeface="Aharoni" panose="02010803020104030203" pitchFamily="2" charset="-79"/>
                <a:cs typeface="Aharoni" panose="02010803020104030203" pitchFamily="2" charset="-79"/>
              </a:rPr>
              <a:t> </a:t>
            </a:r>
            <a:r>
              <a:rPr lang="en-US" sz="7000" dirty="0">
                <a:solidFill>
                  <a:schemeClr val="bg1"/>
                </a:solidFill>
                <a:latin typeface="Aharoni" panose="02010803020104030203" pitchFamily="2" charset="-79"/>
                <a:cs typeface="Aharoni" panose="02010803020104030203" pitchFamily="2" charset="-79"/>
              </a:rPr>
              <a:t> </a:t>
            </a:r>
            <a:r>
              <a:rPr lang="en-US" sz="7000" dirty="0">
                <a:ln>
                  <a:solidFill>
                    <a:sysClr val="windowText" lastClr="000000"/>
                  </a:solidFill>
                </a:ln>
                <a:solidFill>
                  <a:srgbClr val="FF0000"/>
                </a:solidFill>
                <a:latin typeface="Aharoni" panose="02010803020104030203" pitchFamily="2" charset="-79"/>
                <a:cs typeface="Aharoni" panose="02010803020104030203" pitchFamily="2" charset="-79"/>
              </a:rPr>
              <a:t>t</a:t>
            </a:r>
          </a:p>
        </p:txBody>
      </p:sp>
      <p:sp>
        <p:nvSpPr>
          <p:cNvPr id="21" name="Title 1"/>
          <p:cNvSpPr txBox="1">
            <a:spLocks/>
          </p:cNvSpPr>
          <p:nvPr/>
        </p:nvSpPr>
        <p:spPr>
          <a:xfrm>
            <a:off x="152400" y="2209800"/>
            <a:ext cx="4267200" cy="16002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dirty="0">
                <a:solidFill>
                  <a:srgbClr val="00FF00"/>
                </a:solidFill>
                <a:latin typeface="Aharoni" panose="02010803020104030203" pitchFamily="2" charset="-79"/>
                <a:cs typeface="Aharoni" panose="02010803020104030203" pitchFamily="2" charset="-79"/>
              </a:rPr>
              <a:t> </a:t>
            </a:r>
            <a:r>
              <a:rPr lang="en-US" sz="7900" dirty="0">
                <a:solidFill>
                  <a:srgbClr val="00FF00"/>
                </a:solidFill>
                <a:latin typeface="Aharoni" panose="02010803020104030203" pitchFamily="2" charset="-79"/>
                <a:cs typeface="Aharoni" panose="02010803020104030203" pitchFamily="2" charset="-79"/>
              </a:rPr>
              <a:t> </a:t>
            </a:r>
            <a:r>
              <a:rPr lang="en-US" sz="7000" dirty="0">
                <a:ln>
                  <a:solidFill>
                    <a:sysClr val="windowText" lastClr="000000"/>
                  </a:solidFill>
                </a:ln>
                <a:solidFill>
                  <a:srgbClr val="00FF00"/>
                </a:solidFill>
                <a:latin typeface="Aharoni" panose="02010803020104030203" pitchFamily="2" charset="-79"/>
                <a:cs typeface="Aharoni" panose="02010803020104030203" pitchFamily="2" charset="-79"/>
              </a:rPr>
              <a:t>wanting</a:t>
            </a:r>
          </a:p>
        </p:txBody>
      </p:sp>
      <p:sp>
        <p:nvSpPr>
          <p:cNvPr id="22" name="Title 1"/>
          <p:cNvSpPr txBox="1">
            <a:spLocks/>
          </p:cNvSpPr>
          <p:nvPr/>
        </p:nvSpPr>
        <p:spPr>
          <a:xfrm>
            <a:off x="1066800" y="-44670"/>
            <a:ext cx="3505200" cy="6400800"/>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T</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e</a:t>
            </a: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r>
              <a:rPr lang="en-US" sz="7000" dirty="0" err="1">
                <a:ln>
                  <a:solidFill>
                    <a:sysClr val="windowText" lastClr="000000"/>
                  </a:solidFill>
                </a:ln>
                <a:solidFill>
                  <a:schemeClr val="bg1"/>
                </a:solidFill>
                <a:latin typeface="Aharoni" panose="02010803020104030203" pitchFamily="2" charset="-79"/>
                <a:cs typeface="Aharoni" panose="02010803020104030203" pitchFamily="2" charset="-79"/>
              </a:rPr>
              <a:t>i</a:t>
            </a: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n</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g</a:t>
            </a:r>
          </a:p>
        </p:txBody>
      </p:sp>
      <p:sp>
        <p:nvSpPr>
          <p:cNvPr id="23" name="Title 1"/>
          <p:cNvSpPr txBox="1">
            <a:spLocks/>
          </p:cNvSpPr>
          <p:nvPr/>
        </p:nvSpPr>
        <p:spPr>
          <a:xfrm>
            <a:off x="1905000" y="3886200"/>
            <a:ext cx="2209800" cy="12954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rgbClr val="7030A0"/>
                </a:solidFill>
                <a:latin typeface="Aharoni" panose="02010803020104030203" pitchFamily="2" charset="-79"/>
                <a:cs typeface="Aharoni" panose="02010803020104030203" pitchFamily="2" charset="-79"/>
              </a:rPr>
              <a:t> </a:t>
            </a:r>
            <a:r>
              <a:rPr lang="en-US" sz="7100" dirty="0">
                <a:solidFill>
                  <a:srgbClr val="7030A0"/>
                </a:solidFill>
                <a:latin typeface="Aharoni" panose="02010803020104030203" pitchFamily="2" charset="-79"/>
                <a:cs typeface="Aharoni" panose="02010803020104030203" pitchFamily="2" charset="-79"/>
              </a:rPr>
              <a:t> </a:t>
            </a:r>
            <a:r>
              <a:rPr lang="en-US" sz="7000" dirty="0">
                <a:ln>
                  <a:solidFill>
                    <a:sysClr val="windowText" lastClr="000000"/>
                  </a:solidFill>
                </a:ln>
                <a:solidFill>
                  <a:srgbClr val="7030A0"/>
                </a:solidFill>
                <a:latin typeface="Aharoni" panose="02010803020104030203" pitchFamily="2" charset="-79"/>
                <a:cs typeface="Aharoni" panose="02010803020104030203" pitchFamily="2" charset="-79"/>
              </a:rPr>
              <a:t>not</a:t>
            </a:r>
          </a:p>
        </p:txBody>
      </p:sp>
      <p:sp>
        <p:nvSpPr>
          <p:cNvPr id="24" name="Title 1"/>
          <p:cNvSpPr txBox="1">
            <a:spLocks/>
          </p:cNvSpPr>
          <p:nvPr/>
        </p:nvSpPr>
        <p:spPr>
          <a:xfrm>
            <a:off x="-533400" y="4572000"/>
            <a:ext cx="3886200" cy="1401762"/>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ln>
                  <a:solidFill>
                    <a:sysClr val="windowText" lastClr="000000"/>
                  </a:solidFill>
                </a:ln>
                <a:solidFill>
                  <a:srgbClr val="FF9900"/>
                </a:solidFill>
                <a:latin typeface="Aharoni" panose="02010803020104030203" pitchFamily="2" charset="-79"/>
                <a:cs typeface="Aharoni" panose="02010803020104030203" pitchFamily="2" charset="-79"/>
              </a:rPr>
              <a:t> </a:t>
            </a:r>
            <a:r>
              <a:rPr lang="en-US" sz="7300" dirty="0">
                <a:ln>
                  <a:solidFill>
                    <a:sysClr val="windowText" lastClr="000000"/>
                  </a:solidFill>
                </a:ln>
                <a:solidFill>
                  <a:srgbClr val="FF9900"/>
                </a:solidFill>
                <a:latin typeface="Aharoni" panose="02010803020104030203" pitchFamily="2" charset="-79"/>
                <a:cs typeface="Aharoni" panose="02010803020104030203" pitchFamily="2" charset="-79"/>
              </a:rPr>
              <a:t> </a:t>
            </a:r>
            <a:r>
              <a:rPr lang="en-US" sz="7000" dirty="0">
                <a:ln>
                  <a:solidFill>
                    <a:sysClr val="windowText" lastClr="000000"/>
                  </a:solidFill>
                </a:ln>
                <a:solidFill>
                  <a:srgbClr val="FF9900"/>
                </a:solidFill>
                <a:latin typeface="Aharoni" panose="02010803020104030203" pitchFamily="2" charset="-79"/>
                <a:cs typeface="Aharoni" panose="02010803020104030203" pitchFamily="2" charset="-79"/>
              </a:rPr>
              <a:t>having</a:t>
            </a:r>
          </a:p>
        </p:txBody>
      </p:sp>
      <p:sp>
        <p:nvSpPr>
          <p:cNvPr id="25" name="Title 1"/>
          <p:cNvSpPr txBox="1">
            <a:spLocks/>
          </p:cNvSpPr>
          <p:nvPr/>
        </p:nvSpPr>
        <p:spPr>
          <a:xfrm>
            <a:off x="533400" y="3058570"/>
            <a:ext cx="3505200" cy="1437229"/>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500" dirty="0">
                <a:solidFill>
                  <a:srgbClr val="FF00FF"/>
                </a:solidFill>
                <a:latin typeface="Aharoni" panose="02010803020104030203" pitchFamily="2" charset="-79"/>
                <a:cs typeface="Aharoni" panose="02010803020104030203" pitchFamily="2" charset="-79"/>
              </a:rPr>
              <a:t> </a:t>
            </a:r>
            <a:r>
              <a:rPr lang="en-US" sz="7400" dirty="0">
                <a:solidFill>
                  <a:srgbClr val="FF00FF"/>
                </a:solidFill>
                <a:latin typeface="Aharoni" panose="02010803020104030203" pitchFamily="2" charset="-79"/>
                <a:cs typeface="Aharoni" panose="02010803020104030203" pitchFamily="2" charset="-79"/>
              </a:rPr>
              <a:t> </a:t>
            </a:r>
            <a:r>
              <a:rPr lang="en-US" sz="7000" dirty="0">
                <a:ln>
                  <a:solidFill>
                    <a:sysClr val="windowText" lastClr="000000"/>
                  </a:solidFill>
                </a:ln>
                <a:solidFill>
                  <a:srgbClr val="FF00FF"/>
                </a:solidFill>
                <a:latin typeface="Aharoni" panose="02010803020104030203" pitchFamily="2" charset="-79"/>
                <a:cs typeface="Aharoni" panose="02010803020104030203" pitchFamily="2" charset="-79"/>
              </a:rPr>
              <a:t>while</a:t>
            </a:r>
          </a:p>
        </p:txBody>
      </p:sp>
      <p:sp>
        <p:nvSpPr>
          <p:cNvPr id="26" name="Rectangle 25"/>
          <p:cNvSpPr/>
          <p:nvPr/>
        </p:nvSpPr>
        <p:spPr>
          <a:xfrm>
            <a:off x="1759872" y="3131562"/>
            <a:ext cx="433132" cy="1169551"/>
          </a:xfrm>
          <a:prstGeom prst="rect">
            <a:avLst/>
          </a:prstGeom>
        </p:spPr>
        <p:txBody>
          <a:bodyPr wrap="none">
            <a:spAutoFit/>
          </a:bodyPr>
          <a:lstStyle/>
          <a:p>
            <a:r>
              <a:rPr lang="en-US" sz="7000" dirty="0">
                <a:solidFill>
                  <a:srgbClr val="FF00FF"/>
                </a:solidFill>
                <a:latin typeface="Aharoni" panose="02010803020104030203" pitchFamily="2" charset="-79"/>
                <a:cs typeface="Aharoni" panose="02010803020104030203" pitchFamily="2" charset="-79"/>
              </a:rPr>
              <a:t> </a:t>
            </a:r>
            <a:endParaRPr lang="en-US" dirty="0"/>
          </a:p>
        </p:txBody>
      </p:sp>
      <p:sp>
        <p:nvSpPr>
          <p:cNvPr id="27" name="Title 1"/>
          <p:cNvSpPr txBox="1">
            <a:spLocks/>
          </p:cNvSpPr>
          <p:nvPr/>
        </p:nvSpPr>
        <p:spPr>
          <a:xfrm>
            <a:off x="838200" y="2209800"/>
            <a:ext cx="2286000" cy="16002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FF0000"/>
                </a:solidFill>
                <a:latin typeface="Aharoni" panose="02010803020104030203" pitchFamily="2" charset="-79"/>
                <a:cs typeface="Aharoni" panose="02010803020104030203" pitchFamily="2" charset="-79"/>
              </a:rPr>
              <a:t> </a:t>
            </a:r>
            <a:r>
              <a:rPr lang="en-US" sz="7800" dirty="0">
                <a:solidFill>
                  <a:srgbClr val="FF0000"/>
                </a:solidFill>
                <a:latin typeface="Aharoni" panose="02010803020104030203" pitchFamily="2" charset="-79"/>
                <a:cs typeface="Aharoni" panose="02010803020104030203" pitchFamily="2" charset="-79"/>
              </a:rPr>
              <a:t> </a:t>
            </a:r>
            <a:r>
              <a:rPr lang="en-US" sz="7000" dirty="0">
                <a:ln>
                  <a:solidFill>
                    <a:sysClr val="windowText" lastClr="000000"/>
                  </a:solidFill>
                </a:ln>
                <a:solidFill>
                  <a:srgbClr val="FF0000"/>
                </a:solidFill>
                <a:latin typeface="Aharoni" panose="02010803020104030203" pitchFamily="2" charset="-79"/>
                <a:cs typeface="Aharoni" panose="02010803020104030203" pitchFamily="2" charset="-79"/>
              </a:rPr>
              <a:t>test</a:t>
            </a:r>
          </a:p>
        </p:txBody>
      </p:sp>
      <p:sp>
        <p:nvSpPr>
          <p:cNvPr id="28" name="Title 1"/>
          <p:cNvSpPr txBox="1">
            <a:spLocks/>
          </p:cNvSpPr>
          <p:nvPr/>
        </p:nvSpPr>
        <p:spPr>
          <a:xfrm>
            <a:off x="1066800" y="-44670"/>
            <a:ext cx="3505200" cy="6400800"/>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T</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e</a:t>
            </a: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p:txBody>
      </p:sp>
      <p:sp>
        <p:nvSpPr>
          <p:cNvPr id="29" name="Title 1"/>
          <p:cNvSpPr txBox="1">
            <a:spLocks/>
          </p:cNvSpPr>
          <p:nvPr/>
        </p:nvSpPr>
        <p:spPr>
          <a:xfrm>
            <a:off x="1066800" y="-44670"/>
            <a:ext cx="3505200" cy="6400800"/>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T</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e</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s</a:t>
            </a:r>
          </a:p>
          <a:p>
            <a:pPr>
              <a:lnSpc>
                <a:spcPct val="70000"/>
              </a:lnSpc>
            </a:pPr>
            <a:r>
              <a:rPr lang="en-US" sz="7000" dirty="0">
                <a:ln>
                  <a:solidFill>
                    <a:sysClr val="windowText" lastClr="000000"/>
                  </a:solidFill>
                </a:ln>
                <a:solidFill>
                  <a:schemeClr val="bg1"/>
                </a:solidFill>
                <a:latin typeface="Aharoni" panose="02010803020104030203" pitchFamily="2" charset="-79"/>
                <a:cs typeface="Aharoni" panose="02010803020104030203" pitchFamily="2" charset="-79"/>
              </a:rPr>
              <a:t>t</a:t>
            </a: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a:p>
            <a:pPr>
              <a:lnSpc>
                <a:spcPct val="70000"/>
              </a:lnSpc>
            </a:pPr>
            <a:endParaRPr lang="en-US" sz="7000" dirty="0">
              <a:ln>
                <a:solidFill>
                  <a:sysClr val="windowText" lastClr="000000"/>
                </a:solidFill>
              </a:ln>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5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50"/>
                                        <p:tgtEl>
                                          <p:spTgt spid="7"/>
                                        </p:tgtEl>
                                      </p:cBhvr>
                                    </p:animEffect>
                                  </p:childTnLst>
                                </p:cTn>
                              </p:par>
                              <p:par>
                                <p:cTn id="27" presetID="0" presetClass="path" presetSubtype="0" accel="50000" decel="50000" fill="hold" grpId="2" nodeType="withEffect">
                                  <p:stCondLst>
                                    <p:cond delay="0"/>
                                  </p:stCondLst>
                                  <p:childTnLst>
                                    <p:animMotion origin="layout" path="M 0 0 C -0.0059 -0.00231 -0.0316 -0.00972 -0.03559 -0.01435 C -0.03958 -0.01898 -0.02899 -0.02685 -0.02431 -0.02731 C -0.01962 -0.02778 -0.01094 -0.0287 -0.00712 -0.01667 C -0.0033 -0.00463 -0.00278 0.03218 -0.00174 0.04491 " pathEditMode="relative" rAng="0" ptsTypes="aaaaa">
                                      <p:cBhvr>
                                        <p:cTn id="28" dur="2000" fill="hold"/>
                                        <p:tgtEl>
                                          <p:spTgt spid="4"/>
                                        </p:tgtEl>
                                        <p:attrNameLst>
                                          <p:attrName>ppt_x</p:attrName>
                                          <p:attrName>ppt_y</p:attrName>
                                        </p:attrNameLst>
                                      </p:cBhvr>
                                      <p:rCtr x="-1979" y="810"/>
                                    </p:animMotion>
                                  </p:childTnLst>
                                </p:cTn>
                              </p:par>
                              <p:par>
                                <p:cTn id="29" presetID="0" presetClass="path" presetSubtype="0" accel="50000" decel="50000" fill="hold" grpId="2" nodeType="withEffect">
                                  <p:stCondLst>
                                    <p:cond delay="0"/>
                                  </p:stCondLst>
                                  <p:childTnLst>
                                    <p:animMotion origin="layout" path="M 0 3.33333E-6 C 0.00486 -0.0088 0.01892 -0.03542 0.02951 -0.05232 C 0.0401 -0.06922 0.05278 -0.08936 0.06372 -0.10162 C 0.07465 -0.11389 0.08247 -0.11829 0.09549 -0.12639 C 0.10851 -0.13449 0.13229 -0.14537 0.14184 -0.15047 " pathEditMode="relative" rAng="0" ptsTypes="aaaaa">
                                      <p:cBhvr>
                                        <p:cTn id="30" dur="2000" fill="hold"/>
                                        <p:tgtEl>
                                          <p:spTgt spid="5"/>
                                        </p:tgtEl>
                                        <p:attrNameLst>
                                          <p:attrName>ppt_x</p:attrName>
                                          <p:attrName>ppt_y</p:attrName>
                                        </p:attrNameLst>
                                      </p:cBhvr>
                                      <p:rCtr x="7083" y="-7523"/>
                                    </p:animMotion>
                                  </p:childTnLst>
                                </p:cTn>
                              </p:par>
                              <p:par>
                                <p:cTn id="31" presetID="0" presetClass="path" presetSubtype="0" accel="50000" decel="50000" fill="hold" grpId="2" nodeType="withEffect">
                                  <p:stCondLst>
                                    <p:cond delay="0"/>
                                  </p:stCondLst>
                                  <p:childTnLst>
                                    <p:animMotion origin="layout" path="M -2.5E-6 -2.22222E-6 C -0.02639 0.0007 -0.04861 -0.00254 -0.07465 0.00162 C -0.10069 0.00579 -0.13159 0.01204 -0.15607 0.025 C -0.18055 0.03797 -0.20017 0.06713 -0.22153 0.0794 C -0.24288 0.09167 -0.24722 0.09352 -0.28455 0.09884 C -0.32187 0.10417 -0.39462 0.10996 -0.44531 0.11111 C -0.496 0.11227 -0.55243 0.11389 -0.58871 0.10556 C -0.625 0.09722 -0.64687 0.07778 -0.66284 0.06158 C -0.67882 0.04537 -0.68159 0.02685 -0.68489 0.00787 C -0.68819 -0.01111 -0.6835 -0.03981 -0.68316 -0.05231 " pathEditMode="relative" rAng="0" ptsTypes="aaaaaaaaaa">
                                      <p:cBhvr>
                                        <p:cTn id="32" dur="2000" fill="hold"/>
                                        <p:tgtEl>
                                          <p:spTgt spid="8"/>
                                        </p:tgtEl>
                                        <p:attrNameLst>
                                          <p:attrName>ppt_x</p:attrName>
                                          <p:attrName>ppt_y</p:attrName>
                                        </p:attrNameLst>
                                      </p:cBhvr>
                                      <p:rCtr x="-34410" y="3079"/>
                                    </p:animMotion>
                                  </p:childTnLst>
                                </p:cTn>
                              </p:par>
                              <p:par>
                                <p:cTn id="33" presetID="0" presetClass="path" presetSubtype="0" accel="50000" decel="50000" fill="hold" grpId="2" nodeType="withEffect">
                                  <p:stCondLst>
                                    <p:cond delay="0"/>
                                  </p:stCondLst>
                                  <p:childTnLst>
                                    <p:animMotion origin="layout" path="M 3.33333E-6 -4.44444E-6 C 0.01076 -0.003 0.04843 -0.00486 0.06423 -0.01782 C 0.08003 -0.03078 0.09635 -0.05763 0.09496 -0.07777 C 0.09357 -0.09791 0.07205 -0.12638 0.05625 -0.13865 C 0.04045 -0.15092 0.01979 -0.1493 0.00034 -0.15138 C -0.0191 -0.15347 -0.04775 -0.15138 -0.06042 -0.15138 " pathEditMode="relative" rAng="0" ptsTypes="aaaaaa">
                                      <p:cBhvr>
                                        <p:cTn id="34" dur="2000" fill="hold"/>
                                        <p:tgtEl>
                                          <p:spTgt spid="7"/>
                                        </p:tgtEl>
                                        <p:attrNameLst>
                                          <p:attrName>ppt_x</p:attrName>
                                          <p:attrName>ppt_y</p:attrName>
                                        </p:attrNameLst>
                                      </p:cBhvr>
                                      <p:rCtr x="1788" y="-7685"/>
                                    </p:animMotion>
                                  </p:childTnLst>
                                </p:cTn>
                              </p:par>
                              <p:par>
                                <p:cTn id="35" presetID="0" presetClass="path" presetSubtype="0" accel="50000" decel="50000" fill="hold" grpId="3" nodeType="withEffect">
                                  <p:stCondLst>
                                    <p:cond delay="0"/>
                                  </p:stCondLst>
                                  <p:childTnLst>
                                    <p:animMotion origin="layout" path="M 2.77556E-17 -2.22222E-6 C 0.03889 -0.00301 0.07795 -0.00578 0.12674 -0.00671 C 0.17552 -0.00764 0.24184 -0.00092 0.29253 -0.00509 C 0.34323 -0.00926 0.38802 -0.02315 0.43142 -0.03148 C 0.47483 -0.03981 0.52813 -0.05023 0.55347 -0.05509 " pathEditMode="relative" rAng="0" ptsTypes="aaaaa">
                                      <p:cBhvr>
                                        <p:cTn id="36" dur="2000" fill="hold"/>
                                        <p:tgtEl>
                                          <p:spTgt spid="6"/>
                                        </p:tgtEl>
                                        <p:attrNameLst>
                                          <p:attrName>ppt_x</p:attrName>
                                          <p:attrName>ppt_y</p:attrName>
                                        </p:attrNameLst>
                                      </p:cBhvr>
                                      <p:rCtr x="27674" y="-2755"/>
                                    </p:animMotion>
                                  </p:childTnLst>
                                </p:cTn>
                              </p:par>
                              <p:par>
                                <p:cTn id="37" presetID="10" presetClass="exit" presetSubtype="0" fill="hold" grpId="1" nodeType="withEffect">
                                  <p:stCondLst>
                                    <p:cond delay="0"/>
                                  </p:stCondLst>
                                  <p:childTnLst>
                                    <p:animEffect transition="out" filter="fade">
                                      <p:cBhvr>
                                        <p:cTn id="38" dur="1750"/>
                                        <p:tgtEl>
                                          <p:spTgt spid="2"/>
                                        </p:tgtEl>
                                      </p:cBhvr>
                                    </p:animEffect>
                                    <p:set>
                                      <p:cBhvr>
                                        <p:cTn id="39" dur="1" fill="hold">
                                          <p:stCondLst>
                                            <p:cond delay="1749"/>
                                          </p:stCondLst>
                                        </p:cTn>
                                        <p:tgtEl>
                                          <p:spTgt spid="2"/>
                                        </p:tgtEl>
                                        <p:attrNameLst>
                                          <p:attrName>style.visibility</p:attrName>
                                        </p:attrNameLst>
                                      </p:cBhvr>
                                      <p:to>
                                        <p:strVal val="hidden"/>
                                      </p:to>
                                    </p:se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par>
                                <p:cTn id="47" presetID="10" presetClass="exit" presetSubtype="0" fill="hold" grpId="1" nodeType="withEffect">
                                  <p:stCondLst>
                                    <p:cond delay="0"/>
                                  </p:stCondLst>
                                  <p:childTnLst>
                                    <p:animEffect transition="out" filter="fade">
                                      <p:cBhvr>
                                        <p:cTn id="48" dur="1750"/>
                                        <p:tgtEl>
                                          <p:spTgt spid="8"/>
                                        </p:tgtEl>
                                      </p:cBhvr>
                                    </p:animEffect>
                                    <p:set>
                                      <p:cBhvr>
                                        <p:cTn id="49" dur="1" fill="hold">
                                          <p:stCondLst>
                                            <p:cond delay="1749"/>
                                          </p:stCondLst>
                                        </p:cTn>
                                        <p:tgtEl>
                                          <p:spTgt spid="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750"/>
                                        <p:tgtEl>
                                          <p:spTgt spid="7"/>
                                        </p:tgtEl>
                                      </p:cBhvr>
                                    </p:animEffect>
                                    <p:set>
                                      <p:cBhvr>
                                        <p:cTn id="52" dur="1" fill="hold">
                                          <p:stCondLst>
                                            <p:cond delay="174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750"/>
                                        <p:tgtEl>
                                          <p:spTgt spid="6"/>
                                        </p:tgtEl>
                                      </p:cBhvr>
                                    </p:animEffect>
                                    <p:set>
                                      <p:cBhvr>
                                        <p:cTn id="55" dur="1" fill="hold">
                                          <p:stCondLst>
                                            <p:cond delay="1749"/>
                                          </p:stCondLst>
                                        </p:cTn>
                                        <p:tgtEl>
                                          <p:spTgt spid="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750"/>
                                        <p:tgtEl>
                                          <p:spTgt spid="5"/>
                                        </p:tgtEl>
                                      </p:cBhvr>
                                    </p:animEffect>
                                    <p:set>
                                      <p:cBhvr>
                                        <p:cTn id="58" dur="1" fill="hold">
                                          <p:stCondLst>
                                            <p:cond delay="1749"/>
                                          </p:stCondLst>
                                        </p:cTn>
                                        <p:tgtEl>
                                          <p:spTgt spid="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750"/>
                                        <p:tgtEl>
                                          <p:spTgt spid="4"/>
                                        </p:tgtEl>
                                      </p:cBhvr>
                                    </p:animEffect>
                                    <p:set>
                                      <p:cBhvr>
                                        <p:cTn id="61" dur="1" fill="hold">
                                          <p:stCondLst>
                                            <p:cond delay="1749"/>
                                          </p:stCondLst>
                                        </p:cTn>
                                        <p:tgtEl>
                                          <p:spTgt spid="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xit" presetSubtype="0" fill="hold" grpId="1" nodeType="clickEffect">
                                  <p:stCondLst>
                                    <p:cond delay="0"/>
                                  </p:stCondLst>
                                  <p:childTnLst>
                                    <p:animEffect transition="out" filter="fade">
                                      <p:cBhvr>
                                        <p:cTn id="65" dur="1000"/>
                                        <p:tgtEl>
                                          <p:spTgt spid="12"/>
                                        </p:tgtEl>
                                      </p:cBhvr>
                                    </p:animEffect>
                                    <p:anim calcmode="lin" valueType="num">
                                      <p:cBhvr>
                                        <p:cTn id="66" dur="1000"/>
                                        <p:tgtEl>
                                          <p:spTgt spid="12"/>
                                        </p:tgtEl>
                                        <p:attrNameLst>
                                          <p:attrName>ppt_x</p:attrName>
                                        </p:attrNameLst>
                                      </p:cBhvr>
                                      <p:tavLst>
                                        <p:tav tm="0">
                                          <p:val>
                                            <p:strVal val="ppt_x"/>
                                          </p:val>
                                        </p:tav>
                                        <p:tav tm="100000">
                                          <p:val>
                                            <p:strVal val="ppt_x"/>
                                          </p:val>
                                        </p:tav>
                                      </p:tavLst>
                                    </p:anim>
                                    <p:anim calcmode="lin" valueType="num">
                                      <p:cBhvr>
                                        <p:cTn id="67" dur="1000"/>
                                        <p:tgtEl>
                                          <p:spTgt spid="12"/>
                                        </p:tgtEl>
                                        <p:attrNameLst>
                                          <p:attrName>ppt_y</p:attrName>
                                        </p:attrNameLst>
                                      </p:cBhvr>
                                      <p:tavLst>
                                        <p:tav tm="0">
                                          <p:val>
                                            <p:strVal val="ppt_y"/>
                                          </p:val>
                                        </p:tav>
                                        <p:tav tm="100000">
                                          <p:val>
                                            <p:strVal val="ppt_y+.1"/>
                                          </p:val>
                                        </p:tav>
                                      </p:tavLst>
                                    </p:anim>
                                    <p:set>
                                      <p:cBhvr>
                                        <p:cTn id="68" dur="1" fill="hold">
                                          <p:stCondLst>
                                            <p:cond delay="999"/>
                                          </p:stCondLst>
                                        </p:cTn>
                                        <p:tgtEl>
                                          <p:spTgt spid="12"/>
                                        </p:tgtEl>
                                        <p:attrNameLst>
                                          <p:attrName>style.visibility</p:attrName>
                                        </p:attrNameLst>
                                      </p:cBhvr>
                                      <p:to>
                                        <p:strVal val="hidden"/>
                                      </p:to>
                                    </p:set>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2" fill="hold" grpId="1" nodeType="clickEffect">
                                  <p:stCondLst>
                                    <p:cond delay="0"/>
                                  </p:stCondLst>
                                  <p:childTnLst>
                                    <p:anim calcmode="lin" valueType="num">
                                      <p:cBhvr additive="base">
                                        <p:cTn id="78" dur="500"/>
                                        <p:tgtEl>
                                          <p:spTgt spid="9"/>
                                        </p:tgtEl>
                                        <p:attrNameLst>
                                          <p:attrName>ppt_x</p:attrName>
                                        </p:attrNameLst>
                                      </p:cBhvr>
                                      <p:tavLst>
                                        <p:tav tm="0">
                                          <p:val>
                                            <p:strVal val="ppt_x"/>
                                          </p:val>
                                        </p:tav>
                                        <p:tav tm="100000">
                                          <p:val>
                                            <p:strVal val="1+ppt_w/2"/>
                                          </p:val>
                                        </p:tav>
                                      </p:tavLst>
                                    </p:anim>
                                    <p:anim calcmode="lin" valueType="num">
                                      <p:cBhvr additive="base">
                                        <p:cTn id="79" dur="500"/>
                                        <p:tgtEl>
                                          <p:spTgt spid="9"/>
                                        </p:tgtEl>
                                        <p:attrNameLst>
                                          <p:attrName>ppt_y</p:attrName>
                                        </p:attrNameLst>
                                      </p:cBhvr>
                                      <p:tavLst>
                                        <p:tav tm="0">
                                          <p:val>
                                            <p:strVal val="ppt_y"/>
                                          </p:val>
                                        </p:tav>
                                        <p:tav tm="100000">
                                          <p:val>
                                            <p:strVal val="ppt_y"/>
                                          </p:val>
                                        </p:tav>
                                      </p:tavLst>
                                    </p:anim>
                                    <p:set>
                                      <p:cBhvr>
                                        <p:cTn id="80" dur="1" fill="hold">
                                          <p:stCondLst>
                                            <p:cond delay="499"/>
                                          </p:stCondLst>
                                        </p:cTn>
                                        <p:tgtEl>
                                          <p:spTgt spid="9"/>
                                        </p:tgtEl>
                                        <p:attrNameLst>
                                          <p:attrName>style.visibility</p:attrName>
                                        </p:attrNameLst>
                                      </p:cBhvr>
                                      <p:to>
                                        <p:strVal val="hidden"/>
                                      </p:to>
                                    </p:set>
                                  </p:childTnLst>
                                </p:cTn>
                              </p:par>
                              <p:par>
                                <p:cTn id="81" presetID="2" presetClass="exit" presetSubtype="2" fill="hold" grpId="1" nodeType="withEffect">
                                  <p:stCondLst>
                                    <p:cond delay="0"/>
                                  </p:stCondLst>
                                  <p:childTnLst>
                                    <p:anim calcmode="lin" valueType="num">
                                      <p:cBhvr additive="base">
                                        <p:cTn id="82" dur="500"/>
                                        <p:tgtEl>
                                          <p:spTgt spid="11"/>
                                        </p:tgtEl>
                                        <p:attrNameLst>
                                          <p:attrName>ppt_x</p:attrName>
                                        </p:attrNameLst>
                                      </p:cBhvr>
                                      <p:tavLst>
                                        <p:tav tm="0">
                                          <p:val>
                                            <p:strVal val="ppt_x"/>
                                          </p:val>
                                        </p:tav>
                                        <p:tav tm="100000">
                                          <p:val>
                                            <p:strVal val="1+ppt_w/2"/>
                                          </p:val>
                                        </p:tav>
                                      </p:tavLst>
                                    </p:anim>
                                    <p:anim calcmode="lin" valueType="num">
                                      <p:cBhvr additive="base">
                                        <p:cTn id="83" dur="500"/>
                                        <p:tgtEl>
                                          <p:spTgt spid="11"/>
                                        </p:tgtEl>
                                        <p:attrNameLst>
                                          <p:attrName>ppt_y</p:attrName>
                                        </p:attrNameLst>
                                      </p:cBhvr>
                                      <p:tavLst>
                                        <p:tav tm="0">
                                          <p:val>
                                            <p:strVal val="ppt_y"/>
                                          </p:val>
                                        </p:tav>
                                        <p:tav tm="100000">
                                          <p:val>
                                            <p:strVal val="ppt_y"/>
                                          </p:val>
                                        </p:tav>
                                      </p:tavLst>
                                    </p:anim>
                                    <p:set>
                                      <p:cBhvr>
                                        <p:cTn id="84" dur="1" fill="hold">
                                          <p:stCondLst>
                                            <p:cond delay="499"/>
                                          </p:stCondLst>
                                        </p:cTn>
                                        <p:tgtEl>
                                          <p:spTgt spid="11"/>
                                        </p:tgtEl>
                                        <p:attrNameLst>
                                          <p:attrName>style.visibility</p:attrName>
                                        </p:attrNameLst>
                                      </p:cBhvr>
                                      <p:to>
                                        <p:strVal val="hidden"/>
                                      </p:to>
                                    </p:set>
                                  </p:childTnLst>
                                </p:cTn>
                              </p:par>
                            </p:childTnLst>
                          </p:cTn>
                        </p:par>
                        <p:par>
                          <p:cTn id="85" fill="hold">
                            <p:stCondLst>
                              <p:cond delay="500"/>
                            </p:stCondLst>
                            <p:childTnLst>
                              <p:par>
                                <p:cTn id="86" presetID="2" presetClass="entr" presetSubtype="8" fill="hold" grpId="0" nodeType="afterEffect">
                                  <p:stCondLst>
                                    <p:cond delay="0"/>
                                  </p:stCondLst>
                                  <p:iterate type="lt">
                                    <p:tmPct val="0"/>
                                  </p:iterate>
                                  <p:childTnLst>
                                    <p:set>
                                      <p:cBhvr>
                                        <p:cTn id="87" dur="1" fill="hold">
                                          <p:stCondLst>
                                            <p:cond delay="0"/>
                                          </p:stCondLst>
                                        </p:cTn>
                                        <p:tgtEl>
                                          <p:spTgt spid="14"/>
                                        </p:tgtEl>
                                        <p:attrNameLst>
                                          <p:attrName>style.visibility</p:attrName>
                                        </p:attrNameLst>
                                      </p:cBhvr>
                                      <p:to>
                                        <p:strVal val="visible"/>
                                      </p:to>
                                    </p:set>
                                    <p:anim calcmode="lin" valueType="num">
                                      <p:cBhvr additive="base">
                                        <p:cTn id="88" dur="500" fill="hold"/>
                                        <p:tgtEl>
                                          <p:spTgt spid="14"/>
                                        </p:tgtEl>
                                        <p:attrNameLst>
                                          <p:attrName>ppt_x</p:attrName>
                                        </p:attrNameLst>
                                      </p:cBhvr>
                                      <p:tavLst>
                                        <p:tav tm="0">
                                          <p:val>
                                            <p:strVal val="0-#ppt_w/2"/>
                                          </p:val>
                                        </p:tav>
                                        <p:tav tm="100000">
                                          <p:val>
                                            <p:strVal val="#ppt_x"/>
                                          </p:val>
                                        </p:tav>
                                      </p:tavLst>
                                    </p:anim>
                                    <p:anim calcmode="lin" valueType="num">
                                      <p:cBhvr additive="base">
                                        <p:cTn id="89" dur="500" fill="hold"/>
                                        <p:tgtEl>
                                          <p:spTgt spid="14"/>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6" presetClass="emph" presetSubtype="0" fill="hold" grpId="1" nodeType="afterEffect">
                                  <p:stCondLst>
                                    <p:cond delay="0"/>
                                  </p:stCondLst>
                                  <p:iterate type="lt">
                                    <p:tmPct val="0"/>
                                  </p:iterate>
                                  <p:childTnLst>
                                    <p:animEffect transition="out" filter="fade">
                                      <p:cBhvr>
                                        <p:cTn id="92" dur="500" tmFilter="0, 0; .2, .5; .8, .5; 1, 0"/>
                                        <p:tgtEl>
                                          <p:spTgt spid="14"/>
                                        </p:tgtEl>
                                      </p:cBhvr>
                                    </p:animEffect>
                                    <p:animScale>
                                      <p:cBhvr>
                                        <p:cTn id="93" dur="250" autoRev="1" fill="hold"/>
                                        <p:tgtEl>
                                          <p:spTgt spid="14"/>
                                        </p:tgtEl>
                                      </p:cBhvr>
                                      <p:by x="105000" y="105000"/>
                                    </p:animScale>
                                  </p:childTnLst>
                                </p:cTn>
                              </p:par>
                            </p:childTnLst>
                          </p:cTn>
                        </p:par>
                        <p:par>
                          <p:cTn id="94" fill="hold">
                            <p:stCondLst>
                              <p:cond delay="1500"/>
                            </p:stCondLst>
                            <p:childTnLst>
                              <p:par>
                                <p:cTn id="95" presetID="49" presetClass="entr" presetSubtype="0" decel="100000" fill="hold" nodeType="afterEffect">
                                  <p:stCondLst>
                                    <p:cond delay="0"/>
                                  </p:stCondLst>
                                  <p:iterate type="lt">
                                    <p:tmPct val="10000"/>
                                  </p:iterate>
                                  <p:childTnLst>
                                    <p:set>
                                      <p:cBhvr>
                                        <p:cTn id="96" dur="1" fill="hold">
                                          <p:stCondLst>
                                            <p:cond delay="0"/>
                                          </p:stCondLst>
                                        </p:cTn>
                                        <p:tgtEl>
                                          <p:spTgt spid="15">
                                            <p:txEl>
                                              <p:pRg st="0" end="0"/>
                                            </p:txEl>
                                          </p:spTgt>
                                        </p:tgtEl>
                                        <p:attrNameLst>
                                          <p:attrName>style.visibility</p:attrName>
                                        </p:attrNameLst>
                                      </p:cBhvr>
                                      <p:to>
                                        <p:strVal val="visible"/>
                                      </p:to>
                                    </p:set>
                                    <p:anim calcmode="lin" valueType="num">
                                      <p:cBhvr>
                                        <p:cTn id="9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9" dur="500" fill="hold"/>
                                        <p:tgtEl>
                                          <p:spTgt spid="15">
                                            <p:txEl>
                                              <p:pRg st="0" end="0"/>
                                            </p:txEl>
                                          </p:spTgt>
                                        </p:tgtEl>
                                        <p:attrNameLst>
                                          <p:attrName>style.rotation</p:attrName>
                                        </p:attrNameLst>
                                      </p:cBhvr>
                                      <p:tavLst>
                                        <p:tav tm="0">
                                          <p:val>
                                            <p:fltVal val="360"/>
                                          </p:val>
                                        </p:tav>
                                        <p:tav tm="100000">
                                          <p:val>
                                            <p:fltVal val="0"/>
                                          </p:val>
                                        </p:tav>
                                      </p:tavLst>
                                    </p:anim>
                                    <p:animEffect transition="in" filter="fade">
                                      <p:cBhvr>
                                        <p:cTn id="100" dur="500"/>
                                        <p:tgtEl>
                                          <p:spTgt spid="15">
                                            <p:txEl>
                                              <p:pRg st="0" end="0"/>
                                            </p:txEl>
                                          </p:spTgt>
                                        </p:tgtEl>
                                      </p:cBhvr>
                                    </p:animEffect>
                                  </p:childTnLst>
                                </p:cTn>
                              </p:par>
                              <p:par>
                                <p:cTn id="101" presetID="49" presetClass="entr" presetSubtype="0" decel="100000" fill="hold" nodeType="withEffect">
                                  <p:stCondLst>
                                    <p:cond delay="100"/>
                                  </p:stCondLst>
                                  <p:iterate type="lt">
                                    <p:tmPct val="10000"/>
                                  </p:iterate>
                                  <p:childTnLst>
                                    <p:set>
                                      <p:cBhvr>
                                        <p:cTn id="102" dur="1" fill="hold">
                                          <p:stCondLst>
                                            <p:cond delay="0"/>
                                          </p:stCondLst>
                                        </p:cTn>
                                        <p:tgtEl>
                                          <p:spTgt spid="15">
                                            <p:txEl>
                                              <p:pRg st="1" end="1"/>
                                            </p:txEl>
                                          </p:spTgt>
                                        </p:tgtEl>
                                        <p:attrNameLst>
                                          <p:attrName>style.visibility</p:attrName>
                                        </p:attrNameLst>
                                      </p:cBhvr>
                                      <p:to>
                                        <p:strVal val="visible"/>
                                      </p:to>
                                    </p:set>
                                    <p:anim calcmode="lin" valueType="num">
                                      <p:cBhvr>
                                        <p:cTn id="103"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04" dur="5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105" dur="500" fill="hold"/>
                                        <p:tgtEl>
                                          <p:spTgt spid="15">
                                            <p:txEl>
                                              <p:pRg st="1" end="1"/>
                                            </p:txEl>
                                          </p:spTgt>
                                        </p:tgtEl>
                                        <p:attrNameLst>
                                          <p:attrName>style.rotation</p:attrName>
                                        </p:attrNameLst>
                                      </p:cBhvr>
                                      <p:tavLst>
                                        <p:tav tm="0">
                                          <p:val>
                                            <p:fltVal val="360"/>
                                          </p:val>
                                        </p:tav>
                                        <p:tav tm="100000">
                                          <p:val>
                                            <p:fltVal val="0"/>
                                          </p:val>
                                        </p:tav>
                                      </p:tavLst>
                                    </p:anim>
                                    <p:animEffect transition="in" filter="fade">
                                      <p:cBhvr>
                                        <p:cTn id="106" dur="500"/>
                                        <p:tgtEl>
                                          <p:spTgt spid="15">
                                            <p:txEl>
                                              <p:pRg st="1" end="1"/>
                                            </p:txEl>
                                          </p:spTgt>
                                        </p:tgtEl>
                                      </p:cBhvr>
                                    </p:animEffect>
                                  </p:childTnLst>
                                </p:cTn>
                              </p:par>
                              <p:par>
                                <p:cTn id="107" presetID="49" presetClass="entr" presetSubtype="0" decel="100000" fill="hold" nodeType="withEffect">
                                  <p:stCondLst>
                                    <p:cond delay="200"/>
                                  </p:stCondLst>
                                  <p:iterate type="lt">
                                    <p:tmPct val="10000"/>
                                  </p:iterate>
                                  <p:childTnLst>
                                    <p:set>
                                      <p:cBhvr>
                                        <p:cTn id="108" dur="1" fill="hold">
                                          <p:stCondLst>
                                            <p:cond delay="0"/>
                                          </p:stCondLst>
                                        </p:cTn>
                                        <p:tgtEl>
                                          <p:spTgt spid="15">
                                            <p:txEl>
                                              <p:pRg st="2" end="2"/>
                                            </p:txEl>
                                          </p:spTgt>
                                        </p:tgtEl>
                                        <p:attrNameLst>
                                          <p:attrName>style.visibility</p:attrName>
                                        </p:attrNameLst>
                                      </p:cBhvr>
                                      <p:to>
                                        <p:strVal val="visible"/>
                                      </p:to>
                                    </p:set>
                                    <p:anim calcmode="lin" valueType="num">
                                      <p:cBhvr>
                                        <p:cTn id="109"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110" dur="5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111" dur="500" fill="hold"/>
                                        <p:tgtEl>
                                          <p:spTgt spid="15">
                                            <p:txEl>
                                              <p:pRg st="2" end="2"/>
                                            </p:txEl>
                                          </p:spTgt>
                                        </p:tgtEl>
                                        <p:attrNameLst>
                                          <p:attrName>style.rotation</p:attrName>
                                        </p:attrNameLst>
                                      </p:cBhvr>
                                      <p:tavLst>
                                        <p:tav tm="0">
                                          <p:val>
                                            <p:fltVal val="360"/>
                                          </p:val>
                                        </p:tav>
                                        <p:tav tm="100000">
                                          <p:val>
                                            <p:fltVal val="0"/>
                                          </p:val>
                                        </p:tav>
                                      </p:tavLst>
                                    </p:anim>
                                    <p:animEffect transition="in" filter="fade">
                                      <p:cBhvr>
                                        <p:cTn id="112" dur="500"/>
                                        <p:tgtEl>
                                          <p:spTgt spid="15">
                                            <p:txEl>
                                              <p:pRg st="2" end="2"/>
                                            </p:txEl>
                                          </p:spTgt>
                                        </p:tgtEl>
                                      </p:cBhvr>
                                    </p:animEffect>
                                  </p:childTnLst>
                                </p:cTn>
                              </p:par>
                              <p:par>
                                <p:cTn id="113" presetID="49" presetClass="entr" presetSubtype="0" decel="100000" fill="hold" nodeType="withEffect">
                                  <p:stCondLst>
                                    <p:cond delay="300"/>
                                  </p:stCondLst>
                                  <p:iterate type="lt">
                                    <p:tmPct val="10000"/>
                                  </p:iterate>
                                  <p:childTnLst>
                                    <p:set>
                                      <p:cBhvr>
                                        <p:cTn id="114" dur="1" fill="hold">
                                          <p:stCondLst>
                                            <p:cond delay="0"/>
                                          </p:stCondLst>
                                        </p:cTn>
                                        <p:tgtEl>
                                          <p:spTgt spid="15">
                                            <p:txEl>
                                              <p:pRg st="3" end="3"/>
                                            </p:txEl>
                                          </p:spTgt>
                                        </p:tgtEl>
                                        <p:attrNameLst>
                                          <p:attrName>style.visibility</p:attrName>
                                        </p:attrNameLst>
                                      </p:cBhvr>
                                      <p:to>
                                        <p:strVal val="visible"/>
                                      </p:to>
                                    </p:set>
                                    <p:anim calcmode="lin" valueType="num">
                                      <p:cBhvr>
                                        <p:cTn id="115"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116" dur="500" fill="hold"/>
                                        <p:tgtEl>
                                          <p:spTgt spid="15">
                                            <p:txEl>
                                              <p:pRg st="3" end="3"/>
                                            </p:txEl>
                                          </p:spTgt>
                                        </p:tgtEl>
                                        <p:attrNameLst>
                                          <p:attrName>ppt_h</p:attrName>
                                        </p:attrNameLst>
                                      </p:cBhvr>
                                      <p:tavLst>
                                        <p:tav tm="0">
                                          <p:val>
                                            <p:fltVal val="0"/>
                                          </p:val>
                                        </p:tav>
                                        <p:tav tm="100000">
                                          <p:val>
                                            <p:strVal val="#ppt_h"/>
                                          </p:val>
                                        </p:tav>
                                      </p:tavLst>
                                    </p:anim>
                                    <p:anim calcmode="lin" valueType="num">
                                      <p:cBhvr>
                                        <p:cTn id="117" dur="500" fill="hold"/>
                                        <p:tgtEl>
                                          <p:spTgt spid="15">
                                            <p:txEl>
                                              <p:pRg st="3" end="3"/>
                                            </p:txEl>
                                          </p:spTgt>
                                        </p:tgtEl>
                                        <p:attrNameLst>
                                          <p:attrName>style.rotation</p:attrName>
                                        </p:attrNameLst>
                                      </p:cBhvr>
                                      <p:tavLst>
                                        <p:tav tm="0">
                                          <p:val>
                                            <p:fltVal val="360"/>
                                          </p:val>
                                        </p:tav>
                                        <p:tav tm="100000">
                                          <p:val>
                                            <p:fltVal val="0"/>
                                          </p:val>
                                        </p:tav>
                                      </p:tavLst>
                                    </p:anim>
                                    <p:animEffect transition="in" filter="fade">
                                      <p:cBhvr>
                                        <p:cTn id="118" dur="500"/>
                                        <p:tgtEl>
                                          <p:spTgt spid="15">
                                            <p:txEl>
                                              <p:pRg st="3" end="3"/>
                                            </p:txEl>
                                          </p:spTgt>
                                        </p:tgtEl>
                                      </p:cBhvr>
                                    </p:animEffect>
                                  </p:childTnLst>
                                </p:cTn>
                              </p:par>
                              <p:par>
                                <p:cTn id="119" presetID="49" presetClass="entr" presetSubtype="0" decel="100000" fill="hold" nodeType="withEffect">
                                  <p:stCondLst>
                                    <p:cond delay="400"/>
                                  </p:stCondLst>
                                  <p:iterate type="lt">
                                    <p:tmPct val="10000"/>
                                  </p:iterate>
                                  <p:childTnLst>
                                    <p:set>
                                      <p:cBhvr>
                                        <p:cTn id="120" dur="1" fill="hold">
                                          <p:stCondLst>
                                            <p:cond delay="0"/>
                                          </p:stCondLst>
                                        </p:cTn>
                                        <p:tgtEl>
                                          <p:spTgt spid="15">
                                            <p:txEl>
                                              <p:pRg st="4" end="4"/>
                                            </p:txEl>
                                          </p:spTgt>
                                        </p:tgtEl>
                                        <p:attrNameLst>
                                          <p:attrName>style.visibility</p:attrName>
                                        </p:attrNameLst>
                                      </p:cBhvr>
                                      <p:to>
                                        <p:strVal val="visible"/>
                                      </p:to>
                                    </p:set>
                                    <p:anim calcmode="lin" valueType="num">
                                      <p:cBhvr>
                                        <p:cTn id="121"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122" dur="500" fill="hold"/>
                                        <p:tgtEl>
                                          <p:spTgt spid="15">
                                            <p:txEl>
                                              <p:pRg st="4" end="4"/>
                                            </p:txEl>
                                          </p:spTgt>
                                        </p:tgtEl>
                                        <p:attrNameLst>
                                          <p:attrName>ppt_h</p:attrName>
                                        </p:attrNameLst>
                                      </p:cBhvr>
                                      <p:tavLst>
                                        <p:tav tm="0">
                                          <p:val>
                                            <p:fltVal val="0"/>
                                          </p:val>
                                        </p:tav>
                                        <p:tav tm="100000">
                                          <p:val>
                                            <p:strVal val="#ppt_h"/>
                                          </p:val>
                                        </p:tav>
                                      </p:tavLst>
                                    </p:anim>
                                    <p:anim calcmode="lin" valueType="num">
                                      <p:cBhvr>
                                        <p:cTn id="123" dur="500" fill="hold"/>
                                        <p:tgtEl>
                                          <p:spTgt spid="15">
                                            <p:txEl>
                                              <p:pRg st="4" end="4"/>
                                            </p:txEl>
                                          </p:spTgt>
                                        </p:tgtEl>
                                        <p:attrNameLst>
                                          <p:attrName>style.rotation</p:attrName>
                                        </p:attrNameLst>
                                      </p:cBhvr>
                                      <p:tavLst>
                                        <p:tav tm="0">
                                          <p:val>
                                            <p:fltVal val="360"/>
                                          </p:val>
                                        </p:tav>
                                        <p:tav tm="100000">
                                          <p:val>
                                            <p:fltVal val="0"/>
                                          </p:val>
                                        </p:tav>
                                      </p:tavLst>
                                    </p:anim>
                                    <p:animEffect transition="in" filter="fade">
                                      <p:cBhvr>
                                        <p:cTn id="124" dur="500"/>
                                        <p:tgtEl>
                                          <p:spTgt spid="15">
                                            <p:txEl>
                                              <p:pRg st="4" end="4"/>
                                            </p:txEl>
                                          </p:spTgt>
                                        </p:tgtEl>
                                      </p:cBhvr>
                                    </p:animEffect>
                                  </p:childTnLst>
                                </p:cTn>
                              </p:par>
                              <p:par>
                                <p:cTn id="125" presetID="49" presetClass="entr" presetSubtype="0" decel="100000" fill="hold" nodeType="withEffect">
                                  <p:stCondLst>
                                    <p:cond delay="500"/>
                                  </p:stCondLst>
                                  <p:iterate type="lt">
                                    <p:tmPct val="10000"/>
                                  </p:iterate>
                                  <p:childTnLst>
                                    <p:set>
                                      <p:cBhvr>
                                        <p:cTn id="126" dur="1" fill="hold">
                                          <p:stCondLst>
                                            <p:cond delay="0"/>
                                          </p:stCondLst>
                                        </p:cTn>
                                        <p:tgtEl>
                                          <p:spTgt spid="15">
                                            <p:txEl>
                                              <p:pRg st="5" end="5"/>
                                            </p:txEl>
                                          </p:spTgt>
                                        </p:tgtEl>
                                        <p:attrNameLst>
                                          <p:attrName>style.visibility</p:attrName>
                                        </p:attrNameLst>
                                      </p:cBhvr>
                                      <p:to>
                                        <p:strVal val="visible"/>
                                      </p:to>
                                    </p:set>
                                    <p:anim calcmode="lin" valueType="num">
                                      <p:cBhvr>
                                        <p:cTn id="127"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128" dur="500" fill="hold"/>
                                        <p:tgtEl>
                                          <p:spTgt spid="15">
                                            <p:txEl>
                                              <p:pRg st="5" end="5"/>
                                            </p:txEl>
                                          </p:spTgt>
                                        </p:tgtEl>
                                        <p:attrNameLst>
                                          <p:attrName>ppt_h</p:attrName>
                                        </p:attrNameLst>
                                      </p:cBhvr>
                                      <p:tavLst>
                                        <p:tav tm="0">
                                          <p:val>
                                            <p:fltVal val="0"/>
                                          </p:val>
                                        </p:tav>
                                        <p:tav tm="100000">
                                          <p:val>
                                            <p:strVal val="#ppt_h"/>
                                          </p:val>
                                        </p:tav>
                                      </p:tavLst>
                                    </p:anim>
                                    <p:anim calcmode="lin" valueType="num">
                                      <p:cBhvr>
                                        <p:cTn id="129" dur="500" fill="hold"/>
                                        <p:tgtEl>
                                          <p:spTgt spid="15">
                                            <p:txEl>
                                              <p:pRg st="5" end="5"/>
                                            </p:txEl>
                                          </p:spTgt>
                                        </p:tgtEl>
                                        <p:attrNameLst>
                                          <p:attrName>style.rotation</p:attrName>
                                        </p:attrNameLst>
                                      </p:cBhvr>
                                      <p:tavLst>
                                        <p:tav tm="0">
                                          <p:val>
                                            <p:fltVal val="360"/>
                                          </p:val>
                                        </p:tav>
                                        <p:tav tm="100000">
                                          <p:val>
                                            <p:fltVal val="0"/>
                                          </p:val>
                                        </p:tav>
                                      </p:tavLst>
                                    </p:anim>
                                    <p:animEffect transition="in" filter="fade">
                                      <p:cBhvr>
                                        <p:cTn id="130" dur="500"/>
                                        <p:tgtEl>
                                          <p:spTgt spid="15">
                                            <p:txEl>
                                              <p:pRg st="5" end="5"/>
                                            </p:txEl>
                                          </p:spTgt>
                                        </p:tgtEl>
                                      </p:cBhvr>
                                    </p:animEffect>
                                  </p:childTnLst>
                                </p:cTn>
                              </p:par>
                              <p:par>
                                <p:cTn id="131" presetID="49" presetClass="entr" presetSubtype="0" decel="100000" fill="hold" nodeType="withEffect">
                                  <p:stCondLst>
                                    <p:cond delay="600"/>
                                  </p:stCondLst>
                                  <p:iterate type="lt">
                                    <p:tmPct val="10000"/>
                                  </p:iterate>
                                  <p:childTnLst>
                                    <p:set>
                                      <p:cBhvr>
                                        <p:cTn id="132" dur="1" fill="hold">
                                          <p:stCondLst>
                                            <p:cond delay="0"/>
                                          </p:stCondLst>
                                        </p:cTn>
                                        <p:tgtEl>
                                          <p:spTgt spid="15">
                                            <p:txEl>
                                              <p:pRg st="6" end="6"/>
                                            </p:txEl>
                                          </p:spTgt>
                                        </p:tgtEl>
                                        <p:attrNameLst>
                                          <p:attrName>style.visibility</p:attrName>
                                        </p:attrNameLst>
                                      </p:cBhvr>
                                      <p:to>
                                        <p:strVal val="visible"/>
                                      </p:to>
                                    </p:set>
                                    <p:anim calcmode="lin" valueType="num">
                                      <p:cBhvr>
                                        <p:cTn id="133" dur="500" fill="hold"/>
                                        <p:tgtEl>
                                          <p:spTgt spid="15">
                                            <p:txEl>
                                              <p:pRg st="6" end="6"/>
                                            </p:txEl>
                                          </p:spTgt>
                                        </p:tgtEl>
                                        <p:attrNameLst>
                                          <p:attrName>ppt_w</p:attrName>
                                        </p:attrNameLst>
                                      </p:cBhvr>
                                      <p:tavLst>
                                        <p:tav tm="0">
                                          <p:val>
                                            <p:fltVal val="0"/>
                                          </p:val>
                                        </p:tav>
                                        <p:tav tm="100000">
                                          <p:val>
                                            <p:strVal val="#ppt_w"/>
                                          </p:val>
                                        </p:tav>
                                      </p:tavLst>
                                    </p:anim>
                                    <p:anim calcmode="lin" valueType="num">
                                      <p:cBhvr>
                                        <p:cTn id="134" dur="500" fill="hold"/>
                                        <p:tgtEl>
                                          <p:spTgt spid="15">
                                            <p:txEl>
                                              <p:pRg st="6" end="6"/>
                                            </p:txEl>
                                          </p:spTgt>
                                        </p:tgtEl>
                                        <p:attrNameLst>
                                          <p:attrName>ppt_h</p:attrName>
                                        </p:attrNameLst>
                                      </p:cBhvr>
                                      <p:tavLst>
                                        <p:tav tm="0">
                                          <p:val>
                                            <p:fltVal val="0"/>
                                          </p:val>
                                        </p:tav>
                                        <p:tav tm="100000">
                                          <p:val>
                                            <p:strVal val="#ppt_h"/>
                                          </p:val>
                                        </p:tav>
                                      </p:tavLst>
                                    </p:anim>
                                    <p:anim calcmode="lin" valueType="num">
                                      <p:cBhvr>
                                        <p:cTn id="135" dur="500" fill="hold"/>
                                        <p:tgtEl>
                                          <p:spTgt spid="15">
                                            <p:txEl>
                                              <p:pRg st="6" end="6"/>
                                            </p:txEl>
                                          </p:spTgt>
                                        </p:tgtEl>
                                        <p:attrNameLst>
                                          <p:attrName>style.rotation</p:attrName>
                                        </p:attrNameLst>
                                      </p:cBhvr>
                                      <p:tavLst>
                                        <p:tav tm="0">
                                          <p:val>
                                            <p:fltVal val="360"/>
                                          </p:val>
                                        </p:tav>
                                        <p:tav tm="100000">
                                          <p:val>
                                            <p:fltVal val="0"/>
                                          </p:val>
                                        </p:tav>
                                      </p:tavLst>
                                    </p:anim>
                                    <p:animEffect transition="in" filter="fade">
                                      <p:cBhvr>
                                        <p:cTn id="136" dur="500"/>
                                        <p:tgtEl>
                                          <p:spTgt spid="15">
                                            <p:txEl>
                                              <p:pRg st="6" end="6"/>
                                            </p:txEl>
                                          </p:spTgt>
                                        </p:tgtEl>
                                      </p:cBhvr>
                                    </p:animEffect>
                                  </p:childTnLst>
                                </p:cTn>
                              </p:par>
                            </p:childTnLst>
                          </p:cTn>
                        </p:par>
                        <p:par>
                          <p:cTn id="137" fill="hold">
                            <p:stCondLst>
                              <p:cond delay="2600"/>
                            </p:stCondLst>
                            <p:childTnLst>
                              <p:par>
                                <p:cTn id="138" presetID="22" presetClass="entr" presetSubtype="8" fill="hold" grpId="0" nodeType="afterEffect">
                                  <p:stCondLst>
                                    <p:cond delay="0"/>
                                  </p:stCondLst>
                                  <p:iterate type="lt">
                                    <p:tmPct val="0"/>
                                  </p:iterate>
                                  <p:childTnLst>
                                    <p:set>
                                      <p:cBhvr>
                                        <p:cTn id="139" dur="1" fill="hold">
                                          <p:stCondLst>
                                            <p:cond delay="0"/>
                                          </p:stCondLst>
                                        </p:cTn>
                                        <p:tgtEl>
                                          <p:spTgt spid="16"/>
                                        </p:tgtEl>
                                        <p:attrNameLst>
                                          <p:attrName>style.visibility</p:attrName>
                                        </p:attrNameLst>
                                      </p:cBhvr>
                                      <p:to>
                                        <p:strVal val="visible"/>
                                      </p:to>
                                    </p:set>
                                    <p:animEffect transition="in" filter="wipe(left)">
                                      <p:cBhvr>
                                        <p:cTn id="140" dur="750"/>
                                        <p:tgtEl>
                                          <p:spTgt spid="16"/>
                                        </p:tgtEl>
                                      </p:cBhvr>
                                    </p:animEffect>
                                  </p:childTnLst>
                                </p:cTn>
                              </p:par>
                            </p:childTnLst>
                          </p:cTn>
                        </p:par>
                        <p:par>
                          <p:cTn id="141" fill="hold">
                            <p:stCondLst>
                              <p:cond delay="3350"/>
                            </p:stCondLst>
                            <p:childTnLst>
                              <p:par>
                                <p:cTn id="142" presetID="10" presetClass="exit" presetSubtype="0" fill="hold" grpId="2" nodeType="afterEffect">
                                  <p:stCondLst>
                                    <p:cond delay="0"/>
                                  </p:stCondLst>
                                  <p:iterate type="lt">
                                    <p:tmPct val="0"/>
                                  </p:iterate>
                                  <p:childTnLst>
                                    <p:animEffect transition="out" filter="fade">
                                      <p:cBhvr>
                                        <p:cTn id="143" dur="10"/>
                                        <p:tgtEl>
                                          <p:spTgt spid="14"/>
                                        </p:tgtEl>
                                      </p:cBhvr>
                                    </p:animEffect>
                                    <p:set>
                                      <p:cBhvr>
                                        <p:cTn id="144" dur="1" fill="hold">
                                          <p:stCondLst>
                                            <p:cond delay="9"/>
                                          </p:stCondLst>
                                        </p:cTn>
                                        <p:tgtEl>
                                          <p:spTgt spid="14"/>
                                        </p:tgtEl>
                                        <p:attrNameLst>
                                          <p:attrName>style.visibility</p:attrName>
                                        </p:attrNameLst>
                                      </p:cBhvr>
                                      <p:to>
                                        <p:strVal val="hidden"/>
                                      </p:to>
                                    </p:set>
                                  </p:childTnLst>
                                </p:cTn>
                              </p:par>
                            </p:childTnLst>
                          </p:cTn>
                        </p:par>
                        <p:par>
                          <p:cTn id="145" fill="hold">
                            <p:stCondLst>
                              <p:cond delay="3360"/>
                            </p:stCondLst>
                            <p:childTnLst>
                              <p:par>
                                <p:cTn id="146" presetID="1" presetClass="entr" presetSubtype="0" fill="hold" grpId="0" nodeType="afterEffect">
                                  <p:stCondLst>
                                    <p:cond delay="0"/>
                                  </p:stCondLst>
                                  <p:childTnLst>
                                    <p:set>
                                      <p:cBhvr>
                                        <p:cTn id="147" dur="1" fill="hold">
                                          <p:stCondLst>
                                            <p:cond delay="0"/>
                                          </p:stCondLst>
                                        </p:cTn>
                                        <p:tgtEl>
                                          <p:spTgt spid="19"/>
                                        </p:tgtEl>
                                        <p:attrNameLst>
                                          <p:attrName>style.visibility</p:attrName>
                                        </p:attrNameLst>
                                      </p:cBhvr>
                                      <p:to>
                                        <p:strVal val="visible"/>
                                      </p:to>
                                    </p:set>
                                  </p:childTnLst>
                                </p:cTn>
                              </p:par>
                              <p:par>
                                <p:cTn id="148" presetID="1" presetClass="exit" presetSubtype="0" fill="hold" grpId="0" nodeType="withEffect">
                                  <p:stCondLst>
                                    <p:cond delay="0"/>
                                  </p:stCondLst>
                                  <p:iterate type="lt">
                                    <p:tmAbs val="0"/>
                                  </p:iterate>
                                  <p:childTnLst>
                                    <p:set>
                                      <p:cBhvr>
                                        <p:cTn id="149" dur="1" fill="hold">
                                          <p:stCondLst>
                                            <p:cond delay="0"/>
                                          </p:stCondLst>
                                        </p:cTn>
                                        <p:tgtEl>
                                          <p:spTgt spid="15">
                                            <p:txEl>
                                              <p:pRg st="0" end="0"/>
                                            </p:txEl>
                                          </p:spTgt>
                                        </p:tgtEl>
                                        <p:attrNameLst>
                                          <p:attrName>style.visibility</p:attrName>
                                        </p:attrNameLst>
                                      </p:cBhvr>
                                      <p:to>
                                        <p:strVal val="hidden"/>
                                      </p:to>
                                    </p:set>
                                  </p:childTnLst>
                                </p:cTn>
                              </p:par>
                              <p:par>
                                <p:cTn id="150" presetID="1" presetClass="exit" presetSubtype="0" fill="hold" grpId="0" nodeType="withEffect">
                                  <p:stCondLst>
                                    <p:cond delay="0"/>
                                  </p:stCondLst>
                                  <p:iterate type="lt">
                                    <p:tmAbs val="0"/>
                                  </p:iterate>
                                  <p:childTnLst>
                                    <p:set>
                                      <p:cBhvr>
                                        <p:cTn id="151" dur="1" fill="hold">
                                          <p:stCondLst>
                                            <p:cond delay="0"/>
                                          </p:stCondLst>
                                        </p:cTn>
                                        <p:tgtEl>
                                          <p:spTgt spid="15">
                                            <p:txEl>
                                              <p:pRg st="1" end="1"/>
                                            </p:txEl>
                                          </p:spTgt>
                                        </p:tgtEl>
                                        <p:attrNameLst>
                                          <p:attrName>style.visibility</p:attrName>
                                        </p:attrNameLst>
                                      </p:cBhvr>
                                      <p:to>
                                        <p:strVal val="hidden"/>
                                      </p:to>
                                    </p:set>
                                  </p:childTnLst>
                                </p:cTn>
                              </p:par>
                              <p:par>
                                <p:cTn id="152" presetID="1" presetClass="exit" presetSubtype="0" fill="hold" grpId="0" nodeType="withEffect">
                                  <p:stCondLst>
                                    <p:cond delay="0"/>
                                  </p:stCondLst>
                                  <p:iterate type="lt">
                                    <p:tmAbs val="0"/>
                                  </p:iterate>
                                  <p:childTnLst>
                                    <p:set>
                                      <p:cBhvr>
                                        <p:cTn id="153" dur="1" fill="hold">
                                          <p:stCondLst>
                                            <p:cond delay="0"/>
                                          </p:stCondLst>
                                        </p:cTn>
                                        <p:tgtEl>
                                          <p:spTgt spid="15">
                                            <p:txEl>
                                              <p:pRg st="2" end="2"/>
                                            </p:txEl>
                                          </p:spTgt>
                                        </p:tgtEl>
                                        <p:attrNameLst>
                                          <p:attrName>style.visibility</p:attrName>
                                        </p:attrNameLst>
                                      </p:cBhvr>
                                      <p:to>
                                        <p:strVal val="hidden"/>
                                      </p:to>
                                    </p:set>
                                  </p:childTnLst>
                                </p:cTn>
                              </p:par>
                              <p:par>
                                <p:cTn id="154" presetID="1" presetClass="exit" presetSubtype="0" fill="hold" grpId="0" nodeType="withEffect">
                                  <p:stCondLst>
                                    <p:cond delay="0"/>
                                  </p:stCondLst>
                                  <p:iterate type="lt">
                                    <p:tmAbs val="0"/>
                                  </p:iterate>
                                  <p:childTnLst>
                                    <p:set>
                                      <p:cBhvr>
                                        <p:cTn id="155" dur="1" fill="hold">
                                          <p:stCondLst>
                                            <p:cond delay="0"/>
                                          </p:stCondLst>
                                        </p:cTn>
                                        <p:tgtEl>
                                          <p:spTgt spid="15">
                                            <p:txEl>
                                              <p:pRg st="3" end="3"/>
                                            </p:txEl>
                                          </p:spTgt>
                                        </p:tgtEl>
                                        <p:attrNameLst>
                                          <p:attrName>style.visibility</p:attrName>
                                        </p:attrNameLst>
                                      </p:cBhvr>
                                      <p:to>
                                        <p:strVal val="hidden"/>
                                      </p:to>
                                    </p:set>
                                  </p:childTnLst>
                                </p:cTn>
                              </p:par>
                              <p:par>
                                <p:cTn id="156" presetID="1" presetClass="exit" presetSubtype="0" fill="hold" grpId="0" nodeType="withEffect">
                                  <p:stCondLst>
                                    <p:cond delay="0"/>
                                  </p:stCondLst>
                                  <p:iterate type="lt">
                                    <p:tmAbs val="0"/>
                                  </p:iterate>
                                  <p:childTnLst>
                                    <p:set>
                                      <p:cBhvr>
                                        <p:cTn id="157" dur="1" fill="hold">
                                          <p:stCondLst>
                                            <p:cond delay="0"/>
                                          </p:stCondLst>
                                        </p:cTn>
                                        <p:tgtEl>
                                          <p:spTgt spid="15">
                                            <p:txEl>
                                              <p:pRg st="4" end="4"/>
                                            </p:txEl>
                                          </p:spTgt>
                                        </p:tgtEl>
                                        <p:attrNameLst>
                                          <p:attrName>style.visibility</p:attrName>
                                        </p:attrNameLst>
                                      </p:cBhvr>
                                      <p:to>
                                        <p:strVal val="hidden"/>
                                      </p:to>
                                    </p:set>
                                  </p:childTnLst>
                                </p:cTn>
                              </p:par>
                              <p:par>
                                <p:cTn id="158" presetID="1" presetClass="exit" presetSubtype="0" fill="hold" grpId="0" nodeType="withEffect">
                                  <p:stCondLst>
                                    <p:cond delay="0"/>
                                  </p:stCondLst>
                                  <p:iterate type="lt">
                                    <p:tmAbs val="0"/>
                                  </p:iterate>
                                  <p:childTnLst>
                                    <p:set>
                                      <p:cBhvr>
                                        <p:cTn id="159" dur="1" fill="hold">
                                          <p:stCondLst>
                                            <p:cond delay="0"/>
                                          </p:stCondLst>
                                        </p:cTn>
                                        <p:tgtEl>
                                          <p:spTgt spid="15">
                                            <p:txEl>
                                              <p:pRg st="5" end="5"/>
                                            </p:txEl>
                                          </p:spTgt>
                                        </p:tgtEl>
                                        <p:attrNameLst>
                                          <p:attrName>style.visibility</p:attrName>
                                        </p:attrNameLst>
                                      </p:cBhvr>
                                      <p:to>
                                        <p:strVal val="hidden"/>
                                      </p:to>
                                    </p:set>
                                  </p:childTnLst>
                                </p:cTn>
                              </p:par>
                              <p:par>
                                <p:cTn id="160" presetID="1" presetClass="exit" presetSubtype="0" fill="hold" grpId="0" nodeType="withEffect">
                                  <p:stCondLst>
                                    <p:cond delay="0"/>
                                  </p:stCondLst>
                                  <p:iterate type="lt">
                                    <p:tmAbs val="0"/>
                                  </p:iterate>
                                  <p:childTnLst>
                                    <p:set>
                                      <p:cBhvr>
                                        <p:cTn id="161" dur="1" fill="hold">
                                          <p:stCondLst>
                                            <p:cond delay="0"/>
                                          </p:stCondLst>
                                        </p:cTn>
                                        <p:tgtEl>
                                          <p:spTgt spid="15">
                                            <p:txEl>
                                              <p:pRg st="6" end="6"/>
                                            </p:txEl>
                                          </p:spTgt>
                                        </p:tgtEl>
                                        <p:attrNameLst>
                                          <p:attrName>style.visibility</p:attrName>
                                        </p:attrNameLst>
                                      </p:cBhvr>
                                      <p:to>
                                        <p:strVal val="hidden"/>
                                      </p:to>
                                    </p:set>
                                  </p:childTnLst>
                                </p:cTn>
                              </p:par>
                            </p:childTnLst>
                          </p:cTn>
                        </p:par>
                        <p:par>
                          <p:cTn id="162" fill="hold">
                            <p:stCondLst>
                              <p:cond delay="3360"/>
                            </p:stCondLst>
                            <p:childTnLst>
                              <p:par>
                                <p:cTn id="163" presetID="34" presetClass="emph" presetSubtype="0" fill="hold" grpId="2" nodeType="afterEffect">
                                  <p:stCondLst>
                                    <p:cond delay="0"/>
                                  </p:stCondLst>
                                  <p:iterate type="lt">
                                    <p:tmPct val="10000"/>
                                  </p:iterate>
                                  <p:childTnLst>
                                    <p:animMotion origin="layout" path="M -3.33333E-6 -7.40741E-7 L -3.33333E-6 -0.07222 " pathEditMode="relative" rAng="0" ptsTypes="AA">
                                      <p:cBhvr>
                                        <p:cTn id="164" dur="250" accel="50000" decel="50000" autoRev="1" fill="hold">
                                          <p:stCondLst>
                                            <p:cond delay="0"/>
                                          </p:stCondLst>
                                        </p:cTn>
                                        <p:tgtEl>
                                          <p:spTgt spid="16"/>
                                        </p:tgtEl>
                                        <p:attrNameLst>
                                          <p:attrName>ppt_x</p:attrName>
                                          <p:attrName>ppt_y</p:attrName>
                                        </p:attrNameLst>
                                      </p:cBhvr>
                                      <p:rCtr x="0" y="-3611"/>
                                    </p:animMotion>
                                    <p:animRot by="1500000">
                                      <p:cBhvr>
                                        <p:cTn id="165" dur="125" fill="hold">
                                          <p:stCondLst>
                                            <p:cond delay="0"/>
                                          </p:stCondLst>
                                        </p:cTn>
                                        <p:tgtEl>
                                          <p:spTgt spid="16"/>
                                        </p:tgtEl>
                                        <p:attrNameLst>
                                          <p:attrName>r</p:attrName>
                                        </p:attrNameLst>
                                      </p:cBhvr>
                                    </p:animRot>
                                    <p:animRot by="-1500000">
                                      <p:cBhvr>
                                        <p:cTn id="166" dur="125" fill="hold">
                                          <p:stCondLst>
                                            <p:cond delay="125"/>
                                          </p:stCondLst>
                                        </p:cTn>
                                        <p:tgtEl>
                                          <p:spTgt spid="16"/>
                                        </p:tgtEl>
                                        <p:attrNameLst>
                                          <p:attrName>r</p:attrName>
                                        </p:attrNameLst>
                                      </p:cBhvr>
                                    </p:animRot>
                                    <p:animRot by="-1500000">
                                      <p:cBhvr>
                                        <p:cTn id="167" dur="125" fill="hold">
                                          <p:stCondLst>
                                            <p:cond delay="250"/>
                                          </p:stCondLst>
                                        </p:cTn>
                                        <p:tgtEl>
                                          <p:spTgt spid="16"/>
                                        </p:tgtEl>
                                        <p:attrNameLst>
                                          <p:attrName>r</p:attrName>
                                        </p:attrNameLst>
                                      </p:cBhvr>
                                    </p:animRot>
                                    <p:animRot by="1500000">
                                      <p:cBhvr>
                                        <p:cTn id="168" dur="125" fill="hold">
                                          <p:stCondLst>
                                            <p:cond delay="375"/>
                                          </p:stCondLst>
                                        </p:cTn>
                                        <p:tgtEl>
                                          <p:spTgt spid="16"/>
                                        </p:tgtEl>
                                        <p:attrNameLst>
                                          <p:attrName>r</p:attrName>
                                        </p:attrNameLst>
                                      </p:cBhvr>
                                    </p:animRot>
                                  </p:childTnLst>
                                </p:cTn>
                              </p:par>
                            </p:childTnLst>
                          </p:cTn>
                        </p:par>
                        <p:par>
                          <p:cTn id="169" fill="hold">
                            <p:stCondLst>
                              <p:cond delay="4060"/>
                            </p:stCondLst>
                            <p:childTnLst>
                              <p:par>
                                <p:cTn id="170" presetID="38" presetClass="exit" presetSubtype="0" accel="50000" fill="hold" grpId="1" nodeType="afterEffect">
                                  <p:stCondLst>
                                    <p:cond delay="0"/>
                                  </p:stCondLst>
                                  <p:iterate type="lt">
                                    <p:tmPct val="50000"/>
                                  </p:iterate>
                                  <p:childTnLst>
                                    <p:anim calcmode="lin" valueType="num">
                                      <p:cBhvr>
                                        <p:cTn id="171" dur="1000">
                                          <p:stCondLst>
                                            <p:cond delay="0"/>
                                          </p:stCondLst>
                                        </p:cTn>
                                        <p:tgtEl>
                                          <p:spTgt spid="16"/>
                                        </p:tgtEl>
                                        <p:attrNameLst>
                                          <p:attrName>style.rotation</p:attrName>
                                        </p:attrNameLst>
                                      </p:cBhvr>
                                      <p:tavLst>
                                        <p:tav tm="0">
                                          <p:val>
                                            <p:fltVal val="0"/>
                                          </p:val>
                                        </p:tav>
                                        <p:tav tm="100000">
                                          <p:val>
                                            <p:fltVal val="45"/>
                                          </p:val>
                                        </p:tav>
                                      </p:tavLst>
                                    </p:anim>
                                    <p:anim calcmode="lin" valueType="num">
                                      <p:cBhvr>
                                        <p:cTn id="172" dur="1000">
                                          <p:stCondLst>
                                            <p:cond delay="0"/>
                                          </p:stCondLst>
                                        </p:cTn>
                                        <p:tgtEl>
                                          <p:spTgt spid="16"/>
                                        </p:tgtEl>
                                        <p:attrNameLst>
                                          <p:attrName>ppt_y</p:attrName>
                                        </p:attrNameLst>
                                      </p:cBhvr>
                                      <p:tavLst>
                                        <p:tav tm="0">
                                          <p:val>
                                            <p:strVal val="ppt_y"/>
                                          </p:val>
                                        </p:tav>
                                        <p:tav tm="100000">
                                          <p:val>
                                            <p:strVal val="ppt_y+1"/>
                                          </p:val>
                                        </p:tav>
                                      </p:tavLst>
                                    </p:anim>
                                    <p:set>
                                      <p:cBhvr>
                                        <p:cTn id="173" dur="1" fill="hold">
                                          <p:stCondLst>
                                            <p:cond delay="999"/>
                                          </p:stCondLst>
                                        </p:cTn>
                                        <p:tgtEl>
                                          <p:spTgt spid="16"/>
                                        </p:tgtEl>
                                        <p:attrNameLst>
                                          <p:attrName>style.visibility</p:attrName>
                                        </p:attrNameLst>
                                      </p:cBhvr>
                                      <p:to>
                                        <p:strVal val="hidden"/>
                                      </p:to>
                                    </p:set>
                                  </p:childTnLst>
                                </p:cTn>
                              </p:par>
                              <p:par>
                                <p:cTn id="174" presetID="38" presetClass="entr" presetSubtype="0" accel="50000" fill="hold" grpId="0" nodeType="withEffect">
                                  <p:stCondLst>
                                    <p:cond delay="850"/>
                                  </p:stCondLst>
                                  <p:iterate type="lt">
                                    <p:tmPct val="50000"/>
                                  </p:iterate>
                                  <p:childTnLst>
                                    <p:set>
                                      <p:cBhvr>
                                        <p:cTn id="175" dur="1" fill="hold">
                                          <p:stCondLst>
                                            <p:cond delay="0"/>
                                          </p:stCondLst>
                                        </p:cTn>
                                        <p:tgtEl>
                                          <p:spTgt spid="17"/>
                                        </p:tgtEl>
                                        <p:attrNameLst>
                                          <p:attrName>style.visibility</p:attrName>
                                        </p:attrNameLst>
                                      </p:cBhvr>
                                      <p:to>
                                        <p:strVal val="visible"/>
                                      </p:to>
                                    </p:set>
                                    <p:set>
                                      <p:cBhvr>
                                        <p:cTn id="176" dur="455" fill="hold">
                                          <p:stCondLst>
                                            <p:cond delay="0"/>
                                          </p:stCondLst>
                                        </p:cTn>
                                        <p:tgtEl>
                                          <p:spTgt spid="17"/>
                                        </p:tgtEl>
                                        <p:attrNameLst>
                                          <p:attrName>style.rotation</p:attrName>
                                        </p:attrNameLst>
                                      </p:cBhvr>
                                      <p:to>
                                        <p:strVal val="-45.0"/>
                                      </p:to>
                                    </p:set>
                                    <p:anim calcmode="lin" valueType="num">
                                      <p:cBhvr>
                                        <p:cTn id="177"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178"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179"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180"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grpId="0" nodeType="clickEffect">
                                  <p:stCondLst>
                                    <p:cond delay="0"/>
                                  </p:stCondLst>
                                  <p:iterate type="lt">
                                    <p:tmPct val="0"/>
                                  </p:iterate>
                                  <p:childTnLst>
                                    <p:set>
                                      <p:cBhvr>
                                        <p:cTn id="184" dur="1" fill="hold">
                                          <p:stCondLst>
                                            <p:cond delay="0"/>
                                          </p:stCondLst>
                                        </p:cTn>
                                        <p:tgtEl>
                                          <p:spTgt spid="20"/>
                                        </p:tgtEl>
                                        <p:attrNameLst>
                                          <p:attrName>style.visibility</p:attrName>
                                        </p:attrNameLst>
                                      </p:cBhvr>
                                      <p:to>
                                        <p:strVal val="visible"/>
                                      </p:to>
                                    </p:set>
                                    <p:animEffect transition="in" filter="wipe(up)">
                                      <p:cBhvr>
                                        <p:cTn id="185" dur="400"/>
                                        <p:tgtEl>
                                          <p:spTgt spid="20"/>
                                        </p:tgtEl>
                                      </p:cBhvr>
                                    </p:animEffect>
                                  </p:childTnLst>
                                </p:cTn>
                              </p:par>
                              <p:par>
                                <p:cTn id="186" presetID="56" presetClass="entr" presetSubtype="0" fill="hold" grpId="0" nodeType="withEffect">
                                  <p:stCondLst>
                                    <p:cond delay="0"/>
                                  </p:stCondLst>
                                  <p:iterate type="lt">
                                    <p:tmPct val="10000"/>
                                  </p:iterate>
                                  <p:childTnLst>
                                    <p:set>
                                      <p:cBhvr>
                                        <p:cTn id="187" dur="1" fill="hold">
                                          <p:stCondLst>
                                            <p:cond delay="0"/>
                                          </p:stCondLst>
                                        </p:cTn>
                                        <p:tgtEl>
                                          <p:spTgt spid="27"/>
                                        </p:tgtEl>
                                        <p:attrNameLst>
                                          <p:attrName>style.visibility</p:attrName>
                                        </p:attrNameLst>
                                      </p:cBhvr>
                                      <p:to>
                                        <p:strVal val="visible"/>
                                      </p:to>
                                    </p:set>
                                    <p:anim by="(-#ppt_w*2)" calcmode="lin" valueType="num">
                                      <p:cBhvr rctx="PPT">
                                        <p:cTn id="188" dur="375" autoRev="1" fill="hold">
                                          <p:stCondLst>
                                            <p:cond delay="0"/>
                                          </p:stCondLst>
                                        </p:cTn>
                                        <p:tgtEl>
                                          <p:spTgt spid="27"/>
                                        </p:tgtEl>
                                        <p:attrNameLst>
                                          <p:attrName>ppt_w</p:attrName>
                                        </p:attrNameLst>
                                      </p:cBhvr>
                                    </p:anim>
                                    <p:anim by="(#ppt_w*0.50)" calcmode="lin" valueType="num">
                                      <p:cBhvr>
                                        <p:cTn id="189" dur="375" decel="50000" autoRev="1" fill="hold">
                                          <p:stCondLst>
                                            <p:cond delay="0"/>
                                          </p:stCondLst>
                                        </p:cTn>
                                        <p:tgtEl>
                                          <p:spTgt spid="27"/>
                                        </p:tgtEl>
                                        <p:attrNameLst>
                                          <p:attrName>ppt_x</p:attrName>
                                        </p:attrNameLst>
                                      </p:cBhvr>
                                    </p:anim>
                                    <p:anim from="(-#ppt_h/2)" to="(#ppt_y)" calcmode="lin" valueType="num">
                                      <p:cBhvr>
                                        <p:cTn id="190" dur="750" fill="hold">
                                          <p:stCondLst>
                                            <p:cond delay="0"/>
                                          </p:stCondLst>
                                        </p:cTn>
                                        <p:tgtEl>
                                          <p:spTgt spid="27"/>
                                        </p:tgtEl>
                                        <p:attrNameLst>
                                          <p:attrName>ppt_y</p:attrName>
                                        </p:attrNameLst>
                                      </p:cBhvr>
                                    </p:anim>
                                    <p:animRot by="21600000">
                                      <p:cBhvr>
                                        <p:cTn id="191" dur="750" fill="hold">
                                          <p:stCondLst>
                                            <p:cond delay="0"/>
                                          </p:stCondLst>
                                        </p:cTn>
                                        <p:tgtEl>
                                          <p:spTgt spid="27"/>
                                        </p:tgtEl>
                                        <p:attrNameLst>
                                          <p:attrName>r</p:attrName>
                                        </p:attrNameLst>
                                      </p:cBhvr>
                                    </p:animRot>
                                  </p:childTnLst>
                                </p:cTn>
                              </p:par>
                              <p:par>
                                <p:cTn id="192" presetID="22" presetClass="entr" presetSubtype="8" fill="hold" grpId="0" nodeType="withEffect">
                                  <p:stCondLst>
                                    <p:cond delay="850"/>
                                  </p:stCondLst>
                                  <p:childTnLst>
                                    <p:set>
                                      <p:cBhvr>
                                        <p:cTn id="193" dur="1" fill="hold">
                                          <p:stCondLst>
                                            <p:cond delay="0"/>
                                          </p:stCondLst>
                                        </p:cTn>
                                        <p:tgtEl>
                                          <p:spTgt spid="18"/>
                                        </p:tgtEl>
                                        <p:attrNameLst>
                                          <p:attrName>style.visibility</p:attrName>
                                        </p:attrNameLst>
                                      </p:cBhvr>
                                      <p:to>
                                        <p:strVal val="visible"/>
                                      </p:to>
                                    </p:set>
                                    <p:animEffect transition="in" filter="wipe(left)">
                                      <p:cBhvr>
                                        <p:cTn id="194" dur="500"/>
                                        <p:tgtEl>
                                          <p:spTgt spid="18"/>
                                        </p:tgtEl>
                                      </p:cBhvr>
                                    </p:animEffect>
                                  </p:childTnLst>
                                </p:cTn>
                              </p:par>
                            </p:childTnLst>
                          </p:cTn>
                        </p:par>
                        <p:par>
                          <p:cTn id="195" fill="hold">
                            <p:stCondLst>
                              <p:cond delay="1350"/>
                            </p:stCondLst>
                            <p:childTnLst>
                              <p:par>
                                <p:cTn id="196" presetID="3" presetClass="emph" presetSubtype="2" fill="hold" grpId="2" nodeType="afterEffect">
                                  <p:stCondLst>
                                    <p:cond delay="0"/>
                                  </p:stCondLst>
                                  <p:childTnLst>
                                    <p:animClr clrSpc="rgb" dir="cw">
                                      <p:cBhvr override="childStyle">
                                        <p:cTn id="197" dur="400" fill="hold"/>
                                        <p:tgtEl>
                                          <p:spTgt spid="18"/>
                                        </p:tgtEl>
                                        <p:attrNameLst>
                                          <p:attrName>style.color</p:attrName>
                                        </p:attrNameLst>
                                      </p:cBhvr>
                                      <p:to>
                                        <a:srgbClr val="00FF00"/>
                                      </p:to>
                                    </p:animClr>
                                  </p:childTnLst>
                                </p:cTn>
                              </p:par>
                              <p:par>
                                <p:cTn id="198" presetID="0" presetClass="path" presetSubtype="0" accel="50000" decel="50000" fill="hold" grpId="3" nodeType="withEffect">
                                  <p:stCondLst>
                                    <p:cond delay="500"/>
                                  </p:stCondLst>
                                  <p:iterate type="lt">
                                    <p:tmPct val="0"/>
                                  </p:iterate>
                                  <p:childTnLst>
                                    <p:animMotion origin="layout" path="M 0 0 L -0.025 0 " pathEditMode="relative" ptsTypes="AA">
                                      <p:cBhvr>
                                        <p:cTn id="199" dur="250" fill="hold"/>
                                        <p:tgtEl>
                                          <p:spTgt spid="27"/>
                                        </p:tgtEl>
                                        <p:attrNameLst>
                                          <p:attrName>ppt_x</p:attrName>
                                          <p:attrName>ppt_y</p:attrName>
                                        </p:attrNameLst>
                                      </p:cBhvr>
                                    </p:animMotion>
                                  </p:childTnLst>
                                </p:cTn>
                              </p:par>
                              <p:par>
                                <p:cTn id="200" presetID="1" presetClass="exit" presetSubtype="0" fill="hold" grpId="1" nodeType="withEffect">
                                  <p:stCondLst>
                                    <p:cond delay="0"/>
                                  </p:stCondLst>
                                  <p:iterate type="lt">
                                    <p:tmAbs val="0"/>
                                  </p:iterate>
                                  <p:childTnLst>
                                    <p:set>
                                      <p:cBhvr>
                                        <p:cTn id="201" dur="1" fill="hold">
                                          <p:stCondLst>
                                            <p:cond delay="0"/>
                                          </p:stCondLst>
                                        </p:cTn>
                                        <p:tgtEl>
                                          <p:spTgt spid="20"/>
                                        </p:tgtEl>
                                        <p:attrNameLst>
                                          <p:attrName>style.visibility</p:attrName>
                                        </p:attrNameLst>
                                      </p:cBhvr>
                                      <p:to>
                                        <p:strVal val="hidden"/>
                                      </p:to>
                                    </p:set>
                                  </p:childTnLst>
                                </p:cTn>
                              </p:par>
                              <p:par>
                                <p:cTn id="202" presetID="1" presetClass="exit" presetSubtype="0" fill="hold" grpId="1" nodeType="withEffect">
                                  <p:stCondLst>
                                    <p:cond delay="0"/>
                                  </p:stCondLst>
                                  <p:childTnLst>
                                    <p:set>
                                      <p:cBhvr>
                                        <p:cTn id="203" dur="1" fill="hold">
                                          <p:stCondLst>
                                            <p:cond delay="0"/>
                                          </p:stCondLst>
                                        </p:cTn>
                                        <p:tgtEl>
                                          <p:spTgt spid="19"/>
                                        </p:tgtEl>
                                        <p:attrNameLst>
                                          <p:attrName>style.visibility</p:attrName>
                                        </p:attrNameLst>
                                      </p:cBhvr>
                                      <p:to>
                                        <p:strVal val="hidden"/>
                                      </p:to>
                                    </p:set>
                                  </p:childTnLst>
                                </p:cTn>
                              </p:par>
                              <p:par>
                                <p:cTn id="204" presetID="1" presetClass="entr" presetSubtype="0" fill="hold" grpId="0" nodeType="withEffect">
                                  <p:stCondLst>
                                    <p:cond delay="0"/>
                                  </p:stCondLst>
                                  <p:childTnLst>
                                    <p:set>
                                      <p:cBhvr>
                                        <p:cTn id="205" dur="1" fill="hold">
                                          <p:stCondLst>
                                            <p:cond delay="0"/>
                                          </p:stCondLst>
                                        </p:cTn>
                                        <p:tgtEl>
                                          <p:spTgt spid="22"/>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5" presetClass="entr" presetSubtype="0" fill="hold" grpId="0" nodeType="clickEffect">
                                  <p:stCondLst>
                                    <p:cond delay="0"/>
                                  </p:stCondLst>
                                  <p:childTnLst>
                                    <p:set>
                                      <p:cBhvr>
                                        <p:cTn id="209" dur="1" fill="hold">
                                          <p:stCondLst>
                                            <p:cond delay="0"/>
                                          </p:stCondLst>
                                        </p:cTn>
                                        <p:tgtEl>
                                          <p:spTgt spid="21"/>
                                        </p:tgtEl>
                                        <p:attrNameLst>
                                          <p:attrName>style.visibility</p:attrName>
                                        </p:attrNameLst>
                                      </p:cBhvr>
                                      <p:to>
                                        <p:strVal val="visible"/>
                                      </p:to>
                                    </p:set>
                                    <p:anim calcmode="lin" valueType="num">
                                      <p:cBhvr>
                                        <p:cTn id="210" dur="1000" fill="hold"/>
                                        <p:tgtEl>
                                          <p:spTgt spid="21"/>
                                        </p:tgtEl>
                                        <p:attrNameLst>
                                          <p:attrName>ppt_w</p:attrName>
                                        </p:attrNameLst>
                                      </p:cBhvr>
                                      <p:tavLst>
                                        <p:tav tm="0">
                                          <p:val>
                                            <p:fltVal val="0"/>
                                          </p:val>
                                        </p:tav>
                                        <p:tav tm="100000">
                                          <p:val>
                                            <p:strVal val="#ppt_w"/>
                                          </p:val>
                                        </p:tav>
                                      </p:tavLst>
                                    </p:anim>
                                    <p:anim calcmode="lin" valueType="num">
                                      <p:cBhvr>
                                        <p:cTn id="211" dur="1000" fill="hold"/>
                                        <p:tgtEl>
                                          <p:spTgt spid="21"/>
                                        </p:tgtEl>
                                        <p:attrNameLst>
                                          <p:attrName>ppt_h</p:attrName>
                                        </p:attrNameLst>
                                      </p:cBhvr>
                                      <p:tavLst>
                                        <p:tav tm="0">
                                          <p:val>
                                            <p:fltVal val="0"/>
                                          </p:val>
                                        </p:tav>
                                        <p:tav tm="100000">
                                          <p:val>
                                            <p:strVal val="#ppt_h"/>
                                          </p:val>
                                        </p:tav>
                                      </p:tavLst>
                                    </p:anim>
                                    <p:anim calcmode="lin" valueType="num">
                                      <p:cBhvr>
                                        <p:cTn id="212"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13" dur="1000" fill="hold"/>
                                        <p:tgtEl>
                                          <p:spTgt spid="21"/>
                                        </p:tgtEl>
                                        <p:attrNameLst>
                                          <p:attrName>ppt_y</p:attrName>
                                        </p:attrNameLst>
                                      </p:cBhvr>
                                      <p:tavLst>
                                        <p:tav tm="0" fmla="#ppt_y+(sin(-2*pi*(1-$))*-#ppt_x+cos(-2*pi*(1-$))*(1-#ppt_y))*(1-$)">
                                          <p:val>
                                            <p:fltVal val="0"/>
                                          </p:val>
                                        </p:tav>
                                        <p:tav tm="100000">
                                          <p:val>
                                            <p:fltVal val="1"/>
                                          </p:val>
                                        </p:tav>
                                      </p:tavLst>
                                    </p:anim>
                                  </p:childTnLst>
                                </p:cTn>
                              </p:par>
                              <p:par>
                                <p:cTn id="214" presetID="49" presetClass="exit" presetSubtype="0" accel="100000" fill="hold" grpId="2" nodeType="withEffect">
                                  <p:stCondLst>
                                    <p:cond delay="800"/>
                                  </p:stCondLst>
                                  <p:iterate type="lt">
                                    <p:tmPct val="0"/>
                                  </p:iterate>
                                  <p:childTnLst>
                                    <p:anim calcmode="lin" valueType="num">
                                      <p:cBhvr>
                                        <p:cTn id="215" dur="750"/>
                                        <p:tgtEl>
                                          <p:spTgt spid="27"/>
                                        </p:tgtEl>
                                        <p:attrNameLst>
                                          <p:attrName>ppt_w</p:attrName>
                                        </p:attrNameLst>
                                      </p:cBhvr>
                                      <p:tavLst>
                                        <p:tav tm="0">
                                          <p:val>
                                            <p:strVal val="ppt_w"/>
                                          </p:val>
                                        </p:tav>
                                        <p:tav tm="100000">
                                          <p:val>
                                            <p:fltVal val="0"/>
                                          </p:val>
                                        </p:tav>
                                      </p:tavLst>
                                    </p:anim>
                                    <p:anim calcmode="lin" valueType="num">
                                      <p:cBhvr>
                                        <p:cTn id="216" dur="750"/>
                                        <p:tgtEl>
                                          <p:spTgt spid="27"/>
                                        </p:tgtEl>
                                        <p:attrNameLst>
                                          <p:attrName>ppt_h</p:attrName>
                                        </p:attrNameLst>
                                      </p:cBhvr>
                                      <p:tavLst>
                                        <p:tav tm="0">
                                          <p:val>
                                            <p:strVal val="ppt_h"/>
                                          </p:val>
                                        </p:tav>
                                        <p:tav tm="100000">
                                          <p:val>
                                            <p:fltVal val="0"/>
                                          </p:val>
                                        </p:tav>
                                      </p:tavLst>
                                    </p:anim>
                                    <p:anim calcmode="lin" valueType="num">
                                      <p:cBhvr>
                                        <p:cTn id="217" dur="750"/>
                                        <p:tgtEl>
                                          <p:spTgt spid="27"/>
                                        </p:tgtEl>
                                        <p:attrNameLst>
                                          <p:attrName>style.rotation</p:attrName>
                                        </p:attrNameLst>
                                      </p:cBhvr>
                                      <p:tavLst>
                                        <p:tav tm="0">
                                          <p:val>
                                            <p:fltVal val="0"/>
                                          </p:val>
                                        </p:tav>
                                        <p:tav tm="100000">
                                          <p:val>
                                            <p:fltVal val="360"/>
                                          </p:val>
                                        </p:tav>
                                      </p:tavLst>
                                    </p:anim>
                                    <p:animEffect transition="out" filter="fade">
                                      <p:cBhvr>
                                        <p:cTn id="218" dur="750"/>
                                        <p:tgtEl>
                                          <p:spTgt spid="27"/>
                                        </p:tgtEl>
                                      </p:cBhvr>
                                    </p:animEffect>
                                    <p:set>
                                      <p:cBhvr>
                                        <p:cTn id="219" dur="1" fill="hold">
                                          <p:stCondLst>
                                            <p:cond delay="749"/>
                                          </p:stCondLst>
                                        </p:cTn>
                                        <p:tgtEl>
                                          <p:spTgt spid="27"/>
                                        </p:tgtEl>
                                        <p:attrNameLst>
                                          <p:attrName>style.visibility</p:attrName>
                                        </p:attrNameLst>
                                      </p:cBhvr>
                                      <p:to>
                                        <p:strVal val="hidden"/>
                                      </p:to>
                                    </p:set>
                                  </p:childTnLst>
                                </p:cTn>
                              </p:par>
                              <p:par>
                                <p:cTn id="220" presetID="0" presetClass="path" presetSubtype="0" accel="50000" decel="50000" fill="hold" grpId="1" nodeType="withEffect">
                                  <p:stCondLst>
                                    <p:cond delay="800"/>
                                  </p:stCondLst>
                                  <p:iterate type="lt">
                                    <p:tmPct val="0"/>
                                  </p:iterate>
                                  <p:childTnLst>
                                    <p:animMotion origin="layout" path="M 0 -2.88622E-6 C -0.00035 -0.01156 -0.00417 -0.02359 -0.0151 -0.04232 C -0.02604 -0.06105 -0.03854 -0.08834 -0.0651 -0.11309 C -0.09167 -0.13783 -0.13507 -0.17137 -0.17413 -0.19056 C -0.21319 -0.20976 -0.22465 -0.21739 -0.29931 -0.2278 C -0.37396 -0.2382 -0.56597 -0.24884 -0.62257 -0.253 C -0.67917 -0.25717 -0.63628 -0.253 -0.63906 -0.253 " pathEditMode="relative" rAng="0" ptsTypes="aaaaaaa">
                                      <p:cBhvr>
                                        <p:cTn id="221" dur="750" fill="hold"/>
                                        <p:tgtEl>
                                          <p:spTgt spid="27"/>
                                        </p:tgtEl>
                                        <p:attrNameLst>
                                          <p:attrName>ppt_x</p:attrName>
                                          <p:attrName>ppt_y</p:attrName>
                                        </p:attrNameLst>
                                      </p:cBhvr>
                                      <p:rCtr x="-33958" y="-12858"/>
                                    </p:animMotion>
                                  </p:childTnLst>
                                </p:cTn>
                              </p:par>
                            </p:childTnLst>
                          </p:cTn>
                        </p:par>
                        <p:par>
                          <p:cTn id="222" fill="hold">
                            <p:stCondLst>
                              <p:cond delay="1550"/>
                            </p:stCondLst>
                            <p:childTnLst>
                              <p:par>
                                <p:cTn id="223" presetID="10" presetClass="exit" presetSubtype="0" fill="hold" grpId="1" nodeType="afterEffect">
                                  <p:stCondLst>
                                    <p:cond delay="0"/>
                                  </p:stCondLst>
                                  <p:childTnLst>
                                    <p:animEffect transition="out" filter="fade">
                                      <p:cBhvr>
                                        <p:cTn id="224" dur="10"/>
                                        <p:tgtEl>
                                          <p:spTgt spid="18"/>
                                        </p:tgtEl>
                                      </p:cBhvr>
                                    </p:animEffect>
                                    <p:set>
                                      <p:cBhvr>
                                        <p:cTn id="225" dur="1" fill="hold">
                                          <p:stCondLst>
                                            <p:cond delay="9"/>
                                          </p:stCondLst>
                                        </p:cTn>
                                        <p:tgtEl>
                                          <p:spTgt spid="18"/>
                                        </p:tgtEl>
                                        <p:attrNameLst>
                                          <p:attrName>style.visibility</p:attrName>
                                        </p:attrNameLst>
                                      </p:cBhvr>
                                      <p:to>
                                        <p:strVal val="hidden"/>
                                      </p:to>
                                    </p:set>
                                  </p:childTnLst>
                                </p:cTn>
                              </p:par>
                            </p:childTnLst>
                          </p:cTn>
                        </p:par>
                        <p:par>
                          <p:cTn id="226" fill="hold">
                            <p:stCondLst>
                              <p:cond delay="1560"/>
                            </p:stCondLst>
                            <p:childTnLst>
                              <p:par>
                                <p:cTn id="227" presetID="52" presetClass="entr" presetSubtype="0" fill="hold" grpId="0" nodeType="afterEffect">
                                  <p:stCondLst>
                                    <p:cond delay="0"/>
                                  </p:stCondLst>
                                  <p:childTnLst>
                                    <p:set>
                                      <p:cBhvr>
                                        <p:cTn id="228" dur="1" fill="hold">
                                          <p:stCondLst>
                                            <p:cond delay="0"/>
                                          </p:stCondLst>
                                        </p:cTn>
                                        <p:tgtEl>
                                          <p:spTgt spid="25"/>
                                        </p:tgtEl>
                                        <p:attrNameLst>
                                          <p:attrName>style.visibility</p:attrName>
                                        </p:attrNameLst>
                                      </p:cBhvr>
                                      <p:to>
                                        <p:strVal val="visible"/>
                                      </p:to>
                                    </p:set>
                                    <p:animScale>
                                      <p:cBhvr>
                                        <p:cTn id="22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0" dur="1000" decel="50000" fill="hold">
                                          <p:stCondLst>
                                            <p:cond delay="0"/>
                                          </p:stCondLst>
                                        </p:cTn>
                                        <p:tgtEl>
                                          <p:spTgt spid="25"/>
                                        </p:tgtEl>
                                        <p:attrNameLst>
                                          <p:attrName>ppt_x</p:attrName>
                                          <p:attrName>ppt_y</p:attrName>
                                        </p:attrNameLst>
                                      </p:cBhvr>
                                    </p:animMotion>
                                    <p:animEffect transition="in" filter="fade">
                                      <p:cBhvr>
                                        <p:cTn id="231" dur="1000"/>
                                        <p:tgtEl>
                                          <p:spTgt spid="25"/>
                                        </p:tgtEl>
                                      </p:cBhvr>
                                    </p:animEffect>
                                  </p:childTnLst>
                                </p:cTn>
                              </p:par>
                            </p:childTnLst>
                          </p:cTn>
                        </p:par>
                        <p:par>
                          <p:cTn id="232" fill="hold">
                            <p:stCondLst>
                              <p:cond delay="2560"/>
                            </p:stCondLst>
                            <p:childTnLst>
                              <p:par>
                                <p:cTn id="233" presetID="41" presetClass="entr" presetSubtype="0" fill="hold" grpId="0" nodeType="afterEffect">
                                  <p:stCondLst>
                                    <p:cond delay="0"/>
                                  </p:stCondLst>
                                  <p:iterate type="lt">
                                    <p:tmPct val="10000"/>
                                  </p:iterate>
                                  <p:childTnLst>
                                    <p:set>
                                      <p:cBhvr>
                                        <p:cTn id="234" dur="1" fill="hold">
                                          <p:stCondLst>
                                            <p:cond delay="0"/>
                                          </p:stCondLst>
                                        </p:cTn>
                                        <p:tgtEl>
                                          <p:spTgt spid="23"/>
                                        </p:tgtEl>
                                        <p:attrNameLst>
                                          <p:attrName>style.visibility</p:attrName>
                                        </p:attrNameLst>
                                      </p:cBhvr>
                                      <p:to>
                                        <p:strVal val="visible"/>
                                      </p:to>
                                    </p:set>
                                    <p:anim calcmode="lin" valueType="num">
                                      <p:cBhvr>
                                        <p:cTn id="23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36" dur="500" fill="hold"/>
                                        <p:tgtEl>
                                          <p:spTgt spid="23"/>
                                        </p:tgtEl>
                                        <p:attrNameLst>
                                          <p:attrName>ppt_y</p:attrName>
                                        </p:attrNameLst>
                                      </p:cBhvr>
                                      <p:tavLst>
                                        <p:tav tm="0">
                                          <p:val>
                                            <p:strVal val="#ppt_y"/>
                                          </p:val>
                                        </p:tav>
                                        <p:tav tm="100000">
                                          <p:val>
                                            <p:strVal val="#ppt_y"/>
                                          </p:val>
                                        </p:tav>
                                      </p:tavLst>
                                    </p:anim>
                                    <p:anim calcmode="lin" valueType="num">
                                      <p:cBhvr>
                                        <p:cTn id="23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3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39" dur="500" tmFilter="0,0; .5, 1; 1, 1"/>
                                        <p:tgtEl>
                                          <p:spTgt spid="23"/>
                                        </p:tgtEl>
                                      </p:cBhvr>
                                    </p:animEffect>
                                  </p:childTnLst>
                                </p:cTn>
                              </p:par>
                            </p:childTnLst>
                          </p:cTn>
                        </p:par>
                        <p:par>
                          <p:cTn id="240" fill="hold">
                            <p:stCondLst>
                              <p:cond delay="3160"/>
                            </p:stCondLst>
                            <p:childTnLst>
                              <p:par>
                                <p:cTn id="241" presetID="49" presetClass="entr" presetSubtype="0" decel="100000" fill="hold" grpId="0" nodeType="afterEffect">
                                  <p:stCondLst>
                                    <p:cond delay="0"/>
                                  </p:stCondLst>
                                  <p:childTnLst>
                                    <p:set>
                                      <p:cBhvr>
                                        <p:cTn id="242" dur="1" fill="hold">
                                          <p:stCondLst>
                                            <p:cond delay="0"/>
                                          </p:stCondLst>
                                        </p:cTn>
                                        <p:tgtEl>
                                          <p:spTgt spid="24"/>
                                        </p:tgtEl>
                                        <p:attrNameLst>
                                          <p:attrName>style.visibility</p:attrName>
                                        </p:attrNameLst>
                                      </p:cBhvr>
                                      <p:to>
                                        <p:strVal val="visible"/>
                                      </p:to>
                                    </p:set>
                                    <p:anim calcmode="lin" valueType="num">
                                      <p:cBhvr>
                                        <p:cTn id="243" dur="500" fill="hold"/>
                                        <p:tgtEl>
                                          <p:spTgt spid="24"/>
                                        </p:tgtEl>
                                        <p:attrNameLst>
                                          <p:attrName>ppt_w</p:attrName>
                                        </p:attrNameLst>
                                      </p:cBhvr>
                                      <p:tavLst>
                                        <p:tav tm="0">
                                          <p:val>
                                            <p:fltVal val="0"/>
                                          </p:val>
                                        </p:tav>
                                        <p:tav tm="100000">
                                          <p:val>
                                            <p:strVal val="#ppt_w"/>
                                          </p:val>
                                        </p:tav>
                                      </p:tavLst>
                                    </p:anim>
                                    <p:anim calcmode="lin" valueType="num">
                                      <p:cBhvr>
                                        <p:cTn id="244" dur="500" fill="hold"/>
                                        <p:tgtEl>
                                          <p:spTgt spid="24"/>
                                        </p:tgtEl>
                                        <p:attrNameLst>
                                          <p:attrName>ppt_h</p:attrName>
                                        </p:attrNameLst>
                                      </p:cBhvr>
                                      <p:tavLst>
                                        <p:tav tm="0">
                                          <p:val>
                                            <p:fltVal val="0"/>
                                          </p:val>
                                        </p:tav>
                                        <p:tav tm="100000">
                                          <p:val>
                                            <p:strVal val="#ppt_h"/>
                                          </p:val>
                                        </p:tav>
                                      </p:tavLst>
                                    </p:anim>
                                    <p:anim calcmode="lin" valueType="num">
                                      <p:cBhvr>
                                        <p:cTn id="245" dur="500" fill="hold"/>
                                        <p:tgtEl>
                                          <p:spTgt spid="24"/>
                                        </p:tgtEl>
                                        <p:attrNameLst>
                                          <p:attrName>style.rotation</p:attrName>
                                        </p:attrNameLst>
                                      </p:cBhvr>
                                      <p:tavLst>
                                        <p:tav tm="0">
                                          <p:val>
                                            <p:fltVal val="360"/>
                                          </p:val>
                                        </p:tav>
                                        <p:tav tm="100000">
                                          <p:val>
                                            <p:fltVal val="0"/>
                                          </p:val>
                                        </p:tav>
                                      </p:tavLst>
                                    </p:anim>
                                    <p:animEffect transition="in" filter="fade">
                                      <p:cBhvr>
                                        <p:cTn id="246" dur="500"/>
                                        <p:tgtEl>
                                          <p:spTgt spid="24"/>
                                        </p:tgtEl>
                                      </p:cBhvr>
                                    </p:animEffect>
                                  </p:childTnLst>
                                </p:cTn>
                              </p:par>
                              <p:par>
                                <p:cTn id="247" presetID="1" presetClass="entr" presetSubtype="0" fill="hold" grpId="0" nodeType="withEffect">
                                  <p:stCondLst>
                                    <p:cond delay="0"/>
                                  </p:stCondLst>
                                  <p:childTnLst>
                                    <p:set>
                                      <p:cBhvr>
                                        <p:cTn id="248" dur="1" fill="hold">
                                          <p:stCondLst>
                                            <p:cond delay="0"/>
                                          </p:stCondLst>
                                        </p:cTn>
                                        <p:tgtEl>
                                          <p:spTgt spid="28"/>
                                        </p:tgtEl>
                                        <p:attrNameLst>
                                          <p:attrName>style.visibility</p:attrName>
                                        </p:attrNameLst>
                                      </p:cBhvr>
                                      <p:to>
                                        <p:strVal val="visible"/>
                                      </p:to>
                                    </p:set>
                                  </p:childTnLst>
                                </p:cTn>
                              </p:par>
                            </p:childTnLst>
                          </p:cTn>
                        </p:par>
                        <p:par>
                          <p:cTn id="249" fill="hold">
                            <p:stCondLst>
                              <p:cond delay="3660"/>
                            </p:stCondLst>
                            <p:childTnLst>
                              <p:par>
                                <p:cTn id="250" presetID="1" presetClass="exit" presetSubtype="0" fill="hold" grpId="1" nodeType="afterEffect">
                                  <p:stCondLst>
                                    <p:cond delay="0"/>
                                  </p:stCondLst>
                                  <p:childTnLst>
                                    <p:set>
                                      <p:cBhvr>
                                        <p:cTn id="251" dur="1" fill="hold">
                                          <p:stCondLst>
                                            <p:cond delay="0"/>
                                          </p:stCondLst>
                                        </p:cTn>
                                        <p:tgtEl>
                                          <p:spTgt spid="22"/>
                                        </p:tgtEl>
                                        <p:attrNameLst>
                                          <p:attrName>style.visibility</p:attrName>
                                        </p:attrNameLst>
                                      </p:cBhvr>
                                      <p:to>
                                        <p:strVal val="hidden"/>
                                      </p:to>
                                    </p:set>
                                  </p:childTnLst>
                                </p:cTn>
                              </p:par>
                              <p:par>
                                <p:cTn id="252" presetID="0" presetClass="path" presetSubtype="0" accel="50000" decel="50000" fill="hold" grpId="1" nodeType="withEffect">
                                  <p:stCondLst>
                                    <p:cond delay="0"/>
                                  </p:stCondLst>
                                  <p:iterate type="lt">
                                    <p:tmPct val="0"/>
                                  </p:iterate>
                                  <p:childTnLst>
                                    <p:animMotion origin="layout" path="M 0 4.62535E-7 L -0.06632 -0.00116 " pathEditMode="relative" rAng="0" ptsTypes="AA">
                                      <p:cBhvr>
                                        <p:cTn id="253" dur="1000" fill="hold"/>
                                        <p:tgtEl>
                                          <p:spTgt spid="23"/>
                                        </p:tgtEl>
                                        <p:attrNameLst>
                                          <p:attrName>ppt_x</p:attrName>
                                          <p:attrName>ppt_y</p:attrName>
                                        </p:attrNameLst>
                                      </p:cBhvr>
                                      <p:rCtr x="-3316" y="-69"/>
                                    </p:animMotion>
                                  </p:childTnLst>
                                </p:cTn>
                              </p:par>
                              <p:par>
                                <p:cTn id="254" presetID="0" presetClass="path" presetSubtype="0" accel="50000" decel="50000" fill="hold" grpId="1" nodeType="withEffect">
                                  <p:stCondLst>
                                    <p:cond delay="0"/>
                                  </p:stCondLst>
                                  <p:childTnLst>
                                    <p:animMotion origin="layout" path="M 0 0.00023 L 0.09983 -0.00255 " pathEditMode="relative" rAng="0" ptsTypes="AA">
                                      <p:cBhvr>
                                        <p:cTn id="255" dur="1000" fill="hold"/>
                                        <p:tgtEl>
                                          <p:spTgt spid="24"/>
                                        </p:tgtEl>
                                        <p:attrNameLst>
                                          <p:attrName>ppt_x</p:attrName>
                                          <p:attrName>ppt_y</p:attrName>
                                        </p:attrNameLst>
                                      </p:cBhvr>
                                      <p:rCtr x="4983" y="-139"/>
                                    </p:animMotion>
                                  </p:childTnLst>
                                </p:cTn>
                              </p:par>
                            </p:childTnLst>
                          </p:cTn>
                        </p:par>
                        <p:par>
                          <p:cTn id="256" fill="hold">
                            <p:stCondLst>
                              <p:cond delay="4660"/>
                            </p:stCondLst>
                            <p:childTnLst>
                              <p:par>
                                <p:cTn id="257" presetID="22" presetClass="entr" presetSubtype="1" fill="hold" grpId="0" nodeType="afterEffect">
                                  <p:stCondLst>
                                    <p:cond delay="500"/>
                                  </p:stCondLst>
                                  <p:childTnLst>
                                    <p:set>
                                      <p:cBhvr>
                                        <p:cTn id="258" dur="1" fill="hold">
                                          <p:stCondLst>
                                            <p:cond delay="0"/>
                                          </p:stCondLst>
                                        </p:cTn>
                                        <p:tgtEl>
                                          <p:spTgt spid="29"/>
                                        </p:tgtEl>
                                        <p:attrNameLst>
                                          <p:attrName>style.visibility</p:attrName>
                                        </p:attrNameLst>
                                      </p:cBhvr>
                                      <p:to>
                                        <p:strVal val="visible"/>
                                      </p:to>
                                    </p:set>
                                    <p:animEffect transition="in" filter="wipe(up)">
                                      <p:cBhvr>
                                        <p:cTn id="259" dur="750"/>
                                        <p:tgtEl>
                                          <p:spTgt spid="29"/>
                                        </p:tgtEl>
                                      </p:cBhvr>
                                    </p:animEffect>
                                  </p:childTnLst>
                                </p:cTn>
                              </p:par>
                              <p:par>
                                <p:cTn id="260" presetID="22" presetClass="exit" presetSubtype="1" fill="hold" grpId="1" nodeType="withEffect">
                                  <p:stCondLst>
                                    <p:cond delay="700"/>
                                  </p:stCondLst>
                                  <p:iterate type="lt">
                                    <p:tmPct val="0"/>
                                  </p:iterate>
                                  <p:childTnLst>
                                    <p:animEffect transition="out" filter="wipe(up)">
                                      <p:cBhvr>
                                        <p:cTn id="261" dur="500"/>
                                        <p:tgtEl>
                                          <p:spTgt spid="17"/>
                                        </p:tgtEl>
                                      </p:cBhvr>
                                    </p:animEffect>
                                    <p:set>
                                      <p:cBhvr>
                                        <p:cTn id="262" dur="1" fill="hold">
                                          <p:stCondLst>
                                            <p:cond delay="499"/>
                                          </p:stCondLst>
                                        </p:cTn>
                                        <p:tgtEl>
                                          <p:spTgt spid="17"/>
                                        </p:tgtEl>
                                        <p:attrNameLst>
                                          <p:attrName>style.visibility</p:attrName>
                                        </p:attrNameLst>
                                      </p:cBhvr>
                                      <p:to>
                                        <p:strVal val="hidden"/>
                                      </p:to>
                                    </p:set>
                                  </p:childTnLst>
                                </p:cTn>
                              </p:par>
                              <p:par>
                                <p:cTn id="263" presetID="0" presetClass="path" presetSubtype="0" accel="50000" decel="50000" fill="hold" grpId="2" nodeType="withEffect">
                                  <p:stCondLst>
                                    <p:cond delay="250"/>
                                  </p:stCondLst>
                                  <p:iterate type="lt">
                                    <p:tmPct val="0"/>
                                  </p:iterate>
                                  <p:childTnLst>
                                    <p:animMotion origin="layout" path="M -0.06632 -0.00116 L 0.09375 -0.00116 " pathEditMode="relative" rAng="0" ptsTypes="AA">
                                      <p:cBhvr>
                                        <p:cTn id="264" dur="1000" fill="hold"/>
                                        <p:tgtEl>
                                          <p:spTgt spid="23"/>
                                        </p:tgtEl>
                                        <p:attrNameLst>
                                          <p:attrName>ppt_x</p:attrName>
                                          <p:attrName>ppt_y</p:attrName>
                                        </p:attrNameLst>
                                      </p:cBhvr>
                                      <p:rCtr x="8003" y="0"/>
                                    </p:animMotion>
                                  </p:childTnLst>
                                </p:cTn>
                              </p:par>
                              <p:par>
                                <p:cTn id="265" presetID="0" presetClass="path" presetSubtype="0" accel="50000" decel="50000" fill="hold" grpId="2" nodeType="withEffect">
                                  <p:stCondLst>
                                    <p:cond delay="0"/>
                                  </p:stCondLst>
                                  <p:childTnLst>
                                    <p:animMotion origin="layout" path="M 0.09983 -0.00255 L 0.12934 -0.00162 " pathEditMode="relative" rAng="0" ptsTypes="AA">
                                      <p:cBhvr>
                                        <p:cTn id="266" dur="1000" fill="hold"/>
                                        <p:tgtEl>
                                          <p:spTgt spid="24"/>
                                        </p:tgtEl>
                                        <p:attrNameLst>
                                          <p:attrName>ppt_x</p:attrName>
                                          <p:attrName>ppt_y</p:attrName>
                                        </p:attrNameLst>
                                      </p:cBhvr>
                                      <p:rCtr x="1476" y="46"/>
                                    </p:animMotion>
                                  </p:childTnLst>
                                </p:cTn>
                              </p:par>
                              <p:par>
                                <p:cTn id="267" presetID="0" presetClass="path" presetSubtype="0" accel="50000" decel="50000" fill="hold" grpId="1" nodeType="withEffect">
                                  <p:stCondLst>
                                    <p:cond delay="250"/>
                                  </p:stCondLst>
                                  <p:childTnLst>
                                    <p:animMotion origin="layout" path="M -3.33333E-6 -4.44444E-6 C -0.00503 0.0007 -0.02205 -0.00092 -0.03003 0.00371 C -0.03802 0.00834 -0.04409 0.01783 -0.04826 0.02825 C -0.05243 0.03866 -0.05416 0.05371 -0.05555 0.0669 C -0.05694 0.0801 -0.05607 0.09908 -0.05625 0.10764 " pathEditMode="relative" rAng="0" ptsTypes="aaaaa">
                                      <p:cBhvr>
                                        <p:cTn id="268" dur="1000" fill="hold"/>
                                        <p:tgtEl>
                                          <p:spTgt spid="25"/>
                                        </p:tgtEl>
                                        <p:attrNameLst>
                                          <p:attrName>ppt_x</p:attrName>
                                          <p:attrName>ppt_y</p:attrName>
                                        </p:attrNameLst>
                                      </p:cBhvr>
                                      <p:rCtr x="-2847" y="5324"/>
                                    </p:animMotion>
                                  </p:childTnLst>
                                </p:cTn>
                              </p:par>
                              <p:par>
                                <p:cTn id="269" presetID="0" presetClass="path" presetSubtype="0" accel="50000" decel="50000" fill="hold" grpId="2" nodeType="withEffect">
                                  <p:stCondLst>
                                    <p:cond delay="400"/>
                                  </p:stCondLst>
                                  <p:childTnLst>
                                    <p:animMotion origin="layout" path="M -3.33333E-6 1.11111E-6 C 0.0033 0.00116 0.01511 0.00231 0.01962 0.00671 C 0.02414 0.01111 0.0257 0.01736 0.02726 0.02616 C 0.02882 0.03495 0.02882 0.04583 0.02952 0.05926 C 0.03021 0.07268 0.03073 0.09722 0.03108 0.10717 " pathEditMode="relative" rAng="0" ptsTypes="aaaaa">
                                      <p:cBhvr>
                                        <p:cTn id="270" dur="1000" fill="hold"/>
                                        <p:tgtEl>
                                          <p:spTgt spid="21"/>
                                        </p:tgtEl>
                                        <p:attrNameLst>
                                          <p:attrName>ppt_x</p:attrName>
                                          <p:attrName>ppt_y</p:attrName>
                                        </p:attrNameLst>
                                      </p:cBhvr>
                                      <p:rCtr x="1545" y="5347"/>
                                    </p:animMotion>
                                  </p:childTnLst>
                                </p:cTn>
                              </p:par>
                              <p:par>
                                <p:cTn id="271" presetID="1" presetClass="entr" presetSubtype="0" fill="hold" grpId="0" nodeType="withEffect">
                                  <p:stCondLst>
                                    <p:cond delay="1300"/>
                                  </p:stCondLst>
                                  <p:childTnLst>
                                    <p:set>
                                      <p:cBhvr>
                                        <p:cTn id="272" dur="1" fill="hold">
                                          <p:stCondLst>
                                            <p:cond delay="0"/>
                                          </p:stCondLst>
                                        </p:cTn>
                                        <p:tgtEl>
                                          <p:spTgt spid="13"/>
                                        </p:tgtEl>
                                        <p:attrNameLst>
                                          <p:attrName>style.visibility</p:attrName>
                                        </p:attrNameLst>
                                      </p:cBhvr>
                                      <p:to>
                                        <p:strVal val="visible"/>
                                      </p:to>
                                    </p:set>
                                  </p:childTnLst>
                                </p:cTn>
                              </p:par>
                              <p:par>
                                <p:cTn id="273" presetID="22" presetClass="exit" presetSubtype="1" fill="hold" grpId="1" nodeType="withEffect">
                                  <p:stCondLst>
                                    <p:cond delay="1050"/>
                                  </p:stCondLst>
                                  <p:childTnLst>
                                    <p:animEffect transition="out" filter="wipe(up)">
                                      <p:cBhvr>
                                        <p:cTn id="274" dur="500"/>
                                        <p:tgtEl>
                                          <p:spTgt spid="21"/>
                                        </p:tgtEl>
                                      </p:cBhvr>
                                    </p:animEffect>
                                    <p:set>
                                      <p:cBhvr>
                                        <p:cTn id="275" dur="1" fill="hold">
                                          <p:stCondLst>
                                            <p:cond delay="499"/>
                                          </p:stCondLst>
                                        </p:cTn>
                                        <p:tgtEl>
                                          <p:spTgt spid="21"/>
                                        </p:tgtEl>
                                        <p:attrNameLst>
                                          <p:attrName>style.visibility</p:attrName>
                                        </p:attrNameLst>
                                      </p:cBhvr>
                                      <p:to>
                                        <p:strVal val="hidden"/>
                                      </p:to>
                                    </p:set>
                                  </p:childTnLst>
                                </p:cTn>
                              </p:par>
                              <p:par>
                                <p:cTn id="276" presetID="22" presetClass="exit" presetSubtype="1" fill="hold" grpId="2" nodeType="withEffect">
                                  <p:stCondLst>
                                    <p:cond delay="1250"/>
                                  </p:stCondLst>
                                  <p:childTnLst>
                                    <p:animEffect transition="out" filter="wipe(up)">
                                      <p:cBhvr>
                                        <p:cTn id="277" dur="500"/>
                                        <p:tgtEl>
                                          <p:spTgt spid="25"/>
                                        </p:tgtEl>
                                      </p:cBhvr>
                                    </p:animEffect>
                                    <p:set>
                                      <p:cBhvr>
                                        <p:cTn id="278" dur="1" fill="hold">
                                          <p:stCondLst>
                                            <p:cond delay="499"/>
                                          </p:stCondLst>
                                        </p:cTn>
                                        <p:tgtEl>
                                          <p:spTgt spid="25"/>
                                        </p:tgtEl>
                                        <p:attrNameLst>
                                          <p:attrName>style.visibility</p:attrName>
                                        </p:attrNameLst>
                                      </p:cBhvr>
                                      <p:to>
                                        <p:strVal val="hidden"/>
                                      </p:to>
                                    </p:set>
                                  </p:childTnLst>
                                </p:cTn>
                              </p:par>
                              <p:par>
                                <p:cTn id="279" presetID="22" presetClass="exit" presetSubtype="1" fill="hold" grpId="3" nodeType="withEffect">
                                  <p:stCondLst>
                                    <p:cond delay="1250"/>
                                  </p:stCondLst>
                                  <p:iterate type="lt">
                                    <p:tmPct val="0"/>
                                  </p:iterate>
                                  <p:childTnLst>
                                    <p:animEffect transition="out" filter="wipe(up)">
                                      <p:cBhvr>
                                        <p:cTn id="280" dur="500"/>
                                        <p:tgtEl>
                                          <p:spTgt spid="23"/>
                                        </p:tgtEl>
                                      </p:cBhvr>
                                    </p:animEffect>
                                    <p:set>
                                      <p:cBhvr>
                                        <p:cTn id="281" dur="1" fill="hold">
                                          <p:stCondLst>
                                            <p:cond delay="499"/>
                                          </p:stCondLst>
                                        </p:cTn>
                                        <p:tgtEl>
                                          <p:spTgt spid="23"/>
                                        </p:tgtEl>
                                        <p:attrNameLst>
                                          <p:attrName>style.visibility</p:attrName>
                                        </p:attrNameLst>
                                      </p:cBhvr>
                                      <p:to>
                                        <p:strVal val="hidden"/>
                                      </p:to>
                                    </p:set>
                                  </p:childTnLst>
                                </p:cTn>
                              </p:par>
                              <p:par>
                                <p:cTn id="282" presetID="22" presetClass="exit" presetSubtype="1" fill="hold" grpId="3" nodeType="withEffect">
                                  <p:stCondLst>
                                    <p:cond delay="1450"/>
                                  </p:stCondLst>
                                  <p:childTnLst>
                                    <p:animEffect transition="out" filter="wipe(up)">
                                      <p:cBhvr>
                                        <p:cTn id="283" dur="500"/>
                                        <p:tgtEl>
                                          <p:spTgt spid="24"/>
                                        </p:tgtEl>
                                      </p:cBhvr>
                                    </p:animEffect>
                                    <p:set>
                                      <p:cBhvr>
                                        <p:cTn id="28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4" grpId="2"/>
      <p:bldP spid="5" grpId="0"/>
      <p:bldP spid="5" grpId="1"/>
      <p:bldP spid="5" grpId="2"/>
      <p:bldP spid="6" grpId="0"/>
      <p:bldP spid="6" grpId="1"/>
      <p:bldP spid="6" grpId="3"/>
      <p:bldP spid="7" grpId="0"/>
      <p:bldP spid="7" grpId="1"/>
      <p:bldP spid="7" grpId="2"/>
      <p:bldP spid="8" grpId="0"/>
      <p:bldP spid="8" grpId="1"/>
      <p:bldP spid="8" grpId="2"/>
      <p:bldP spid="9" grpId="0"/>
      <p:bldP spid="9" grpId="1"/>
      <p:bldP spid="11" grpId="0"/>
      <p:bldP spid="11" grpId="1"/>
      <p:bldP spid="12" grpId="0"/>
      <p:bldP spid="12" grpId="1"/>
      <p:bldP spid="13" grpId="0"/>
      <p:bldP spid="14" grpId="0"/>
      <p:bldP spid="14" grpId="1"/>
      <p:bldP spid="14" grpId="2"/>
      <p:bldP spid="15" grpId="0" build="allAtOnce"/>
      <p:bldP spid="16" grpId="0"/>
      <p:bldP spid="16" grpId="1"/>
      <p:bldP spid="16" grpId="2"/>
      <p:bldP spid="17" grpId="0"/>
      <p:bldP spid="17" grpId="1"/>
      <p:bldP spid="18" grpId="0"/>
      <p:bldP spid="18" grpId="1"/>
      <p:bldP spid="18" grpId="2"/>
      <p:bldP spid="19" grpId="0"/>
      <p:bldP spid="19" grpId="1"/>
      <p:bldP spid="20" grpId="0"/>
      <p:bldP spid="20" grpId="1"/>
      <p:bldP spid="21" grpId="0"/>
      <p:bldP spid="21" grpId="1"/>
      <p:bldP spid="21" grpId="2"/>
      <p:bldP spid="22" grpId="0"/>
      <p:bldP spid="22" grpId="1"/>
      <p:bldP spid="23" grpId="0"/>
      <p:bldP spid="23" grpId="1"/>
      <p:bldP spid="23" grpId="2"/>
      <p:bldP spid="23" grpId="3"/>
      <p:bldP spid="24" grpId="0"/>
      <p:bldP spid="24" grpId="1"/>
      <p:bldP spid="24" grpId="2"/>
      <p:bldP spid="24" grpId="3"/>
      <p:bldP spid="25" grpId="0"/>
      <p:bldP spid="25" grpId="1"/>
      <p:bldP spid="25" grpId="2"/>
      <p:bldP spid="27" grpId="0"/>
      <p:bldP spid="27" grpId="1"/>
      <p:bldP spid="27" grpId="2"/>
      <p:bldP spid="27" grpId="3"/>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26"/>
          <a:stretch/>
        </p:blipFill>
        <p:spPr>
          <a:xfrm>
            <a:off x="0" y="0"/>
            <a:ext cx="9144000" cy="6858000"/>
          </a:xfrm>
          <a:prstGeom prst="rect">
            <a:avLst/>
          </a:prstGeom>
        </p:spPr>
      </p:pic>
      <p:sp>
        <p:nvSpPr>
          <p:cNvPr id="5" name="Rectangle 12"/>
          <p:cNvSpPr>
            <a:spLocks noChangeArrowheads="1"/>
          </p:cNvSpPr>
          <p:nvPr/>
        </p:nvSpPr>
        <p:spPr bwMode="auto">
          <a:xfrm>
            <a:off x="1295400" y="30480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Ron Bert</a:t>
            </a:r>
            <a:endParaRPr lang="en-US" alt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12"/>
          <p:cNvSpPr>
            <a:spLocks noChangeArrowheads="1"/>
          </p:cNvSpPr>
          <p:nvPr/>
        </p:nvSpPr>
        <p:spPr bwMode="auto">
          <a:xfrm>
            <a:off x="1828800" y="4724400"/>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January 17, 2016</a:t>
            </a:r>
            <a:endParaRPr lang="en-US" alt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12"/>
          <p:cNvSpPr>
            <a:spLocks noChangeArrowheads="1"/>
          </p:cNvSpPr>
          <p:nvPr/>
        </p:nvSpPr>
        <p:spPr bwMode="auto">
          <a:xfrm>
            <a:off x="304800" y="1687492"/>
            <a:ext cx="4114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200" b="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rPr>
              <a:t>Common Situation</a:t>
            </a:r>
            <a:endParaRPr lang="en-US" altLang="en-US" sz="3200" b="1" i="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endParaRPr>
          </a:p>
        </p:txBody>
      </p:sp>
      <p:sp>
        <p:nvSpPr>
          <p:cNvPr id="8" name="Rectangle 12"/>
          <p:cNvSpPr>
            <a:spLocks noChangeArrowheads="1"/>
          </p:cNvSpPr>
          <p:nvPr/>
        </p:nvSpPr>
        <p:spPr bwMode="auto">
          <a:xfrm>
            <a:off x="4495800" y="1676400"/>
            <a:ext cx="44196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r>
              <a:rPr lang="en-US" altLang="en-US" sz="3200" b="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rPr>
              <a:t>Assured Conclusion</a:t>
            </a:r>
            <a:endParaRPr lang="en-US" altLang="en-US" sz="3200" b="1" i="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endParaRPr>
          </a:p>
        </p:txBody>
      </p:sp>
      <p:sp>
        <p:nvSpPr>
          <p:cNvPr id="9" name="Teardrop 8"/>
          <p:cNvSpPr/>
          <p:nvPr/>
        </p:nvSpPr>
        <p:spPr>
          <a:xfrm rot="18904910">
            <a:off x="7811841" y="4127874"/>
            <a:ext cx="304800" cy="304800"/>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8904910">
            <a:off x="1427606" y="4194582"/>
            <a:ext cx="269847" cy="270183"/>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18904910">
            <a:off x="3568172" y="4070163"/>
            <a:ext cx="152400" cy="152400"/>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rot="18904910">
            <a:off x="5675173" y="4081159"/>
            <a:ext cx="205597" cy="205749"/>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4"/>
          <p:cNvSpPr>
            <a:spLocks noChangeArrowheads="1"/>
          </p:cNvSpPr>
          <p:nvPr/>
        </p:nvSpPr>
        <p:spPr bwMode="auto">
          <a:xfrm>
            <a:off x="999281" y="2438400"/>
            <a:ext cx="73827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INVISIBLE TEARS</a:t>
            </a:r>
            <a:endParaRPr lang="en-US" sz="8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13" name="Teardrop 12"/>
          <p:cNvSpPr/>
          <p:nvPr/>
        </p:nvSpPr>
        <p:spPr>
          <a:xfrm rot="18904910">
            <a:off x="4322805" y="1552981"/>
            <a:ext cx="269791" cy="269022"/>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6-Point Star 13"/>
          <p:cNvSpPr/>
          <p:nvPr/>
        </p:nvSpPr>
        <p:spPr>
          <a:xfrm>
            <a:off x="3962400" y="807334"/>
            <a:ext cx="990600" cy="9144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3848100" y="723900"/>
            <a:ext cx="1219200" cy="1104900"/>
          </a:xfrm>
          <a:prstGeom prst="star4">
            <a:avLst>
              <a:gd name="adj" fmla="val 58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ardrop 15"/>
          <p:cNvSpPr/>
          <p:nvPr/>
        </p:nvSpPr>
        <p:spPr>
          <a:xfrm rot="18904910">
            <a:off x="4376530" y="1557555"/>
            <a:ext cx="161797" cy="161489"/>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6-Point Star 17"/>
          <p:cNvSpPr/>
          <p:nvPr/>
        </p:nvSpPr>
        <p:spPr>
          <a:xfrm>
            <a:off x="3924300" y="2472883"/>
            <a:ext cx="990600" cy="959734"/>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3848100" y="2400300"/>
            <a:ext cx="1181100" cy="1104900"/>
          </a:xfrm>
          <a:prstGeom prst="star4">
            <a:avLst>
              <a:gd name="adj" fmla="val 58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3226" t="34660" b="-34662"/>
          <a:stretch/>
        </p:blipFill>
        <p:spPr>
          <a:xfrm>
            <a:off x="0" y="2377440"/>
            <a:ext cx="9144000" cy="6858000"/>
          </a:xfrm>
          <a:prstGeom prst="rect">
            <a:avLst/>
          </a:prstGeom>
        </p:spPr>
      </p:pic>
    </p:spTree>
    <p:extLst>
      <p:ext uri="{BB962C8B-B14F-4D97-AF65-F5344CB8AC3E}">
        <p14:creationId xmlns:p14="http://schemas.microsoft.com/office/powerpoint/2010/main" val="68218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10" presetClass="entr" presetSubtype="0" fill="hold" grpId="1"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
                                        <p:tgtEl>
                                          <p:spTgt spid="9"/>
                                        </p:tgtEl>
                                      </p:cBhvr>
                                    </p:animEffect>
                                  </p:childTnLst>
                                </p:cTn>
                              </p:par>
                              <p:par>
                                <p:cTn id="14" presetID="0" presetClass="path" presetSubtype="0" repeatCount="indefinite" accel="50000" decel="50000" fill="hold" grpId="0" nodeType="withEffect">
                                  <p:stCondLst>
                                    <p:cond delay="0"/>
                                  </p:stCondLst>
                                  <p:childTnLst>
                                    <p:animMotion origin="layout" path="M 0.00399 -0.00185 L -0.00434 0.49768 " pathEditMode="relative" rAng="0" ptsTypes="AA">
                                      <p:cBhvr>
                                        <p:cTn id="15" dur="1500" fill="hold"/>
                                        <p:tgtEl>
                                          <p:spTgt spid="9"/>
                                        </p:tgtEl>
                                        <p:attrNameLst>
                                          <p:attrName>ppt_x</p:attrName>
                                          <p:attrName>ppt_y</p:attrName>
                                        </p:attrNameLst>
                                      </p:cBhvr>
                                      <p:rCtr x="-417" y="24977"/>
                                    </p:animMotion>
                                  </p:childTnLst>
                                </p:cTn>
                              </p:par>
                              <p:par>
                                <p:cTn id="16" presetID="10" presetClass="entr" presetSubtype="0" fill="hold" grpId="1"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
                                        <p:tgtEl>
                                          <p:spTgt spid="10"/>
                                        </p:tgtEl>
                                      </p:cBhvr>
                                    </p:animEffect>
                                  </p:childTnLst>
                                </p:cTn>
                              </p:par>
                              <p:par>
                                <p:cTn id="19" presetID="0" presetClass="path" presetSubtype="0" repeatCount="indefinite" accel="50000" decel="50000" fill="hold" grpId="0" nodeType="withEffect">
                                  <p:stCondLst>
                                    <p:cond delay="250"/>
                                  </p:stCondLst>
                                  <p:childTnLst>
                                    <p:animMotion origin="layout" path="M 3.33333E-6 2.22222E-6 L -0.00434 0.49815 " pathEditMode="relative" rAng="0" ptsTypes="AA">
                                      <p:cBhvr>
                                        <p:cTn id="20" dur="1500" fill="hold"/>
                                        <p:tgtEl>
                                          <p:spTgt spid="10"/>
                                        </p:tgtEl>
                                        <p:attrNameLst>
                                          <p:attrName>ppt_x</p:attrName>
                                          <p:attrName>ppt_y</p:attrName>
                                        </p:attrNameLst>
                                      </p:cBhvr>
                                      <p:rCtr x="-226" y="24907"/>
                                    </p:animMotion>
                                  </p:childTnLst>
                                </p:cTn>
                              </p:par>
                              <p:par>
                                <p:cTn id="21" presetID="10" presetClass="entr" presetSubtype="0" fill="hold" grpId="1" nodeType="withEffect">
                                  <p:stCondLst>
                                    <p:cond delay="1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
                                        <p:tgtEl>
                                          <p:spTgt spid="11"/>
                                        </p:tgtEl>
                                      </p:cBhvr>
                                    </p:animEffect>
                                  </p:childTnLst>
                                </p:cTn>
                              </p:par>
                              <p:par>
                                <p:cTn id="24" presetID="0" presetClass="path" presetSubtype="0" repeatCount="indefinite" accel="50000" decel="50000" fill="hold" grpId="0" nodeType="withEffect">
                                  <p:stCondLst>
                                    <p:cond delay="150"/>
                                  </p:stCondLst>
                                  <p:childTnLst>
                                    <p:animMotion origin="layout" path="M 3.05556E-6 -1.76688E-6 L -0.00434 0.49769 " pathEditMode="relative" rAng="0" ptsTypes="AA">
                                      <p:cBhvr>
                                        <p:cTn id="25" dur="1500" fill="hold"/>
                                        <p:tgtEl>
                                          <p:spTgt spid="11"/>
                                        </p:tgtEl>
                                        <p:attrNameLst>
                                          <p:attrName>ppt_x</p:attrName>
                                          <p:attrName>ppt_y</p:attrName>
                                        </p:attrNameLst>
                                      </p:cBhvr>
                                      <p:rCtr x="-226" y="24884"/>
                                    </p:animMotion>
                                  </p:childTnLst>
                                </p:cTn>
                              </p:par>
                              <p:par>
                                <p:cTn id="26" presetID="10" presetClass="entr" presetSubtype="0" fill="hold" grpId="1" nodeType="withEffect">
                                  <p:stCondLst>
                                    <p:cond delay="4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
                                        <p:tgtEl>
                                          <p:spTgt spid="12"/>
                                        </p:tgtEl>
                                      </p:cBhvr>
                                    </p:animEffect>
                                  </p:childTnLst>
                                </p:cTn>
                              </p:par>
                              <p:par>
                                <p:cTn id="29" presetID="0" presetClass="path" presetSubtype="0" repeatCount="indefinite" accel="50000" decel="50000" fill="hold" grpId="0" nodeType="withEffect">
                                  <p:stCondLst>
                                    <p:cond delay="400"/>
                                  </p:stCondLst>
                                  <p:childTnLst>
                                    <p:animMotion origin="layout" path="M 3.05556E-6 -1.76688E-6 L -0.00434 0.49769 " pathEditMode="relative" rAng="0" ptsTypes="AA">
                                      <p:cBhvr>
                                        <p:cTn id="30" dur="1500" fill="hold"/>
                                        <p:tgtEl>
                                          <p:spTgt spid="12"/>
                                        </p:tgtEl>
                                        <p:attrNameLst>
                                          <p:attrName>ppt_x</p:attrName>
                                          <p:attrName>ppt_y</p:attrName>
                                        </p:attrNameLst>
                                      </p:cBhvr>
                                      <p:rCtr x="-226" y="24884"/>
                                    </p:animMotion>
                                  </p:childTnLst>
                                </p:cTn>
                              </p:par>
                              <p:par>
                                <p:cTn id="31" presetID="39" presetClass="entr" presetSubtype="0" accel="100000" fill="hold" grpId="0" nodeType="withEffect">
                                  <p:stCondLst>
                                    <p:cond delay="50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childTnLst>
                                </p:cTn>
                              </p:par>
                              <p:par>
                                <p:cTn id="37" presetID="52" presetClass="entr" presetSubtype="0" fill="hold" grpId="0" nodeType="withEffect">
                                  <p:stCondLst>
                                    <p:cond delay="1000"/>
                                  </p:stCondLst>
                                  <p:childTnLst>
                                    <p:set>
                                      <p:cBhvr>
                                        <p:cTn id="38" dur="1" fill="hold">
                                          <p:stCondLst>
                                            <p:cond delay="0"/>
                                          </p:stCondLst>
                                        </p:cTn>
                                        <p:tgtEl>
                                          <p:spTgt spid="6"/>
                                        </p:tgtEl>
                                        <p:attrNameLst>
                                          <p:attrName>style.visibility</p:attrName>
                                        </p:attrNameLst>
                                      </p:cBhvr>
                                      <p:to>
                                        <p:strVal val="visible"/>
                                      </p:to>
                                    </p:set>
                                    <p:animScale>
                                      <p:cBhvr>
                                        <p:cTn id="39" dur="12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250" decel="50000" fill="hold">
                                          <p:stCondLst>
                                            <p:cond delay="0"/>
                                          </p:stCondLst>
                                        </p:cTn>
                                        <p:tgtEl>
                                          <p:spTgt spid="6"/>
                                        </p:tgtEl>
                                        <p:attrNameLst>
                                          <p:attrName>ppt_x</p:attrName>
                                          <p:attrName>ppt_y</p:attrName>
                                        </p:attrNameLst>
                                      </p:cBhvr>
                                    </p:animMotion>
                                    <p:animEffect transition="in" filter="fade">
                                      <p:cBhvr>
                                        <p:cTn id="41" dur="125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0" presetClass="exit" presetSubtype="0" fill="hold" grpId="1" nodeType="clickEffect">
                                  <p:stCondLst>
                                    <p:cond delay="0"/>
                                  </p:stCondLst>
                                  <p:childTnLst>
                                    <p:set>
                                      <p:cBhvr>
                                        <p:cTn id="45" dur="1" fill="hold">
                                          <p:stCondLst>
                                            <p:cond delay="999"/>
                                          </p:stCondLst>
                                        </p:cTn>
                                        <p:tgtEl>
                                          <p:spTgt spid="4"/>
                                        </p:tgtEl>
                                        <p:attrNameLst>
                                          <p:attrName>style.visibility</p:attrName>
                                        </p:attrNameLst>
                                      </p:cBhvr>
                                      <p:to>
                                        <p:strVal val="hidden"/>
                                      </p:to>
                                    </p:set>
                                    <p:animEffect transition="out" filter="dissolve">
                                      <p:cBhvr>
                                        <p:cTn id="46" dur="1000">
                                          <p:stCondLst>
                                            <p:cond delay="0"/>
                                          </p:stCondLst>
                                        </p:cTn>
                                        <p:tgtEl>
                                          <p:spTgt spid="4"/>
                                        </p:tgtEl>
                                      </p:cBhvr>
                                    </p:animEffect>
                                    <p:anim to="" calcmode="lin" valueType="num">
                                      <p:cBhvr>
                                        <p:cTn id="47"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48"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49" presetID="1" presetClass="exit" presetSubtype="0" fill="hold" grpId="2"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par>
                          <p:cTn id="57" fill="hold">
                            <p:stCondLst>
                              <p:cond delay="1000"/>
                            </p:stCondLst>
                            <p:childTnLst>
                              <p:par>
                                <p:cTn id="58" presetID="9" presetClass="exit" presetSubtype="0" fill="hold" grpId="1" nodeType="afterEffect">
                                  <p:stCondLst>
                                    <p:cond delay="0"/>
                                  </p:stCondLst>
                                  <p:childTnLst>
                                    <p:animEffect transition="out" filter="dissolve">
                                      <p:cBhvr>
                                        <p:cTn id="59" dur="1500"/>
                                        <p:tgtEl>
                                          <p:spTgt spid="5"/>
                                        </p:tgtEl>
                                      </p:cBhvr>
                                    </p:animEffect>
                                    <p:set>
                                      <p:cBhvr>
                                        <p:cTn id="60" dur="1" fill="hold">
                                          <p:stCondLst>
                                            <p:cond delay="1499"/>
                                          </p:stCondLst>
                                        </p:cTn>
                                        <p:tgtEl>
                                          <p:spTgt spid="5"/>
                                        </p:tgtEl>
                                        <p:attrNameLst>
                                          <p:attrName>style.visibility</p:attrName>
                                        </p:attrNameLst>
                                      </p:cBhvr>
                                      <p:to>
                                        <p:strVal val="hidden"/>
                                      </p:to>
                                    </p:set>
                                  </p:childTnLst>
                                </p:cTn>
                              </p:par>
                              <p:par>
                                <p:cTn id="61" presetID="0" presetClass="path" presetSubtype="0" accel="50000" decel="50000" fill="hold" grpId="2" nodeType="withEffect">
                                  <p:stCondLst>
                                    <p:cond delay="0"/>
                                  </p:stCondLst>
                                  <p:childTnLst>
                                    <p:animMotion origin="layout" path="M 3.33333E-6 -2.22222E-6 L 0.19166 0.21945 " pathEditMode="relative" rAng="0" ptsTypes="AA">
                                      <p:cBhvr>
                                        <p:cTn id="62" dur="1500" fill="hold"/>
                                        <p:tgtEl>
                                          <p:spTgt spid="5"/>
                                        </p:tgtEl>
                                        <p:attrNameLst>
                                          <p:attrName>ppt_x</p:attrName>
                                          <p:attrName>ppt_y</p:attrName>
                                        </p:attrNameLst>
                                      </p:cBhvr>
                                      <p:rCtr x="9583" y="10972"/>
                                    </p:animMotion>
                                  </p:childTnLst>
                                </p:cTn>
                              </p:par>
                              <p:par>
                                <p:cTn id="63" presetID="31" presetClass="exit" presetSubtype="0" fill="hold" grpId="1" nodeType="withEffect">
                                  <p:stCondLst>
                                    <p:cond delay="750"/>
                                  </p:stCondLst>
                                  <p:childTnLst>
                                    <p:anim calcmode="lin" valueType="num">
                                      <p:cBhvr>
                                        <p:cTn id="64" dur="1000"/>
                                        <p:tgtEl>
                                          <p:spTgt spid="6"/>
                                        </p:tgtEl>
                                        <p:attrNameLst>
                                          <p:attrName>ppt_w</p:attrName>
                                        </p:attrNameLst>
                                      </p:cBhvr>
                                      <p:tavLst>
                                        <p:tav tm="0">
                                          <p:val>
                                            <p:strVal val="ppt_w"/>
                                          </p:val>
                                        </p:tav>
                                        <p:tav tm="100000">
                                          <p:val>
                                            <p:fltVal val="0"/>
                                          </p:val>
                                        </p:tav>
                                      </p:tavLst>
                                    </p:anim>
                                    <p:anim calcmode="lin" valueType="num">
                                      <p:cBhvr>
                                        <p:cTn id="65" dur="1000"/>
                                        <p:tgtEl>
                                          <p:spTgt spid="6"/>
                                        </p:tgtEl>
                                        <p:attrNameLst>
                                          <p:attrName>ppt_h</p:attrName>
                                        </p:attrNameLst>
                                      </p:cBhvr>
                                      <p:tavLst>
                                        <p:tav tm="0">
                                          <p:val>
                                            <p:strVal val="ppt_h"/>
                                          </p:val>
                                        </p:tav>
                                        <p:tav tm="100000">
                                          <p:val>
                                            <p:fltVal val="0"/>
                                          </p:val>
                                        </p:tav>
                                      </p:tavLst>
                                    </p:anim>
                                    <p:anim calcmode="lin" valueType="num">
                                      <p:cBhvr>
                                        <p:cTn id="66" dur="1000"/>
                                        <p:tgtEl>
                                          <p:spTgt spid="6"/>
                                        </p:tgtEl>
                                        <p:attrNameLst>
                                          <p:attrName>style.rotation</p:attrName>
                                        </p:attrNameLst>
                                      </p:cBhvr>
                                      <p:tavLst>
                                        <p:tav tm="0">
                                          <p:val>
                                            <p:fltVal val="0"/>
                                          </p:val>
                                        </p:tav>
                                        <p:tav tm="100000">
                                          <p:val>
                                            <p:fltVal val="90"/>
                                          </p:val>
                                        </p:tav>
                                      </p:tavLst>
                                    </p:anim>
                                    <p:animEffect transition="out" filter="fade">
                                      <p:cBhvr>
                                        <p:cTn id="67" dur="1000"/>
                                        <p:tgtEl>
                                          <p:spTgt spid="6"/>
                                        </p:tgtEl>
                                      </p:cBhvr>
                                    </p:animEffect>
                                    <p:set>
                                      <p:cBhvr>
                                        <p:cTn id="68" dur="1" fill="hold">
                                          <p:stCondLst>
                                            <p:cond delay="999"/>
                                          </p:stCondLst>
                                        </p:cTn>
                                        <p:tgtEl>
                                          <p:spTgt spid="6"/>
                                        </p:tgtEl>
                                        <p:attrNameLst>
                                          <p:attrName>style.visibility</p:attrName>
                                        </p:attrNameLst>
                                      </p:cBhvr>
                                      <p:to>
                                        <p:strVal val="hidden"/>
                                      </p:to>
                                    </p:set>
                                  </p:childTnLst>
                                </p:cTn>
                              </p:par>
                              <p:par>
                                <p:cTn id="69" presetID="42" presetClass="path" presetSubtype="0" accel="50000" decel="50000" fill="hold" grpId="2" nodeType="withEffect">
                                  <p:stCondLst>
                                    <p:cond delay="750"/>
                                  </p:stCondLst>
                                  <p:childTnLst>
                                    <p:animMotion origin="layout" path="M 3.33333E-6 3.33333E-6 L -0.03125 -0.36088 " pathEditMode="relative" rAng="0" ptsTypes="AA">
                                      <p:cBhvr>
                                        <p:cTn id="70" dur="1000" fill="hold"/>
                                        <p:tgtEl>
                                          <p:spTgt spid="6"/>
                                        </p:tgtEl>
                                        <p:attrNameLst>
                                          <p:attrName>ppt_x</p:attrName>
                                          <p:attrName>ppt_y</p:attrName>
                                        </p:attrNameLst>
                                      </p:cBhvr>
                                      <p:rCtr x="-833" y="-18472"/>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right)">
                                      <p:cBhvr>
                                        <p:cTn id="75" dur="500"/>
                                        <p:tgtEl>
                                          <p:spTgt spid="7"/>
                                        </p:tgtEl>
                                      </p:cBhvr>
                                    </p:animEffect>
                                  </p:childTnLst>
                                </p:cTn>
                              </p:par>
                              <p:par>
                                <p:cTn id="76" presetID="9" presetClass="entr" presetSubtype="0" fill="hold" grpId="1"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ssolve">
                                      <p:cBhvr>
                                        <p:cTn id="78" dur="500"/>
                                        <p:tgtEl>
                                          <p:spTgt spid="16"/>
                                        </p:tgtEl>
                                      </p:cBhvr>
                                    </p:animEffect>
                                  </p:childTnLst>
                                </p:cTn>
                              </p:par>
                              <p:par>
                                <p:cTn id="79" presetID="0" presetClass="path" presetSubtype="0" repeatCount="2000" accel="50000" decel="50000" fill="hold" grpId="0" nodeType="withEffect">
                                  <p:stCondLst>
                                    <p:cond delay="300"/>
                                  </p:stCondLst>
                                  <p:childTnLst>
                                    <p:animMotion origin="layout" path="M 0 2.81221E-6 L -0.00417 0.85314 " pathEditMode="relative" rAng="0" ptsTypes="AA">
                                      <p:cBhvr>
                                        <p:cTn id="80" dur="1500" fill="hold"/>
                                        <p:tgtEl>
                                          <p:spTgt spid="16"/>
                                        </p:tgtEl>
                                        <p:attrNameLst>
                                          <p:attrName>ppt_x</p:attrName>
                                          <p:attrName>ppt_y</p:attrName>
                                        </p:attrNameLst>
                                      </p:cBhvr>
                                      <p:rCtr x="-208" y="42646"/>
                                    </p:animMotion>
                                  </p:childTnLst>
                                </p:cTn>
                              </p:par>
                              <p:par>
                                <p:cTn id="81" presetID="9" presetClass="entr" presetSubtype="0" fill="hold" grpId="1" nodeType="withEffect">
                                  <p:stCondLst>
                                    <p:cond delay="500"/>
                                  </p:stCondLst>
                                  <p:childTnLst>
                                    <p:set>
                                      <p:cBhvr>
                                        <p:cTn id="82" dur="1" fill="hold">
                                          <p:stCondLst>
                                            <p:cond delay="0"/>
                                          </p:stCondLst>
                                        </p:cTn>
                                        <p:tgtEl>
                                          <p:spTgt spid="13"/>
                                        </p:tgtEl>
                                        <p:attrNameLst>
                                          <p:attrName>style.visibility</p:attrName>
                                        </p:attrNameLst>
                                      </p:cBhvr>
                                      <p:to>
                                        <p:strVal val="visible"/>
                                      </p:to>
                                    </p:set>
                                    <p:animEffect transition="in" filter="dissolve">
                                      <p:cBhvr>
                                        <p:cTn id="83" dur="500"/>
                                        <p:tgtEl>
                                          <p:spTgt spid="13"/>
                                        </p:tgtEl>
                                      </p:cBhvr>
                                    </p:animEffect>
                                  </p:childTnLst>
                                </p:cTn>
                              </p:par>
                              <p:par>
                                <p:cTn id="84" presetID="0" presetClass="path" presetSubtype="0" accel="50000" decel="50000" fill="hold" grpId="0" nodeType="withEffect">
                                  <p:stCondLst>
                                    <p:cond delay="800"/>
                                  </p:stCondLst>
                                  <p:childTnLst>
                                    <p:animMotion origin="layout" path="M 0 2.81221E-6 L -0.00417 0.85314 " pathEditMode="relative" rAng="0" ptsTypes="AA">
                                      <p:cBhvr>
                                        <p:cTn id="85" dur="1500" fill="hold"/>
                                        <p:tgtEl>
                                          <p:spTgt spid="13"/>
                                        </p:tgtEl>
                                        <p:attrNameLst>
                                          <p:attrName>ppt_x</p:attrName>
                                          <p:attrName>ppt_y</p:attrName>
                                        </p:attrNameLst>
                                      </p:cBhvr>
                                      <p:rCtr x="-208" y="42646"/>
                                    </p:animMotion>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wipe(left)">
                                      <p:cBhvr>
                                        <p:cTn id="90" dur="500"/>
                                        <p:tgtEl>
                                          <p:spTgt spid="8"/>
                                        </p:tgtEl>
                                      </p:cBhvr>
                                    </p:animEffect>
                                  </p:childTnLst>
                                </p:cTn>
                              </p:par>
                              <p:par>
                                <p:cTn id="91" presetID="23" presetClass="entr" presetSubtype="16" fill="hold" grpId="2"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childTnLst>
                                </p:cTn>
                              </p:par>
                              <p:par>
                                <p:cTn id="95" presetID="8" presetClass="emph" presetSubtype="0" repeatCount="indefinite" fill="hold" grpId="0" nodeType="withEffect">
                                  <p:stCondLst>
                                    <p:cond delay="0"/>
                                  </p:stCondLst>
                                  <p:childTnLst>
                                    <p:animRot by="-21600000">
                                      <p:cBhvr>
                                        <p:cTn id="96" dur="1000" fill="hold"/>
                                        <p:tgtEl>
                                          <p:spTgt spid="14"/>
                                        </p:tgtEl>
                                        <p:attrNameLst>
                                          <p:attrName>r</p:attrName>
                                        </p:attrNameLst>
                                      </p:cBhvr>
                                    </p:animRot>
                                  </p:childTnLst>
                                </p:cTn>
                              </p:par>
                              <p:par>
                                <p:cTn id="97" presetID="23" presetClass="entr" presetSubtype="16" fill="hold" grpId="2" nodeType="with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500" fill="hold"/>
                                        <p:tgtEl>
                                          <p:spTgt spid="15"/>
                                        </p:tgtEl>
                                        <p:attrNameLst>
                                          <p:attrName>ppt_w</p:attrName>
                                        </p:attrNameLst>
                                      </p:cBhvr>
                                      <p:tavLst>
                                        <p:tav tm="0">
                                          <p:val>
                                            <p:fltVal val="0"/>
                                          </p:val>
                                        </p:tav>
                                        <p:tav tm="100000">
                                          <p:val>
                                            <p:strVal val="#ppt_w"/>
                                          </p:val>
                                        </p:tav>
                                      </p:tavLst>
                                    </p:anim>
                                    <p:anim calcmode="lin" valueType="num">
                                      <p:cBhvr>
                                        <p:cTn id="100" dur="500" fill="hold"/>
                                        <p:tgtEl>
                                          <p:spTgt spid="15"/>
                                        </p:tgtEl>
                                        <p:attrNameLst>
                                          <p:attrName>ppt_h</p:attrName>
                                        </p:attrNameLst>
                                      </p:cBhvr>
                                      <p:tavLst>
                                        <p:tav tm="0">
                                          <p:val>
                                            <p:fltVal val="0"/>
                                          </p:val>
                                        </p:tav>
                                        <p:tav tm="100000">
                                          <p:val>
                                            <p:strVal val="#ppt_h"/>
                                          </p:val>
                                        </p:tav>
                                      </p:tavLst>
                                    </p:anim>
                                  </p:childTnLst>
                                </p:cTn>
                              </p:par>
                              <p:par>
                                <p:cTn id="101" presetID="8" presetClass="emph" presetSubtype="0" repeatCount="indefinite" fill="hold" grpId="0" nodeType="withEffect">
                                  <p:stCondLst>
                                    <p:cond delay="0"/>
                                  </p:stCondLst>
                                  <p:childTnLst>
                                    <p:animRot by="21600000">
                                      <p:cBhvr>
                                        <p:cTn id="102" dur="500" fill="hold"/>
                                        <p:tgtEl>
                                          <p:spTgt spid="15"/>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7"/>
                                        </p:tgtEl>
                                      </p:cBhvr>
                                    </p:animEffect>
                                    <p:set>
                                      <p:cBhvr>
                                        <p:cTn id="107" dur="1" fill="hold">
                                          <p:stCondLst>
                                            <p:cond delay="499"/>
                                          </p:stCondLst>
                                        </p:cTn>
                                        <p:tgtEl>
                                          <p:spTgt spid="7"/>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8"/>
                                        </p:tgtEl>
                                      </p:cBhvr>
                                    </p:animEffect>
                                    <p:set>
                                      <p:cBhvr>
                                        <p:cTn id="110" dur="1" fill="hold">
                                          <p:stCondLst>
                                            <p:cond delay="499"/>
                                          </p:stCondLst>
                                        </p:cTn>
                                        <p:tgtEl>
                                          <p:spTgt spid="8"/>
                                        </p:tgtEl>
                                        <p:attrNameLst>
                                          <p:attrName>style.visibility</p:attrName>
                                        </p:attrNameLst>
                                      </p:cBhvr>
                                      <p:to>
                                        <p:strVal val="hidden"/>
                                      </p:to>
                                    </p:set>
                                  </p:childTnLst>
                                </p:cTn>
                              </p:par>
                              <p:par>
                                <p:cTn id="111" presetID="23" presetClass="exit" presetSubtype="20" fill="hold" grpId="1" nodeType="withEffect">
                                  <p:stCondLst>
                                    <p:cond delay="500"/>
                                  </p:stCondLst>
                                  <p:childTnLst>
                                    <p:anim calcmode="lin" valueType="num">
                                      <p:cBhvr>
                                        <p:cTn id="112" dur="800"/>
                                        <p:tgtEl>
                                          <p:spTgt spid="14"/>
                                        </p:tgtEl>
                                        <p:attrNameLst>
                                          <p:attrName>ppt_w</p:attrName>
                                        </p:attrNameLst>
                                      </p:cBhvr>
                                      <p:tavLst>
                                        <p:tav tm="0">
                                          <p:val>
                                            <p:strVal val="ppt_w"/>
                                          </p:val>
                                        </p:tav>
                                        <p:tav tm="100000">
                                          <p:val>
                                            <p:strVal val="(6*min(max(ppt_w*ppt_h,.3),1)-7.4)/-.7*ppt_w"/>
                                          </p:val>
                                        </p:tav>
                                      </p:tavLst>
                                    </p:anim>
                                    <p:anim calcmode="lin" valueType="num">
                                      <p:cBhvr>
                                        <p:cTn id="113" dur="800"/>
                                        <p:tgtEl>
                                          <p:spTgt spid="14"/>
                                        </p:tgtEl>
                                        <p:attrNameLst>
                                          <p:attrName>ppt_h</p:attrName>
                                        </p:attrNameLst>
                                      </p:cBhvr>
                                      <p:tavLst>
                                        <p:tav tm="0">
                                          <p:val>
                                            <p:strVal val="ppt_h"/>
                                          </p:val>
                                        </p:tav>
                                        <p:tav tm="100000">
                                          <p:val>
                                            <p:strVal val="(6*min(max(ppt_w*ppt_h,.3),1)-7.4)/-.7*ppt_h"/>
                                          </p:val>
                                        </p:tav>
                                      </p:tavLst>
                                    </p:anim>
                                    <p:anim calcmode="lin" valueType="num">
                                      <p:cBhvr>
                                        <p:cTn id="114" dur="800"/>
                                        <p:tgtEl>
                                          <p:spTgt spid="14"/>
                                        </p:tgtEl>
                                        <p:attrNameLst>
                                          <p:attrName>ppt_y</p:attrName>
                                        </p:attrNameLst>
                                      </p:cBhvr>
                                      <p:tavLst>
                                        <p:tav tm="0">
                                          <p:val>
                                            <p:strVal val="ppt_y"/>
                                          </p:val>
                                        </p:tav>
                                        <p:tav tm="100000">
                                          <p:val>
                                            <p:strVal val="1+(6*min(max(ppt_w*ppt_h,.3),1)-7.4)/-.7*ppt_h/2"/>
                                          </p:val>
                                        </p:tav>
                                      </p:tavLst>
                                    </p:anim>
                                    <p:set>
                                      <p:cBhvr>
                                        <p:cTn id="115" dur="1" fill="hold">
                                          <p:stCondLst>
                                            <p:cond delay="799"/>
                                          </p:stCondLst>
                                        </p:cTn>
                                        <p:tgtEl>
                                          <p:spTgt spid="14"/>
                                        </p:tgtEl>
                                        <p:attrNameLst>
                                          <p:attrName>style.visibility</p:attrName>
                                        </p:attrNameLst>
                                      </p:cBhvr>
                                      <p:to>
                                        <p:strVal val="hidden"/>
                                      </p:to>
                                    </p:set>
                                  </p:childTnLst>
                                </p:cTn>
                              </p:par>
                              <p:par>
                                <p:cTn id="116" presetID="23" presetClass="exit" presetSubtype="20" fill="hold" grpId="1" nodeType="withEffect">
                                  <p:stCondLst>
                                    <p:cond delay="500"/>
                                  </p:stCondLst>
                                  <p:childTnLst>
                                    <p:anim calcmode="lin" valueType="num">
                                      <p:cBhvr>
                                        <p:cTn id="117" dur="800"/>
                                        <p:tgtEl>
                                          <p:spTgt spid="15"/>
                                        </p:tgtEl>
                                        <p:attrNameLst>
                                          <p:attrName>ppt_w</p:attrName>
                                        </p:attrNameLst>
                                      </p:cBhvr>
                                      <p:tavLst>
                                        <p:tav tm="0">
                                          <p:val>
                                            <p:strVal val="ppt_w"/>
                                          </p:val>
                                        </p:tav>
                                        <p:tav tm="100000">
                                          <p:val>
                                            <p:strVal val="(6*min(max(ppt_w*ppt_h,.3),1)-7.4)/-.7*ppt_w"/>
                                          </p:val>
                                        </p:tav>
                                      </p:tavLst>
                                    </p:anim>
                                    <p:anim calcmode="lin" valueType="num">
                                      <p:cBhvr>
                                        <p:cTn id="118" dur="800"/>
                                        <p:tgtEl>
                                          <p:spTgt spid="15"/>
                                        </p:tgtEl>
                                        <p:attrNameLst>
                                          <p:attrName>ppt_h</p:attrName>
                                        </p:attrNameLst>
                                      </p:cBhvr>
                                      <p:tavLst>
                                        <p:tav tm="0">
                                          <p:val>
                                            <p:strVal val="ppt_h"/>
                                          </p:val>
                                        </p:tav>
                                        <p:tav tm="100000">
                                          <p:val>
                                            <p:strVal val="(6*min(max(ppt_w*ppt_h,.3),1)-7.4)/-.7*ppt_h"/>
                                          </p:val>
                                        </p:tav>
                                      </p:tavLst>
                                    </p:anim>
                                    <p:anim calcmode="lin" valueType="num">
                                      <p:cBhvr>
                                        <p:cTn id="119" dur="800"/>
                                        <p:tgtEl>
                                          <p:spTgt spid="15"/>
                                        </p:tgtEl>
                                        <p:attrNameLst>
                                          <p:attrName>ppt_y</p:attrName>
                                        </p:attrNameLst>
                                      </p:cBhvr>
                                      <p:tavLst>
                                        <p:tav tm="0">
                                          <p:val>
                                            <p:strVal val="ppt_y"/>
                                          </p:val>
                                        </p:tav>
                                        <p:tav tm="100000">
                                          <p:val>
                                            <p:strVal val="1+(6*min(max(ppt_w*ppt_h,.3),1)-7.4)/-.7*ppt_h/2"/>
                                          </p:val>
                                        </p:tav>
                                      </p:tavLst>
                                    </p:anim>
                                    <p:set>
                                      <p:cBhvr>
                                        <p:cTn id="120" dur="1" fill="hold">
                                          <p:stCondLst>
                                            <p:cond delay="799"/>
                                          </p:stCondLst>
                                        </p:cTn>
                                        <p:tgtEl>
                                          <p:spTgt spid="15"/>
                                        </p:tgtEl>
                                        <p:attrNameLst>
                                          <p:attrName>style.visibility</p:attrName>
                                        </p:attrNameLst>
                                      </p:cBhvr>
                                      <p:to>
                                        <p:strVal val="hidden"/>
                                      </p:to>
                                    </p:set>
                                  </p:childTnLst>
                                </p:cTn>
                              </p:par>
                            </p:childTnLst>
                          </p:cTn>
                        </p:par>
                        <p:par>
                          <p:cTn id="121" fill="hold">
                            <p:stCondLst>
                              <p:cond delay="1300"/>
                            </p:stCondLst>
                            <p:childTnLst>
                              <p:par>
                                <p:cTn id="122" presetID="1" presetClass="entr" presetSubtype="0" fill="hold" nodeType="afterEffect">
                                  <p:stCondLst>
                                    <p:cond delay="0"/>
                                  </p:stCondLst>
                                  <p:childTnLst>
                                    <p:set>
                                      <p:cBhvr>
                                        <p:cTn id="123" dur="1" fill="hold">
                                          <p:stCondLst>
                                            <p:cond delay="0"/>
                                          </p:stCondLst>
                                        </p:cTn>
                                        <p:tgtEl>
                                          <p:spTgt spid="17"/>
                                        </p:tgtEl>
                                        <p:attrNameLst>
                                          <p:attrName>style.visibility</p:attrName>
                                        </p:attrNameLst>
                                      </p:cBhvr>
                                      <p:to>
                                        <p:strVal val="visible"/>
                                      </p:to>
                                    </p:set>
                                  </p:childTnLst>
                                </p:cTn>
                              </p:par>
                              <p:par>
                                <p:cTn id="124" presetID="1" presetClass="entr" presetSubtype="0" fill="hold" grpId="1" nodeType="withEffect">
                                  <p:stCondLst>
                                    <p:cond delay="0"/>
                                  </p:stCondLst>
                                  <p:childTnLst>
                                    <p:set>
                                      <p:cBhvr>
                                        <p:cTn id="125" dur="1" fill="hold">
                                          <p:stCondLst>
                                            <p:cond delay="0"/>
                                          </p:stCondLst>
                                        </p:cTn>
                                        <p:tgtEl>
                                          <p:spTgt spid="18"/>
                                        </p:tgtEl>
                                        <p:attrNameLst>
                                          <p:attrName>style.visibility</p:attrName>
                                        </p:attrNameLst>
                                      </p:cBhvr>
                                      <p:to>
                                        <p:strVal val="visible"/>
                                      </p:to>
                                    </p:set>
                                  </p:childTnLst>
                                </p:cTn>
                              </p:par>
                              <p:par>
                                <p:cTn id="126" presetID="8" presetClass="emph" presetSubtype="0" repeatCount="indefinite" fill="hold" grpId="0" nodeType="withEffect">
                                  <p:stCondLst>
                                    <p:cond delay="0"/>
                                  </p:stCondLst>
                                  <p:childTnLst>
                                    <p:animRot by="-21600000">
                                      <p:cBhvr>
                                        <p:cTn id="127" dur="1000" fill="hold"/>
                                        <p:tgtEl>
                                          <p:spTgt spid="18"/>
                                        </p:tgtEl>
                                        <p:attrNameLst>
                                          <p:attrName>r</p:attrName>
                                        </p:attrNameLst>
                                      </p:cBhvr>
                                    </p:animRot>
                                  </p:childTnLst>
                                </p:cTn>
                              </p:par>
                              <p:par>
                                <p:cTn id="128" presetID="1" presetClass="entr" presetSubtype="0" fill="hold" grpId="1" nodeType="withEffect">
                                  <p:stCondLst>
                                    <p:cond delay="0"/>
                                  </p:stCondLst>
                                  <p:childTnLst>
                                    <p:set>
                                      <p:cBhvr>
                                        <p:cTn id="129" dur="1" fill="hold">
                                          <p:stCondLst>
                                            <p:cond delay="0"/>
                                          </p:stCondLst>
                                        </p:cTn>
                                        <p:tgtEl>
                                          <p:spTgt spid="19"/>
                                        </p:tgtEl>
                                        <p:attrNameLst>
                                          <p:attrName>style.visibility</p:attrName>
                                        </p:attrNameLst>
                                      </p:cBhvr>
                                      <p:to>
                                        <p:strVal val="visible"/>
                                      </p:to>
                                    </p:set>
                                  </p:childTnLst>
                                </p:cTn>
                              </p:par>
                              <p:par>
                                <p:cTn id="130" presetID="8" presetClass="emph" presetSubtype="0" repeatCount="indefinite" fill="hold" grpId="0" nodeType="withEffect">
                                  <p:stCondLst>
                                    <p:cond delay="0"/>
                                  </p:stCondLst>
                                  <p:childTnLst>
                                    <p:animRot by="21600000">
                                      <p:cBhvr>
                                        <p:cTn id="131" dur="500" fill="hold"/>
                                        <p:tgtEl>
                                          <p:spTgt spid="19"/>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grpId="2" nodeType="clickEffect">
                                  <p:stCondLst>
                                    <p:cond delay="0"/>
                                  </p:stCondLst>
                                  <p:childTnLst>
                                    <p:animMotion origin="layout" path="M 3.33333E-6 0.00023 L 0.00243 -0.24561 " pathEditMode="relative" rAng="0" ptsTypes="AA">
                                      <p:cBhvr>
                                        <p:cTn id="135" dur="2500" fill="hold"/>
                                        <p:tgtEl>
                                          <p:spTgt spid="19"/>
                                        </p:tgtEl>
                                        <p:attrNameLst>
                                          <p:attrName>ppt_x</p:attrName>
                                          <p:attrName>ppt_y</p:attrName>
                                        </p:attrNameLst>
                                      </p:cBhvr>
                                      <p:rCtr x="122" y="-12292"/>
                                    </p:animMotion>
                                  </p:childTnLst>
                                </p:cTn>
                              </p:par>
                              <p:par>
                                <p:cTn id="136" presetID="0" presetClass="path" presetSubtype="0" accel="50000" decel="50000" fill="hold" grpId="2" nodeType="withEffect">
                                  <p:stCondLst>
                                    <p:cond delay="0"/>
                                  </p:stCondLst>
                                  <p:childTnLst>
                                    <p:animMotion origin="layout" path="M 0.00191 4.44444E-6 L 0.00486 -0.24584 " pathEditMode="relative" rAng="0" ptsTypes="AA">
                                      <p:cBhvr>
                                        <p:cTn id="137" dur="2500" fill="hold"/>
                                        <p:tgtEl>
                                          <p:spTgt spid="18"/>
                                        </p:tgtEl>
                                        <p:attrNameLst>
                                          <p:attrName>ppt_x</p:attrName>
                                          <p:attrName>ppt_y</p:attrName>
                                        </p:attrNameLst>
                                      </p:cBhvr>
                                      <p:rCtr x="139" y="-1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7" grpId="1"/>
      <p:bldP spid="8" grpId="0"/>
      <p:bldP spid="8" grpId="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4" grpId="0"/>
      <p:bldP spid="4" grpId="1"/>
      <p:bldP spid="13" grpId="0" animBg="1"/>
      <p:bldP spid="13" grpId="1" animBg="1"/>
      <p:bldP spid="14" grpId="0" animBg="1"/>
      <p:bldP spid="14" grpId="1" animBg="1"/>
      <p:bldP spid="14" grpId="2" animBg="1"/>
      <p:bldP spid="15" grpId="0" animBg="1"/>
      <p:bldP spid="15" grpId="1" animBg="1"/>
      <p:bldP spid="15" grpId="2" animBg="1"/>
      <p:bldP spid="16" grpId="0" animBg="1"/>
      <p:bldP spid="16" grpId="1" animBg="1"/>
      <p:bldP spid="18" grpId="0" animBg="1"/>
      <p:bldP spid="18" grpId="1" animBg="1"/>
      <p:bldP spid="18" grpId="2" animBg="1"/>
      <p:bldP spid="19" grpId="0" animBg="1"/>
      <p:bldP spid="19" grpId="1" animBg="1"/>
      <p:bldP spid="19"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3D12565-E95D-4F19-BD9B-E59F0694D1E6}"/>
              </a:ext>
            </a:extLst>
          </p:cNvPr>
          <p:cNvPicPr>
            <a:picLocks noChangeAspect="1"/>
          </p:cNvPicPr>
          <p:nvPr/>
        </p:nvPicPr>
        <p:blipFill rotWithShape="1">
          <a:blip r:embed="rId3">
            <a:extLst>
              <a:ext uri="{28A0092B-C50C-407E-A947-70E740481C1C}">
                <a14:useLocalDpi xmlns:a14="http://schemas.microsoft.com/office/drawing/2010/main" val="0"/>
              </a:ext>
            </a:extLst>
          </a:blip>
          <a:srcRect l="3226"/>
          <a:stretch/>
        </p:blipFill>
        <p:spPr>
          <a:xfrm>
            <a:off x="0" y="0"/>
            <a:ext cx="9144000" cy="6858000"/>
          </a:xfrm>
          <a:prstGeom prst="rect">
            <a:avLst/>
          </a:prstGeom>
        </p:spPr>
      </p:pic>
      <p:pic>
        <p:nvPicPr>
          <p:cNvPr id="4" name="Picture 3">
            <a:extLst>
              <a:ext uri="{FF2B5EF4-FFF2-40B4-BE49-F238E27FC236}">
                <a16:creationId xmlns:a16="http://schemas.microsoft.com/office/drawing/2014/main" id="{1EDA7CD4-9641-4028-8029-5DD8A15238C1}"/>
              </a:ext>
            </a:extLst>
          </p:cNvPr>
          <p:cNvPicPr>
            <a:picLocks noChangeAspect="1"/>
          </p:cNvPicPr>
          <p:nvPr/>
        </p:nvPicPr>
        <p:blipFill rotWithShape="1">
          <a:blip r:embed="rId4">
            <a:extLst>
              <a:ext uri="{28A0092B-C50C-407E-A947-70E740481C1C}">
                <a14:useLocalDpi xmlns:a14="http://schemas.microsoft.com/office/drawing/2010/main" val="0"/>
              </a:ext>
            </a:extLst>
          </a:blip>
          <a:srcRect r="7334"/>
          <a:stretch/>
        </p:blipFill>
        <p:spPr>
          <a:xfrm>
            <a:off x="0" y="0"/>
            <a:ext cx="9144000" cy="6858000"/>
          </a:xfrm>
          <a:prstGeom prst="rect">
            <a:avLst/>
          </a:prstGeom>
        </p:spPr>
      </p:pic>
      <p:pic>
        <p:nvPicPr>
          <p:cNvPr id="5" name="Picture 3">
            <a:extLst>
              <a:ext uri="{FF2B5EF4-FFF2-40B4-BE49-F238E27FC236}">
                <a16:creationId xmlns:a16="http://schemas.microsoft.com/office/drawing/2014/main" id="{7282A9E2-D3F3-4719-BCE6-27E080295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2">
            <a:extLst>
              <a:ext uri="{FF2B5EF4-FFF2-40B4-BE49-F238E27FC236}">
                <a16:creationId xmlns:a16="http://schemas.microsoft.com/office/drawing/2014/main" id="{64B215E4-7BE9-4029-BCDB-BDD242D411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838200"/>
            <a:ext cx="2857899" cy="2514951"/>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3">
            <a:extLst>
              <a:ext uri="{FF2B5EF4-FFF2-40B4-BE49-F238E27FC236}">
                <a16:creationId xmlns:a16="http://schemas.microsoft.com/office/drawing/2014/main" id="{66C47FAD-9313-4B99-B3F1-25F2EB6524E7}"/>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57150"/>
            <a:ext cx="9220200" cy="6915150"/>
          </a:xfrm>
          <a:prstGeom prst="rect">
            <a:avLst/>
          </a:prstGeom>
        </p:spPr>
      </p:pic>
      <p:pic>
        <p:nvPicPr>
          <p:cNvPr id="8" name="Picture 3">
            <a:extLst>
              <a:ext uri="{FF2B5EF4-FFF2-40B4-BE49-F238E27FC236}">
                <a16:creationId xmlns:a16="http://schemas.microsoft.com/office/drawing/2014/main" id="{ADB42A05-8458-4D3B-A6B0-868D6C8966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9177437" cy="6883078"/>
          </a:xfrm>
          <a:prstGeom prst="rect">
            <a:avLst/>
          </a:prstGeom>
        </p:spPr>
      </p:pic>
      <p:pic>
        <p:nvPicPr>
          <p:cNvPr id="9" name="Picture 2">
            <a:extLst>
              <a:ext uri="{FF2B5EF4-FFF2-40B4-BE49-F238E27FC236}">
                <a16:creationId xmlns:a16="http://schemas.microsoft.com/office/drawing/2014/main" id="{3481FA35-A7F0-4439-A973-2749F80804A6}"/>
              </a:ext>
            </a:extLst>
          </p:cNvPr>
          <p:cNvPicPr>
            <a:picLocks noChangeAspect="1"/>
          </p:cNvPicPr>
          <p:nvPr/>
        </p:nvPicPr>
        <p:blipFill rotWithShape="1">
          <a:blip r:embed="rId10">
            <a:extLst>
              <a:ext uri="{28A0092B-C50C-407E-A947-70E740481C1C}">
                <a14:useLocalDpi xmlns:a14="http://schemas.microsoft.com/office/drawing/2010/main" val="0"/>
              </a:ext>
            </a:extLst>
          </a:blip>
          <a:srcRect r="12370"/>
          <a:stretch/>
        </p:blipFill>
        <p:spPr>
          <a:xfrm>
            <a:off x="0" y="-28937"/>
            <a:ext cx="9144000" cy="6886937"/>
          </a:xfrm>
          <a:prstGeom prst="rect">
            <a:avLst/>
          </a:prstGeom>
        </p:spPr>
      </p:pic>
      <p:pic>
        <p:nvPicPr>
          <p:cNvPr id="10" name="Picture 2">
            <a:extLst>
              <a:ext uri="{FF2B5EF4-FFF2-40B4-BE49-F238E27FC236}">
                <a16:creationId xmlns:a16="http://schemas.microsoft.com/office/drawing/2014/main" id="{8A75F0E7-5F26-43A7-93AD-E078DD590D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76" y="-37407"/>
            <a:ext cx="9155575" cy="6971607"/>
          </a:xfrm>
          <a:prstGeom prst="rect">
            <a:avLst/>
          </a:prstGeom>
        </p:spPr>
      </p:pic>
      <p:pic>
        <p:nvPicPr>
          <p:cNvPr id="12" name="Picture 2">
            <a:extLst>
              <a:ext uri="{FF2B5EF4-FFF2-40B4-BE49-F238E27FC236}">
                <a16:creationId xmlns:a16="http://schemas.microsoft.com/office/drawing/2014/main" id="{3201D618-3FBB-4293-B70C-6FA6D29DF97F}"/>
              </a:ext>
            </a:extLst>
          </p:cNvPr>
          <p:cNvPicPr>
            <a:picLocks noChangeAspect="1"/>
          </p:cNvPicPr>
          <p:nvPr/>
        </p:nvPicPr>
        <p:blipFill rotWithShape="1">
          <a:blip r:embed="rId12">
            <a:extLst>
              <a:ext uri="{28A0092B-C50C-407E-A947-70E740481C1C}">
                <a14:useLocalDpi xmlns:a14="http://schemas.microsoft.com/office/drawing/2010/main" val="0"/>
              </a:ext>
            </a:extLst>
          </a:blip>
          <a:srcRect l="819" t="1087" r="819" b="1087"/>
          <a:stretch/>
        </p:blipFill>
        <p:spPr>
          <a:xfrm>
            <a:off x="0" y="0"/>
            <a:ext cx="9144000" cy="6858000"/>
          </a:xfrm>
          <a:prstGeom prst="rect">
            <a:avLst/>
          </a:prstGeom>
        </p:spPr>
      </p:pic>
      <p:pic>
        <p:nvPicPr>
          <p:cNvPr id="13" name="Picture 2">
            <a:extLst>
              <a:ext uri="{FF2B5EF4-FFF2-40B4-BE49-F238E27FC236}">
                <a16:creationId xmlns:a16="http://schemas.microsoft.com/office/drawing/2014/main" id="{C5014FCA-261C-4815-BA64-FCEB33BD2E6B}"/>
              </a:ext>
            </a:extLst>
          </p:cNvPr>
          <p:cNvPicPr>
            <a:picLocks noChangeAspect="1"/>
          </p:cNvPicPr>
          <p:nvPr/>
        </p:nvPicPr>
        <p:blipFill rotWithShape="1">
          <a:blip r:embed="rId13">
            <a:extLst>
              <a:ext uri="{28A0092B-C50C-407E-A947-70E740481C1C}">
                <a14:useLocalDpi xmlns:a14="http://schemas.microsoft.com/office/drawing/2010/main" val="0"/>
              </a:ext>
            </a:extLst>
          </a:blip>
          <a:srcRect b="5532"/>
          <a:stretch/>
        </p:blipFill>
        <p:spPr>
          <a:xfrm>
            <a:off x="0" y="0"/>
            <a:ext cx="9148823" cy="6858000"/>
          </a:xfrm>
          <a:prstGeom prst="rect">
            <a:avLst/>
          </a:prstGeom>
        </p:spPr>
      </p:pic>
      <p:pic>
        <p:nvPicPr>
          <p:cNvPr id="14" name="Picture 4">
            <a:extLst>
              <a:ext uri="{FF2B5EF4-FFF2-40B4-BE49-F238E27FC236}">
                <a16:creationId xmlns:a16="http://schemas.microsoft.com/office/drawing/2014/main" id="{51A6CC84-F105-4A9A-8F70-4BCA2A09E962}"/>
              </a:ext>
            </a:extLst>
          </p:cNvPr>
          <p:cNvPicPr>
            <a:picLocks noChangeAspect="1"/>
          </p:cNvPicPr>
          <p:nvPr/>
        </p:nvPicPr>
        <p:blipFill rotWithShape="1">
          <a:blip r:embed="rId14">
            <a:extLst>
              <a:ext uri="{28A0092B-C50C-407E-A947-70E740481C1C}">
                <a14:useLocalDpi xmlns:a14="http://schemas.microsoft.com/office/drawing/2010/main" val="0"/>
              </a:ext>
            </a:extLst>
          </a:blip>
          <a:srcRect l="2718"/>
          <a:stretch/>
        </p:blipFill>
        <p:spPr>
          <a:xfrm>
            <a:off x="0" y="0"/>
            <a:ext cx="9144000" cy="6858000"/>
          </a:xfrm>
          <a:prstGeom prst="rect">
            <a:avLst/>
          </a:prstGeom>
        </p:spPr>
      </p:pic>
      <p:pic>
        <p:nvPicPr>
          <p:cNvPr id="15" name="Picture 5">
            <a:extLst>
              <a:ext uri="{FF2B5EF4-FFF2-40B4-BE49-F238E27FC236}">
                <a16:creationId xmlns:a16="http://schemas.microsoft.com/office/drawing/2014/main" id="{246B8425-5AD4-452D-BF5A-7302B7258188}"/>
              </a:ext>
            </a:extLst>
          </p:cNvPr>
          <p:cNvPicPr>
            <a:picLocks noChangeAspect="1"/>
          </p:cNvPicPr>
          <p:nvPr/>
        </p:nvPicPr>
        <p:blipFill rotWithShape="1">
          <a:blip r:embed="rId15">
            <a:extLst>
              <a:ext uri="{28A0092B-C50C-407E-A947-70E740481C1C}">
                <a14:useLocalDpi xmlns:a14="http://schemas.microsoft.com/office/drawing/2010/main" val="0"/>
              </a:ext>
            </a:extLst>
          </a:blip>
          <a:srcRect b="13285"/>
          <a:stretch/>
        </p:blipFill>
        <p:spPr>
          <a:xfrm>
            <a:off x="21220" y="0"/>
            <a:ext cx="9122780" cy="6858000"/>
          </a:xfrm>
          <a:prstGeom prst="rect">
            <a:avLst/>
          </a:prstGeom>
        </p:spPr>
      </p:pic>
      <p:pic>
        <p:nvPicPr>
          <p:cNvPr id="16" name="Picture 6">
            <a:extLst>
              <a:ext uri="{FF2B5EF4-FFF2-40B4-BE49-F238E27FC236}">
                <a16:creationId xmlns:a16="http://schemas.microsoft.com/office/drawing/2014/main" id="{5E350F2B-1A56-40F2-8812-5E98F2380BB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838200"/>
            <a:ext cx="9143999" cy="4876800"/>
          </a:xfrm>
          <a:prstGeom prst="rect">
            <a:avLst/>
          </a:prstGeom>
        </p:spPr>
      </p:pic>
      <p:pic>
        <p:nvPicPr>
          <p:cNvPr id="17" name="Picture 2">
            <a:extLst>
              <a:ext uri="{FF2B5EF4-FFF2-40B4-BE49-F238E27FC236}">
                <a16:creationId xmlns:a16="http://schemas.microsoft.com/office/drawing/2014/main" id="{2FE6703B-FC6A-4D5F-8EAD-AAB429278AF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65863" cy="6874397"/>
          </a:xfrm>
          <a:prstGeom prst="rect">
            <a:avLst/>
          </a:prstGeom>
        </p:spPr>
      </p:pic>
      <p:pic>
        <p:nvPicPr>
          <p:cNvPr id="18" name="Picture 2">
            <a:extLst>
              <a:ext uri="{FF2B5EF4-FFF2-40B4-BE49-F238E27FC236}">
                <a16:creationId xmlns:a16="http://schemas.microsoft.com/office/drawing/2014/main" id="{28AFEDD3-9337-435B-985E-D8CCA625BD4E}"/>
              </a:ext>
            </a:extLst>
          </p:cNvPr>
          <p:cNvPicPr>
            <a:picLocks noChangeAspect="1"/>
          </p:cNvPicPr>
          <p:nvPr/>
        </p:nvPicPr>
        <p:blipFill rotWithShape="1">
          <a:blip r:embed="rId18">
            <a:extLst>
              <a:ext uri="{28A0092B-C50C-407E-A947-70E740481C1C}">
                <a14:useLocalDpi xmlns:a14="http://schemas.microsoft.com/office/drawing/2010/main" val="0"/>
              </a:ext>
            </a:extLst>
          </a:blip>
          <a:srcRect l="5845" t="5845" r="6492" b="6492"/>
          <a:stretch/>
        </p:blipFill>
        <p:spPr>
          <a:xfrm>
            <a:off x="1" y="1"/>
            <a:ext cx="9144000" cy="6858000"/>
          </a:xfrm>
          <a:prstGeom prst="rect">
            <a:avLst/>
          </a:prstGeom>
        </p:spPr>
      </p:pic>
      <p:pic>
        <p:nvPicPr>
          <p:cNvPr id="19" name="Picture 7">
            <a:extLst>
              <a:ext uri="{FF2B5EF4-FFF2-40B4-BE49-F238E27FC236}">
                <a16:creationId xmlns:a16="http://schemas.microsoft.com/office/drawing/2014/main" id="{A9E916AF-D933-4E96-A22A-CB624006505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63440" y="-1"/>
            <a:ext cx="4480560" cy="4345747"/>
          </a:xfrm>
          <a:prstGeom prst="rect">
            <a:avLst/>
          </a:prstGeom>
        </p:spPr>
      </p:pic>
      <p:pic>
        <p:nvPicPr>
          <p:cNvPr id="20" name="Picture 2">
            <a:extLst>
              <a:ext uri="{FF2B5EF4-FFF2-40B4-BE49-F238E27FC236}">
                <a16:creationId xmlns:a16="http://schemas.microsoft.com/office/drawing/2014/main" id="{93E76625-24C3-4383-8558-B2241EFC8DE4}"/>
              </a:ext>
            </a:extLst>
          </p:cNvPr>
          <p:cNvPicPr>
            <a:picLocks noChangeAspect="1"/>
          </p:cNvPicPr>
          <p:nvPr/>
        </p:nvPicPr>
        <p:blipFill rotWithShape="1">
          <a:blip r:embed="rId20">
            <a:extLst>
              <a:ext uri="{28A0092B-C50C-407E-A947-70E740481C1C}">
                <a14:useLocalDpi xmlns:a14="http://schemas.microsoft.com/office/drawing/2010/main" val="0"/>
              </a:ext>
            </a:extLst>
          </a:blip>
          <a:srcRect t="827" r="827"/>
          <a:stretch/>
        </p:blipFill>
        <p:spPr>
          <a:xfrm>
            <a:off x="0" y="0"/>
            <a:ext cx="9144000" cy="6858000"/>
          </a:xfrm>
          <a:prstGeom prst="rect">
            <a:avLst/>
          </a:prstGeom>
        </p:spPr>
      </p:pic>
      <p:pic>
        <p:nvPicPr>
          <p:cNvPr id="21" name="Picture 2">
            <a:extLst>
              <a:ext uri="{FF2B5EF4-FFF2-40B4-BE49-F238E27FC236}">
                <a16:creationId xmlns:a16="http://schemas.microsoft.com/office/drawing/2014/main" id="{0B164C82-153E-49BC-830C-1F8768A74F4A}"/>
              </a:ext>
            </a:extLst>
          </p:cNvPr>
          <p:cNvPicPr>
            <a:picLocks noChangeAspect="1"/>
          </p:cNvPicPr>
          <p:nvPr/>
        </p:nvPicPr>
        <p:blipFill rotWithShape="1">
          <a:blip r:embed="rId21">
            <a:extLst>
              <a:ext uri="{28A0092B-C50C-407E-A947-70E740481C1C}">
                <a14:useLocalDpi xmlns:a14="http://schemas.microsoft.com/office/drawing/2010/main" val="0"/>
              </a:ext>
            </a:extLst>
          </a:blip>
          <a:srcRect l="25169" t="1172"/>
          <a:stretch/>
        </p:blipFill>
        <p:spPr>
          <a:xfrm>
            <a:off x="0" y="0"/>
            <a:ext cx="9144000" cy="6858000"/>
          </a:xfrm>
          <a:prstGeom prst="rect">
            <a:avLst/>
          </a:prstGeom>
        </p:spPr>
      </p:pic>
      <p:pic>
        <p:nvPicPr>
          <p:cNvPr id="22" name="Picture 2">
            <a:extLst>
              <a:ext uri="{FF2B5EF4-FFF2-40B4-BE49-F238E27FC236}">
                <a16:creationId xmlns:a16="http://schemas.microsoft.com/office/drawing/2014/main" id="{259C9959-6A55-47D6-82F9-98B4250649CA}"/>
              </a:ext>
            </a:extLst>
          </p:cNvPr>
          <p:cNvPicPr>
            <a:picLocks noChangeAspect="1"/>
          </p:cNvPicPr>
          <p:nvPr/>
        </p:nvPicPr>
        <p:blipFill rotWithShape="1">
          <a:blip r:embed="rId22">
            <a:extLst>
              <a:ext uri="{28A0092B-C50C-407E-A947-70E740481C1C}">
                <a14:useLocalDpi xmlns:a14="http://schemas.microsoft.com/office/drawing/2010/main" val="0"/>
              </a:ext>
            </a:extLst>
          </a:blip>
          <a:srcRect t="1964" b="9703"/>
          <a:stretch/>
        </p:blipFill>
        <p:spPr>
          <a:xfrm>
            <a:off x="0" y="0"/>
            <a:ext cx="9144000" cy="6858000"/>
          </a:xfrm>
          <a:prstGeom prst="rect">
            <a:avLst/>
          </a:prstGeom>
        </p:spPr>
      </p:pic>
      <p:pic>
        <p:nvPicPr>
          <p:cNvPr id="23" name="Picture 2">
            <a:extLst>
              <a:ext uri="{FF2B5EF4-FFF2-40B4-BE49-F238E27FC236}">
                <a16:creationId xmlns:a16="http://schemas.microsoft.com/office/drawing/2014/main" id="{C26D30F4-5FD7-40DD-9614-0C9C159E6A6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12870"/>
            <a:ext cx="9144000" cy="6870870"/>
          </a:xfrm>
          <a:prstGeom prst="rect">
            <a:avLst/>
          </a:prstGeom>
        </p:spPr>
      </p:pic>
      <p:pic>
        <p:nvPicPr>
          <p:cNvPr id="24" name="Picture 2">
            <a:extLst>
              <a:ext uri="{FF2B5EF4-FFF2-40B4-BE49-F238E27FC236}">
                <a16:creationId xmlns:a16="http://schemas.microsoft.com/office/drawing/2014/main" id="{F0387001-E79C-448A-A750-0D08102B372F}"/>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r="11111"/>
          <a:stretch/>
        </p:blipFill>
        <p:spPr>
          <a:xfrm>
            <a:off x="0" y="0"/>
            <a:ext cx="9144000" cy="6858000"/>
          </a:xfrm>
          <a:prstGeom prst="rect">
            <a:avLst/>
          </a:prstGeom>
        </p:spPr>
      </p:pic>
      <p:pic>
        <p:nvPicPr>
          <p:cNvPr id="25" name="Picture 2">
            <a:extLst>
              <a:ext uri="{FF2B5EF4-FFF2-40B4-BE49-F238E27FC236}">
                <a16:creationId xmlns:a16="http://schemas.microsoft.com/office/drawing/2014/main" id="{FE4FB63F-65EB-4C66-9809-BFB7B7E1E2AD}"/>
              </a:ext>
            </a:extLst>
          </p:cNvPr>
          <p:cNvPicPr>
            <a:picLocks noChangeAspect="1"/>
          </p:cNvPicPr>
          <p:nvPr/>
        </p:nvPicPr>
        <p:blipFill rotWithShape="1">
          <a:blip r:embed="rId25">
            <a:extLst>
              <a:ext uri="{28A0092B-C50C-407E-A947-70E740481C1C}">
                <a14:useLocalDpi xmlns:a14="http://schemas.microsoft.com/office/drawing/2010/main" val="0"/>
              </a:ext>
            </a:extLst>
          </a:blip>
          <a:srcRect r="5101"/>
          <a:stretch/>
        </p:blipFill>
        <p:spPr>
          <a:xfrm>
            <a:off x="0" y="0"/>
            <a:ext cx="9144000" cy="6858000"/>
          </a:xfrm>
          <a:prstGeom prst="rect">
            <a:avLst/>
          </a:prstGeom>
        </p:spPr>
      </p:pic>
      <p:pic>
        <p:nvPicPr>
          <p:cNvPr id="27" name="Picture 1">
            <a:extLst>
              <a:ext uri="{FF2B5EF4-FFF2-40B4-BE49-F238E27FC236}">
                <a16:creationId xmlns:a16="http://schemas.microsoft.com/office/drawing/2014/main" id="{3CA78412-68B0-4112-8E84-8028785BCFF0}"/>
              </a:ext>
            </a:extLst>
          </p:cNvPr>
          <p:cNvPicPr>
            <a:picLocks noChangeAspect="1"/>
          </p:cNvPicPr>
          <p:nvPr/>
        </p:nvPicPr>
        <p:blipFill rotWithShape="1">
          <a:blip r:embed="rId26">
            <a:extLst>
              <a:ext uri="{28A0092B-C50C-407E-A947-70E740481C1C}">
                <a14:useLocalDpi xmlns:a14="http://schemas.microsoft.com/office/drawing/2010/main" val="0"/>
              </a:ext>
            </a:extLst>
          </a:blip>
          <a:srcRect r="24674"/>
          <a:stretch/>
        </p:blipFill>
        <p:spPr>
          <a:xfrm>
            <a:off x="-1" y="0"/>
            <a:ext cx="9144001" cy="6858000"/>
          </a:xfrm>
          <a:prstGeom prst="rect">
            <a:avLst/>
          </a:prstGeom>
        </p:spPr>
      </p:pic>
      <p:pic>
        <p:nvPicPr>
          <p:cNvPr id="26" name="Picture 3">
            <a:extLst>
              <a:ext uri="{FF2B5EF4-FFF2-40B4-BE49-F238E27FC236}">
                <a16:creationId xmlns:a16="http://schemas.microsoft.com/office/drawing/2014/main" id="{C4C9F3A1-6116-48B7-A79F-0A7A87C1023E}"/>
              </a:ext>
            </a:extLst>
          </p:cNvPr>
          <p:cNvPicPr>
            <a:picLocks noChangeAspect="1"/>
          </p:cNvPicPr>
          <p:nvPr/>
        </p:nvPicPr>
        <p:blipFill rotWithShape="1">
          <a:blip r:embed="rId27">
            <a:extLst>
              <a:ext uri="{28A0092B-C50C-407E-A947-70E740481C1C}">
                <a14:useLocalDpi xmlns:a14="http://schemas.microsoft.com/office/drawing/2010/main" val="0"/>
              </a:ext>
            </a:extLst>
          </a:blip>
          <a:srcRect l="11253" r="11012"/>
          <a:stretch/>
        </p:blipFill>
        <p:spPr>
          <a:xfrm>
            <a:off x="0" y="0"/>
            <a:ext cx="9144000" cy="6858000"/>
          </a:xfrm>
          <a:prstGeom prst="rect">
            <a:avLst/>
          </a:prstGeom>
        </p:spPr>
      </p:pic>
      <p:sp>
        <p:nvSpPr>
          <p:cNvPr id="28" name="Title 1">
            <a:extLst>
              <a:ext uri="{FF2B5EF4-FFF2-40B4-BE49-F238E27FC236}">
                <a16:creationId xmlns:a16="http://schemas.microsoft.com/office/drawing/2014/main" id="{FC0E6E72-5008-4C95-9E90-8E0C8E00AE9B}"/>
              </a:ext>
            </a:extLst>
          </p:cNvPr>
          <p:cNvSpPr txBox="1">
            <a:spLocks/>
          </p:cNvSpPr>
          <p:nvPr/>
        </p:nvSpPr>
        <p:spPr>
          <a:xfrm>
            <a:off x="5867400" y="2484304"/>
            <a:ext cx="822593" cy="10295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29" name="Title 1">
            <a:extLst>
              <a:ext uri="{FF2B5EF4-FFF2-40B4-BE49-F238E27FC236}">
                <a16:creationId xmlns:a16="http://schemas.microsoft.com/office/drawing/2014/main" id="{95BC09C1-2ECF-466D-9E81-272B3AD4C099}"/>
              </a:ext>
            </a:extLst>
          </p:cNvPr>
          <p:cNvSpPr>
            <a:spLocks noGrp="1"/>
          </p:cNvSpPr>
          <p:nvPr>
            <p:ph type="title"/>
          </p:nvPr>
        </p:nvSpPr>
        <p:spPr>
          <a:xfrm>
            <a:off x="838200" y="2362200"/>
            <a:ext cx="7543800" cy="2392362"/>
          </a:xfrm>
        </p:spPr>
        <p:txBody>
          <a:bodyPr/>
          <a:lstStyle/>
          <a:p>
            <a:r>
              <a:rPr lang="en-US" b="1" dirty="0">
                <a:solidFill>
                  <a:schemeClr val="bg1"/>
                </a:solidFill>
                <a:effectLst>
                  <a:glow rad="101600">
                    <a:schemeClr val="tx1"/>
                  </a:glow>
                </a:effectLst>
              </a:rPr>
              <a:t>Blessed are the pure in heart, For they shall see God.                 </a:t>
            </a:r>
            <a:r>
              <a:rPr lang="en-US" sz="3200" b="1" i="1" dirty="0">
                <a:solidFill>
                  <a:schemeClr val="bg1"/>
                </a:solidFill>
                <a:effectLst>
                  <a:glow rad="101600">
                    <a:schemeClr val="tx1"/>
                  </a:glow>
                </a:effectLst>
              </a:rPr>
              <a:t>— Matthew 5:8 </a:t>
            </a:r>
          </a:p>
        </p:txBody>
      </p:sp>
      <p:sp>
        <p:nvSpPr>
          <p:cNvPr id="30" name="Title 1">
            <a:extLst>
              <a:ext uri="{FF2B5EF4-FFF2-40B4-BE49-F238E27FC236}">
                <a16:creationId xmlns:a16="http://schemas.microsoft.com/office/drawing/2014/main" id="{DE498893-27A8-4E76-9E51-D9016CBF9CD6}"/>
              </a:ext>
            </a:extLst>
          </p:cNvPr>
          <p:cNvSpPr txBox="1">
            <a:spLocks/>
          </p:cNvSpPr>
          <p:nvPr/>
        </p:nvSpPr>
        <p:spPr>
          <a:xfrm>
            <a:off x="1676400" y="2430860"/>
            <a:ext cx="9525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sz="47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s</a:t>
            </a:r>
          </a:p>
        </p:txBody>
      </p:sp>
      <p:sp>
        <p:nvSpPr>
          <p:cNvPr id="31" name="Title 1">
            <a:extLst>
              <a:ext uri="{FF2B5EF4-FFF2-40B4-BE49-F238E27FC236}">
                <a16:creationId xmlns:a16="http://schemas.microsoft.com/office/drawing/2014/main" id="{7E3D94A0-013A-4646-99C7-D19F3018D0DE}"/>
              </a:ext>
            </a:extLst>
          </p:cNvPr>
          <p:cNvSpPr txBox="1">
            <a:spLocks/>
          </p:cNvSpPr>
          <p:nvPr/>
        </p:nvSpPr>
        <p:spPr>
          <a:xfrm>
            <a:off x="2590800" y="2430860"/>
            <a:ext cx="10287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sz="47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a</a:t>
            </a:r>
          </a:p>
        </p:txBody>
      </p:sp>
      <p:sp>
        <p:nvSpPr>
          <p:cNvPr id="32" name="Title 1">
            <a:extLst>
              <a:ext uri="{FF2B5EF4-FFF2-40B4-BE49-F238E27FC236}">
                <a16:creationId xmlns:a16="http://schemas.microsoft.com/office/drawing/2014/main" id="{B5762645-D70D-4093-AB70-192280C5503F}"/>
              </a:ext>
            </a:extLst>
          </p:cNvPr>
          <p:cNvSpPr txBox="1">
            <a:spLocks/>
          </p:cNvSpPr>
          <p:nvPr/>
        </p:nvSpPr>
        <p:spPr>
          <a:xfrm>
            <a:off x="2171700" y="2438400"/>
            <a:ext cx="10287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d</a:t>
            </a:r>
          </a:p>
        </p:txBody>
      </p:sp>
      <p:sp>
        <p:nvSpPr>
          <p:cNvPr id="33" name="Title 1">
            <a:extLst>
              <a:ext uri="{FF2B5EF4-FFF2-40B4-BE49-F238E27FC236}">
                <a16:creationId xmlns:a16="http://schemas.microsoft.com/office/drawing/2014/main" id="{54186ECB-8082-4C12-8C74-9F12286521C7}"/>
              </a:ext>
            </a:extLst>
          </p:cNvPr>
          <p:cNvSpPr txBox="1">
            <a:spLocks/>
          </p:cNvSpPr>
          <p:nvPr/>
        </p:nvSpPr>
        <p:spPr>
          <a:xfrm>
            <a:off x="5715000" y="3116660"/>
            <a:ext cx="9525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G</a:t>
            </a:r>
          </a:p>
        </p:txBody>
      </p:sp>
      <p:sp>
        <p:nvSpPr>
          <p:cNvPr id="34" name="Title 1">
            <a:extLst>
              <a:ext uri="{FF2B5EF4-FFF2-40B4-BE49-F238E27FC236}">
                <a16:creationId xmlns:a16="http://schemas.microsoft.com/office/drawing/2014/main" id="{D4FA42CA-01E9-4972-B8DB-500456266B31}"/>
              </a:ext>
            </a:extLst>
          </p:cNvPr>
          <p:cNvSpPr txBox="1">
            <a:spLocks/>
          </p:cNvSpPr>
          <p:nvPr/>
        </p:nvSpPr>
        <p:spPr>
          <a:xfrm>
            <a:off x="4419600" y="3116660"/>
            <a:ext cx="9906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sz="52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l</a:t>
            </a:r>
          </a:p>
        </p:txBody>
      </p:sp>
      <p:sp>
        <p:nvSpPr>
          <p:cNvPr id="35" name="Title 1">
            <a:extLst>
              <a:ext uri="{FF2B5EF4-FFF2-40B4-BE49-F238E27FC236}">
                <a16:creationId xmlns:a16="http://schemas.microsoft.com/office/drawing/2014/main" id="{675CA381-1830-4405-9489-E135EAABED42}"/>
              </a:ext>
            </a:extLst>
          </p:cNvPr>
          <p:cNvSpPr txBox="1">
            <a:spLocks/>
          </p:cNvSpPr>
          <p:nvPr/>
        </p:nvSpPr>
        <p:spPr>
          <a:xfrm>
            <a:off x="4038600" y="3116660"/>
            <a:ext cx="10287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a:t>
            </a:r>
          </a:p>
        </p:txBody>
      </p:sp>
      <p:sp>
        <p:nvSpPr>
          <p:cNvPr id="36" name="Title 1">
            <a:extLst>
              <a:ext uri="{FF2B5EF4-FFF2-40B4-BE49-F238E27FC236}">
                <a16:creationId xmlns:a16="http://schemas.microsoft.com/office/drawing/2014/main" id="{04CE3640-DB55-4413-B07C-00272533DEBC}"/>
              </a:ext>
            </a:extLst>
          </p:cNvPr>
          <p:cNvSpPr txBox="1">
            <a:spLocks/>
          </p:cNvSpPr>
          <p:nvPr/>
        </p:nvSpPr>
        <p:spPr>
          <a:xfrm>
            <a:off x="6324600" y="3116660"/>
            <a:ext cx="990600" cy="9981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sz="52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d</a:t>
            </a:r>
          </a:p>
        </p:txBody>
      </p:sp>
      <p:sp>
        <p:nvSpPr>
          <p:cNvPr id="37" name="Title 1">
            <a:extLst>
              <a:ext uri="{FF2B5EF4-FFF2-40B4-BE49-F238E27FC236}">
                <a16:creationId xmlns:a16="http://schemas.microsoft.com/office/drawing/2014/main" id="{FE8BF31E-F5E6-40BD-844F-71B15A7A42B9}"/>
              </a:ext>
            </a:extLst>
          </p:cNvPr>
          <p:cNvSpPr txBox="1">
            <a:spLocks/>
          </p:cNvSpPr>
          <p:nvPr/>
        </p:nvSpPr>
        <p:spPr>
          <a:xfrm>
            <a:off x="5257800" y="1905000"/>
            <a:ext cx="3429000" cy="220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800"/>
              </a:lnSpc>
            </a:pP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sad</a:t>
            </a:r>
          </a:p>
          <a:p>
            <a:pPr>
              <a:lnSpc>
                <a:spcPts val="4800"/>
              </a:lnSpc>
            </a:pP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in heart</a:t>
            </a:r>
          </a:p>
          <a:p>
            <a:pPr>
              <a:lnSpc>
                <a:spcPts val="4800"/>
              </a:lnSpc>
            </a:pP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Glad</a:t>
            </a:r>
          </a:p>
        </p:txBody>
      </p:sp>
      <p:sp>
        <p:nvSpPr>
          <p:cNvPr id="38" name="4-Point Star 15">
            <a:extLst>
              <a:ext uri="{FF2B5EF4-FFF2-40B4-BE49-F238E27FC236}">
                <a16:creationId xmlns:a16="http://schemas.microsoft.com/office/drawing/2014/main" id="{3F85D18D-106E-4E21-B007-8BE652F97BAC}"/>
              </a:ext>
            </a:extLst>
          </p:cNvPr>
          <p:cNvSpPr/>
          <p:nvPr/>
        </p:nvSpPr>
        <p:spPr>
          <a:xfrm>
            <a:off x="4152900" y="3200400"/>
            <a:ext cx="723900" cy="663857"/>
          </a:xfrm>
          <a:prstGeom prst="star4">
            <a:avLst>
              <a:gd name="adj" fmla="val 58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glow>
              </a:effectLst>
            </a:endParaRPr>
          </a:p>
        </p:txBody>
      </p:sp>
      <p:sp>
        <p:nvSpPr>
          <p:cNvPr id="39" name="16-Point Star 16">
            <a:extLst>
              <a:ext uri="{FF2B5EF4-FFF2-40B4-BE49-F238E27FC236}">
                <a16:creationId xmlns:a16="http://schemas.microsoft.com/office/drawing/2014/main" id="{A708482C-C366-4FB9-881F-EEE0AAF4C2B8}"/>
              </a:ext>
            </a:extLst>
          </p:cNvPr>
          <p:cNvSpPr/>
          <p:nvPr/>
        </p:nvSpPr>
        <p:spPr>
          <a:xfrm>
            <a:off x="4171950" y="3212288"/>
            <a:ext cx="685800" cy="64008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chemeClr val="tx1"/>
                </a:glow>
              </a:effectLst>
            </a:endParaRPr>
          </a:p>
        </p:txBody>
      </p:sp>
      <p:sp>
        <p:nvSpPr>
          <p:cNvPr id="40" name="Title 1">
            <a:extLst>
              <a:ext uri="{FF2B5EF4-FFF2-40B4-BE49-F238E27FC236}">
                <a16:creationId xmlns:a16="http://schemas.microsoft.com/office/drawing/2014/main" id="{ECB28C76-89CE-4F8E-8245-832C7CEB412F}"/>
              </a:ext>
            </a:extLst>
          </p:cNvPr>
          <p:cNvSpPr txBox="1">
            <a:spLocks/>
          </p:cNvSpPr>
          <p:nvPr/>
        </p:nvSpPr>
        <p:spPr>
          <a:xfrm>
            <a:off x="1066800" y="914400"/>
            <a:ext cx="4629150" cy="5562600"/>
          </a:xfrm>
          <a:prstGeom prst="rect">
            <a:avLst/>
          </a:prstGeom>
        </p:spPr>
        <p:txBody>
          <a:bodyPr vert="horz" lIns="91440" tIns="45720" rIns="91440" bIns="45720" rtlCol="0" anchor="ctr">
            <a:normAutofit/>
            <a:scene3d>
              <a:camera prst="orthographicFront"/>
              <a:lightRig rig="glow" dir="tl">
                <a:rot lat="0" lon="0" rev="5400000"/>
              </a:lightRig>
            </a:scene3d>
            <a:sp3d extrusionH="57150" contourW="12700">
              <a:bevelT w="38100" h="38100"/>
              <a:extrusionClr>
                <a:schemeClr val="bg1"/>
              </a:extrusionClr>
              <a:contourClr>
                <a:srgbClr val="F6E5A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solidFill>
                  <a:srgbClr val="CC9900"/>
                </a:solidFill>
                <a:effectLst>
                  <a:glow rad="101600">
                    <a:schemeClr val="tx1"/>
                  </a:glow>
                  <a:outerShdw blurRad="80000" dist="40000" dir="5040000" algn="tl">
                    <a:srgbClr val="000000">
                      <a:alpha val="30000"/>
                    </a:srgbClr>
                  </a:outerShdw>
                </a:effectLst>
              </a:rPr>
              <a:t>Unto the upright there arises light  in the darkness;</a:t>
            </a:r>
          </a:p>
          <a:p>
            <a:endParaRPr lang="en-US" b="1" dirty="0">
              <a:ln w="11430"/>
              <a:solidFill>
                <a:srgbClr val="CC9900"/>
              </a:solidFill>
              <a:effectLst>
                <a:glow rad="101600">
                  <a:schemeClr val="tx1"/>
                </a:glow>
                <a:outerShdw blurRad="80000" dist="40000" dir="5040000" algn="tl">
                  <a:srgbClr val="000000">
                    <a:alpha val="30000"/>
                  </a:srgbClr>
                </a:outerShdw>
              </a:effectLst>
            </a:endParaRPr>
          </a:p>
          <a:p>
            <a:r>
              <a:rPr lang="en-US" b="1" dirty="0">
                <a:ln w="11430"/>
                <a:solidFill>
                  <a:srgbClr val="CC9900"/>
                </a:solidFill>
                <a:effectLst>
                  <a:glow rad="101600">
                    <a:schemeClr val="tx1"/>
                  </a:glow>
                  <a:outerShdw blurRad="80000" dist="40000" dir="5040000" algn="tl">
                    <a:srgbClr val="000000">
                      <a:alpha val="30000"/>
                    </a:srgbClr>
                  </a:outerShdw>
                </a:effectLst>
              </a:rPr>
              <a:t> He is gracious, and full of compassion, and righteous.</a:t>
            </a:r>
            <a:r>
              <a:rPr lang="en-US" sz="3200" b="1" dirty="0">
                <a:ln w="11430"/>
                <a:solidFill>
                  <a:srgbClr val="CC9900"/>
                </a:solidFill>
                <a:effectLst>
                  <a:glow rad="101600">
                    <a:schemeClr val="tx1"/>
                  </a:glow>
                  <a:outerShdw blurRad="80000" dist="40000" dir="5040000" algn="tl">
                    <a:srgbClr val="000000">
                      <a:alpha val="30000"/>
                    </a:srgbClr>
                  </a:outerShdw>
                </a:effectLst>
              </a:rPr>
              <a:t>         </a:t>
            </a:r>
            <a:r>
              <a:rPr lang="en-US" sz="3200" b="1" i="1" dirty="0">
                <a:ln w="11430"/>
                <a:solidFill>
                  <a:srgbClr val="CC9900"/>
                </a:solidFill>
                <a:effectLst>
                  <a:glow rad="101600">
                    <a:schemeClr val="tx1"/>
                  </a:glow>
                  <a:outerShdw blurRad="80000" dist="40000" dir="5040000" algn="tl">
                    <a:srgbClr val="000000">
                      <a:alpha val="30000"/>
                    </a:srgbClr>
                  </a:outerShdw>
                </a:effectLst>
              </a:rPr>
              <a:t>— Psalm 112:4 </a:t>
            </a:r>
          </a:p>
        </p:txBody>
      </p:sp>
      <p:sp>
        <p:nvSpPr>
          <p:cNvPr id="41" name="Title 1">
            <a:extLst>
              <a:ext uri="{FF2B5EF4-FFF2-40B4-BE49-F238E27FC236}">
                <a16:creationId xmlns:a16="http://schemas.microsoft.com/office/drawing/2014/main" id="{EDD69DB3-238B-4C68-9D20-BA45A8F18728}"/>
              </a:ext>
            </a:extLst>
          </p:cNvPr>
          <p:cNvSpPr txBox="1">
            <a:spLocks/>
          </p:cNvSpPr>
          <p:nvPr/>
        </p:nvSpPr>
        <p:spPr>
          <a:xfrm>
            <a:off x="5257800" y="1905000"/>
            <a:ext cx="3429000" cy="2209800"/>
          </a:xfrm>
          <a:prstGeom prst="rect">
            <a:avLst/>
          </a:prstGeom>
        </p:spPr>
        <p:txBody>
          <a:bodyPr vert="horz" lIns="91440" tIns="45720" rIns="91440" bIns="45720" rtlCol="0" anchor="ctr">
            <a:noAutofit/>
            <a:scene3d>
              <a:camera prst="orthographicFront"/>
              <a:lightRig rig="sunset" dir="tl"/>
            </a:scene3d>
            <a:sp3d extrusionH="57150" contourW="12700">
              <a:bevelT w="50800" h="50800"/>
              <a:extrusionClr>
                <a:schemeClr val="bg1"/>
              </a:extrusionClr>
              <a:contourClr>
                <a:srgbClr val="F6E5A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800"/>
              </a:lnSpc>
            </a:pPr>
            <a:r>
              <a:rPr lang="en-US" b="1" dirty="0">
                <a:ln w="11430"/>
                <a:solidFill>
                  <a:srgbClr val="9933FF"/>
                </a:solidFill>
                <a:effectLst>
                  <a:glow rad="101600">
                    <a:schemeClr val="tx1"/>
                  </a:glow>
                  <a:outerShdw blurRad="80000" dist="40000" dir="5040000" algn="tl">
                    <a:srgbClr val="000000">
                      <a:alpha val="30000"/>
                    </a:srgbClr>
                  </a:outerShdw>
                </a:effectLst>
              </a:rPr>
              <a:t>sad</a:t>
            </a:r>
          </a:p>
          <a:p>
            <a:pPr>
              <a:lnSpc>
                <a:spcPts val="4800"/>
              </a:lnSpc>
            </a:pPr>
            <a:r>
              <a:rPr lang="en-US" b="1" dirty="0">
                <a:ln w="11430"/>
                <a:solidFill>
                  <a:srgbClr val="9933FF"/>
                </a:solidFill>
                <a:effectLst>
                  <a:glow rad="101600">
                    <a:schemeClr val="tx1"/>
                  </a:glow>
                </a:effectLst>
              </a:rPr>
              <a:t> </a:t>
            </a:r>
          </a:p>
          <a:p>
            <a:pPr>
              <a:lnSpc>
                <a:spcPts val="4800"/>
              </a:lnSpc>
            </a:pPr>
            <a:r>
              <a:rPr lang="en-US" b="1" dirty="0">
                <a:ln w="11430"/>
                <a:solidFill>
                  <a:srgbClr val="9933FF"/>
                </a:solidFill>
                <a:effectLst>
                  <a:glow rad="101600">
                    <a:schemeClr val="tx1"/>
                  </a:glow>
                  <a:outerShdw blurRad="80000" dist="40000" dir="5040000" algn="tl">
                    <a:srgbClr val="000000">
                      <a:alpha val="30000"/>
                    </a:srgbClr>
                  </a:outerShdw>
                </a:effectLst>
              </a:rPr>
              <a:t>Glad</a:t>
            </a:r>
          </a:p>
        </p:txBody>
      </p:sp>
      <p:sp>
        <p:nvSpPr>
          <p:cNvPr id="42" name="Title 1">
            <a:extLst>
              <a:ext uri="{FF2B5EF4-FFF2-40B4-BE49-F238E27FC236}">
                <a16:creationId xmlns:a16="http://schemas.microsoft.com/office/drawing/2014/main" id="{14875B05-52EC-4301-810A-D4B04AA962D2}"/>
              </a:ext>
            </a:extLst>
          </p:cNvPr>
          <p:cNvSpPr txBox="1">
            <a:spLocks/>
          </p:cNvSpPr>
          <p:nvPr/>
        </p:nvSpPr>
        <p:spPr>
          <a:xfrm>
            <a:off x="5715000" y="2430860"/>
            <a:ext cx="22860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sz="465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in heart</a:t>
            </a:r>
          </a:p>
        </p:txBody>
      </p:sp>
      <p:sp>
        <p:nvSpPr>
          <p:cNvPr id="43" name="Rectangle 12">
            <a:extLst>
              <a:ext uri="{FF2B5EF4-FFF2-40B4-BE49-F238E27FC236}">
                <a16:creationId xmlns:a16="http://schemas.microsoft.com/office/drawing/2014/main" id="{A430C0F5-88D7-4626-BF17-4603D0A4AFEA}"/>
              </a:ext>
            </a:extLst>
          </p:cNvPr>
          <p:cNvSpPr>
            <a:spLocks noChangeArrowheads="1"/>
          </p:cNvSpPr>
          <p:nvPr/>
        </p:nvSpPr>
        <p:spPr bwMode="auto">
          <a:xfrm>
            <a:off x="1272678" y="3035901"/>
            <a:ext cx="208769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solidFill>
                    <a:srgbClr val="66FFFF"/>
                  </a:solidFill>
                </a:ln>
                <a:solidFill>
                  <a:srgbClr val="CC99FF"/>
                </a:solidFill>
                <a:effectLst>
                  <a:glow rad="127000">
                    <a:srgbClr val="000000"/>
                  </a:glow>
                </a:effectLst>
                <a:uLnTx/>
                <a:uFillTx/>
                <a:latin typeface="Balloon" pitchFamily="2" charset="0"/>
              </a:rPr>
              <a:t>Care</a:t>
            </a:r>
            <a:endParaRPr kumimoji="0" lang="en-US" altLang="en-US" sz="5400" b="1" i="1" u="none" strike="noStrike" kern="1200" cap="none" spc="0" normalizeH="0" baseline="0" noProof="0" dirty="0">
              <a:ln>
                <a:solidFill>
                  <a:srgbClr val="66FFFF"/>
                </a:solidFill>
              </a:ln>
              <a:solidFill>
                <a:srgbClr val="CC99FF"/>
              </a:solidFill>
              <a:effectLst>
                <a:glow rad="127000">
                  <a:srgbClr val="000000"/>
                </a:glow>
              </a:effectLst>
              <a:uLnTx/>
              <a:uFillTx/>
              <a:latin typeface="Balloon" pitchFamily="2" charset="0"/>
            </a:endParaRPr>
          </a:p>
        </p:txBody>
      </p:sp>
      <p:sp>
        <p:nvSpPr>
          <p:cNvPr id="44" name="Rectangle 2">
            <a:extLst>
              <a:ext uri="{FF2B5EF4-FFF2-40B4-BE49-F238E27FC236}">
                <a16:creationId xmlns:a16="http://schemas.microsoft.com/office/drawing/2014/main" id="{B5936FB4-1DEE-45A8-A256-317BF86054EC}"/>
              </a:ext>
            </a:extLst>
          </p:cNvPr>
          <p:cNvSpPr txBox="1">
            <a:spLocks noChangeArrowheads="1"/>
          </p:cNvSpPr>
          <p:nvPr/>
        </p:nvSpPr>
        <p:spPr bwMode="auto">
          <a:xfrm>
            <a:off x="3882451" y="1744655"/>
            <a:ext cx="1839693" cy="72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light</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5" name="Rectangle 2">
            <a:extLst>
              <a:ext uri="{FF2B5EF4-FFF2-40B4-BE49-F238E27FC236}">
                <a16:creationId xmlns:a16="http://schemas.microsoft.com/office/drawing/2014/main" id="{881DE1AB-226A-4169-A392-D2679DD0BDDF}"/>
              </a:ext>
            </a:extLst>
          </p:cNvPr>
          <p:cNvSpPr txBox="1">
            <a:spLocks noChangeArrowheads="1"/>
          </p:cNvSpPr>
          <p:nvPr/>
        </p:nvSpPr>
        <p:spPr bwMode="auto">
          <a:xfrm>
            <a:off x="2818152" y="2389230"/>
            <a:ext cx="2437268" cy="78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darkness</a:t>
            </a:r>
            <a:endParaRPr kumimoji="0" lang="en-US" altLang="en-US" sz="4400" b="1" i="1"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1187798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3.33333E-6 0 L -0.06528 0.01019 " pathEditMode="relative" rAng="0" ptsTypes="AA">
                                      <p:cBhvr>
                                        <p:cTn id="10" dur="1000" spd="-100000" fill="hold"/>
                                        <p:tgtEl>
                                          <p:spTgt spid="29"/>
                                        </p:tgtEl>
                                        <p:attrNameLst>
                                          <p:attrName>ppt_x</p:attrName>
                                          <p:attrName>ppt_y</p:attrName>
                                        </p:attrNameLst>
                                      </p:cBhvr>
                                      <p:rCtr x="-3264" y="509"/>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18" presetClass="emph" presetSubtype="0" fill="hold" grpId="1" nodeType="withEffect">
                                  <p:stCondLst>
                                    <p:cond delay="0"/>
                                  </p:stCondLst>
                                  <p:childTnLst>
                                    <p:set>
                                      <p:cBhvr override="childStyle">
                                        <p:cTn id="17" dur="500" fill="hold"/>
                                        <p:tgtEl>
                                          <p:spTgt spid="28"/>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5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5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5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5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5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5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5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250"/>
                                        <p:tgtEl>
                                          <p:spTgt spid="36"/>
                                        </p:tgtEl>
                                      </p:cBhvr>
                                    </p:animEffect>
                                  </p:childTnLst>
                                </p:cTn>
                              </p:par>
                              <p:par>
                                <p:cTn id="44" presetID="0" presetClass="path" presetSubtype="0" accel="50000" decel="50000" fill="hold" grpId="2" nodeType="withEffect">
                                  <p:stCondLst>
                                    <p:cond delay="0"/>
                                  </p:stCondLst>
                                  <p:childTnLst>
                                    <p:animMotion origin="layout" path="M 3.33333E-6 1.11111E-6 C 0.00156 -0.01158 -0.00139 -0.01898 0.01389 -0.03889 C 0.02916 -0.0588 0.05885 -0.09699 0.09114 -0.11875 C 0.12343 -0.14074 0.16823 -0.15833 0.20764 -0.16968 C 0.24705 -0.18102 0.2967 -0.18588 0.32795 -0.18634 C 0.3592 -0.18681 0.37482 -0.18171 0.39479 -0.17292 C 0.4151 -0.16412 0.43455 -0.14769 0.4493 -0.13357 C 0.46406 -0.11945 0.47639 -0.09792 0.4835 -0.08866 " pathEditMode="relative" rAng="0" ptsTypes="aaaaaaaa">
                                      <p:cBhvr>
                                        <p:cTn id="45" dur="2000" fill="hold"/>
                                        <p:tgtEl>
                                          <p:spTgt spid="30"/>
                                        </p:tgtEl>
                                        <p:attrNameLst>
                                          <p:attrName>ppt_x</p:attrName>
                                          <p:attrName>ppt_y</p:attrName>
                                        </p:attrNameLst>
                                      </p:cBhvr>
                                      <p:rCtr x="24097" y="-9352"/>
                                    </p:animMotion>
                                  </p:childTnLst>
                                </p:cTn>
                              </p:par>
                              <p:par>
                                <p:cTn id="46" presetID="0" presetClass="path" presetSubtype="0" accel="50000" decel="50000" fill="hold" grpId="2" nodeType="withEffect">
                                  <p:stCondLst>
                                    <p:cond delay="0"/>
                                  </p:stCondLst>
                                  <p:childTnLst>
                                    <p:animMotion origin="layout" path="M -3.33333E-6 1.11111E-6 C 0.0415 -0.01435 0.08316 -0.02847 0.13039 -0.03704 C 0.17761 -0.0456 0.24653 -0.04792 0.28368 -0.0507 C 0.32084 -0.05347 0.33664 -0.05255 0.3533 -0.05394 C 0.36997 -0.05533 0.37605 -0.05533 0.38368 -0.05903 C 0.39132 -0.06273 0.39497 -0.07107 0.39879 -0.07593 C 0.40261 -0.08079 0.40486 -0.08588 0.40643 -0.08843 " pathEditMode="relative" rAng="0" ptsTypes="aaaaaaa">
                                      <p:cBhvr>
                                        <p:cTn id="47" dur="2000" fill="hold"/>
                                        <p:tgtEl>
                                          <p:spTgt spid="31"/>
                                        </p:tgtEl>
                                        <p:attrNameLst>
                                          <p:attrName>ppt_x</p:attrName>
                                          <p:attrName>ppt_y</p:attrName>
                                        </p:attrNameLst>
                                      </p:cBhvr>
                                      <p:rCtr x="20313" y="-4421"/>
                                    </p:animMotion>
                                  </p:childTnLst>
                                </p:cTn>
                              </p:par>
                              <p:par>
                                <p:cTn id="48" presetID="0" presetClass="path" presetSubtype="0" accel="50000" decel="50000" fill="hold" grpId="2" nodeType="withEffect">
                                  <p:stCondLst>
                                    <p:cond delay="0"/>
                                  </p:stCondLst>
                                  <p:childTnLst>
                                    <p:animMotion origin="layout" path="M -3.33333E-6 -3.33333E-6 L 0.04549 -0.00856 " pathEditMode="relative" rAng="0" ptsTypes="AA">
                                      <p:cBhvr>
                                        <p:cTn id="49" dur="2000" fill="hold"/>
                                        <p:tgtEl>
                                          <p:spTgt spid="36"/>
                                        </p:tgtEl>
                                        <p:attrNameLst>
                                          <p:attrName>ppt_x</p:attrName>
                                          <p:attrName>ppt_y</p:attrName>
                                        </p:attrNameLst>
                                      </p:cBhvr>
                                      <p:rCtr x="2274" y="-440"/>
                                    </p:animMotion>
                                  </p:childTnLst>
                                </p:cTn>
                              </p:par>
                              <p:par>
                                <p:cTn id="50" presetID="0" presetClass="path" presetSubtype="0" accel="50000" decel="50000" fill="hold" grpId="2" nodeType="withEffect">
                                  <p:stCondLst>
                                    <p:cond delay="0"/>
                                  </p:stCondLst>
                                  <p:childTnLst>
                                    <p:animMotion origin="layout" path="M -3.33333E-6 1.11111E-6 L 0.03299 -0.00949 " pathEditMode="relative" rAng="0" ptsTypes="AA">
                                      <p:cBhvr>
                                        <p:cTn id="51" dur="2000" fill="hold"/>
                                        <p:tgtEl>
                                          <p:spTgt spid="33"/>
                                        </p:tgtEl>
                                        <p:attrNameLst>
                                          <p:attrName>ppt_x</p:attrName>
                                          <p:attrName>ppt_y</p:attrName>
                                        </p:attrNameLst>
                                      </p:cBhvr>
                                      <p:rCtr x="1649" y="-486"/>
                                    </p:animMotion>
                                  </p:childTnLst>
                                </p:cTn>
                              </p:par>
                              <p:par>
                                <p:cTn id="52" presetID="0" presetClass="path" presetSubtype="0" accel="50000" decel="50000" fill="hold" grpId="2" nodeType="withEffect">
                                  <p:stCondLst>
                                    <p:cond delay="0"/>
                                  </p:stCondLst>
                                  <p:childTnLst>
                                    <p:animMotion origin="layout" path="M 0 -3.33333E-6 C 0.00104 0.01621 0.00208 0.03264 0.01406 0.04375 C 0.02604 0.05486 0.0526 0.0625 0.07222 0.06736 C 0.09184 0.07223 0.11493 0.07153 0.13177 0.07246 C 0.14861 0.07338 0.1625 0.07639 0.17344 0.07246 C 0.18438 0.06852 0.19288 0.06227 0.19757 0.04885 C 0.20226 0.03542 0.20052 0.00348 0.20122 -0.00856 " pathEditMode="relative" rAng="0" ptsTypes="aaaaaaa">
                                      <p:cBhvr>
                                        <p:cTn id="53" dur="2000" fill="hold"/>
                                        <p:tgtEl>
                                          <p:spTgt spid="34"/>
                                        </p:tgtEl>
                                        <p:attrNameLst>
                                          <p:attrName>ppt_x</p:attrName>
                                          <p:attrName>ppt_y</p:attrName>
                                        </p:attrNameLst>
                                      </p:cBhvr>
                                      <p:rCtr x="10104" y="3380"/>
                                    </p:animMotion>
                                  </p:childTnLst>
                                </p:cTn>
                              </p:par>
                              <p:par>
                                <p:cTn id="54" presetID="0" presetClass="path" presetSubtype="0" accel="50000" decel="50000" fill="hold" grpId="2" nodeType="withEffect">
                                  <p:stCondLst>
                                    <p:cond delay="0"/>
                                  </p:stCondLst>
                                  <p:childTnLst>
                                    <p:animMotion origin="layout" path="M 3.33333E-6 1.11111E-6 C -0.00157 0.01204 -0.00313 0.02268 0.00382 0.03889 C 0.01076 0.05509 0.01875 0.08287 0.04132 0.09699 C 0.06389 0.11111 0.10798 0.1213 0.13871 0.12384 C 0.16944 0.12639 0.20607 0.12014 0.22604 0.1118 C 0.246 0.10347 0.25277 0.09421 0.25868 0.07384 C 0.26458 0.05347 0.26059 0.00741 0.26111 -0.00995 " pathEditMode="relative" rAng="0" ptsTypes="aaaaaaa">
                                      <p:cBhvr>
                                        <p:cTn id="55" dur="2000" fill="hold"/>
                                        <p:tgtEl>
                                          <p:spTgt spid="35"/>
                                        </p:tgtEl>
                                        <p:attrNameLst>
                                          <p:attrName>ppt_x</p:attrName>
                                          <p:attrName>ppt_y</p:attrName>
                                        </p:attrNameLst>
                                      </p:cBhvr>
                                      <p:rCtr x="13073" y="5810"/>
                                    </p:animMotion>
                                  </p:childTnLst>
                                </p:cTn>
                              </p:par>
                              <p:par>
                                <p:cTn id="56" presetID="0" presetClass="path" presetSubtype="0" accel="50000" decel="50000" fill="hold" grpId="2" nodeType="withEffect">
                                  <p:stCondLst>
                                    <p:cond delay="0"/>
                                  </p:stCondLst>
                                  <p:childTnLst>
                                    <p:animMotion origin="layout" path="M 0 3.7037E-6 C -0.00521 0.01412 -0.01042 0.0287 -0.02153 0.0368 C -0.03264 0.04537 -0.05399 0.05833 -0.06701 0.05046 C -0.08003 0.04259 -0.10347 0.01875 -0.1 -0.01019 C -0.09653 -0.03912 -0.07049 -0.09213 -0.04566 -0.12315 C -0.02083 -0.15417 0.01285 -0.17686 0.04931 -0.19584 C 0.08576 -0.21482 0.13108 -0.22824 0.17326 -0.23635 C 0.21545 -0.24445 0.26597 -0.24815 0.30243 -0.24468 C 0.33872 -0.24121 0.36875 -0.22686 0.39236 -0.21598 C 0.41597 -0.2051 0.43021 -0.19167 0.44427 -0.17894 C 0.45833 -0.16621 0.47066 -0.15417 0.47691 -0.13912 C 0.48316 -0.12408 0.48108 -0.09885 0.48212 -0.0882 " pathEditMode="relative" rAng="0" ptsTypes="aaaaaaaaaaaa">
                                      <p:cBhvr>
                                        <p:cTn id="57" dur="2000" fill="hold"/>
                                        <p:tgtEl>
                                          <p:spTgt spid="32"/>
                                        </p:tgtEl>
                                        <p:attrNameLst>
                                          <p:attrName>ppt_x</p:attrName>
                                          <p:attrName>ppt_y</p:attrName>
                                        </p:attrNameLst>
                                      </p:cBhvr>
                                      <p:rCtr x="18976" y="-9491"/>
                                    </p:animMotion>
                                  </p:childTnLst>
                                </p:cTn>
                              </p:par>
                              <p:par>
                                <p:cTn id="58" presetID="10" presetClass="exit" presetSubtype="0" fill="hold" grpId="1" nodeType="withEffect">
                                  <p:stCondLst>
                                    <p:cond delay="0"/>
                                  </p:stCondLst>
                                  <p:childTnLst>
                                    <p:animEffect transition="out" filter="fade">
                                      <p:cBhvr>
                                        <p:cTn id="59" dur="1750"/>
                                        <p:tgtEl>
                                          <p:spTgt spid="29"/>
                                        </p:tgtEl>
                                      </p:cBhvr>
                                    </p:animEffect>
                                    <p:set>
                                      <p:cBhvr>
                                        <p:cTn id="60" dur="1" fill="hold">
                                          <p:stCondLst>
                                            <p:cond delay="1749"/>
                                          </p:stCondLst>
                                        </p:cTn>
                                        <p:tgtEl>
                                          <p:spTgt spid="29"/>
                                        </p:tgtEl>
                                        <p:attrNameLst>
                                          <p:attrName>style.visibility</p:attrName>
                                        </p:attrNameLst>
                                      </p:cBhvr>
                                      <p:to>
                                        <p:strVal val="hidden"/>
                                      </p:to>
                                    </p:set>
                                  </p:childTnLst>
                                </p:cTn>
                              </p:par>
                              <p:par>
                                <p:cTn id="61" presetID="10" presetClass="exit" presetSubtype="0" fill="hold" grpId="2" nodeType="withEffect">
                                  <p:stCondLst>
                                    <p:cond delay="175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childTnLst>
                          </p:cTn>
                        </p:par>
                        <p:par>
                          <p:cTn id="64" fill="hold">
                            <p:stCondLst>
                              <p:cond delay="2250"/>
                            </p:stCondLst>
                            <p:childTnLst>
                              <p:par>
                                <p:cTn id="65" presetID="1"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0" presetClass="exit" presetSubtype="0" fill="hold" grpId="1"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1"/>
                                        </p:tgtEl>
                                      </p:cBhvr>
                                    </p:animEffect>
                                    <p:set>
                                      <p:cBhvr>
                                        <p:cTn id="72" dur="1" fill="hold">
                                          <p:stCondLst>
                                            <p:cond delay="499"/>
                                          </p:stCondLst>
                                        </p:cTn>
                                        <p:tgtEl>
                                          <p:spTgt spid="3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35"/>
                                        </p:tgtEl>
                                      </p:cBhvr>
                                    </p:animEffect>
                                    <p:set>
                                      <p:cBhvr>
                                        <p:cTn id="87" dur="1" fill="hold">
                                          <p:stCondLst>
                                            <p:cond delay="499"/>
                                          </p:stCondLst>
                                        </p:cTn>
                                        <p:tgtEl>
                                          <p:spTgt spid="3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childTnLst>
                          </p:cTn>
                        </p:par>
                        <p:par>
                          <p:cTn id="91" fill="hold">
                            <p:stCondLst>
                              <p:cond delay="2750"/>
                            </p:stCondLst>
                            <p:childTnLst>
                              <p:par>
                                <p:cTn id="92" presetID="23" presetClass="entr" presetSubtype="16" fill="hold" grpId="1"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childTnLst>
                                </p:cTn>
                              </p:par>
                              <p:par>
                                <p:cTn id="96" presetID="23" presetClass="entr" presetSubtype="16" fill="hold" grpId="1"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ppt_w</p:attrName>
                                        </p:attrNameLst>
                                      </p:cBhvr>
                                      <p:tavLst>
                                        <p:tav tm="0">
                                          <p:val>
                                            <p:fltVal val="0"/>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childTnLst>
                                </p:cTn>
                              </p:par>
                              <p:par>
                                <p:cTn id="100" presetID="8" presetClass="emph" presetSubtype="0" repeatCount="indefinite" fill="hold" grpId="0" nodeType="withEffect">
                                  <p:stCondLst>
                                    <p:cond delay="0"/>
                                  </p:stCondLst>
                                  <p:childTnLst>
                                    <p:animRot by="-21600000">
                                      <p:cBhvr>
                                        <p:cTn id="101" dur="1000" fill="hold"/>
                                        <p:tgtEl>
                                          <p:spTgt spid="39"/>
                                        </p:tgtEl>
                                        <p:attrNameLst>
                                          <p:attrName>r</p:attrName>
                                        </p:attrNameLst>
                                      </p:cBhvr>
                                    </p:animRot>
                                  </p:childTnLst>
                                </p:cTn>
                              </p:par>
                              <p:par>
                                <p:cTn id="102" presetID="8" presetClass="emph" presetSubtype="0" repeatCount="indefinite" fill="hold" grpId="0" nodeType="withEffect">
                                  <p:stCondLst>
                                    <p:cond delay="0"/>
                                  </p:stCondLst>
                                  <p:childTnLst>
                                    <p:animRot by="21600000">
                                      <p:cBhvr>
                                        <p:cTn id="103" dur="500" fill="hold"/>
                                        <p:tgtEl>
                                          <p:spTgt spid="38"/>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1750" fill="hold"/>
                                        <p:tgtEl>
                                          <p:spTgt spid="40"/>
                                        </p:tgtEl>
                                        <p:attrNameLst>
                                          <p:attrName>ppt_w</p:attrName>
                                        </p:attrNameLst>
                                      </p:cBhvr>
                                      <p:tavLst>
                                        <p:tav tm="0">
                                          <p:val>
                                            <p:fltVal val="0"/>
                                          </p:val>
                                        </p:tav>
                                        <p:tav tm="100000">
                                          <p:val>
                                            <p:strVal val="#ppt_w"/>
                                          </p:val>
                                        </p:tav>
                                      </p:tavLst>
                                    </p:anim>
                                    <p:anim calcmode="lin" valueType="num">
                                      <p:cBhvr>
                                        <p:cTn id="109" dur="1750" fill="hold"/>
                                        <p:tgtEl>
                                          <p:spTgt spid="40"/>
                                        </p:tgtEl>
                                        <p:attrNameLst>
                                          <p:attrName>ppt_h</p:attrName>
                                        </p:attrNameLst>
                                      </p:cBhvr>
                                      <p:tavLst>
                                        <p:tav tm="0">
                                          <p:val>
                                            <p:fltVal val="0"/>
                                          </p:val>
                                        </p:tav>
                                        <p:tav tm="100000">
                                          <p:val>
                                            <p:strVal val="#ppt_h"/>
                                          </p:val>
                                        </p:tav>
                                      </p:tavLst>
                                    </p:anim>
                                  </p:childTnLst>
                                </p:cTn>
                              </p:par>
                              <p:par>
                                <p:cTn id="110" presetID="0" presetClass="path" presetSubtype="0" accel="50000" decel="50000" fill="hold" grpId="2" nodeType="withEffect">
                                  <p:stCondLst>
                                    <p:cond delay="0"/>
                                  </p:stCondLst>
                                  <p:childTnLst>
                                    <p:animMotion origin="layout" path="M -1.66667E-6 -3.79278E-7 L 0.12639 -0.02243 " pathEditMode="relative" rAng="0" ptsTypes="AA">
                                      <p:cBhvr>
                                        <p:cTn id="111" dur="1750" spd="-100000" fill="hold"/>
                                        <p:tgtEl>
                                          <p:spTgt spid="40"/>
                                        </p:tgtEl>
                                        <p:attrNameLst>
                                          <p:attrName>ppt_x</p:attrName>
                                          <p:attrName>ppt_y</p:attrName>
                                        </p:attrNameLst>
                                      </p:cBhvr>
                                      <p:rCtr x="6319" y="-1133"/>
                                    </p:animMotion>
                                  </p:childTnLst>
                                </p:cTn>
                              </p:par>
                            </p:childTnLst>
                          </p:cTn>
                        </p:par>
                        <p:par>
                          <p:cTn id="112" fill="hold">
                            <p:stCondLst>
                              <p:cond delay="1750"/>
                            </p:stCondLst>
                            <p:childTnLst>
                              <p:par>
                                <p:cTn id="113" presetID="10" presetClass="entr" presetSubtype="0"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1000"/>
                                        <p:tgtEl>
                                          <p:spTgt spid="41"/>
                                        </p:tgtEl>
                                      </p:cBhvr>
                                    </p:animEffect>
                                  </p:childTnLst>
                                </p:cTn>
                              </p:par>
                              <p:par>
                                <p:cTn id="116" presetID="1" presetClass="entr" presetSubtype="0" fill="hold" grpId="2" nodeType="withEffect">
                                  <p:stCondLst>
                                    <p:cond delay="0"/>
                                  </p:stCondLst>
                                  <p:childTnLst>
                                    <p:set>
                                      <p:cBhvr>
                                        <p:cTn id="117" dur="1" fill="hold">
                                          <p:stCondLst>
                                            <p:cond delay="0"/>
                                          </p:stCondLst>
                                        </p:cTn>
                                        <p:tgtEl>
                                          <p:spTgt spid="42"/>
                                        </p:tgtEl>
                                        <p:attrNameLst>
                                          <p:attrName>style.visibility</p:attrName>
                                        </p:attrNameLst>
                                      </p:cBhvr>
                                      <p:to>
                                        <p:strVal val="visible"/>
                                      </p:to>
                                    </p:set>
                                  </p:childTnLst>
                                </p:cTn>
                              </p:par>
                            </p:childTnLst>
                          </p:cTn>
                        </p:par>
                        <p:par>
                          <p:cTn id="118" fill="hold">
                            <p:stCondLst>
                              <p:cond delay="2750"/>
                            </p:stCondLst>
                            <p:childTnLst>
                              <p:par>
                                <p:cTn id="119" presetID="10" presetClass="exit" presetSubtype="0" fill="hold" grpId="1" nodeType="afterEffect">
                                  <p:stCondLst>
                                    <p:cond delay="0"/>
                                  </p:stCondLst>
                                  <p:childTnLst>
                                    <p:animEffect transition="out" filter="fade">
                                      <p:cBhvr>
                                        <p:cTn id="120" dur="10"/>
                                        <p:tgtEl>
                                          <p:spTgt spid="37"/>
                                        </p:tgtEl>
                                      </p:cBhvr>
                                    </p:animEffect>
                                    <p:set>
                                      <p:cBhvr>
                                        <p:cTn id="121" dur="1" fill="hold">
                                          <p:stCondLst>
                                            <p:cond delay="9"/>
                                          </p:stCondLst>
                                        </p:cTn>
                                        <p:tgtEl>
                                          <p:spTgt spid="3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39" presetClass="entr" presetSubtype="0" accel="100000" fill="hold" grpId="0" nodeType="clickEffect">
                                  <p:stCondLst>
                                    <p:cond delay="0"/>
                                  </p:stCondLst>
                                  <p:childTnLst>
                                    <p:set>
                                      <p:cBhvr>
                                        <p:cTn id="125" dur="1" fill="hold">
                                          <p:stCondLst>
                                            <p:cond delay="0"/>
                                          </p:stCondLst>
                                        </p:cTn>
                                        <p:tgtEl>
                                          <p:spTgt spid="43"/>
                                        </p:tgtEl>
                                        <p:attrNameLst>
                                          <p:attrName>style.visibility</p:attrName>
                                        </p:attrNameLst>
                                      </p:cBhvr>
                                      <p:to>
                                        <p:strVal val="visible"/>
                                      </p:to>
                                    </p:set>
                                    <p:anim calcmode="lin" valueType="num">
                                      <p:cBhvr>
                                        <p:cTn id="126" dur="1000" fill="hold"/>
                                        <p:tgtEl>
                                          <p:spTgt spid="43"/>
                                        </p:tgtEl>
                                        <p:attrNameLst>
                                          <p:attrName>ppt_h</p:attrName>
                                        </p:attrNameLst>
                                      </p:cBhvr>
                                      <p:tavLst>
                                        <p:tav tm="0">
                                          <p:val>
                                            <p:strVal val="#ppt_h/20"/>
                                          </p:val>
                                        </p:tav>
                                        <p:tav tm="50000">
                                          <p:val>
                                            <p:strVal val="#ppt_h/20"/>
                                          </p:val>
                                        </p:tav>
                                        <p:tav tm="100000">
                                          <p:val>
                                            <p:strVal val="#ppt_h"/>
                                          </p:val>
                                        </p:tav>
                                      </p:tavLst>
                                    </p:anim>
                                    <p:anim calcmode="lin" valueType="num">
                                      <p:cBhvr>
                                        <p:cTn id="127" dur="1000" fill="hold"/>
                                        <p:tgtEl>
                                          <p:spTgt spid="43"/>
                                        </p:tgtEl>
                                        <p:attrNameLst>
                                          <p:attrName>ppt_w</p:attrName>
                                        </p:attrNameLst>
                                      </p:cBhvr>
                                      <p:tavLst>
                                        <p:tav tm="0">
                                          <p:val>
                                            <p:strVal val="#ppt_w+.3"/>
                                          </p:val>
                                        </p:tav>
                                        <p:tav tm="50000">
                                          <p:val>
                                            <p:strVal val="#ppt_w+.3"/>
                                          </p:val>
                                        </p:tav>
                                        <p:tav tm="100000">
                                          <p:val>
                                            <p:strVal val="#ppt_w"/>
                                          </p:val>
                                        </p:tav>
                                      </p:tavLst>
                                    </p:anim>
                                    <p:anim calcmode="lin" valueType="num">
                                      <p:cBhvr>
                                        <p:cTn id="128" dur="1000" fill="hold"/>
                                        <p:tgtEl>
                                          <p:spTgt spid="43"/>
                                        </p:tgtEl>
                                        <p:attrNameLst>
                                          <p:attrName>ppt_x</p:attrName>
                                        </p:attrNameLst>
                                      </p:cBhvr>
                                      <p:tavLst>
                                        <p:tav tm="0">
                                          <p:val>
                                            <p:strVal val="#ppt_x-.3"/>
                                          </p:val>
                                        </p:tav>
                                        <p:tav tm="50000">
                                          <p:val>
                                            <p:strVal val="#ppt_x"/>
                                          </p:val>
                                        </p:tav>
                                        <p:tav tm="100000">
                                          <p:val>
                                            <p:strVal val="#ppt_x"/>
                                          </p:val>
                                        </p:tav>
                                      </p:tavLst>
                                    </p:anim>
                                    <p:anim calcmode="lin" valueType="num">
                                      <p:cBhvr>
                                        <p:cTn id="129"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wipe(up)">
                                      <p:cBhvr>
                                        <p:cTn id="134" dur="500"/>
                                        <p:tgtEl>
                                          <p:spTgt spid="45"/>
                                        </p:tgtEl>
                                      </p:cBhvr>
                                    </p:animEffect>
                                  </p:childTnLst>
                                </p:cTn>
                              </p:par>
                              <p:par>
                                <p:cTn id="135" presetID="22" presetClass="entr" presetSubtype="4" fill="hold" grpId="0" nodeType="withEffect">
                                  <p:stCondLst>
                                    <p:cond delay="400"/>
                                  </p:stCondLst>
                                  <p:childTnLst>
                                    <p:set>
                                      <p:cBhvr>
                                        <p:cTn id="136" dur="1" fill="hold">
                                          <p:stCondLst>
                                            <p:cond delay="0"/>
                                          </p:stCondLst>
                                        </p:cTn>
                                        <p:tgtEl>
                                          <p:spTgt spid="44"/>
                                        </p:tgtEl>
                                        <p:attrNameLst>
                                          <p:attrName>style.visibility</p:attrName>
                                        </p:attrNameLst>
                                      </p:cBhvr>
                                      <p:to>
                                        <p:strVal val="visible"/>
                                      </p:to>
                                    </p:set>
                                    <p:animEffect transition="in" filter="wipe(down)">
                                      <p:cBhvr>
                                        <p:cTn id="137" dur="1000"/>
                                        <p:tgtEl>
                                          <p:spTgt spid="44"/>
                                        </p:tgtEl>
                                      </p:cBhvr>
                                    </p:animEffect>
                                  </p:childTnLst>
                                </p:cTn>
                              </p:par>
                            </p:childTnLst>
                          </p:cTn>
                        </p:par>
                      </p:childTnLst>
                    </p:cTn>
                  </p:par>
                  <p:par>
                    <p:cTn id="138" fill="hold">
                      <p:stCondLst>
                        <p:cond delay="indefinite"/>
                      </p:stCondLst>
                      <p:childTnLst>
                        <p:par>
                          <p:cTn id="139" fill="hold">
                            <p:stCondLst>
                              <p:cond delay="0"/>
                            </p:stCondLst>
                            <p:childTnLst>
                              <p:par>
                                <p:cTn id="140" presetID="23" presetClass="exit" presetSubtype="32" fill="hold" grpId="1" nodeType="clickEffect">
                                  <p:stCondLst>
                                    <p:cond delay="0"/>
                                  </p:stCondLst>
                                  <p:childTnLst>
                                    <p:anim calcmode="lin" valueType="num">
                                      <p:cBhvr>
                                        <p:cTn id="141" dur="1250"/>
                                        <p:tgtEl>
                                          <p:spTgt spid="40"/>
                                        </p:tgtEl>
                                        <p:attrNameLst>
                                          <p:attrName>ppt_w</p:attrName>
                                        </p:attrNameLst>
                                      </p:cBhvr>
                                      <p:tavLst>
                                        <p:tav tm="0">
                                          <p:val>
                                            <p:strVal val="ppt_w"/>
                                          </p:val>
                                        </p:tav>
                                        <p:tav tm="100000">
                                          <p:val>
                                            <p:fltVal val="0"/>
                                          </p:val>
                                        </p:tav>
                                      </p:tavLst>
                                    </p:anim>
                                    <p:anim calcmode="lin" valueType="num">
                                      <p:cBhvr>
                                        <p:cTn id="142" dur="1250"/>
                                        <p:tgtEl>
                                          <p:spTgt spid="40"/>
                                        </p:tgtEl>
                                        <p:attrNameLst>
                                          <p:attrName>ppt_h</p:attrName>
                                        </p:attrNameLst>
                                      </p:cBhvr>
                                      <p:tavLst>
                                        <p:tav tm="0">
                                          <p:val>
                                            <p:strVal val="ppt_h"/>
                                          </p:val>
                                        </p:tav>
                                        <p:tav tm="100000">
                                          <p:val>
                                            <p:fltVal val="0"/>
                                          </p:val>
                                        </p:tav>
                                      </p:tavLst>
                                    </p:anim>
                                    <p:set>
                                      <p:cBhvr>
                                        <p:cTn id="143" dur="1" fill="hold">
                                          <p:stCondLst>
                                            <p:cond delay="1249"/>
                                          </p:stCondLst>
                                        </p:cTn>
                                        <p:tgtEl>
                                          <p:spTgt spid="40"/>
                                        </p:tgtEl>
                                        <p:attrNameLst>
                                          <p:attrName>style.visibility</p:attrName>
                                        </p:attrNameLst>
                                      </p:cBhvr>
                                      <p:to>
                                        <p:strVal val="hidden"/>
                                      </p:to>
                                    </p:set>
                                  </p:childTnLst>
                                </p:cTn>
                              </p:par>
                              <p:par>
                                <p:cTn id="144" presetID="23" presetClass="exit" presetSubtype="32" fill="hold" grpId="1" nodeType="withEffect">
                                  <p:stCondLst>
                                    <p:cond delay="0"/>
                                  </p:stCondLst>
                                  <p:childTnLst>
                                    <p:anim calcmode="lin" valueType="num">
                                      <p:cBhvr>
                                        <p:cTn id="145" dur="1250"/>
                                        <p:tgtEl>
                                          <p:spTgt spid="41"/>
                                        </p:tgtEl>
                                        <p:attrNameLst>
                                          <p:attrName>ppt_w</p:attrName>
                                        </p:attrNameLst>
                                      </p:cBhvr>
                                      <p:tavLst>
                                        <p:tav tm="0">
                                          <p:val>
                                            <p:strVal val="ppt_w"/>
                                          </p:val>
                                        </p:tav>
                                        <p:tav tm="100000">
                                          <p:val>
                                            <p:fltVal val="0"/>
                                          </p:val>
                                        </p:tav>
                                      </p:tavLst>
                                    </p:anim>
                                    <p:anim calcmode="lin" valueType="num">
                                      <p:cBhvr>
                                        <p:cTn id="146" dur="1250"/>
                                        <p:tgtEl>
                                          <p:spTgt spid="41"/>
                                        </p:tgtEl>
                                        <p:attrNameLst>
                                          <p:attrName>ppt_h</p:attrName>
                                        </p:attrNameLst>
                                      </p:cBhvr>
                                      <p:tavLst>
                                        <p:tav tm="0">
                                          <p:val>
                                            <p:strVal val="ppt_h"/>
                                          </p:val>
                                        </p:tav>
                                        <p:tav tm="100000">
                                          <p:val>
                                            <p:fltVal val="0"/>
                                          </p:val>
                                        </p:tav>
                                      </p:tavLst>
                                    </p:anim>
                                    <p:set>
                                      <p:cBhvr>
                                        <p:cTn id="147" dur="1" fill="hold">
                                          <p:stCondLst>
                                            <p:cond delay="1249"/>
                                          </p:stCondLst>
                                        </p:cTn>
                                        <p:tgtEl>
                                          <p:spTgt spid="41"/>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1250"/>
                                        <p:tgtEl>
                                          <p:spTgt spid="43"/>
                                        </p:tgtEl>
                                      </p:cBhvr>
                                    </p:animEffect>
                                    <p:set>
                                      <p:cBhvr>
                                        <p:cTn id="150" dur="1" fill="hold">
                                          <p:stCondLst>
                                            <p:cond delay="1249"/>
                                          </p:stCondLst>
                                        </p:cTn>
                                        <p:tgtEl>
                                          <p:spTgt spid="43"/>
                                        </p:tgtEl>
                                        <p:attrNameLst>
                                          <p:attrName>style.visibility</p:attrName>
                                        </p:attrNameLst>
                                      </p:cBhvr>
                                      <p:to>
                                        <p:strVal val="hidden"/>
                                      </p:to>
                                    </p:set>
                                  </p:childTnLst>
                                </p:cTn>
                              </p:par>
                              <p:par>
                                <p:cTn id="151" presetID="0" presetClass="path" presetSubtype="0" fill="hold" grpId="2" nodeType="withEffect">
                                  <p:stCondLst>
                                    <p:cond delay="0"/>
                                  </p:stCondLst>
                                  <p:childTnLst>
                                    <p:animMotion origin="layout" path="M 0 1.11111E-6 L -0.30122 0.09028 " pathEditMode="relative" rAng="0" ptsTypes="AA">
                                      <p:cBhvr>
                                        <p:cTn id="152" dur="1250" fill="hold"/>
                                        <p:tgtEl>
                                          <p:spTgt spid="41"/>
                                        </p:tgtEl>
                                        <p:attrNameLst>
                                          <p:attrName>ppt_x</p:attrName>
                                          <p:attrName>ppt_y</p:attrName>
                                        </p:attrNameLst>
                                      </p:cBhvr>
                                      <p:rCtr x="-15069" y="4514"/>
                                    </p:animMotion>
                                  </p:childTnLst>
                                </p:cTn>
                              </p:par>
                              <p:par>
                                <p:cTn id="153" presetID="0" presetClass="path" presetSubtype="0" fill="hold" grpId="3" nodeType="withEffect">
                                  <p:stCondLst>
                                    <p:cond delay="0"/>
                                  </p:stCondLst>
                                  <p:childTnLst>
                                    <p:animMotion origin="layout" path="M 0 0 L 0.125 -0.0222 " pathEditMode="relative" ptsTypes="AA">
                                      <p:cBhvr>
                                        <p:cTn id="154" dur="1250" fill="hold"/>
                                        <p:tgtEl>
                                          <p:spTgt spid="40"/>
                                        </p:tgtEl>
                                        <p:attrNameLst>
                                          <p:attrName>ppt_x</p:attrName>
                                          <p:attrName>ppt_y</p:attrName>
                                        </p:attrNameLst>
                                      </p:cBhvr>
                                    </p:animMotion>
                                  </p:childTnLst>
                                </p:cTn>
                              </p:par>
                              <p:par>
                                <p:cTn id="155" presetID="42" presetClass="path" presetSubtype="0" fill="hold" grpId="2" nodeType="withEffect">
                                  <p:stCondLst>
                                    <p:cond delay="0"/>
                                  </p:stCondLst>
                                  <p:childTnLst>
                                    <p:animMotion origin="layout" path="M 1.38889E-6 2.96296E-6 L 0.24132 0.00324 " pathEditMode="relative" rAng="0" ptsTypes="AA">
                                      <p:cBhvr>
                                        <p:cTn id="156" dur="1250" fill="hold"/>
                                        <p:tgtEl>
                                          <p:spTgt spid="43"/>
                                        </p:tgtEl>
                                        <p:attrNameLst>
                                          <p:attrName>ppt_x</p:attrName>
                                          <p:attrName>ppt_y</p:attrName>
                                        </p:attrNameLst>
                                      </p:cBhvr>
                                      <p:rCtr x="12066" y="162"/>
                                    </p:animMotion>
                                  </p:childTnLst>
                                </p:cTn>
                              </p:par>
                              <p:par>
                                <p:cTn id="157" presetID="23" presetClass="exit" presetSubtype="32" fill="hold" grpId="1" nodeType="withEffect">
                                  <p:stCondLst>
                                    <p:cond delay="0"/>
                                  </p:stCondLst>
                                  <p:childTnLst>
                                    <p:anim calcmode="lin" valueType="num">
                                      <p:cBhvr>
                                        <p:cTn id="158" dur="1250"/>
                                        <p:tgtEl>
                                          <p:spTgt spid="44"/>
                                        </p:tgtEl>
                                        <p:attrNameLst>
                                          <p:attrName>ppt_w</p:attrName>
                                        </p:attrNameLst>
                                      </p:cBhvr>
                                      <p:tavLst>
                                        <p:tav tm="0">
                                          <p:val>
                                            <p:strVal val="ppt_w"/>
                                          </p:val>
                                        </p:tav>
                                        <p:tav tm="100000">
                                          <p:val>
                                            <p:fltVal val="0"/>
                                          </p:val>
                                        </p:tav>
                                      </p:tavLst>
                                    </p:anim>
                                    <p:anim calcmode="lin" valueType="num">
                                      <p:cBhvr>
                                        <p:cTn id="159" dur="1250"/>
                                        <p:tgtEl>
                                          <p:spTgt spid="44"/>
                                        </p:tgtEl>
                                        <p:attrNameLst>
                                          <p:attrName>ppt_h</p:attrName>
                                        </p:attrNameLst>
                                      </p:cBhvr>
                                      <p:tavLst>
                                        <p:tav tm="0">
                                          <p:val>
                                            <p:strVal val="ppt_h"/>
                                          </p:val>
                                        </p:tav>
                                        <p:tav tm="100000">
                                          <p:val>
                                            <p:fltVal val="0"/>
                                          </p:val>
                                        </p:tav>
                                      </p:tavLst>
                                    </p:anim>
                                    <p:set>
                                      <p:cBhvr>
                                        <p:cTn id="160" dur="1" fill="hold">
                                          <p:stCondLst>
                                            <p:cond delay="1249"/>
                                          </p:stCondLst>
                                        </p:cTn>
                                        <p:tgtEl>
                                          <p:spTgt spid="44"/>
                                        </p:tgtEl>
                                        <p:attrNameLst>
                                          <p:attrName>style.visibility</p:attrName>
                                        </p:attrNameLst>
                                      </p:cBhvr>
                                      <p:to>
                                        <p:strVal val="hidden"/>
                                      </p:to>
                                    </p:set>
                                  </p:childTnLst>
                                </p:cTn>
                              </p:par>
                              <p:par>
                                <p:cTn id="161" presetID="23" presetClass="exit" presetSubtype="32" fill="hold" grpId="1" nodeType="withEffect">
                                  <p:stCondLst>
                                    <p:cond delay="0"/>
                                  </p:stCondLst>
                                  <p:childTnLst>
                                    <p:anim calcmode="lin" valueType="num">
                                      <p:cBhvr>
                                        <p:cTn id="162" dur="1250"/>
                                        <p:tgtEl>
                                          <p:spTgt spid="45"/>
                                        </p:tgtEl>
                                        <p:attrNameLst>
                                          <p:attrName>ppt_w</p:attrName>
                                        </p:attrNameLst>
                                      </p:cBhvr>
                                      <p:tavLst>
                                        <p:tav tm="0">
                                          <p:val>
                                            <p:strVal val="ppt_w"/>
                                          </p:val>
                                        </p:tav>
                                        <p:tav tm="100000">
                                          <p:val>
                                            <p:fltVal val="0"/>
                                          </p:val>
                                        </p:tav>
                                      </p:tavLst>
                                    </p:anim>
                                    <p:anim calcmode="lin" valueType="num">
                                      <p:cBhvr>
                                        <p:cTn id="163" dur="1250"/>
                                        <p:tgtEl>
                                          <p:spTgt spid="45"/>
                                        </p:tgtEl>
                                        <p:attrNameLst>
                                          <p:attrName>ppt_h</p:attrName>
                                        </p:attrNameLst>
                                      </p:cBhvr>
                                      <p:tavLst>
                                        <p:tav tm="0">
                                          <p:val>
                                            <p:strVal val="ppt_h"/>
                                          </p:val>
                                        </p:tav>
                                        <p:tav tm="100000">
                                          <p:val>
                                            <p:fltVal val="0"/>
                                          </p:val>
                                        </p:tav>
                                      </p:tavLst>
                                    </p:anim>
                                    <p:set>
                                      <p:cBhvr>
                                        <p:cTn id="164" dur="1" fill="hold">
                                          <p:stCondLst>
                                            <p:cond delay="1249"/>
                                          </p:stCondLst>
                                        </p:cTn>
                                        <p:tgtEl>
                                          <p:spTgt spid="45"/>
                                        </p:tgtEl>
                                        <p:attrNameLst>
                                          <p:attrName>style.visibility</p:attrName>
                                        </p:attrNameLst>
                                      </p:cBhvr>
                                      <p:to>
                                        <p:strVal val="hidden"/>
                                      </p:to>
                                    </p:set>
                                  </p:childTnLst>
                                </p:cTn>
                              </p:par>
                              <p:par>
                                <p:cTn id="165" presetID="42" presetClass="path" presetSubtype="0" fill="hold" grpId="2" nodeType="withEffect">
                                  <p:stCondLst>
                                    <p:cond delay="0"/>
                                  </p:stCondLst>
                                  <p:childTnLst>
                                    <p:animMotion origin="layout" path="M -3.05556E-6 1.48148E-6 L 0.05209 0.1081 " pathEditMode="relative" rAng="0" ptsTypes="AA">
                                      <p:cBhvr>
                                        <p:cTn id="166" dur="1250" fill="hold"/>
                                        <p:tgtEl>
                                          <p:spTgt spid="45"/>
                                        </p:tgtEl>
                                        <p:attrNameLst>
                                          <p:attrName>ppt_x</p:attrName>
                                          <p:attrName>ppt_y</p:attrName>
                                        </p:attrNameLst>
                                      </p:cBhvr>
                                      <p:rCtr x="2604" y="5394"/>
                                    </p:animMotion>
                                  </p:childTnLst>
                                </p:cTn>
                              </p:par>
                              <p:par>
                                <p:cTn id="167" presetID="42" presetClass="path" presetSubtype="0" fill="hold" grpId="2" nodeType="withEffect">
                                  <p:stCondLst>
                                    <p:cond delay="0"/>
                                  </p:stCondLst>
                                  <p:childTnLst>
                                    <p:animMotion origin="layout" path="M -3.61111E-6 4.07407E-6 L -0.03107 0.20856 " pathEditMode="relative" rAng="0" ptsTypes="AA">
                                      <p:cBhvr>
                                        <p:cTn id="168" dur="1250" fill="hold"/>
                                        <p:tgtEl>
                                          <p:spTgt spid="44"/>
                                        </p:tgtEl>
                                        <p:attrNameLst>
                                          <p:attrName>ppt_x</p:attrName>
                                          <p:attrName>ppt_y</p:attrName>
                                        </p:attrNameLst>
                                      </p:cBhvr>
                                      <p:rCtr x="-1563"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8" grpId="0" animBg="1"/>
      <p:bldP spid="38" grpId="1" animBg="1"/>
      <p:bldP spid="39" grpId="0" animBg="1"/>
      <p:bldP spid="39" grpId="1" animBg="1"/>
      <p:bldP spid="40" grpId="0"/>
      <p:bldP spid="40" grpId="1"/>
      <p:bldP spid="40" grpId="2"/>
      <p:bldP spid="40" grpId="3"/>
      <p:bldP spid="41" grpId="0"/>
      <p:bldP spid="41" grpId="1"/>
      <p:bldP spid="41" grpId="2"/>
      <p:bldP spid="42" grpId="0"/>
      <p:bldP spid="42" grpId="1"/>
      <p:bldP spid="42" grpId="2"/>
      <p:bldP spid="43" grpId="0"/>
      <p:bldP spid="43" grpId="1"/>
      <p:bldP spid="43" grpId="2"/>
      <p:bldP spid="44" grpId="0"/>
      <p:bldP spid="44" grpId="1"/>
      <p:bldP spid="44" grpId="2"/>
      <p:bldP spid="45" grpId="0"/>
      <p:bldP spid="45" grpId="1"/>
      <p:bldP spid="45"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7DE0F8-21B4-4134-99A9-B01EE2963ED1}"/>
              </a:ext>
            </a:extLst>
          </p:cNvPr>
          <p:cNvPicPr>
            <a:picLocks noChangeAspect="1"/>
          </p:cNvPicPr>
          <p:nvPr/>
        </p:nvPicPr>
        <p:blipFill rotWithShape="1">
          <a:blip r:embed="rId3">
            <a:extLst>
              <a:ext uri="{28A0092B-C50C-407E-A947-70E740481C1C}">
                <a14:useLocalDpi xmlns:a14="http://schemas.microsoft.com/office/drawing/2010/main" val="0"/>
              </a:ext>
            </a:extLst>
          </a:blip>
          <a:srcRect l="3226"/>
          <a:stretch/>
        </p:blipFill>
        <p:spPr>
          <a:xfrm>
            <a:off x="0" y="-1"/>
            <a:ext cx="1903956" cy="1377864"/>
          </a:xfrm>
          <a:prstGeom prst="rect">
            <a:avLst/>
          </a:prstGeom>
        </p:spPr>
      </p:pic>
      <p:pic>
        <p:nvPicPr>
          <p:cNvPr id="3" name="Picture 3">
            <a:extLst>
              <a:ext uri="{FF2B5EF4-FFF2-40B4-BE49-F238E27FC236}">
                <a16:creationId xmlns:a16="http://schemas.microsoft.com/office/drawing/2014/main" id="{F60A7081-AD2A-4F49-8426-4E5B520632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34"/>
          <a:stretch/>
        </p:blipFill>
        <p:spPr>
          <a:xfrm>
            <a:off x="1895605" y="0"/>
            <a:ext cx="1837151" cy="1377863"/>
          </a:xfrm>
          <a:prstGeom prst="rect">
            <a:avLst/>
          </a:prstGeom>
        </p:spPr>
      </p:pic>
      <p:pic>
        <p:nvPicPr>
          <p:cNvPr id="4" name="Picture 3">
            <a:extLst>
              <a:ext uri="{FF2B5EF4-FFF2-40B4-BE49-F238E27FC236}">
                <a16:creationId xmlns:a16="http://schemas.microsoft.com/office/drawing/2014/main" id="{9B94CB81-C543-4244-A63B-34165B9B7C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1882" y="0"/>
            <a:ext cx="1837150" cy="1377863"/>
          </a:xfrm>
          <a:prstGeom prst="rect">
            <a:avLst/>
          </a:prstGeom>
        </p:spPr>
      </p:pic>
      <p:pic>
        <p:nvPicPr>
          <p:cNvPr id="5" name="Picture 2">
            <a:extLst>
              <a:ext uri="{FF2B5EF4-FFF2-40B4-BE49-F238E27FC236}">
                <a16:creationId xmlns:a16="http://schemas.microsoft.com/office/drawing/2014/main" id="{3F8208C0-FE01-4E66-B9D8-C6B7C06965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7244" y="136743"/>
            <a:ext cx="627487" cy="55218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3">
            <a:extLst>
              <a:ext uri="{FF2B5EF4-FFF2-40B4-BE49-F238E27FC236}">
                <a16:creationId xmlns:a16="http://schemas.microsoft.com/office/drawing/2014/main" id="{55A7932D-AC99-4D77-8298-2C2FFD0BE99F}"/>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5528150" y="0"/>
            <a:ext cx="1837151" cy="1377863"/>
          </a:xfrm>
          <a:prstGeom prst="rect">
            <a:avLst/>
          </a:prstGeom>
        </p:spPr>
      </p:pic>
      <p:pic>
        <p:nvPicPr>
          <p:cNvPr id="7" name="Picture 3">
            <a:extLst>
              <a:ext uri="{FF2B5EF4-FFF2-40B4-BE49-F238E27FC236}">
                <a16:creationId xmlns:a16="http://schemas.microsoft.com/office/drawing/2014/main" id="{475C2C28-75A0-4400-BF10-6CA42EF48C0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6988" y="0"/>
            <a:ext cx="1787012" cy="1369142"/>
          </a:xfrm>
          <a:prstGeom prst="rect">
            <a:avLst/>
          </a:prstGeom>
        </p:spPr>
      </p:pic>
      <p:pic>
        <p:nvPicPr>
          <p:cNvPr id="8" name="Picture 2">
            <a:extLst>
              <a:ext uri="{FF2B5EF4-FFF2-40B4-BE49-F238E27FC236}">
                <a16:creationId xmlns:a16="http://schemas.microsoft.com/office/drawing/2014/main" id="{C2A768FA-30DE-4155-B4FB-0470C2C6BE81}"/>
              </a:ext>
            </a:extLst>
          </p:cNvPr>
          <p:cNvPicPr>
            <a:picLocks noChangeAspect="1"/>
          </p:cNvPicPr>
          <p:nvPr/>
        </p:nvPicPr>
        <p:blipFill rotWithShape="1">
          <a:blip r:embed="rId10">
            <a:extLst>
              <a:ext uri="{28A0092B-C50C-407E-A947-70E740481C1C}">
                <a14:useLocalDpi xmlns:a14="http://schemas.microsoft.com/office/drawing/2010/main" val="0"/>
              </a:ext>
            </a:extLst>
          </a:blip>
          <a:srcRect r="12370"/>
          <a:stretch/>
        </p:blipFill>
        <p:spPr>
          <a:xfrm>
            <a:off x="0" y="1368007"/>
            <a:ext cx="2292096" cy="1726325"/>
          </a:xfrm>
          <a:prstGeom prst="rect">
            <a:avLst/>
          </a:prstGeom>
        </p:spPr>
      </p:pic>
      <p:pic>
        <p:nvPicPr>
          <p:cNvPr id="9" name="Picture 2">
            <a:extLst>
              <a:ext uri="{FF2B5EF4-FFF2-40B4-BE49-F238E27FC236}">
                <a16:creationId xmlns:a16="http://schemas.microsoft.com/office/drawing/2014/main" id="{9C6A56AD-7415-42F9-A1FB-B9447F2607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2713" y="1377672"/>
            <a:ext cx="2257631" cy="1719096"/>
          </a:xfrm>
          <a:prstGeom prst="rect">
            <a:avLst/>
          </a:prstGeom>
        </p:spPr>
      </p:pic>
      <p:pic>
        <p:nvPicPr>
          <p:cNvPr id="11" name="Picture 2">
            <a:extLst>
              <a:ext uri="{FF2B5EF4-FFF2-40B4-BE49-F238E27FC236}">
                <a16:creationId xmlns:a16="http://schemas.microsoft.com/office/drawing/2014/main" id="{1213BE68-78EC-4184-9F0B-F4B2FBD3A14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19" t="1087" r="819" b="1087"/>
          <a:stretch/>
        </p:blipFill>
        <p:spPr>
          <a:xfrm>
            <a:off x="4546278" y="1380200"/>
            <a:ext cx="2342201" cy="1716568"/>
          </a:xfrm>
          <a:prstGeom prst="rect">
            <a:avLst/>
          </a:prstGeom>
        </p:spPr>
      </p:pic>
      <p:pic>
        <p:nvPicPr>
          <p:cNvPr id="12" name="Picture 2">
            <a:extLst>
              <a:ext uri="{FF2B5EF4-FFF2-40B4-BE49-F238E27FC236}">
                <a16:creationId xmlns:a16="http://schemas.microsoft.com/office/drawing/2014/main" id="{52F071F8-B629-4869-81DA-A90C82FC4B5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5532"/>
          <a:stretch/>
        </p:blipFill>
        <p:spPr>
          <a:xfrm>
            <a:off x="6888480" y="1368342"/>
            <a:ext cx="2255521" cy="1728321"/>
          </a:xfrm>
          <a:prstGeom prst="rect">
            <a:avLst/>
          </a:prstGeom>
        </p:spPr>
      </p:pic>
      <p:pic>
        <p:nvPicPr>
          <p:cNvPr id="14" name="Picture 4">
            <a:extLst>
              <a:ext uri="{FF2B5EF4-FFF2-40B4-BE49-F238E27FC236}">
                <a16:creationId xmlns:a16="http://schemas.microsoft.com/office/drawing/2014/main" id="{8AB3BD59-38C3-4DB3-9123-8BDD0686CFE3}"/>
              </a:ext>
            </a:extLst>
          </p:cNvPr>
          <p:cNvPicPr>
            <a:picLocks noChangeAspect="1"/>
          </p:cNvPicPr>
          <p:nvPr/>
        </p:nvPicPr>
        <p:blipFill rotWithShape="1">
          <a:blip r:embed="rId14">
            <a:extLst>
              <a:ext uri="{28A0092B-C50C-407E-A947-70E740481C1C}">
                <a14:useLocalDpi xmlns:a14="http://schemas.microsoft.com/office/drawing/2010/main" val="0"/>
              </a:ext>
            </a:extLst>
          </a:blip>
          <a:srcRect l="2718"/>
          <a:stretch/>
        </p:blipFill>
        <p:spPr>
          <a:xfrm>
            <a:off x="7400544" y="3087329"/>
            <a:ext cx="1743456" cy="1347215"/>
          </a:xfrm>
          <a:prstGeom prst="rect">
            <a:avLst/>
          </a:prstGeom>
        </p:spPr>
      </p:pic>
      <p:pic>
        <p:nvPicPr>
          <p:cNvPr id="15" name="Picture 5">
            <a:extLst>
              <a:ext uri="{FF2B5EF4-FFF2-40B4-BE49-F238E27FC236}">
                <a16:creationId xmlns:a16="http://schemas.microsoft.com/office/drawing/2014/main" id="{C1C876AC-9694-4B69-9EA0-A162DC8A2B8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13285"/>
          <a:stretch/>
        </p:blipFill>
        <p:spPr>
          <a:xfrm>
            <a:off x="5625030" y="3085249"/>
            <a:ext cx="1779280" cy="1358149"/>
          </a:xfrm>
          <a:prstGeom prst="rect">
            <a:avLst/>
          </a:prstGeom>
        </p:spPr>
      </p:pic>
      <p:pic>
        <p:nvPicPr>
          <p:cNvPr id="16" name="Picture 6">
            <a:extLst>
              <a:ext uri="{FF2B5EF4-FFF2-40B4-BE49-F238E27FC236}">
                <a16:creationId xmlns:a16="http://schemas.microsoft.com/office/drawing/2014/main" id="{B7C5CC4C-B932-44EB-AEE1-76996A31AEE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72384" y="3086132"/>
            <a:ext cx="2564801" cy="1348708"/>
          </a:xfrm>
          <a:prstGeom prst="rect">
            <a:avLst/>
          </a:prstGeom>
        </p:spPr>
      </p:pic>
      <p:pic>
        <p:nvPicPr>
          <p:cNvPr id="17" name="Picture 2">
            <a:extLst>
              <a:ext uri="{FF2B5EF4-FFF2-40B4-BE49-F238E27FC236}">
                <a16:creationId xmlns:a16="http://schemas.microsoft.com/office/drawing/2014/main" id="{217D81D2-4D3B-441B-8C54-EED86ABD91A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94105" y="4434348"/>
            <a:ext cx="1612391" cy="1247124"/>
          </a:xfrm>
          <a:prstGeom prst="rect">
            <a:avLst/>
          </a:prstGeom>
        </p:spPr>
      </p:pic>
      <p:pic>
        <p:nvPicPr>
          <p:cNvPr id="18" name="Picture 2">
            <a:extLst>
              <a:ext uri="{FF2B5EF4-FFF2-40B4-BE49-F238E27FC236}">
                <a16:creationId xmlns:a16="http://schemas.microsoft.com/office/drawing/2014/main" id="{0B1CF4EA-3427-4AD3-89EE-F301EF17569C}"/>
              </a:ext>
            </a:extLst>
          </p:cNvPr>
          <p:cNvPicPr>
            <a:picLocks noChangeAspect="1"/>
          </p:cNvPicPr>
          <p:nvPr/>
        </p:nvPicPr>
        <p:blipFill rotWithShape="1">
          <a:blip r:embed="rId18">
            <a:extLst>
              <a:ext uri="{28A0092B-C50C-407E-A947-70E740481C1C}">
                <a14:useLocalDpi xmlns:a14="http://schemas.microsoft.com/office/drawing/2010/main" val="0"/>
              </a:ext>
            </a:extLst>
          </a:blip>
          <a:srcRect l="5845" t="5845" r="6492" b="6492"/>
          <a:stretch/>
        </p:blipFill>
        <p:spPr>
          <a:xfrm>
            <a:off x="0" y="3095737"/>
            <a:ext cx="1767840" cy="1343528"/>
          </a:xfrm>
          <a:prstGeom prst="rect">
            <a:avLst/>
          </a:prstGeom>
        </p:spPr>
      </p:pic>
      <p:pic>
        <p:nvPicPr>
          <p:cNvPr id="19" name="Picture 7">
            <a:extLst>
              <a:ext uri="{FF2B5EF4-FFF2-40B4-BE49-F238E27FC236}">
                <a16:creationId xmlns:a16="http://schemas.microsoft.com/office/drawing/2014/main" id="{88633126-3F37-42E5-BEC2-3B5EF79BC4B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67839" y="3088810"/>
            <a:ext cx="1304545" cy="1345538"/>
          </a:xfrm>
          <a:prstGeom prst="rect">
            <a:avLst/>
          </a:prstGeom>
        </p:spPr>
      </p:pic>
      <p:pic>
        <p:nvPicPr>
          <p:cNvPr id="20" name="Picture 2">
            <a:extLst>
              <a:ext uri="{FF2B5EF4-FFF2-40B4-BE49-F238E27FC236}">
                <a16:creationId xmlns:a16="http://schemas.microsoft.com/office/drawing/2014/main" id="{C80FA83B-EF2A-44B4-BB60-D7F0751BB4B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827" r="827"/>
          <a:stretch/>
        </p:blipFill>
        <p:spPr>
          <a:xfrm>
            <a:off x="-1" y="4436806"/>
            <a:ext cx="1602659" cy="1244666"/>
          </a:xfrm>
          <a:prstGeom prst="rect">
            <a:avLst/>
          </a:prstGeom>
        </p:spPr>
      </p:pic>
      <p:pic>
        <p:nvPicPr>
          <p:cNvPr id="21" name="Picture 2">
            <a:extLst>
              <a:ext uri="{FF2B5EF4-FFF2-40B4-BE49-F238E27FC236}">
                <a16:creationId xmlns:a16="http://schemas.microsoft.com/office/drawing/2014/main" id="{59566DBC-94F9-4C02-BB3F-D9869DD01FD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25169" t="1172"/>
          <a:stretch/>
        </p:blipFill>
        <p:spPr>
          <a:xfrm>
            <a:off x="6151837" y="4430997"/>
            <a:ext cx="1529123" cy="1201707"/>
          </a:xfrm>
          <a:prstGeom prst="rect">
            <a:avLst/>
          </a:prstGeom>
        </p:spPr>
      </p:pic>
      <p:pic>
        <p:nvPicPr>
          <p:cNvPr id="22" name="Picture 2">
            <a:extLst>
              <a:ext uri="{FF2B5EF4-FFF2-40B4-BE49-F238E27FC236}">
                <a16:creationId xmlns:a16="http://schemas.microsoft.com/office/drawing/2014/main" id="{31376C53-04C9-4A2D-B82B-2A3D9D355D44}"/>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t="1964" b="9703"/>
          <a:stretch/>
        </p:blipFill>
        <p:spPr>
          <a:xfrm>
            <a:off x="0" y="5681472"/>
            <a:ext cx="1621536" cy="1176528"/>
          </a:xfrm>
          <a:prstGeom prst="rect">
            <a:avLst/>
          </a:prstGeom>
        </p:spPr>
      </p:pic>
      <p:pic>
        <p:nvPicPr>
          <p:cNvPr id="23" name="Picture 2">
            <a:extLst>
              <a:ext uri="{FF2B5EF4-FFF2-40B4-BE49-F238E27FC236}">
                <a16:creationId xmlns:a16="http://schemas.microsoft.com/office/drawing/2014/main" id="{418511B9-0E79-45C3-B8B5-68113086936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622371" y="5674652"/>
            <a:ext cx="1574842" cy="1183348"/>
          </a:xfrm>
          <a:prstGeom prst="rect">
            <a:avLst/>
          </a:prstGeom>
        </p:spPr>
      </p:pic>
      <p:pic>
        <p:nvPicPr>
          <p:cNvPr id="24" name="Picture 2">
            <a:extLst>
              <a:ext uri="{FF2B5EF4-FFF2-40B4-BE49-F238E27FC236}">
                <a16:creationId xmlns:a16="http://schemas.microsoft.com/office/drawing/2014/main" id="{FC6D8524-5989-47CA-A764-B7F63389F4F0}"/>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r="11111"/>
          <a:stretch/>
        </p:blipFill>
        <p:spPr>
          <a:xfrm>
            <a:off x="7667760" y="4434129"/>
            <a:ext cx="1476240" cy="1207009"/>
          </a:xfrm>
          <a:prstGeom prst="rect">
            <a:avLst/>
          </a:prstGeom>
        </p:spPr>
      </p:pic>
      <p:pic>
        <p:nvPicPr>
          <p:cNvPr id="25" name="Picture 2">
            <a:extLst>
              <a:ext uri="{FF2B5EF4-FFF2-40B4-BE49-F238E27FC236}">
                <a16:creationId xmlns:a16="http://schemas.microsoft.com/office/drawing/2014/main" id="{C0C4AE7A-0EA1-466D-BDCE-3CC3A5C3D694}"/>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r="5101"/>
          <a:stretch/>
        </p:blipFill>
        <p:spPr>
          <a:xfrm>
            <a:off x="6156959" y="5632704"/>
            <a:ext cx="1510417" cy="1225296"/>
          </a:xfrm>
          <a:prstGeom prst="rect">
            <a:avLst/>
          </a:prstGeom>
        </p:spPr>
      </p:pic>
      <p:pic>
        <p:nvPicPr>
          <p:cNvPr id="27" name="Picture 1">
            <a:extLst>
              <a:ext uri="{FF2B5EF4-FFF2-40B4-BE49-F238E27FC236}">
                <a16:creationId xmlns:a16="http://schemas.microsoft.com/office/drawing/2014/main" id="{8B7C3FF5-1973-457C-85D2-7BEB4EB970A1}"/>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r="24674"/>
          <a:stretch/>
        </p:blipFill>
        <p:spPr>
          <a:xfrm>
            <a:off x="7656576" y="5641848"/>
            <a:ext cx="1487424" cy="1216152"/>
          </a:xfrm>
          <a:prstGeom prst="rect">
            <a:avLst/>
          </a:prstGeom>
        </p:spPr>
      </p:pic>
      <p:pic>
        <p:nvPicPr>
          <p:cNvPr id="26" name="Picture 3">
            <a:extLst>
              <a:ext uri="{FF2B5EF4-FFF2-40B4-BE49-F238E27FC236}">
                <a16:creationId xmlns:a16="http://schemas.microsoft.com/office/drawing/2014/main" id="{675CB2D6-648D-4791-9B37-EB54D1920388}"/>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11253" r="11012"/>
          <a:stretch/>
        </p:blipFill>
        <p:spPr>
          <a:xfrm>
            <a:off x="3188625" y="4437889"/>
            <a:ext cx="2980527" cy="2420112"/>
          </a:xfrm>
          <a:prstGeom prst="rect">
            <a:avLst/>
          </a:prstGeom>
        </p:spPr>
      </p:pic>
      <p:sp>
        <p:nvSpPr>
          <p:cNvPr id="28" name="Title 1">
            <a:extLst>
              <a:ext uri="{FF2B5EF4-FFF2-40B4-BE49-F238E27FC236}">
                <a16:creationId xmlns:a16="http://schemas.microsoft.com/office/drawing/2014/main" id="{1B755668-5E38-44CA-A1C9-F0BC9B9443F0}"/>
              </a:ext>
            </a:extLst>
          </p:cNvPr>
          <p:cNvSpPr txBox="1">
            <a:spLocks/>
          </p:cNvSpPr>
          <p:nvPr/>
        </p:nvSpPr>
        <p:spPr>
          <a:xfrm>
            <a:off x="5715000" y="2430860"/>
            <a:ext cx="22860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sz="4650"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 </a:t>
            </a:r>
            <a:r>
              <a:rPr lang="en-US" b="1" dirty="0">
                <a:ln w="6350" cmpd="sng">
                  <a:noFill/>
                  <a:prstDash val="solid"/>
                </a:ln>
                <a:solidFill>
                  <a:schemeClr val="bg1"/>
                </a:solidFill>
                <a:effectLst>
                  <a:glow rad="101600">
                    <a:schemeClr val="tx1"/>
                  </a:glow>
                  <a:outerShdw blurRad="63500" dir="3600000" algn="tl" rotWithShape="0">
                    <a:srgbClr val="000000">
                      <a:alpha val="70000"/>
                    </a:srgbClr>
                  </a:outerShdw>
                </a:effectLst>
              </a:rPr>
              <a:t>in heart</a:t>
            </a:r>
          </a:p>
        </p:txBody>
      </p:sp>
    </p:spTree>
    <p:extLst>
      <p:ext uri="{BB962C8B-B14F-4D97-AF65-F5344CB8AC3E}">
        <p14:creationId xmlns:p14="http://schemas.microsoft.com/office/powerpoint/2010/main" val="2143665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4674"/>
          <a:stretch/>
        </p:blipFill>
        <p:spPr>
          <a:xfrm>
            <a:off x="-1" y="0"/>
            <a:ext cx="9144001" cy="6858000"/>
          </a:xfrm>
          <a:prstGeom prst="rect">
            <a:avLst/>
          </a:prstGeom>
        </p:spPr>
      </p:pic>
      <p:sp>
        <p:nvSpPr>
          <p:cNvPr id="4" name="Content Placeholder 2"/>
          <p:cNvSpPr txBox="1">
            <a:spLocks/>
          </p:cNvSpPr>
          <p:nvPr/>
        </p:nvSpPr>
        <p:spPr>
          <a:xfrm>
            <a:off x="381000" y="152400"/>
            <a:ext cx="83820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prstClr val="black">
                      <a:alpha val="80000"/>
                    </a:prstClr>
                  </a:glow>
                </a:effectLst>
              </a:rPr>
              <a:t>→ Born to trouble</a:t>
            </a:r>
          </a:p>
          <a:p>
            <a:pPr algn="l"/>
            <a:r>
              <a:rPr lang="en-US" b="1" dirty="0">
                <a:ln w="3175">
                  <a:solidFill>
                    <a:srgbClr val="FF0000"/>
                  </a:solidFill>
                </a:ln>
                <a:solidFill>
                  <a:srgbClr val="FFFF00"/>
                </a:solidFill>
                <a:effectLst>
                  <a:glow rad="88900">
                    <a:prstClr val="black">
                      <a:alpha val="80000"/>
                    </a:prstClr>
                  </a:glow>
                </a:effectLst>
              </a:rPr>
              <a:t>→ Many long for death</a:t>
            </a:r>
          </a:p>
          <a:p>
            <a:pPr algn="l"/>
            <a:r>
              <a:rPr lang="en-US" b="1" dirty="0">
                <a:ln w="3175">
                  <a:solidFill>
                    <a:srgbClr val="FF0000"/>
                  </a:solidFill>
                </a:ln>
                <a:solidFill>
                  <a:srgbClr val="FFFF00"/>
                </a:solidFill>
                <a:effectLst>
                  <a:glow rad="88900">
                    <a:prstClr val="black">
                      <a:alpha val="80000"/>
                    </a:prstClr>
                  </a:glow>
                </a:effectLst>
              </a:rPr>
              <a:t>→ There is no fear in love</a:t>
            </a:r>
          </a:p>
          <a:p>
            <a:pPr algn="l"/>
            <a:r>
              <a:rPr lang="en-US" b="1" dirty="0">
                <a:ln w="3175">
                  <a:solidFill>
                    <a:srgbClr val="FF0000"/>
                  </a:solidFill>
                </a:ln>
                <a:solidFill>
                  <a:srgbClr val="FFFF00"/>
                </a:solidFill>
                <a:effectLst>
                  <a:glow rad="88900">
                    <a:prstClr val="black">
                      <a:alpha val="80000"/>
                    </a:prstClr>
                  </a:glow>
                </a:effectLst>
              </a:rPr>
              <a:t>→ Perfect love casts out fear</a:t>
            </a:r>
          </a:p>
          <a:p>
            <a:pPr algn="l"/>
            <a:r>
              <a:rPr lang="en-US" b="1" dirty="0">
                <a:ln w="3175">
                  <a:solidFill>
                    <a:srgbClr val="FF0000"/>
                  </a:solidFill>
                </a:ln>
                <a:solidFill>
                  <a:srgbClr val="FFFF00"/>
                </a:solidFill>
                <a:effectLst>
                  <a:glow rad="88900">
                    <a:prstClr val="black">
                      <a:alpha val="80000"/>
                    </a:prstClr>
                  </a:glow>
                </a:effectLst>
              </a:rPr>
              <a:t>→ Fear involves torments</a:t>
            </a:r>
          </a:p>
          <a:p>
            <a:pPr algn="l"/>
            <a:r>
              <a:rPr lang="en-US" b="1" dirty="0">
                <a:ln w="3175">
                  <a:solidFill>
                    <a:srgbClr val="FF0000"/>
                  </a:solidFill>
                </a:ln>
                <a:solidFill>
                  <a:srgbClr val="FFFF00"/>
                </a:solidFill>
                <a:effectLst>
                  <a:glow rad="88900">
                    <a:prstClr val="black">
                      <a:alpha val="80000"/>
                    </a:prstClr>
                  </a:glow>
                </a:effectLst>
              </a:rPr>
              <a:t>→ Sorrow of heart breaks the spirit</a:t>
            </a:r>
          </a:p>
          <a:p>
            <a:pPr algn="l"/>
            <a:r>
              <a:rPr lang="en-US" b="1" dirty="0">
                <a:ln w="3175">
                  <a:solidFill>
                    <a:srgbClr val="FF0000"/>
                  </a:solidFill>
                </a:ln>
                <a:solidFill>
                  <a:srgbClr val="FFFF00"/>
                </a:solidFill>
                <a:effectLst>
                  <a:glow rad="88900">
                    <a:prstClr val="black">
                      <a:alpha val="80000"/>
                    </a:prstClr>
                  </a:glow>
                </a:effectLst>
              </a:rPr>
              <a:t>→ Sorrow can hold no hope</a:t>
            </a:r>
          </a:p>
          <a:p>
            <a:pPr algn="l"/>
            <a:r>
              <a:rPr lang="en-US" b="1" dirty="0">
                <a:ln w="3175">
                  <a:solidFill>
                    <a:srgbClr val="FF0000"/>
                  </a:solidFill>
                </a:ln>
                <a:solidFill>
                  <a:srgbClr val="FFFF00"/>
                </a:solidFill>
                <a:effectLst>
                  <a:glow rad="88900">
                    <a:prstClr val="black">
                      <a:alpha val="80000"/>
                    </a:prstClr>
                  </a:glow>
                </a:effectLst>
              </a:rPr>
              <a:t>→ Hope in God and Praise Him – it heals the soul</a:t>
            </a:r>
          </a:p>
          <a:p>
            <a:pPr algn="l"/>
            <a:r>
              <a:rPr lang="en-US" b="1" dirty="0">
                <a:ln w="3175">
                  <a:solidFill>
                    <a:srgbClr val="FF0000"/>
                  </a:solidFill>
                </a:ln>
                <a:solidFill>
                  <a:srgbClr val="FFFF00"/>
                </a:solidFill>
                <a:effectLst>
                  <a:glow rad="88900">
                    <a:prstClr val="black">
                      <a:alpha val="80000"/>
                    </a:prstClr>
                  </a:glow>
                </a:effectLst>
              </a:rPr>
              <a:t>→ Be humble in the Lord and He will lift you</a:t>
            </a:r>
          </a:p>
          <a:p>
            <a:pPr algn="l"/>
            <a:r>
              <a:rPr lang="en-US" b="1" dirty="0">
                <a:ln w="3175">
                  <a:solidFill>
                    <a:srgbClr val="FF0000"/>
                  </a:solidFill>
                </a:ln>
                <a:solidFill>
                  <a:srgbClr val="FFFF00"/>
                </a:solidFill>
                <a:effectLst>
                  <a:glow rad="88900">
                    <a:prstClr val="black">
                      <a:alpha val="80000"/>
                    </a:prstClr>
                  </a:glow>
                </a:effectLst>
              </a:rPr>
              <a:t>→ Sadness makes a heart wiser</a:t>
            </a:r>
          </a:p>
          <a:p>
            <a:pPr algn="l"/>
            <a:r>
              <a:rPr lang="en-US" b="1" dirty="0">
                <a:ln w="3175">
                  <a:solidFill>
                    <a:srgbClr val="FF0000"/>
                  </a:solidFill>
                </a:ln>
                <a:solidFill>
                  <a:srgbClr val="FFFF00"/>
                </a:solidFill>
                <a:effectLst>
                  <a:glow rad="88900">
                    <a:prstClr val="black">
                      <a:alpha val="80000"/>
                    </a:prstClr>
                  </a:glow>
                </a:effectLst>
              </a:rPr>
              <a:t>→ Godly sorrow produces repentance</a:t>
            </a:r>
          </a:p>
          <a:p>
            <a:pPr algn="l"/>
            <a:r>
              <a:rPr lang="en-US" b="1" dirty="0">
                <a:ln w="3175">
                  <a:solidFill>
                    <a:srgbClr val="FF0000"/>
                  </a:solidFill>
                </a:ln>
                <a:solidFill>
                  <a:srgbClr val="FFFF00"/>
                </a:solidFill>
                <a:effectLst>
                  <a:glow rad="88900">
                    <a:prstClr val="black">
                      <a:alpha val="80000"/>
                    </a:prstClr>
                  </a:glow>
                </a:effectLst>
              </a:rPr>
              <a:t>→ Repentance leads to salvation knowing His Purity</a:t>
            </a:r>
          </a:p>
          <a:p>
            <a:pPr algn="l"/>
            <a:r>
              <a:rPr lang="en-US" b="1" dirty="0">
                <a:ln w="3175">
                  <a:solidFill>
                    <a:srgbClr val="FF0000"/>
                  </a:solidFill>
                </a:ln>
                <a:solidFill>
                  <a:srgbClr val="FFFF00"/>
                </a:solidFill>
                <a:effectLst>
                  <a:glow rad="88900">
                    <a:prstClr val="black">
                      <a:alpha val="80000"/>
                    </a:prstClr>
                  </a:glow>
                </a:effectLst>
              </a:rPr>
              <a:t>→ Sorrow of the world leads to death</a:t>
            </a:r>
          </a:p>
        </p:txBody>
      </p:sp>
      <p:sp>
        <p:nvSpPr>
          <p:cNvPr id="5" name="Rectangle 4"/>
          <p:cNvSpPr>
            <a:spLocks noChangeArrowheads="1"/>
          </p:cNvSpPr>
          <p:nvPr/>
        </p:nvSpPr>
        <p:spPr bwMode="auto">
          <a:xfrm rot="20882015">
            <a:off x="524004" y="1297644"/>
            <a:ext cx="8098571" cy="370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76200">
                    <a:schemeClr val="tx1">
                      <a:alpha val="80000"/>
                    </a:schemeClr>
                  </a:glow>
                  <a:outerShdw blurRad="76200" dist="50800" dir="5400000" algn="tl" rotWithShape="0">
                    <a:srgbClr val="000000">
                      <a:alpha val="65000"/>
                    </a:srgbClr>
                  </a:outerShdw>
                </a:effectLst>
                <a:latin typeface="Calibri"/>
              </a:rPr>
              <a:t>Our Sorrows Uncover Our Deepest Desires</a:t>
            </a:r>
            <a:endParaRPr lang="en-US" sz="88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76200">
                  <a:schemeClr val="tx1">
                    <a:alpha val="80000"/>
                  </a:schemeClr>
                </a:glow>
                <a:outerShdw blurRad="76200" dist="50800" dir="5400000" algn="tl" rotWithShape="0">
                  <a:srgbClr val="000000">
                    <a:alpha val="65000"/>
                  </a:srgbClr>
                </a:outerShdw>
              </a:effectLst>
              <a:latin typeface="Calibri"/>
            </a:endParaRPr>
          </a:p>
        </p:txBody>
      </p:sp>
      <p:sp>
        <p:nvSpPr>
          <p:cNvPr id="7" name="Rectangle 4"/>
          <p:cNvSpPr>
            <a:spLocks noChangeArrowheads="1"/>
          </p:cNvSpPr>
          <p:nvPr/>
        </p:nvSpPr>
        <p:spPr bwMode="auto">
          <a:xfrm>
            <a:off x="5562599" y="4572000"/>
            <a:ext cx="281940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noFill/>
                </a:ln>
                <a:solidFill>
                  <a:schemeClr val="bg1"/>
                </a:solidFill>
                <a:effectLst>
                  <a:glow rad="101600">
                    <a:schemeClr val="tx1"/>
                  </a:glow>
                  <a:outerShdw blurRad="80000" dist="40000" dir="5040000" algn="tl">
                    <a:srgbClr val="000000">
                      <a:alpha val="30000"/>
                    </a:srgbClr>
                  </a:outerShdw>
                </a:effectLst>
                <a:latin typeface="+mj-lt"/>
              </a:rPr>
              <a:t>in heart</a:t>
            </a:r>
            <a:endParaRPr lang="en-US" sz="3200" b="1" i="1" dirty="0">
              <a:ln w="11430">
                <a:noFill/>
              </a:ln>
              <a:solidFill>
                <a:schemeClr val="bg1"/>
              </a:solidFill>
              <a:effectLst>
                <a:glow rad="101600">
                  <a:schemeClr val="tx1"/>
                </a:glow>
                <a:outerShdw blurRad="80000" dist="40000" dir="5040000" algn="tl">
                  <a:srgbClr val="000000">
                    <a:alpha val="30000"/>
                  </a:srgbClr>
                </a:outerShdw>
              </a:effectLst>
              <a:latin typeface="+mj-lt"/>
            </a:endParaRPr>
          </a:p>
        </p:txBody>
      </p:sp>
      <p:sp>
        <p:nvSpPr>
          <p:cNvPr id="6" name="Title 1"/>
          <p:cNvSpPr txBox="1">
            <a:spLocks/>
          </p:cNvSpPr>
          <p:nvPr/>
        </p:nvSpPr>
        <p:spPr>
          <a:xfrm>
            <a:off x="5257800" y="1905000"/>
            <a:ext cx="3429000" cy="220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800"/>
              </a:lnSpc>
            </a:pPr>
            <a:r>
              <a:rPr lang="en-US" b="1" dirty="0">
                <a:ln w="6350" cmpd="sng">
                  <a:noFill/>
                  <a:prstDash val="solid"/>
                </a:ln>
                <a:solidFill>
                  <a:schemeClr val="bg1"/>
                </a:solidFill>
                <a:effectLst>
                  <a:glow rad="76200">
                    <a:schemeClr val="tx1"/>
                  </a:glow>
                  <a:outerShdw blurRad="63500" dir="3600000" algn="tl" rotWithShape="0">
                    <a:srgbClr val="000000">
                      <a:alpha val="70000"/>
                    </a:srgbClr>
                  </a:outerShdw>
                </a:effectLst>
              </a:rPr>
              <a:t>in heart</a:t>
            </a:r>
          </a:p>
        </p:txBody>
      </p:sp>
    </p:spTree>
    <p:extLst>
      <p:ext uri="{BB962C8B-B14F-4D97-AF65-F5344CB8AC3E}">
        <p14:creationId xmlns:p14="http://schemas.microsoft.com/office/powerpoint/2010/main" val="69873150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xit" presetSubtype="0" fill="hold" grpId="0" nodeType="withEffect">
                                  <p:stCondLst>
                                    <p:cond delay="100"/>
                                  </p:stCondLst>
                                  <p:childTnLst>
                                    <p:anim calcmode="lin" valueType="num">
                                      <p:cBhvr>
                                        <p:cTn id="6" dur="750" decel="50000">
                                          <p:stCondLst>
                                            <p:cond delay="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 dur="500">
                                          <p:stCondLst>
                                            <p:cond delay="750"/>
                                          </p:stCondLst>
                                        </p:cTn>
                                        <p:tgtEl>
                                          <p:spTgt spid="6"/>
                                        </p:tgtEl>
                                        <p:attrNameLst>
                                          <p:attrName>ppt_x</p:attrName>
                                        </p:attrNameLst>
                                      </p:cBhvr>
                                      <p:tavLst>
                                        <p:tav tm="0">
                                          <p:val>
                                            <p:strVal val="ppt_x"/>
                                          </p:val>
                                        </p:tav>
                                        <p:tav tm="100000">
                                          <p:val>
                                            <p:strVal val="ppt_x"/>
                                          </p:val>
                                        </p:tav>
                                      </p:tavLst>
                                    </p:anim>
                                    <p:anim calcmode="lin" valueType="num">
                                      <p:cBhvr>
                                        <p:cTn id="8" dur="750" decel="50000">
                                          <p:stCondLst>
                                            <p:cond delay="0"/>
                                          </p:stCondLst>
                                        </p:cTn>
                                        <p:tgtEl>
                                          <p:spTgt spid="6"/>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9" dur="500">
                                          <p:stCondLst>
                                            <p:cond delay="750"/>
                                          </p:stCondLst>
                                        </p:cTn>
                                        <p:tgtEl>
                                          <p:spTgt spid="6"/>
                                        </p:tgtEl>
                                        <p:attrNameLst>
                                          <p:attrName>ppt_y</p:attrName>
                                        </p:attrNameLst>
                                      </p:cBhvr>
                                      <p:tavLst>
                                        <p:tav tm="0">
                                          <p:val>
                                            <p:strVal val="ppt_y"/>
                                          </p:val>
                                        </p:tav>
                                        <p:tav tm="100000">
                                          <p:val>
                                            <p:strVal val="ppt_y"/>
                                          </p:val>
                                        </p:tav>
                                      </p:tavLst>
                                    </p:anim>
                                    <p:animEffect transition="out" filter="fade">
                                      <p:cBhvr>
                                        <p:cTn id="10" dur="125">
                                          <p:stCondLst>
                                            <p:cond delay="1125"/>
                                          </p:stCondLst>
                                        </p:cTn>
                                        <p:tgtEl>
                                          <p:spTgt spid="6"/>
                                        </p:tgtEl>
                                      </p:cBhvr>
                                    </p:animEffect>
                                    <p:set>
                                      <p:cBhvr>
                                        <p:cTn id="11" dur="1" fill="hold">
                                          <p:stCondLst>
                                            <p:cond delay="1249"/>
                                          </p:stCondLst>
                                        </p:cTn>
                                        <p:tgtEl>
                                          <p:spTgt spid="6"/>
                                        </p:tgtEl>
                                        <p:attrNameLst>
                                          <p:attrName>style.visibility</p:attrName>
                                        </p:attrNameLst>
                                      </p:cBhvr>
                                      <p:to>
                                        <p:strVal val="hidden"/>
                                      </p:to>
                                    </p:set>
                                  </p:childTnLst>
                                </p:cTn>
                              </p:par>
                              <p:par>
                                <p:cTn id="12" presetID="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stCondLst>
                                            <p:cond delay="0"/>
                                          </p:stCondLst>
                                        </p:cTn>
                                        <p:tgtEl>
                                          <p:spTgt spid="7"/>
                                        </p:tgtEl>
                                      </p:cBhvr>
                                    </p:animEffect>
                                    <p:anim to="" calcmode="lin" valueType="num">
                                      <p:cBhvr>
                                        <p:cTn id="15"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par>
                                <p:cTn id="33" presetID="3" presetClass="emph" presetSubtype="2" fill="hold" nodeType="withEffect">
                                  <p:stCondLst>
                                    <p:cond delay="0"/>
                                  </p:stCondLst>
                                  <p:childTnLst>
                                    <p:animClr clrSpc="rgb" dir="cw">
                                      <p:cBhvr override="childStyle">
                                        <p:cTn id="34" dur="500" fill="hold"/>
                                        <p:tgtEl>
                                          <p:spTgt spid="4">
                                            <p:txEl>
                                              <p:pRg st="0" end="0"/>
                                            </p:txEl>
                                          </p:spTgt>
                                        </p:tgtEl>
                                        <p:attrNameLst>
                                          <p:attrName>style.color</p:attrName>
                                        </p:attrNameLst>
                                      </p:cBhvr>
                                      <p:to>
                                        <a:srgbClr val="E6CDFF"/>
                                      </p:to>
                                    </p:animClr>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500"/>
                                        <p:tgtEl>
                                          <p:spTgt spid="4">
                                            <p:txEl>
                                              <p:pRg st="2" end="2"/>
                                            </p:txEl>
                                          </p:spTgt>
                                        </p:tgtEl>
                                      </p:cBhvr>
                                    </p:animEffect>
                                  </p:childTnLst>
                                </p:cTn>
                              </p:par>
                              <p:par>
                                <p:cTn id="40" presetID="3" presetClass="emph" presetSubtype="2" fill="hold" nodeType="withEffect">
                                  <p:stCondLst>
                                    <p:cond delay="0"/>
                                  </p:stCondLst>
                                  <p:childTnLst>
                                    <p:animClr clrSpc="rgb" dir="cw">
                                      <p:cBhvr override="childStyle">
                                        <p:cTn id="41" dur="500" fill="hold"/>
                                        <p:tgtEl>
                                          <p:spTgt spid="4">
                                            <p:txEl>
                                              <p:pRg st="1" end="1"/>
                                            </p:txEl>
                                          </p:spTgt>
                                        </p:tgtEl>
                                        <p:attrNameLst>
                                          <p:attrName>style.color</p:attrName>
                                        </p:attrNameLst>
                                      </p:cBhvr>
                                      <p:to>
                                        <a:srgbClr val="E6CDFF"/>
                                      </p:to>
                                    </p:animClr>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left)">
                                      <p:cBhvr>
                                        <p:cTn id="46" dur="500"/>
                                        <p:tgtEl>
                                          <p:spTgt spid="4">
                                            <p:txEl>
                                              <p:pRg st="3" end="3"/>
                                            </p:txEl>
                                          </p:spTgt>
                                        </p:tgtEl>
                                      </p:cBhvr>
                                    </p:animEffect>
                                  </p:childTnLst>
                                </p:cTn>
                              </p:par>
                              <p:par>
                                <p:cTn id="47" presetID="3" presetClass="emph" presetSubtype="2" fill="hold" nodeType="withEffect">
                                  <p:stCondLst>
                                    <p:cond delay="0"/>
                                  </p:stCondLst>
                                  <p:childTnLst>
                                    <p:animClr clrSpc="rgb" dir="cw">
                                      <p:cBhvr override="childStyle">
                                        <p:cTn id="48" dur="500" fill="hold"/>
                                        <p:tgtEl>
                                          <p:spTgt spid="4">
                                            <p:txEl>
                                              <p:pRg st="2" end="2"/>
                                            </p:txEl>
                                          </p:spTgt>
                                        </p:tgtEl>
                                        <p:attrNameLst>
                                          <p:attrName>style.color</p:attrName>
                                        </p:attrNameLst>
                                      </p:cBhvr>
                                      <p:to>
                                        <a:srgbClr val="E6CDFF"/>
                                      </p:to>
                                    </p:animClr>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wipe(left)">
                                      <p:cBhvr>
                                        <p:cTn id="53" dur="500"/>
                                        <p:tgtEl>
                                          <p:spTgt spid="4">
                                            <p:txEl>
                                              <p:pRg st="4" end="4"/>
                                            </p:txEl>
                                          </p:spTgt>
                                        </p:tgtEl>
                                      </p:cBhvr>
                                    </p:animEffect>
                                  </p:childTnLst>
                                </p:cTn>
                              </p:par>
                              <p:par>
                                <p:cTn id="54" presetID="3" presetClass="emph" presetSubtype="2" fill="hold" nodeType="withEffect">
                                  <p:stCondLst>
                                    <p:cond delay="0"/>
                                  </p:stCondLst>
                                  <p:childTnLst>
                                    <p:animClr clrSpc="rgb" dir="cw">
                                      <p:cBhvr override="childStyle">
                                        <p:cTn id="55" dur="500" fill="hold"/>
                                        <p:tgtEl>
                                          <p:spTgt spid="4">
                                            <p:txEl>
                                              <p:pRg st="3" end="3"/>
                                            </p:txEl>
                                          </p:spTgt>
                                        </p:tgtEl>
                                        <p:attrNameLst>
                                          <p:attrName>style.color</p:attrName>
                                        </p:attrNameLst>
                                      </p:cBhvr>
                                      <p:to>
                                        <a:srgbClr val="E6CDFF"/>
                                      </p:to>
                                    </p:animClr>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wipe(left)">
                                      <p:cBhvr>
                                        <p:cTn id="60" dur="500"/>
                                        <p:tgtEl>
                                          <p:spTgt spid="4">
                                            <p:txEl>
                                              <p:pRg st="5" end="5"/>
                                            </p:txEl>
                                          </p:spTgt>
                                        </p:tgtEl>
                                      </p:cBhvr>
                                    </p:animEffect>
                                  </p:childTnLst>
                                </p:cTn>
                              </p:par>
                              <p:par>
                                <p:cTn id="61" presetID="3" presetClass="emph" presetSubtype="2" fill="hold" nodeType="withEffect">
                                  <p:stCondLst>
                                    <p:cond delay="0"/>
                                  </p:stCondLst>
                                  <p:childTnLst>
                                    <p:animClr clrSpc="rgb" dir="cw">
                                      <p:cBhvr override="childStyle">
                                        <p:cTn id="62" dur="500" fill="hold"/>
                                        <p:tgtEl>
                                          <p:spTgt spid="4">
                                            <p:txEl>
                                              <p:pRg st="4" end="4"/>
                                            </p:txEl>
                                          </p:spTgt>
                                        </p:tgtEl>
                                        <p:attrNameLst>
                                          <p:attrName>style.color</p:attrName>
                                        </p:attrNameLst>
                                      </p:cBhvr>
                                      <p:to>
                                        <a:srgbClr val="E6CDFF"/>
                                      </p:to>
                                    </p:animClr>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wipe(left)">
                                      <p:cBhvr>
                                        <p:cTn id="67" dur="500"/>
                                        <p:tgtEl>
                                          <p:spTgt spid="4">
                                            <p:txEl>
                                              <p:pRg st="6" end="6"/>
                                            </p:txEl>
                                          </p:spTgt>
                                        </p:tgtEl>
                                      </p:cBhvr>
                                    </p:animEffect>
                                  </p:childTnLst>
                                </p:cTn>
                              </p:par>
                              <p:par>
                                <p:cTn id="68" presetID="3" presetClass="emph" presetSubtype="2" fill="hold" nodeType="withEffect">
                                  <p:stCondLst>
                                    <p:cond delay="0"/>
                                  </p:stCondLst>
                                  <p:childTnLst>
                                    <p:animClr clrSpc="rgb" dir="cw">
                                      <p:cBhvr override="childStyle">
                                        <p:cTn id="69" dur="500" fill="hold"/>
                                        <p:tgtEl>
                                          <p:spTgt spid="4">
                                            <p:txEl>
                                              <p:pRg st="5" end="5"/>
                                            </p:txEl>
                                          </p:spTgt>
                                        </p:tgtEl>
                                        <p:attrNameLst>
                                          <p:attrName>style.color</p:attrName>
                                        </p:attrNameLst>
                                      </p:cBhvr>
                                      <p:to>
                                        <a:srgbClr val="E6CDFF"/>
                                      </p:to>
                                    </p:animClr>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animEffect transition="in" filter="wipe(left)">
                                      <p:cBhvr>
                                        <p:cTn id="74" dur="500"/>
                                        <p:tgtEl>
                                          <p:spTgt spid="4">
                                            <p:txEl>
                                              <p:pRg st="7" end="7"/>
                                            </p:txEl>
                                          </p:spTgt>
                                        </p:tgtEl>
                                      </p:cBhvr>
                                    </p:animEffect>
                                  </p:childTnLst>
                                </p:cTn>
                              </p:par>
                              <p:par>
                                <p:cTn id="75" presetID="3" presetClass="emph" presetSubtype="2" fill="hold" nodeType="withEffect">
                                  <p:stCondLst>
                                    <p:cond delay="0"/>
                                  </p:stCondLst>
                                  <p:childTnLst>
                                    <p:animClr clrSpc="rgb" dir="cw">
                                      <p:cBhvr override="childStyle">
                                        <p:cTn id="76" dur="500" fill="hold"/>
                                        <p:tgtEl>
                                          <p:spTgt spid="4">
                                            <p:txEl>
                                              <p:pRg st="6" end="6"/>
                                            </p:txEl>
                                          </p:spTgt>
                                        </p:tgtEl>
                                        <p:attrNameLst>
                                          <p:attrName>style.color</p:attrName>
                                        </p:attrNameLst>
                                      </p:cBhvr>
                                      <p:to>
                                        <a:srgbClr val="E6CDFF"/>
                                      </p:to>
                                    </p:animClr>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par>
                                <p:cTn id="82" presetID="3" presetClass="emph" presetSubtype="2" fill="hold" nodeType="withEffect">
                                  <p:stCondLst>
                                    <p:cond delay="0"/>
                                  </p:stCondLst>
                                  <p:childTnLst>
                                    <p:animClr clrSpc="rgb" dir="cw">
                                      <p:cBhvr override="childStyle">
                                        <p:cTn id="83" dur="500" fill="hold"/>
                                        <p:tgtEl>
                                          <p:spTgt spid="4">
                                            <p:txEl>
                                              <p:pRg st="7" end="7"/>
                                            </p:txEl>
                                          </p:spTgt>
                                        </p:tgtEl>
                                        <p:attrNameLst>
                                          <p:attrName>style.color</p:attrName>
                                        </p:attrNameLst>
                                      </p:cBhvr>
                                      <p:to>
                                        <a:srgbClr val="E6CDFF"/>
                                      </p:to>
                                    </p:animClr>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wipe(left)">
                                      <p:cBhvr>
                                        <p:cTn id="88" dur="500"/>
                                        <p:tgtEl>
                                          <p:spTgt spid="4">
                                            <p:txEl>
                                              <p:pRg st="9" end="9"/>
                                            </p:txEl>
                                          </p:spTgt>
                                        </p:tgtEl>
                                      </p:cBhvr>
                                    </p:animEffect>
                                  </p:childTnLst>
                                </p:cTn>
                              </p:par>
                              <p:par>
                                <p:cTn id="89" presetID="3" presetClass="emph" presetSubtype="2" fill="hold" nodeType="withEffect">
                                  <p:stCondLst>
                                    <p:cond delay="0"/>
                                  </p:stCondLst>
                                  <p:childTnLst>
                                    <p:animClr clrSpc="rgb" dir="cw">
                                      <p:cBhvr override="childStyle">
                                        <p:cTn id="90" dur="500" fill="hold"/>
                                        <p:tgtEl>
                                          <p:spTgt spid="4">
                                            <p:txEl>
                                              <p:pRg st="8" end="8"/>
                                            </p:txEl>
                                          </p:spTgt>
                                        </p:tgtEl>
                                        <p:attrNameLst>
                                          <p:attrName>style.color</p:attrName>
                                        </p:attrNameLst>
                                      </p:cBhvr>
                                      <p:to>
                                        <a:srgbClr val="E6CDFF"/>
                                      </p:to>
                                    </p:animClr>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
                                            <p:txEl>
                                              <p:pRg st="10" end="10"/>
                                            </p:txEl>
                                          </p:spTgt>
                                        </p:tgtEl>
                                        <p:attrNameLst>
                                          <p:attrName>style.visibility</p:attrName>
                                        </p:attrNameLst>
                                      </p:cBhvr>
                                      <p:to>
                                        <p:strVal val="visible"/>
                                      </p:to>
                                    </p:set>
                                    <p:animEffect transition="in" filter="wipe(left)">
                                      <p:cBhvr>
                                        <p:cTn id="95" dur="500"/>
                                        <p:tgtEl>
                                          <p:spTgt spid="4">
                                            <p:txEl>
                                              <p:pRg st="10" end="10"/>
                                            </p:txEl>
                                          </p:spTgt>
                                        </p:tgtEl>
                                      </p:cBhvr>
                                    </p:animEffect>
                                  </p:childTnLst>
                                </p:cTn>
                              </p:par>
                              <p:par>
                                <p:cTn id="96" presetID="3" presetClass="emph" presetSubtype="2" fill="hold" nodeType="withEffect">
                                  <p:stCondLst>
                                    <p:cond delay="0"/>
                                  </p:stCondLst>
                                  <p:childTnLst>
                                    <p:animClr clrSpc="rgb" dir="cw">
                                      <p:cBhvr override="childStyle">
                                        <p:cTn id="97" dur="500" fill="hold"/>
                                        <p:tgtEl>
                                          <p:spTgt spid="4">
                                            <p:txEl>
                                              <p:pRg st="9" end="9"/>
                                            </p:txEl>
                                          </p:spTgt>
                                        </p:tgtEl>
                                        <p:attrNameLst>
                                          <p:attrName>style.color</p:attrName>
                                        </p:attrNameLst>
                                      </p:cBhvr>
                                      <p:to>
                                        <a:srgbClr val="E6CDFF"/>
                                      </p:to>
                                    </p:animClr>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
                                            <p:txEl>
                                              <p:pRg st="11" end="11"/>
                                            </p:txEl>
                                          </p:spTgt>
                                        </p:tgtEl>
                                        <p:attrNameLst>
                                          <p:attrName>style.visibility</p:attrName>
                                        </p:attrNameLst>
                                      </p:cBhvr>
                                      <p:to>
                                        <p:strVal val="visible"/>
                                      </p:to>
                                    </p:set>
                                    <p:animEffect transition="in" filter="wipe(left)">
                                      <p:cBhvr>
                                        <p:cTn id="102" dur="500"/>
                                        <p:tgtEl>
                                          <p:spTgt spid="4">
                                            <p:txEl>
                                              <p:pRg st="11" end="11"/>
                                            </p:txEl>
                                          </p:spTgt>
                                        </p:tgtEl>
                                      </p:cBhvr>
                                    </p:animEffect>
                                  </p:childTnLst>
                                </p:cTn>
                              </p:par>
                              <p:par>
                                <p:cTn id="103" presetID="3" presetClass="emph" presetSubtype="2" fill="hold" nodeType="withEffect">
                                  <p:stCondLst>
                                    <p:cond delay="0"/>
                                  </p:stCondLst>
                                  <p:childTnLst>
                                    <p:animClr clrSpc="rgb" dir="cw">
                                      <p:cBhvr override="childStyle">
                                        <p:cTn id="104" dur="500" fill="hold"/>
                                        <p:tgtEl>
                                          <p:spTgt spid="4">
                                            <p:txEl>
                                              <p:pRg st="10" end="10"/>
                                            </p:txEl>
                                          </p:spTgt>
                                        </p:tgtEl>
                                        <p:attrNameLst>
                                          <p:attrName>style.color</p:attrName>
                                        </p:attrNameLst>
                                      </p:cBhvr>
                                      <p:to>
                                        <a:srgbClr val="E6CDFF"/>
                                      </p:to>
                                    </p:animClr>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
                                            <p:txEl>
                                              <p:pRg st="12" end="12"/>
                                            </p:txEl>
                                          </p:spTgt>
                                        </p:tgtEl>
                                        <p:attrNameLst>
                                          <p:attrName>style.visibility</p:attrName>
                                        </p:attrNameLst>
                                      </p:cBhvr>
                                      <p:to>
                                        <p:strVal val="visible"/>
                                      </p:to>
                                    </p:set>
                                    <p:animEffect transition="in" filter="wipe(left)">
                                      <p:cBhvr>
                                        <p:cTn id="109" dur="500"/>
                                        <p:tgtEl>
                                          <p:spTgt spid="4">
                                            <p:txEl>
                                              <p:pRg st="12" end="12"/>
                                            </p:txEl>
                                          </p:spTgt>
                                        </p:tgtEl>
                                      </p:cBhvr>
                                    </p:animEffect>
                                  </p:childTnLst>
                                </p:cTn>
                              </p:par>
                              <p:par>
                                <p:cTn id="110" presetID="3" presetClass="emph" presetSubtype="2" fill="hold" nodeType="withEffect">
                                  <p:stCondLst>
                                    <p:cond delay="0"/>
                                  </p:stCondLst>
                                  <p:childTnLst>
                                    <p:animClr clrSpc="rgb" dir="cw">
                                      <p:cBhvr override="childStyle">
                                        <p:cTn id="111" dur="500" fill="hold"/>
                                        <p:tgtEl>
                                          <p:spTgt spid="4">
                                            <p:txEl>
                                              <p:pRg st="11" end="11"/>
                                            </p:txEl>
                                          </p:spTgt>
                                        </p:tgtEl>
                                        <p:attrNameLst>
                                          <p:attrName>style.color</p:attrName>
                                        </p:attrNameLst>
                                      </p:cBhvr>
                                      <p:to>
                                        <a:srgbClr val="E6CDFF"/>
                                      </p:to>
                                    </p:animClr>
                                  </p:childTnLst>
                                </p:cTn>
                              </p:par>
                            </p:childTnLst>
                          </p:cTn>
                        </p:par>
                      </p:childTnLst>
                    </p:cTn>
                  </p:par>
                  <p:par>
                    <p:cTn id="112" fill="hold">
                      <p:stCondLst>
                        <p:cond delay="indefinite"/>
                      </p:stCondLst>
                      <p:childTnLst>
                        <p:par>
                          <p:cTn id="113" fill="hold">
                            <p:stCondLst>
                              <p:cond delay="0"/>
                            </p:stCondLst>
                            <p:childTnLst>
                              <p:par>
                                <p:cTn id="114" presetID="3" presetClass="emph" presetSubtype="2" fill="hold" nodeType="clickEffect">
                                  <p:stCondLst>
                                    <p:cond delay="0"/>
                                  </p:stCondLst>
                                  <p:childTnLst>
                                    <p:animClr clrSpc="rgb" dir="cw">
                                      <p:cBhvr override="childStyle">
                                        <p:cTn id="115" dur="500" fill="hold"/>
                                        <p:tgtEl>
                                          <p:spTgt spid="4">
                                            <p:txEl>
                                              <p:pRg st="12" end="12"/>
                                            </p:txEl>
                                          </p:spTgt>
                                        </p:tgtEl>
                                        <p:attrNameLst>
                                          <p:attrName>style.color</p:attrName>
                                        </p:attrNameLst>
                                      </p:cBhvr>
                                      <p:to>
                                        <a:srgbClr val="E6CDFF"/>
                                      </p:to>
                                    </p:animClr>
                                  </p:childTnLst>
                                </p:cTn>
                              </p:par>
                              <p:par>
                                <p:cTn id="116" presetID="0" presetClass="entr" presetSubtype="0" fill="hold" grpId="0" nodeType="withEffect">
                                  <p:stCondLst>
                                    <p:cond delay="500"/>
                                  </p:stCondLst>
                                  <p:childTnLst>
                                    <p:set>
                                      <p:cBhvr>
                                        <p:cTn id="117" dur="1" fill="hold">
                                          <p:stCondLst>
                                            <p:cond delay="0"/>
                                          </p:stCondLst>
                                        </p:cTn>
                                        <p:tgtEl>
                                          <p:spTgt spid="5"/>
                                        </p:tgtEl>
                                        <p:attrNameLst>
                                          <p:attrName>style.visibility</p:attrName>
                                        </p:attrNameLst>
                                      </p:cBhvr>
                                      <p:to>
                                        <p:strVal val="visible"/>
                                      </p:to>
                                    </p:set>
                                    <p:animEffect transition="in" filter="dissolve">
                                      <p:cBhvr>
                                        <p:cTn id="118" dur="1000">
                                          <p:stCondLst>
                                            <p:cond delay="0"/>
                                          </p:stCondLst>
                                        </p:cTn>
                                        <p:tgtEl>
                                          <p:spTgt spid="5"/>
                                        </p:tgtEl>
                                      </p:cBhvr>
                                    </p:animEffect>
                                    <p:anim to="" calcmode="lin" valueType="num">
                                      <p:cBhvr>
                                        <p:cTn id="119" dur="10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20" dur="10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3" presetClass="emph" presetSubtype="10" fill="hold" grpId="1" nodeType="clickEffect">
                                  <p:stCondLst>
                                    <p:cond delay="0"/>
                                  </p:stCondLst>
                                  <p:childTnLst>
                                    <p:animClr clrSpc="hsl" dir="ccw">
                                      <p:cBhvr override="childStyle">
                                        <p:cTn id="124" dur="2000" fill="hold"/>
                                        <p:tgtEl>
                                          <p:spTgt spid="4">
                                            <p:txEl>
                                              <p:pRg st="0" end="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 end="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2" end="2"/>
                                            </p:txEl>
                                          </p:spTgt>
                                        </p:tgtEl>
                                        <p:attrNameLst>
                                          <p:attrName>style.color</p:attrName>
                                        </p:attrNameLst>
                                      </p:cBhvr>
                                      <p:to>
                                        <a:srgbClr val="FFFF00"/>
                                      </p:to>
                                    </p:animClr>
                                  </p:childTnLst>
                                </p:cTn>
                              </p:par>
                              <p:par>
                                <p:cTn id="129" presetID="3" presetClass="emph" presetSubtype="10" fill="hold" grpId="1" nodeType="withEffect">
                                  <p:stCondLst>
                                    <p:cond delay="0"/>
                                  </p:stCondLst>
                                  <p:childTnLst>
                                    <p:animClr clrSpc="hsl" dir="ccw">
                                      <p:cBhvr override="childStyle">
                                        <p:cTn id="130" dur="2000" fill="hold"/>
                                        <p:tgtEl>
                                          <p:spTgt spid="4">
                                            <p:txEl>
                                              <p:pRg st="3" end="3"/>
                                            </p:txEl>
                                          </p:spTgt>
                                        </p:tgtEl>
                                        <p:attrNameLst>
                                          <p:attrName>style.color</p:attrName>
                                        </p:attrNameLst>
                                      </p:cBhvr>
                                      <p:to>
                                        <a:srgbClr val="FFFF00"/>
                                      </p:to>
                                    </p:animClr>
                                  </p:childTnLst>
                                </p:cTn>
                              </p:par>
                              <p:par>
                                <p:cTn id="131" presetID="3" presetClass="emph" presetSubtype="10" fill="hold" grpId="1" nodeType="withEffect">
                                  <p:stCondLst>
                                    <p:cond delay="0"/>
                                  </p:stCondLst>
                                  <p:childTnLst>
                                    <p:animClr clrSpc="hsl" dir="ccw">
                                      <p:cBhvr override="childStyle">
                                        <p:cTn id="132" dur="2000" fill="hold"/>
                                        <p:tgtEl>
                                          <p:spTgt spid="4">
                                            <p:txEl>
                                              <p:pRg st="4" end="4"/>
                                            </p:txEl>
                                          </p:spTgt>
                                        </p:tgtEl>
                                        <p:attrNameLst>
                                          <p:attrName>style.color</p:attrName>
                                        </p:attrNameLst>
                                      </p:cBhvr>
                                      <p:to>
                                        <a:srgbClr val="FFFF00"/>
                                      </p:to>
                                    </p:animClr>
                                  </p:childTnLst>
                                </p:cTn>
                              </p:par>
                              <p:par>
                                <p:cTn id="133" presetID="3" presetClass="emph" presetSubtype="10" fill="hold" grpId="1" nodeType="withEffect">
                                  <p:stCondLst>
                                    <p:cond delay="0"/>
                                  </p:stCondLst>
                                  <p:childTnLst>
                                    <p:animClr clrSpc="hsl" dir="ccw">
                                      <p:cBhvr override="childStyle">
                                        <p:cTn id="134" dur="2000" fill="hold"/>
                                        <p:tgtEl>
                                          <p:spTgt spid="4">
                                            <p:txEl>
                                              <p:pRg st="5" end="5"/>
                                            </p:txEl>
                                          </p:spTgt>
                                        </p:tgtEl>
                                        <p:attrNameLst>
                                          <p:attrName>style.color</p:attrName>
                                        </p:attrNameLst>
                                      </p:cBhvr>
                                      <p:to>
                                        <a:srgbClr val="FFFF00"/>
                                      </p:to>
                                    </p:animClr>
                                  </p:childTnLst>
                                </p:cTn>
                              </p:par>
                              <p:par>
                                <p:cTn id="135" presetID="3" presetClass="emph" presetSubtype="10" fill="hold" grpId="1" nodeType="withEffect">
                                  <p:stCondLst>
                                    <p:cond delay="0"/>
                                  </p:stCondLst>
                                  <p:childTnLst>
                                    <p:animClr clrSpc="hsl" dir="ccw">
                                      <p:cBhvr override="childStyle">
                                        <p:cTn id="136" dur="2000" fill="hold"/>
                                        <p:tgtEl>
                                          <p:spTgt spid="4">
                                            <p:txEl>
                                              <p:pRg st="6" end="6"/>
                                            </p:txEl>
                                          </p:spTgt>
                                        </p:tgtEl>
                                        <p:attrNameLst>
                                          <p:attrName>style.color</p:attrName>
                                        </p:attrNameLst>
                                      </p:cBhvr>
                                      <p:to>
                                        <a:srgbClr val="FFFF00"/>
                                      </p:to>
                                    </p:animClr>
                                  </p:childTnLst>
                                </p:cTn>
                              </p:par>
                              <p:par>
                                <p:cTn id="137" presetID="3" presetClass="emph" presetSubtype="10" fill="hold" grpId="1" nodeType="withEffect">
                                  <p:stCondLst>
                                    <p:cond delay="0"/>
                                  </p:stCondLst>
                                  <p:childTnLst>
                                    <p:animClr clrSpc="hsl" dir="ccw">
                                      <p:cBhvr override="childStyle">
                                        <p:cTn id="138" dur="2000" fill="hold"/>
                                        <p:tgtEl>
                                          <p:spTgt spid="4">
                                            <p:txEl>
                                              <p:pRg st="7" end="7"/>
                                            </p:txEl>
                                          </p:spTgt>
                                        </p:tgtEl>
                                        <p:attrNameLst>
                                          <p:attrName>style.color</p:attrName>
                                        </p:attrNameLst>
                                      </p:cBhvr>
                                      <p:to>
                                        <a:srgbClr val="FFFF00"/>
                                      </p:to>
                                    </p:animClr>
                                  </p:childTnLst>
                                </p:cTn>
                              </p:par>
                              <p:par>
                                <p:cTn id="139" presetID="3" presetClass="emph" presetSubtype="10" fill="hold" grpId="1" nodeType="withEffect">
                                  <p:stCondLst>
                                    <p:cond delay="0"/>
                                  </p:stCondLst>
                                  <p:childTnLst>
                                    <p:animClr clrSpc="hsl" dir="ccw">
                                      <p:cBhvr override="childStyle">
                                        <p:cTn id="140" dur="2000" fill="hold"/>
                                        <p:tgtEl>
                                          <p:spTgt spid="4">
                                            <p:txEl>
                                              <p:pRg st="8" end="8"/>
                                            </p:txEl>
                                          </p:spTgt>
                                        </p:tgtEl>
                                        <p:attrNameLst>
                                          <p:attrName>style.color</p:attrName>
                                        </p:attrNameLst>
                                      </p:cBhvr>
                                      <p:to>
                                        <a:srgbClr val="FFFF00"/>
                                      </p:to>
                                    </p:animClr>
                                  </p:childTnLst>
                                </p:cTn>
                              </p:par>
                              <p:par>
                                <p:cTn id="141" presetID="3" presetClass="emph" presetSubtype="10" fill="hold" grpId="1" nodeType="withEffect">
                                  <p:stCondLst>
                                    <p:cond delay="0"/>
                                  </p:stCondLst>
                                  <p:childTnLst>
                                    <p:animClr clrSpc="hsl" dir="ccw">
                                      <p:cBhvr override="childStyle">
                                        <p:cTn id="142" dur="2000" fill="hold"/>
                                        <p:tgtEl>
                                          <p:spTgt spid="4">
                                            <p:txEl>
                                              <p:pRg st="9" end="9"/>
                                            </p:txEl>
                                          </p:spTgt>
                                        </p:tgtEl>
                                        <p:attrNameLst>
                                          <p:attrName>style.color</p:attrName>
                                        </p:attrNameLst>
                                      </p:cBhvr>
                                      <p:to>
                                        <a:srgbClr val="FFFF00"/>
                                      </p:to>
                                    </p:animClr>
                                  </p:childTnLst>
                                </p:cTn>
                              </p:par>
                              <p:par>
                                <p:cTn id="143" presetID="3" presetClass="emph" presetSubtype="10" fill="hold" grpId="1" nodeType="withEffect">
                                  <p:stCondLst>
                                    <p:cond delay="0"/>
                                  </p:stCondLst>
                                  <p:childTnLst>
                                    <p:animClr clrSpc="hsl" dir="ccw">
                                      <p:cBhvr override="childStyle">
                                        <p:cTn id="144" dur="2000" fill="hold"/>
                                        <p:tgtEl>
                                          <p:spTgt spid="4">
                                            <p:txEl>
                                              <p:pRg st="10" end="10"/>
                                            </p:txEl>
                                          </p:spTgt>
                                        </p:tgtEl>
                                        <p:attrNameLst>
                                          <p:attrName>style.color</p:attrName>
                                        </p:attrNameLst>
                                      </p:cBhvr>
                                      <p:to>
                                        <a:srgbClr val="FFFF00"/>
                                      </p:to>
                                    </p:animClr>
                                  </p:childTnLst>
                                </p:cTn>
                              </p:par>
                              <p:par>
                                <p:cTn id="145" presetID="3" presetClass="emph" presetSubtype="10" fill="hold" grpId="1" nodeType="withEffect">
                                  <p:stCondLst>
                                    <p:cond delay="0"/>
                                  </p:stCondLst>
                                  <p:childTnLst>
                                    <p:animClr clrSpc="hsl" dir="ccw">
                                      <p:cBhvr override="childStyle">
                                        <p:cTn id="146" dur="2000" fill="hold"/>
                                        <p:tgtEl>
                                          <p:spTgt spid="4">
                                            <p:txEl>
                                              <p:pRg st="11" end="11"/>
                                            </p:txEl>
                                          </p:spTgt>
                                        </p:tgtEl>
                                        <p:attrNameLst>
                                          <p:attrName>style.color</p:attrName>
                                        </p:attrNameLst>
                                      </p:cBhvr>
                                      <p:to>
                                        <a:srgbClr val="FFFF00"/>
                                      </p:to>
                                    </p:animClr>
                                  </p:childTnLst>
                                </p:cTn>
                              </p:par>
                              <p:par>
                                <p:cTn id="147" presetID="3" presetClass="emph" presetSubtype="10" fill="hold" grpId="1" nodeType="withEffect">
                                  <p:stCondLst>
                                    <p:cond delay="0"/>
                                  </p:stCondLst>
                                  <p:childTnLst>
                                    <p:animClr clrSpc="hsl" dir="ccw">
                                      <p:cBhvr override="childStyle">
                                        <p:cTn id="148" dur="2000" fill="hold"/>
                                        <p:tgtEl>
                                          <p:spTgt spid="4">
                                            <p:txEl>
                                              <p:pRg st="12" end="12"/>
                                            </p:txEl>
                                          </p:spTgt>
                                        </p:tgtEl>
                                        <p:attrNameLst>
                                          <p:attrName>style.color</p:attrName>
                                        </p:attrNameLst>
                                      </p:cBhvr>
                                      <p:to>
                                        <a:srgbClr val="FFFF00"/>
                                      </p:to>
                                    </p:animClr>
                                  </p:childTnLst>
                                </p:cTn>
                              </p:par>
                            </p:childTnLst>
                          </p:cTn>
                        </p:par>
                        <p:par>
                          <p:cTn id="149" fill="hold">
                            <p:stCondLst>
                              <p:cond delay="2000"/>
                            </p:stCondLst>
                            <p:childTnLst>
                              <p:par>
                                <p:cTn id="150" presetID="0" presetClass="exit" presetSubtype="0" fill="hold" grpId="1" nodeType="afterEffect">
                                  <p:stCondLst>
                                    <p:cond delay="300"/>
                                  </p:stCondLst>
                                  <p:childTnLst>
                                    <p:set>
                                      <p:cBhvr>
                                        <p:cTn id="151" dur="1" fill="hold">
                                          <p:stCondLst>
                                            <p:cond delay="1499"/>
                                          </p:stCondLst>
                                        </p:cTn>
                                        <p:tgtEl>
                                          <p:spTgt spid="5"/>
                                        </p:tgtEl>
                                        <p:attrNameLst>
                                          <p:attrName>style.visibility</p:attrName>
                                        </p:attrNameLst>
                                      </p:cBhvr>
                                      <p:to>
                                        <p:strVal val="hidden"/>
                                      </p:to>
                                    </p:set>
                                    <p:animEffect transition="out" filter="dissolve">
                                      <p:cBhvr>
                                        <p:cTn id="152" dur="1500">
                                          <p:stCondLst>
                                            <p:cond delay="0"/>
                                          </p:stCondLst>
                                        </p:cTn>
                                        <p:tgtEl>
                                          <p:spTgt spid="5"/>
                                        </p:tgtEl>
                                      </p:cBhvr>
                                    </p:animEffect>
                                    <p:anim to="" calcmode="lin" valueType="num">
                                      <p:cBhvr>
                                        <p:cTn id="15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5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55" fill="hold">
                            <p:stCondLst>
                              <p:cond delay="3800"/>
                            </p:stCondLst>
                            <p:childTnLst>
                              <p:par>
                                <p:cTn id="156" presetID="23" presetClass="exit" presetSubtype="32" fill="hold" nodeType="afterEffect">
                                  <p:stCondLst>
                                    <p:cond delay="0"/>
                                  </p:stCondLst>
                                  <p:childTnLst>
                                    <p:anim calcmode="lin" valueType="num">
                                      <p:cBhvr>
                                        <p:cTn id="157" dur="1750"/>
                                        <p:tgtEl>
                                          <p:spTgt spid="4">
                                            <p:txEl>
                                              <p:pRg st="0" end="0"/>
                                            </p:txEl>
                                          </p:spTgt>
                                        </p:tgtEl>
                                        <p:attrNameLst>
                                          <p:attrName>ppt_w</p:attrName>
                                        </p:attrNameLst>
                                      </p:cBhvr>
                                      <p:tavLst>
                                        <p:tav tm="0">
                                          <p:val>
                                            <p:strVal val="ppt_w"/>
                                          </p:val>
                                        </p:tav>
                                        <p:tav tm="100000">
                                          <p:val>
                                            <p:fltVal val="0"/>
                                          </p:val>
                                        </p:tav>
                                      </p:tavLst>
                                    </p:anim>
                                    <p:anim calcmode="lin" valueType="num">
                                      <p:cBhvr>
                                        <p:cTn id="158" dur="1750"/>
                                        <p:tgtEl>
                                          <p:spTgt spid="4">
                                            <p:txEl>
                                              <p:pRg st="0" end="0"/>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0" end="0"/>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1" end="1"/>
                                            </p:txEl>
                                          </p:spTgt>
                                        </p:tgtEl>
                                        <p:attrNameLst>
                                          <p:attrName>ppt_w</p:attrName>
                                        </p:attrNameLst>
                                      </p:cBhvr>
                                      <p:tavLst>
                                        <p:tav tm="0">
                                          <p:val>
                                            <p:strVal val="ppt_w"/>
                                          </p:val>
                                        </p:tav>
                                        <p:tav tm="100000">
                                          <p:val>
                                            <p:fltVal val="0"/>
                                          </p:val>
                                        </p:tav>
                                      </p:tavLst>
                                    </p:anim>
                                    <p:anim calcmode="lin" valueType="num">
                                      <p:cBhvr>
                                        <p:cTn id="162" dur="1750"/>
                                        <p:tgtEl>
                                          <p:spTgt spid="4">
                                            <p:txEl>
                                              <p:pRg st="1" end="1"/>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1" end="1"/>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2" end="2"/>
                                            </p:txEl>
                                          </p:spTgt>
                                        </p:tgtEl>
                                        <p:attrNameLst>
                                          <p:attrName>ppt_w</p:attrName>
                                        </p:attrNameLst>
                                      </p:cBhvr>
                                      <p:tavLst>
                                        <p:tav tm="0">
                                          <p:val>
                                            <p:strVal val="ppt_w"/>
                                          </p:val>
                                        </p:tav>
                                        <p:tav tm="100000">
                                          <p:val>
                                            <p:fltVal val="0"/>
                                          </p:val>
                                        </p:tav>
                                      </p:tavLst>
                                    </p:anim>
                                    <p:anim calcmode="lin" valueType="num">
                                      <p:cBhvr>
                                        <p:cTn id="166" dur="1750"/>
                                        <p:tgtEl>
                                          <p:spTgt spid="4">
                                            <p:txEl>
                                              <p:pRg st="2" end="2"/>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2" end="2"/>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3" end="3"/>
                                            </p:txEl>
                                          </p:spTgt>
                                        </p:tgtEl>
                                        <p:attrNameLst>
                                          <p:attrName>ppt_w</p:attrName>
                                        </p:attrNameLst>
                                      </p:cBhvr>
                                      <p:tavLst>
                                        <p:tav tm="0">
                                          <p:val>
                                            <p:strVal val="ppt_w"/>
                                          </p:val>
                                        </p:tav>
                                        <p:tav tm="100000">
                                          <p:val>
                                            <p:fltVal val="0"/>
                                          </p:val>
                                        </p:tav>
                                      </p:tavLst>
                                    </p:anim>
                                    <p:anim calcmode="lin" valueType="num">
                                      <p:cBhvr>
                                        <p:cTn id="170" dur="1750"/>
                                        <p:tgtEl>
                                          <p:spTgt spid="4">
                                            <p:txEl>
                                              <p:pRg st="3" end="3"/>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3" end="3"/>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4" end="4"/>
                                            </p:txEl>
                                          </p:spTgt>
                                        </p:tgtEl>
                                        <p:attrNameLst>
                                          <p:attrName>ppt_w</p:attrName>
                                        </p:attrNameLst>
                                      </p:cBhvr>
                                      <p:tavLst>
                                        <p:tav tm="0">
                                          <p:val>
                                            <p:strVal val="ppt_w"/>
                                          </p:val>
                                        </p:tav>
                                        <p:tav tm="100000">
                                          <p:val>
                                            <p:fltVal val="0"/>
                                          </p:val>
                                        </p:tav>
                                      </p:tavLst>
                                    </p:anim>
                                    <p:anim calcmode="lin" valueType="num">
                                      <p:cBhvr>
                                        <p:cTn id="174" dur="1750"/>
                                        <p:tgtEl>
                                          <p:spTgt spid="4">
                                            <p:txEl>
                                              <p:pRg st="4" end="4"/>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4" end="4"/>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5" end="5"/>
                                            </p:txEl>
                                          </p:spTgt>
                                        </p:tgtEl>
                                        <p:attrNameLst>
                                          <p:attrName>ppt_w</p:attrName>
                                        </p:attrNameLst>
                                      </p:cBhvr>
                                      <p:tavLst>
                                        <p:tav tm="0">
                                          <p:val>
                                            <p:strVal val="ppt_w"/>
                                          </p:val>
                                        </p:tav>
                                        <p:tav tm="100000">
                                          <p:val>
                                            <p:fltVal val="0"/>
                                          </p:val>
                                        </p:tav>
                                      </p:tavLst>
                                    </p:anim>
                                    <p:anim calcmode="lin" valueType="num">
                                      <p:cBhvr>
                                        <p:cTn id="178" dur="1750"/>
                                        <p:tgtEl>
                                          <p:spTgt spid="4">
                                            <p:txEl>
                                              <p:pRg st="5" end="5"/>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5" end="5"/>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6" end="6"/>
                                            </p:txEl>
                                          </p:spTgt>
                                        </p:tgtEl>
                                        <p:attrNameLst>
                                          <p:attrName>ppt_w</p:attrName>
                                        </p:attrNameLst>
                                      </p:cBhvr>
                                      <p:tavLst>
                                        <p:tav tm="0">
                                          <p:val>
                                            <p:strVal val="ppt_w"/>
                                          </p:val>
                                        </p:tav>
                                        <p:tav tm="100000">
                                          <p:val>
                                            <p:fltVal val="0"/>
                                          </p:val>
                                        </p:tav>
                                      </p:tavLst>
                                    </p:anim>
                                    <p:anim calcmode="lin" valueType="num">
                                      <p:cBhvr>
                                        <p:cTn id="182" dur="1750"/>
                                        <p:tgtEl>
                                          <p:spTgt spid="4">
                                            <p:txEl>
                                              <p:pRg st="6" end="6"/>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6" end="6"/>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7" end="7"/>
                                            </p:txEl>
                                          </p:spTgt>
                                        </p:tgtEl>
                                        <p:attrNameLst>
                                          <p:attrName>ppt_w</p:attrName>
                                        </p:attrNameLst>
                                      </p:cBhvr>
                                      <p:tavLst>
                                        <p:tav tm="0">
                                          <p:val>
                                            <p:strVal val="ppt_w"/>
                                          </p:val>
                                        </p:tav>
                                        <p:tav tm="100000">
                                          <p:val>
                                            <p:fltVal val="0"/>
                                          </p:val>
                                        </p:tav>
                                      </p:tavLst>
                                    </p:anim>
                                    <p:anim calcmode="lin" valueType="num">
                                      <p:cBhvr>
                                        <p:cTn id="186" dur="1750"/>
                                        <p:tgtEl>
                                          <p:spTgt spid="4">
                                            <p:txEl>
                                              <p:pRg st="7" end="7"/>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7" end="7"/>
                                            </p:txEl>
                                          </p:spTgt>
                                        </p:tgtEl>
                                        <p:attrNameLst>
                                          <p:attrName>style.visibility</p:attrName>
                                        </p:attrNameLst>
                                      </p:cBhvr>
                                      <p:to>
                                        <p:strVal val="hidden"/>
                                      </p:to>
                                    </p:set>
                                  </p:childTnLst>
                                </p:cTn>
                              </p:par>
                              <p:par>
                                <p:cTn id="188" presetID="23" presetClass="exit" presetSubtype="32" fill="hold" nodeType="withEffect">
                                  <p:stCondLst>
                                    <p:cond delay="0"/>
                                  </p:stCondLst>
                                  <p:childTnLst>
                                    <p:anim calcmode="lin" valueType="num">
                                      <p:cBhvr>
                                        <p:cTn id="189" dur="1750"/>
                                        <p:tgtEl>
                                          <p:spTgt spid="4">
                                            <p:txEl>
                                              <p:pRg st="8" end="8"/>
                                            </p:txEl>
                                          </p:spTgt>
                                        </p:tgtEl>
                                        <p:attrNameLst>
                                          <p:attrName>ppt_w</p:attrName>
                                        </p:attrNameLst>
                                      </p:cBhvr>
                                      <p:tavLst>
                                        <p:tav tm="0">
                                          <p:val>
                                            <p:strVal val="ppt_w"/>
                                          </p:val>
                                        </p:tav>
                                        <p:tav tm="100000">
                                          <p:val>
                                            <p:fltVal val="0"/>
                                          </p:val>
                                        </p:tav>
                                      </p:tavLst>
                                    </p:anim>
                                    <p:anim calcmode="lin" valueType="num">
                                      <p:cBhvr>
                                        <p:cTn id="190" dur="1750"/>
                                        <p:tgtEl>
                                          <p:spTgt spid="4">
                                            <p:txEl>
                                              <p:pRg st="8" end="8"/>
                                            </p:txEl>
                                          </p:spTgt>
                                        </p:tgtEl>
                                        <p:attrNameLst>
                                          <p:attrName>ppt_h</p:attrName>
                                        </p:attrNameLst>
                                      </p:cBhvr>
                                      <p:tavLst>
                                        <p:tav tm="0">
                                          <p:val>
                                            <p:strVal val="ppt_h"/>
                                          </p:val>
                                        </p:tav>
                                        <p:tav tm="100000">
                                          <p:val>
                                            <p:fltVal val="0"/>
                                          </p:val>
                                        </p:tav>
                                      </p:tavLst>
                                    </p:anim>
                                    <p:set>
                                      <p:cBhvr>
                                        <p:cTn id="191" dur="1" fill="hold">
                                          <p:stCondLst>
                                            <p:cond delay="1749"/>
                                          </p:stCondLst>
                                        </p:cTn>
                                        <p:tgtEl>
                                          <p:spTgt spid="4">
                                            <p:txEl>
                                              <p:pRg st="8" end="8"/>
                                            </p:txEl>
                                          </p:spTgt>
                                        </p:tgtEl>
                                        <p:attrNameLst>
                                          <p:attrName>style.visibility</p:attrName>
                                        </p:attrNameLst>
                                      </p:cBhvr>
                                      <p:to>
                                        <p:strVal val="hidden"/>
                                      </p:to>
                                    </p:set>
                                  </p:childTnLst>
                                </p:cTn>
                              </p:par>
                              <p:par>
                                <p:cTn id="192" presetID="23" presetClass="exit" presetSubtype="32" fill="hold" nodeType="withEffect">
                                  <p:stCondLst>
                                    <p:cond delay="0"/>
                                  </p:stCondLst>
                                  <p:childTnLst>
                                    <p:anim calcmode="lin" valueType="num">
                                      <p:cBhvr>
                                        <p:cTn id="193" dur="1750"/>
                                        <p:tgtEl>
                                          <p:spTgt spid="4">
                                            <p:txEl>
                                              <p:pRg st="9" end="9"/>
                                            </p:txEl>
                                          </p:spTgt>
                                        </p:tgtEl>
                                        <p:attrNameLst>
                                          <p:attrName>ppt_w</p:attrName>
                                        </p:attrNameLst>
                                      </p:cBhvr>
                                      <p:tavLst>
                                        <p:tav tm="0">
                                          <p:val>
                                            <p:strVal val="ppt_w"/>
                                          </p:val>
                                        </p:tav>
                                        <p:tav tm="100000">
                                          <p:val>
                                            <p:fltVal val="0"/>
                                          </p:val>
                                        </p:tav>
                                      </p:tavLst>
                                    </p:anim>
                                    <p:anim calcmode="lin" valueType="num">
                                      <p:cBhvr>
                                        <p:cTn id="194" dur="1750"/>
                                        <p:tgtEl>
                                          <p:spTgt spid="4">
                                            <p:txEl>
                                              <p:pRg st="9" end="9"/>
                                            </p:txEl>
                                          </p:spTgt>
                                        </p:tgtEl>
                                        <p:attrNameLst>
                                          <p:attrName>ppt_h</p:attrName>
                                        </p:attrNameLst>
                                      </p:cBhvr>
                                      <p:tavLst>
                                        <p:tav tm="0">
                                          <p:val>
                                            <p:strVal val="ppt_h"/>
                                          </p:val>
                                        </p:tav>
                                        <p:tav tm="100000">
                                          <p:val>
                                            <p:fltVal val="0"/>
                                          </p:val>
                                        </p:tav>
                                      </p:tavLst>
                                    </p:anim>
                                    <p:set>
                                      <p:cBhvr>
                                        <p:cTn id="195" dur="1" fill="hold">
                                          <p:stCondLst>
                                            <p:cond delay="1749"/>
                                          </p:stCondLst>
                                        </p:cTn>
                                        <p:tgtEl>
                                          <p:spTgt spid="4">
                                            <p:txEl>
                                              <p:pRg st="9" end="9"/>
                                            </p:txEl>
                                          </p:spTgt>
                                        </p:tgtEl>
                                        <p:attrNameLst>
                                          <p:attrName>style.visibility</p:attrName>
                                        </p:attrNameLst>
                                      </p:cBhvr>
                                      <p:to>
                                        <p:strVal val="hidden"/>
                                      </p:to>
                                    </p:set>
                                  </p:childTnLst>
                                </p:cTn>
                              </p:par>
                              <p:par>
                                <p:cTn id="196" presetID="23" presetClass="exit" presetSubtype="32" fill="hold" nodeType="withEffect">
                                  <p:stCondLst>
                                    <p:cond delay="0"/>
                                  </p:stCondLst>
                                  <p:childTnLst>
                                    <p:anim calcmode="lin" valueType="num">
                                      <p:cBhvr>
                                        <p:cTn id="19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98" dur="1750"/>
                                        <p:tgtEl>
                                          <p:spTgt spid="4">
                                            <p:txEl>
                                              <p:pRg st="10" end="10"/>
                                            </p:txEl>
                                          </p:spTgt>
                                        </p:tgtEl>
                                        <p:attrNameLst>
                                          <p:attrName>ppt_h</p:attrName>
                                        </p:attrNameLst>
                                      </p:cBhvr>
                                      <p:tavLst>
                                        <p:tav tm="0">
                                          <p:val>
                                            <p:strVal val="ppt_h"/>
                                          </p:val>
                                        </p:tav>
                                        <p:tav tm="100000">
                                          <p:val>
                                            <p:fltVal val="0"/>
                                          </p:val>
                                        </p:tav>
                                      </p:tavLst>
                                    </p:anim>
                                    <p:set>
                                      <p:cBhvr>
                                        <p:cTn id="199" dur="1" fill="hold">
                                          <p:stCondLst>
                                            <p:cond delay="1749"/>
                                          </p:stCondLst>
                                        </p:cTn>
                                        <p:tgtEl>
                                          <p:spTgt spid="4">
                                            <p:txEl>
                                              <p:pRg st="10" end="10"/>
                                            </p:txEl>
                                          </p:spTgt>
                                        </p:tgtEl>
                                        <p:attrNameLst>
                                          <p:attrName>style.visibility</p:attrName>
                                        </p:attrNameLst>
                                      </p:cBhvr>
                                      <p:to>
                                        <p:strVal val="hidden"/>
                                      </p:to>
                                    </p:set>
                                  </p:childTnLst>
                                </p:cTn>
                              </p:par>
                              <p:par>
                                <p:cTn id="200" presetID="23" presetClass="exit" presetSubtype="32" fill="hold" nodeType="withEffect">
                                  <p:stCondLst>
                                    <p:cond delay="0"/>
                                  </p:stCondLst>
                                  <p:childTnLst>
                                    <p:anim calcmode="lin" valueType="num">
                                      <p:cBhvr>
                                        <p:cTn id="201" dur="1750"/>
                                        <p:tgtEl>
                                          <p:spTgt spid="4">
                                            <p:txEl>
                                              <p:pRg st="11" end="11"/>
                                            </p:txEl>
                                          </p:spTgt>
                                        </p:tgtEl>
                                        <p:attrNameLst>
                                          <p:attrName>ppt_w</p:attrName>
                                        </p:attrNameLst>
                                      </p:cBhvr>
                                      <p:tavLst>
                                        <p:tav tm="0">
                                          <p:val>
                                            <p:strVal val="ppt_w"/>
                                          </p:val>
                                        </p:tav>
                                        <p:tav tm="100000">
                                          <p:val>
                                            <p:fltVal val="0"/>
                                          </p:val>
                                        </p:tav>
                                      </p:tavLst>
                                    </p:anim>
                                    <p:anim calcmode="lin" valueType="num">
                                      <p:cBhvr>
                                        <p:cTn id="202" dur="1750"/>
                                        <p:tgtEl>
                                          <p:spTgt spid="4">
                                            <p:txEl>
                                              <p:pRg st="11" end="11"/>
                                            </p:txEl>
                                          </p:spTgt>
                                        </p:tgtEl>
                                        <p:attrNameLst>
                                          <p:attrName>ppt_h</p:attrName>
                                        </p:attrNameLst>
                                      </p:cBhvr>
                                      <p:tavLst>
                                        <p:tav tm="0">
                                          <p:val>
                                            <p:strVal val="ppt_h"/>
                                          </p:val>
                                        </p:tav>
                                        <p:tav tm="100000">
                                          <p:val>
                                            <p:fltVal val="0"/>
                                          </p:val>
                                        </p:tav>
                                      </p:tavLst>
                                    </p:anim>
                                    <p:set>
                                      <p:cBhvr>
                                        <p:cTn id="203" dur="1" fill="hold">
                                          <p:stCondLst>
                                            <p:cond delay="1749"/>
                                          </p:stCondLst>
                                        </p:cTn>
                                        <p:tgtEl>
                                          <p:spTgt spid="4">
                                            <p:txEl>
                                              <p:pRg st="11" end="11"/>
                                            </p:txEl>
                                          </p:spTgt>
                                        </p:tgtEl>
                                        <p:attrNameLst>
                                          <p:attrName>style.visibility</p:attrName>
                                        </p:attrNameLst>
                                      </p:cBhvr>
                                      <p:to>
                                        <p:strVal val="hidden"/>
                                      </p:to>
                                    </p:set>
                                  </p:childTnLst>
                                </p:cTn>
                              </p:par>
                              <p:par>
                                <p:cTn id="204" presetID="23" presetClass="exit" presetSubtype="32" fill="hold" nodeType="withEffect">
                                  <p:stCondLst>
                                    <p:cond delay="0"/>
                                  </p:stCondLst>
                                  <p:childTnLst>
                                    <p:anim calcmode="lin" valueType="num">
                                      <p:cBhvr>
                                        <p:cTn id="205" dur="1750"/>
                                        <p:tgtEl>
                                          <p:spTgt spid="4">
                                            <p:txEl>
                                              <p:pRg st="12" end="12"/>
                                            </p:txEl>
                                          </p:spTgt>
                                        </p:tgtEl>
                                        <p:attrNameLst>
                                          <p:attrName>ppt_w</p:attrName>
                                        </p:attrNameLst>
                                      </p:cBhvr>
                                      <p:tavLst>
                                        <p:tav tm="0">
                                          <p:val>
                                            <p:strVal val="ppt_w"/>
                                          </p:val>
                                        </p:tav>
                                        <p:tav tm="100000">
                                          <p:val>
                                            <p:fltVal val="0"/>
                                          </p:val>
                                        </p:tav>
                                      </p:tavLst>
                                    </p:anim>
                                    <p:anim calcmode="lin" valueType="num">
                                      <p:cBhvr>
                                        <p:cTn id="206" dur="1750"/>
                                        <p:tgtEl>
                                          <p:spTgt spid="4">
                                            <p:txEl>
                                              <p:pRg st="12" end="12"/>
                                            </p:txEl>
                                          </p:spTgt>
                                        </p:tgtEl>
                                        <p:attrNameLst>
                                          <p:attrName>ppt_h</p:attrName>
                                        </p:attrNameLst>
                                      </p:cBhvr>
                                      <p:tavLst>
                                        <p:tav tm="0">
                                          <p:val>
                                            <p:strVal val="ppt_h"/>
                                          </p:val>
                                        </p:tav>
                                        <p:tav tm="100000">
                                          <p:val>
                                            <p:fltVal val="0"/>
                                          </p:val>
                                        </p:tav>
                                      </p:tavLst>
                                    </p:anim>
                                    <p:set>
                                      <p:cBhvr>
                                        <p:cTn id="207" dur="1" fill="hold">
                                          <p:stCondLst>
                                            <p:cond delay="1749"/>
                                          </p:stCondLst>
                                        </p:cTn>
                                        <p:tgtEl>
                                          <p:spTgt spid="4">
                                            <p:txEl>
                                              <p:pRg st="12" end="12"/>
                                            </p:txEl>
                                          </p:spTgt>
                                        </p:tgtEl>
                                        <p:attrNameLst>
                                          <p:attrName>style.visibility</p:attrName>
                                        </p:attrNameLst>
                                      </p:cBhvr>
                                      <p:to>
                                        <p:strVal val="hidden"/>
                                      </p:to>
                                    </p:set>
                                  </p:childTnLst>
                                </p:cTn>
                              </p:par>
                              <p:par>
                                <p:cTn id="208" presetID="0" presetClass="path" presetSubtype="0" accel="50000" decel="50000" fill="hold" nodeType="withEffect">
                                  <p:stCondLst>
                                    <p:cond delay="0"/>
                                  </p:stCondLst>
                                  <p:childTnLst>
                                    <p:animMotion origin="layout" path="M 2.77556E-17 -1.90564E-6 L 0.33681 0.31221 " pathEditMode="relative" rAng="0" ptsTypes="AA">
                                      <p:cBhvr>
                                        <p:cTn id="209" dur="1750" fill="hold"/>
                                        <p:tgtEl>
                                          <p:spTgt spid="4">
                                            <p:txEl>
                                              <p:pRg st="0" end="0"/>
                                            </p:txEl>
                                          </p:spTgt>
                                        </p:tgtEl>
                                        <p:attrNameLst>
                                          <p:attrName>ppt_x</p:attrName>
                                          <p:attrName>ppt_y</p:attrName>
                                        </p:attrNameLst>
                                      </p:cBhvr>
                                      <p:rCtr x="16840" y="15611"/>
                                    </p:animMotion>
                                  </p:childTnLst>
                                </p:cTn>
                              </p:par>
                              <p:par>
                                <p:cTn id="210" presetID="0" presetClass="path" presetSubtype="0" accel="50000" decel="50000" fill="hold" nodeType="withEffect">
                                  <p:stCondLst>
                                    <p:cond delay="0"/>
                                  </p:stCondLst>
                                  <p:childTnLst>
                                    <p:animMotion origin="layout" path="M 4.44444E-6 3.09898E-6 L 0.29513 0.2456 " pathEditMode="relative" rAng="0" ptsTypes="AA">
                                      <p:cBhvr>
                                        <p:cTn id="211" dur="1750" fill="hold"/>
                                        <p:tgtEl>
                                          <p:spTgt spid="4">
                                            <p:txEl>
                                              <p:pRg st="1" end="1"/>
                                            </p:txEl>
                                          </p:spTgt>
                                        </p:tgtEl>
                                        <p:attrNameLst>
                                          <p:attrName>ppt_x</p:attrName>
                                          <p:attrName>ppt_y</p:attrName>
                                        </p:attrNameLst>
                                      </p:cBhvr>
                                      <p:rCtr x="14757" y="12280"/>
                                    </p:animMotion>
                                  </p:childTnLst>
                                </p:cTn>
                              </p:par>
                              <p:par>
                                <p:cTn id="212" presetID="0" presetClass="path" presetSubtype="0" accel="50000" decel="50000" fill="hold" nodeType="withEffect">
                                  <p:stCondLst>
                                    <p:cond delay="0"/>
                                  </p:stCondLst>
                                  <p:childTnLst>
                                    <p:animMotion origin="layout" path="M -1.66667E-6 0.00023 L 0.27535 0.17315 " pathEditMode="relative" rAng="0" ptsTypes="AA">
                                      <p:cBhvr>
                                        <p:cTn id="213" dur="1750" fill="hold"/>
                                        <p:tgtEl>
                                          <p:spTgt spid="4">
                                            <p:txEl>
                                              <p:pRg st="2" end="2"/>
                                            </p:txEl>
                                          </p:spTgt>
                                        </p:tgtEl>
                                        <p:attrNameLst>
                                          <p:attrName>ppt_x</p:attrName>
                                          <p:attrName>ppt_y</p:attrName>
                                        </p:attrNameLst>
                                      </p:cBhvr>
                                      <p:rCtr x="13767" y="8634"/>
                                    </p:animMotion>
                                  </p:childTnLst>
                                </p:cTn>
                              </p:par>
                              <p:par>
                                <p:cTn id="214" presetID="0" presetClass="path" presetSubtype="0" accel="50000" decel="50000" fill="hold" nodeType="withEffect">
                                  <p:stCondLst>
                                    <p:cond delay="0"/>
                                  </p:stCondLst>
                                  <p:childTnLst>
                                    <p:animMotion origin="layout" path="M 2.22222E-6 0.00023 L 0.25746 0.09908 " pathEditMode="relative" rAng="0" ptsTypes="AA">
                                      <p:cBhvr>
                                        <p:cTn id="215" dur="1750" fill="hold"/>
                                        <p:tgtEl>
                                          <p:spTgt spid="4">
                                            <p:txEl>
                                              <p:pRg st="3" end="3"/>
                                            </p:txEl>
                                          </p:spTgt>
                                        </p:tgtEl>
                                        <p:attrNameLst>
                                          <p:attrName>ppt_x</p:attrName>
                                          <p:attrName>ppt_y</p:attrName>
                                        </p:attrNameLst>
                                      </p:cBhvr>
                                      <p:rCtr x="12865" y="4931"/>
                                    </p:animMotion>
                                  </p:childTnLst>
                                </p:cTn>
                              </p:par>
                              <p:par>
                                <p:cTn id="216" presetID="0" presetClass="path" presetSubtype="0" accel="50000" decel="50000" fill="hold" nodeType="withEffect">
                                  <p:stCondLst>
                                    <p:cond delay="0"/>
                                  </p:stCondLst>
                                  <p:childTnLst>
                                    <p:animMotion origin="layout" path="M 3.88889E-6 0.00093 L 0.275 0.02569 " pathEditMode="relative" rAng="0" ptsTypes="AA">
                                      <p:cBhvr>
                                        <p:cTn id="217" dur="1750" fill="hold"/>
                                        <p:tgtEl>
                                          <p:spTgt spid="4">
                                            <p:txEl>
                                              <p:pRg st="4" end="4"/>
                                            </p:txEl>
                                          </p:spTgt>
                                        </p:tgtEl>
                                        <p:attrNameLst>
                                          <p:attrName>ppt_x</p:attrName>
                                          <p:attrName>ppt_y</p:attrName>
                                        </p:attrNameLst>
                                      </p:cBhvr>
                                      <p:rCtr x="13750" y="1227"/>
                                    </p:animMotion>
                                  </p:childTnLst>
                                </p:cTn>
                              </p:par>
                              <p:par>
                                <p:cTn id="218" presetID="0" presetClass="path" presetSubtype="0" accel="50000" decel="50000" fill="hold" nodeType="withEffect">
                                  <p:stCondLst>
                                    <p:cond delay="0"/>
                                  </p:stCondLst>
                                  <p:childTnLst>
                                    <p:animMotion origin="layout" path="M 3.33333E-6 0.0007 L 0.19271 -0.04741 " pathEditMode="relative" rAng="0" ptsTypes="AA">
                                      <p:cBhvr>
                                        <p:cTn id="219" dur="1750" fill="hold"/>
                                        <p:tgtEl>
                                          <p:spTgt spid="4">
                                            <p:txEl>
                                              <p:pRg st="5" end="5"/>
                                            </p:txEl>
                                          </p:spTgt>
                                        </p:tgtEl>
                                        <p:attrNameLst>
                                          <p:attrName>ppt_x</p:attrName>
                                          <p:attrName>ppt_y</p:attrName>
                                        </p:attrNameLst>
                                      </p:cBhvr>
                                      <p:rCtr x="9635" y="-2405"/>
                                    </p:animMotion>
                                  </p:childTnLst>
                                </p:cTn>
                              </p:par>
                              <p:par>
                                <p:cTn id="220" presetID="0" presetClass="path" presetSubtype="0" accel="50000" decel="50000" fill="hold" nodeType="withEffect">
                                  <p:stCondLst>
                                    <p:cond delay="0"/>
                                  </p:stCondLst>
                                  <p:childTnLst>
                                    <p:animMotion origin="layout" path="M 3.05556E-6 0.00069 L 0.25434 -0.12037 " pathEditMode="relative" rAng="0" ptsTypes="AA">
                                      <p:cBhvr>
                                        <p:cTn id="221" dur="1750" fill="hold"/>
                                        <p:tgtEl>
                                          <p:spTgt spid="4">
                                            <p:txEl>
                                              <p:pRg st="6" end="6"/>
                                            </p:txEl>
                                          </p:spTgt>
                                        </p:tgtEl>
                                        <p:attrNameLst>
                                          <p:attrName>ppt_x</p:attrName>
                                          <p:attrName>ppt_y</p:attrName>
                                        </p:attrNameLst>
                                      </p:cBhvr>
                                      <p:rCtr x="12708" y="-6065"/>
                                    </p:animMotion>
                                  </p:childTnLst>
                                </p:cTn>
                              </p:par>
                              <p:par>
                                <p:cTn id="222" presetID="0" presetClass="path" presetSubtype="0" accel="50000" decel="50000" fill="hold" nodeType="withEffect">
                                  <p:stCondLst>
                                    <p:cond delay="0"/>
                                  </p:stCondLst>
                                  <p:childTnLst>
                                    <p:animMotion origin="layout" path="M -4.16667E-6 0.00069 L 0.07309 -0.19375 " pathEditMode="relative" rAng="0" ptsTypes="AA">
                                      <p:cBhvr>
                                        <p:cTn id="223" dur="1750" fill="hold"/>
                                        <p:tgtEl>
                                          <p:spTgt spid="4">
                                            <p:txEl>
                                              <p:pRg st="7" end="7"/>
                                            </p:txEl>
                                          </p:spTgt>
                                        </p:tgtEl>
                                        <p:attrNameLst>
                                          <p:attrName>ppt_x</p:attrName>
                                          <p:attrName>ppt_y</p:attrName>
                                        </p:attrNameLst>
                                      </p:cBhvr>
                                      <p:rCtr x="3646" y="-9722"/>
                                    </p:animMotion>
                                  </p:childTnLst>
                                </p:cTn>
                              </p:par>
                              <p:par>
                                <p:cTn id="224" presetID="0" presetClass="path" presetSubtype="0" accel="50000" decel="50000" fill="hold" nodeType="withEffect">
                                  <p:stCondLst>
                                    <p:cond delay="0"/>
                                  </p:stCondLst>
                                  <p:childTnLst>
                                    <p:animMotion origin="layout" path="M -2.77778E-6 0.00069 L 0.11459 -0.26759 " pathEditMode="relative" rAng="0" ptsTypes="AA">
                                      <p:cBhvr>
                                        <p:cTn id="225" dur="1750" fill="hold"/>
                                        <p:tgtEl>
                                          <p:spTgt spid="4">
                                            <p:txEl>
                                              <p:pRg st="8" end="8"/>
                                            </p:txEl>
                                          </p:spTgt>
                                        </p:tgtEl>
                                        <p:attrNameLst>
                                          <p:attrName>ppt_x</p:attrName>
                                          <p:attrName>ppt_y</p:attrName>
                                        </p:attrNameLst>
                                      </p:cBhvr>
                                      <p:rCtr x="5729" y="-13426"/>
                                    </p:animMotion>
                                  </p:childTnLst>
                                </p:cTn>
                              </p:par>
                              <p:par>
                                <p:cTn id="226" presetID="0" presetClass="path" presetSubtype="0" accel="50000" decel="50000" fill="hold" nodeType="withEffect">
                                  <p:stCondLst>
                                    <p:cond delay="0"/>
                                  </p:stCondLst>
                                  <p:childTnLst>
                                    <p:animMotion origin="layout" path="M 3.05556E-6 0.00023 L 0.225 -0.34121 " pathEditMode="relative" rAng="0" ptsTypes="AA">
                                      <p:cBhvr>
                                        <p:cTn id="227" dur="1750" fill="hold"/>
                                        <p:tgtEl>
                                          <p:spTgt spid="4">
                                            <p:txEl>
                                              <p:pRg st="9" end="9"/>
                                            </p:txEl>
                                          </p:spTgt>
                                        </p:tgtEl>
                                        <p:attrNameLst>
                                          <p:attrName>ppt_x</p:attrName>
                                          <p:attrName>ppt_y</p:attrName>
                                        </p:attrNameLst>
                                      </p:cBhvr>
                                      <p:rCtr x="11250" y="-17083"/>
                                    </p:animMotion>
                                  </p:childTnLst>
                                </p:cTn>
                              </p:par>
                              <p:par>
                                <p:cTn id="228" presetID="0" presetClass="path" presetSubtype="0" accel="50000" decel="50000" fill="hold" nodeType="withEffect">
                                  <p:stCondLst>
                                    <p:cond delay="0"/>
                                  </p:stCondLst>
                                  <p:childTnLst>
                                    <p:animMotion origin="layout" path="M -2.5E-6 0.00023 L 0.16945 -0.41412 " pathEditMode="relative" rAng="0" ptsTypes="AA">
                                      <p:cBhvr>
                                        <p:cTn id="229" dur="1750" fill="hold"/>
                                        <p:tgtEl>
                                          <p:spTgt spid="4">
                                            <p:txEl>
                                              <p:pRg st="10" end="10"/>
                                            </p:txEl>
                                          </p:spTgt>
                                        </p:tgtEl>
                                        <p:attrNameLst>
                                          <p:attrName>ppt_x</p:attrName>
                                          <p:attrName>ppt_y</p:attrName>
                                        </p:attrNameLst>
                                      </p:cBhvr>
                                      <p:rCtr x="8472" y="-20718"/>
                                    </p:animMotion>
                                  </p:childTnLst>
                                </p:cTn>
                              </p:par>
                              <p:par>
                                <p:cTn id="230" presetID="0" presetClass="path" presetSubtype="0" accel="50000" decel="50000" fill="hold" nodeType="withEffect">
                                  <p:stCondLst>
                                    <p:cond delay="0"/>
                                  </p:stCondLst>
                                  <p:childTnLst>
                                    <p:animMotion origin="layout" path="M -3.88889E-6 0.00093 L 0.04358 -0.48705 " pathEditMode="relative" rAng="0" ptsTypes="AA">
                                      <p:cBhvr>
                                        <p:cTn id="231" dur="1750" fill="hold"/>
                                        <p:tgtEl>
                                          <p:spTgt spid="4">
                                            <p:txEl>
                                              <p:pRg st="11" end="11"/>
                                            </p:txEl>
                                          </p:spTgt>
                                        </p:tgtEl>
                                        <p:attrNameLst>
                                          <p:attrName>ppt_x</p:attrName>
                                          <p:attrName>ppt_y</p:attrName>
                                        </p:attrNameLst>
                                      </p:cBhvr>
                                      <p:rCtr x="2170" y="-24399"/>
                                    </p:animMotion>
                                  </p:childTnLst>
                                </p:cTn>
                              </p:par>
                              <p:par>
                                <p:cTn id="232" presetID="0" presetClass="path" presetSubtype="0" accel="50000" decel="50000" fill="hold" nodeType="withEffect">
                                  <p:stCondLst>
                                    <p:cond delay="0"/>
                                  </p:stCondLst>
                                  <p:childTnLst>
                                    <p:animMotion origin="layout" path="M -2.77778E-6 0.00069 L 0.17084 -0.56019 " pathEditMode="relative" rAng="0" ptsTypes="AA">
                                      <p:cBhvr>
                                        <p:cTn id="233" dur="1750" fill="hold"/>
                                        <p:tgtEl>
                                          <p:spTgt spid="4">
                                            <p:txEl>
                                              <p:pRg st="12" end="12"/>
                                            </p:txEl>
                                          </p:spTgt>
                                        </p:tgtEl>
                                        <p:attrNameLst>
                                          <p:attrName>ppt_x</p:attrName>
                                          <p:attrName>ppt_y</p:attrName>
                                        </p:attrNameLst>
                                      </p:cBhvr>
                                      <p:rCtr x="8542" y="-2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P spid="5" grpId="0"/>
      <p:bldP spid="5" grpId="1"/>
      <p:bldP spid="7" grpId="0"/>
      <p:bldP spid="7" grpId="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42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26"/>
          <a:stretch/>
        </p:blipFill>
        <p:spPr>
          <a:xfrm>
            <a:off x="0" y="0"/>
            <a:ext cx="9144000" cy="6858000"/>
          </a:xfrm>
          <a:prstGeom prst="rect">
            <a:avLst/>
          </a:prstGeom>
        </p:spPr>
      </p:pic>
      <p:sp>
        <p:nvSpPr>
          <p:cNvPr id="12" name="Teardrop 11"/>
          <p:cNvSpPr/>
          <p:nvPr/>
        </p:nvSpPr>
        <p:spPr>
          <a:xfrm rot="18904910">
            <a:off x="7811841" y="4127874"/>
            <a:ext cx="304800" cy="304800"/>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p:nvSpPr>
        <p:spPr>
          <a:xfrm rot="18904910">
            <a:off x="1427606" y="4194582"/>
            <a:ext cx="269847" cy="270183"/>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p:nvSpPr>
        <p:spPr>
          <a:xfrm rot="18904910">
            <a:off x="3568172" y="4070163"/>
            <a:ext cx="152400" cy="152400"/>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18904910">
            <a:off x="5675173" y="4081159"/>
            <a:ext cx="205597" cy="205749"/>
          </a:xfrm>
          <a:prstGeom prst="teardrop">
            <a:avLst>
              <a:gd name="adj" fmla="val 17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4"/>
          <p:cNvSpPr>
            <a:spLocks noChangeArrowheads="1"/>
          </p:cNvSpPr>
          <p:nvPr/>
        </p:nvSpPr>
        <p:spPr bwMode="auto">
          <a:xfrm>
            <a:off x="990600" y="2438400"/>
            <a:ext cx="73827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INVISIBLE TEARS</a:t>
            </a:r>
            <a:endParaRPr lang="en-US" sz="8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5" name="Rectangle 12"/>
          <p:cNvSpPr>
            <a:spLocks noChangeArrowheads="1"/>
          </p:cNvSpPr>
          <p:nvPr/>
        </p:nvSpPr>
        <p:spPr bwMode="auto">
          <a:xfrm>
            <a:off x="1295400" y="30480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Ron Bert</a:t>
            </a:r>
            <a:endParaRPr lang="en-US" alt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12"/>
          <p:cNvSpPr>
            <a:spLocks noChangeArrowheads="1"/>
          </p:cNvSpPr>
          <p:nvPr/>
        </p:nvSpPr>
        <p:spPr bwMode="auto">
          <a:xfrm>
            <a:off x="1828800" y="4724400"/>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January 17, 2016</a:t>
            </a:r>
            <a:endParaRPr lang="en-US" alt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12"/>
          <p:cNvSpPr>
            <a:spLocks noChangeArrowheads="1"/>
          </p:cNvSpPr>
          <p:nvPr/>
        </p:nvSpPr>
        <p:spPr bwMode="auto">
          <a:xfrm>
            <a:off x="304800" y="1687492"/>
            <a:ext cx="4114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200" b="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rPr>
              <a:t>Common Situation</a:t>
            </a:r>
            <a:endParaRPr lang="en-US" altLang="en-US" sz="3200" b="1" i="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endParaRPr>
          </a:p>
        </p:txBody>
      </p:sp>
      <p:sp>
        <p:nvSpPr>
          <p:cNvPr id="8" name="Rectangle 12"/>
          <p:cNvSpPr>
            <a:spLocks noChangeArrowheads="1"/>
          </p:cNvSpPr>
          <p:nvPr/>
        </p:nvSpPr>
        <p:spPr bwMode="auto">
          <a:xfrm>
            <a:off x="4495800" y="1676400"/>
            <a:ext cx="44196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unset" dir="tl"/>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r>
              <a:rPr lang="en-US" altLang="en-US" sz="3200" b="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rPr>
              <a:t>Assured Conclusion</a:t>
            </a:r>
            <a:endParaRPr lang="en-US" altLang="en-US" sz="3200" b="1" i="1" spc="50" dirty="0">
              <a:ln w="11430"/>
              <a:gradFill>
                <a:gsLst>
                  <a:gs pos="25000">
                    <a:schemeClr val="accent2">
                      <a:satMod val="155000"/>
                    </a:schemeClr>
                  </a:gs>
                  <a:gs pos="100000">
                    <a:schemeClr val="accent2">
                      <a:shade val="45000"/>
                      <a:satMod val="165000"/>
                    </a:schemeClr>
                  </a:gs>
                </a:gsLst>
                <a:lin ang="5400000"/>
              </a:gradFill>
              <a:effectLst>
                <a:glow rad="38100">
                  <a:schemeClr val="tx1"/>
                </a:glow>
                <a:outerShdw blurRad="76200" dist="50800" dir="5400000" algn="tl" rotWithShape="0">
                  <a:srgbClr val="000000">
                    <a:alpha val="65000"/>
                  </a:srgbClr>
                </a:outerShdw>
              </a:effectLst>
            </a:endParaRPr>
          </a:p>
        </p:txBody>
      </p:sp>
      <p:sp>
        <p:nvSpPr>
          <p:cNvPr id="9" name="Rectangle 4"/>
          <p:cNvSpPr txBox="1">
            <a:spLocks noChangeArrowheads="1"/>
          </p:cNvSpPr>
          <p:nvPr/>
        </p:nvSpPr>
        <p:spPr bwMode="auto">
          <a:xfrm rot="20297195">
            <a:off x="1828800" y="2215506"/>
            <a:ext cx="5257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Stop">
              <a:avLst/>
            </a:prstTxWarp>
            <a:scene3d>
              <a:camera prst="orthographicFront"/>
              <a:lightRig rig="glow" dir="tl"/>
            </a:scene3d>
            <a:sp3d extrusionH="50800" contourW="8890">
              <a:bevelT w="50800" h="50800"/>
              <a:contourClr>
                <a:srgbClr val="F6E5A0"/>
              </a:contourClr>
            </a:sp3d>
          </a:bodyPr>
          <a:lstStyle>
            <a:lvl1pPr algn="ctr" rtl="0" eaLnBrk="0" fontAlgn="base" hangingPunct="0">
              <a:spcBef>
                <a:spcPct val="0"/>
              </a:spcBef>
              <a:spcAft>
                <a:spcPct val="0"/>
              </a:spcAft>
              <a:defRPr sz="4400">
                <a:solidFill>
                  <a:schemeClr val="tx1"/>
                </a:solidFill>
                <a:latin typeface="Arial" charset="0"/>
                <a:ea typeface="+mj-ea"/>
                <a:cs typeface="+mj-cs"/>
              </a:defRPr>
            </a:lvl1pPr>
            <a:lvl2pPr marL="742950" indent="-285750" algn="ctr" rtl="0" eaLnBrk="0" fontAlgn="base" hangingPunct="0">
              <a:spcBef>
                <a:spcPct val="0"/>
              </a:spcBef>
              <a:spcAft>
                <a:spcPct val="0"/>
              </a:spcAft>
              <a:defRPr sz="4400">
                <a:solidFill>
                  <a:schemeClr val="tx1"/>
                </a:solidFill>
                <a:latin typeface="Arial" charset="0"/>
              </a:defRPr>
            </a:lvl2pPr>
            <a:lvl3pPr marL="1143000" indent="-228600" algn="ctr" rtl="0" eaLnBrk="0" fontAlgn="base" hangingPunct="0">
              <a:spcBef>
                <a:spcPct val="0"/>
              </a:spcBef>
              <a:spcAft>
                <a:spcPct val="0"/>
              </a:spcAft>
              <a:defRPr sz="4400">
                <a:solidFill>
                  <a:schemeClr val="tx1"/>
                </a:solidFill>
                <a:latin typeface="Arial" charset="0"/>
              </a:defRPr>
            </a:lvl3pPr>
            <a:lvl4pPr marL="1600200" indent="-228600" algn="ctr" rtl="0" eaLnBrk="0" fontAlgn="base" hangingPunct="0">
              <a:spcBef>
                <a:spcPct val="0"/>
              </a:spcBef>
              <a:spcAft>
                <a:spcPct val="0"/>
              </a:spcAft>
              <a:defRPr sz="4400">
                <a:solidFill>
                  <a:schemeClr val="tx1"/>
                </a:solidFill>
                <a:latin typeface="Arial" charset="0"/>
              </a:defRPr>
            </a:lvl4pPr>
            <a:lvl5pPr marL="2057400" indent="-228600" algn="ctr" rtl="0" eaLnBrk="0" fontAlgn="base" hangingPunct="0">
              <a:spcBef>
                <a:spcPct val="0"/>
              </a:spcBef>
              <a:spcAft>
                <a:spcPct val="0"/>
              </a:spcAft>
              <a:defRPr sz="4400">
                <a:solidFill>
                  <a:schemeClr val="tx1"/>
                </a:solidFill>
                <a:latin typeface="Arial" charset="0"/>
              </a:defRPr>
            </a:lvl5pPr>
            <a:lvl6pPr marL="2514600" indent="-228600" algn="ctr" rtl="0" eaLnBrk="0" fontAlgn="base" hangingPunct="0">
              <a:spcBef>
                <a:spcPct val="0"/>
              </a:spcBef>
              <a:spcAft>
                <a:spcPct val="0"/>
              </a:spcAft>
              <a:defRPr sz="4400">
                <a:solidFill>
                  <a:schemeClr val="tx1"/>
                </a:solidFill>
                <a:latin typeface="Arial" charset="0"/>
              </a:defRPr>
            </a:lvl6pPr>
            <a:lvl7pPr marL="2971800" indent="-228600" algn="ctr" rtl="0" eaLnBrk="0" fontAlgn="base" hangingPunct="0">
              <a:spcBef>
                <a:spcPct val="0"/>
              </a:spcBef>
              <a:spcAft>
                <a:spcPct val="0"/>
              </a:spcAft>
              <a:defRPr sz="4400">
                <a:solidFill>
                  <a:schemeClr val="tx1"/>
                </a:solidFill>
                <a:latin typeface="Arial" charset="0"/>
              </a:defRPr>
            </a:lvl7pPr>
            <a:lvl8pPr marL="3429000" indent="-228600" algn="ctr" rtl="0" eaLnBrk="0" fontAlgn="base" hangingPunct="0">
              <a:spcBef>
                <a:spcPct val="0"/>
              </a:spcBef>
              <a:spcAft>
                <a:spcPct val="0"/>
              </a:spcAft>
              <a:defRPr sz="4400">
                <a:solidFill>
                  <a:schemeClr val="tx1"/>
                </a:solidFill>
                <a:latin typeface="Arial" charset="0"/>
              </a:defRPr>
            </a:lvl8pPr>
            <a:lvl9pPr marL="3886200" indent="-228600" algn="ctr" rtl="0" eaLnBrk="0" fontAlgn="base" hangingPunct="0">
              <a:spcBef>
                <a:spcPct val="0"/>
              </a:spcBef>
              <a:spcAft>
                <a:spcPct val="0"/>
              </a:spcAft>
              <a:defRPr sz="4400">
                <a:solidFill>
                  <a:schemeClr val="tx1"/>
                </a:solidFill>
                <a:latin typeface="Arial" charset="0"/>
              </a:defRPr>
            </a:lvl9pPr>
          </a:lstStyle>
          <a:p>
            <a:r>
              <a:rPr lang="en-US" sz="9600" b="1" kern="0" dirty="0">
                <a:ln w="11430"/>
                <a:solidFill>
                  <a:srgbClr val="6B90AD"/>
                </a:solidFill>
                <a:effectLst>
                  <a:glow rad="38100">
                    <a:schemeClr val="tx1"/>
                  </a:glow>
                  <a:outerShdw blurRad="50800" dist="39000" dir="5460000" algn="tl">
                    <a:srgbClr val="000000">
                      <a:alpha val="38000"/>
                    </a:srgbClr>
                  </a:outerShdw>
                </a:effectLst>
                <a:latin typeface="+mj-lt"/>
              </a:rPr>
              <a:t>PART 2</a:t>
            </a:r>
            <a:endParaRPr lang="en-US" sz="9600" b="1" i="1" kern="0" dirty="0">
              <a:ln w="11430"/>
              <a:solidFill>
                <a:srgbClr val="6B90AD"/>
              </a:solidFill>
              <a:effectLst>
                <a:glow rad="38100">
                  <a:schemeClr val="tx1"/>
                </a:glow>
                <a:outerShdw blurRad="50800" dist="39000" dir="5460000" algn="tl">
                  <a:srgbClr val="000000">
                    <a:alpha val="38000"/>
                  </a:srgbClr>
                </a:outerShdw>
              </a:effectLst>
              <a:latin typeface="+mj-lt"/>
            </a:endParaRPr>
          </a:p>
        </p:txBody>
      </p:sp>
      <p:sp>
        <p:nvSpPr>
          <p:cNvPr id="10" name="4-Point Star 9"/>
          <p:cNvSpPr/>
          <p:nvPr/>
        </p:nvSpPr>
        <p:spPr>
          <a:xfrm>
            <a:off x="3848100" y="712084"/>
            <a:ext cx="1219200" cy="1104900"/>
          </a:xfrm>
          <a:prstGeom prst="star4">
            <a:avLst>
              <a:gd name="adj" fmla="val 58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16-Point Star 10"/>
          <p:cNvSpPr/>
          <p:nvPr/>
        </p:nvSpPr>
        <p:spPr>
          <a:xfrm>
            <a:off x="3962400" y="807720"/>
            <a:ext cx="990600" cy="9144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226" t="34660" b="-34662"/>
          <a:stretch/>
        </p:blipFill>
        <p:spPr>
          <a:xfrm>
            <a:off x="0" y="2377440"/>
            <a:ext cx="9144000" cy="6858000"/>
          </a:xfrm>
          <a:prstGeom prst="rect">
            <a:avLst/>
          </a:prstGeom>
        </p:spPr>
      </p:pic>
    </p:spTree>
    <p:extLst>
      <p:ext uri="{BB962C8B-B14F-4D97-AF65-F5344CB8AC3E}">
        <p14:creationId xmlns:p14="http://schemas.microsoft.com/office/powerpoint/2010/main" val="2001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10" presetClass="entr" presetSubtype="0" fill="hold" grpId="1"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
                                        <p:tgtEl>
                                          <p:spTgt spid="12"/>
                                        </p:tgtEl>
                                      </p:cBhvr>
                                    </p:animEffect>
                                  </p:childTnLst>
                                </p:cTn>
                              </p:par>
                              <p:par>
                                <p:cTn id="14" presetID="0" presetClass="path" presetSubtype="0" repeatCount="indefinite" accel="50000" decel="50000" fill="hold" grpId="0" nodeType="withEffect">
                                  <p:stCondLst>
                                    <p:cond delay="0"/>
                                  </p:stCondLst>
                                  <p:childTnLst>
                                    <p:animMotion origin="layout" path="M 3.33333E-6 3.3765E-6 L -0.00834 0.49953 " pathEditMode="relative" rAng="0" ptsTypes="AA">
                                      <p:cBhvr>
                                        <p:cTn id="15" dur="1500" fill="hold"/>
                                        <p:tgtEl>
                                          <p:spTgt spid="12"/>
                                        </p:tgtEl>
                                        <p:attrNameLst>
                                          <p:attrName>ppt_x</p:attrName>
                                          <p:attrName>ppt_y</p:attrName>
                                        </p:attrNameLst>
                                      </p:cBhvr>
                                      <p:rCtr x="-417" y="24977"/>
                                    </p:animMotion>
                                  </p:childTnLst>
                                </p:cTn>
                              </p:par>
                              <p:par>
                                <p:cTn id="16" presetID="10" presetClass="entr" presetSubtype="0" fill="hold" grpId="1"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
                                        <p:tgtEl>
                                          <p:spTgt spid="13"/>
                                        </p:tgtEl>
                                      </p:cBhvr>
                                    </p:animEffect>
                                  </p:childTnLst>
                                </p:cTn>
                              </p:par>
                              <p:par>
                                <p:cTn id="19" presetID="0" presetClass="path" presetSubtype="0" repeatCount="indefinite" accel="50000" decel="50000" fill="hold" grpId="0" nodeType="withEffect">
                                  <p:stCondLst>
                                    <p:cond delay="250"/>
                                  </p:stCondLst>
                                  <p:childTnLst>
                                    <p:animMotion origin="layout" path="M 3.33333E-6 2.22222E-6 L -0.00434 0.49815 " pathEditMode="relative" rAng="0" ptsTypes="AA">
                                      <p:cBhvr>
                                        <p:cTn id="20" dur="1500" fill="hold"/>
                                        <p:tgtEl>
                                          <p:spTgt spid="13"/>
                                        </p:tgtEl>
                                        <p:attrNameLst>
                                          <p:attrName>ppt_x</p:attrName>
                                          <p:attrName>ppt_y</p:attrName>
                                        </p:attrNameLst>
                                      </p:cBhvr>
                                      <p:rCtr x="-226" y="24907"/>
                                    </p:animMotion>
                                  </p:childTnLst>
                                </p:cTn>
                              </p:par>
                              <p:par>
                                <p:cTn id="21" presetID="10" presetClass="entr" presetSubtype="0" fill="hold" grpId="1" nodeType="withEffect">
                                  <p:stCondLst>
                                    <p:cond delay="1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
                                        <p:tgtEl>
                                          <p:spTgt spid="14"/>
                                        </p:tgtEl>
                                      </p:cBhvr>
                                    </p:animEffect>
                                  </p:childTnLst>
                                </p:cTn>
                              </p:par>
                              <p:par>
                                <p:cTn id="24" presetID="0" presetClass="path" presetSubtype="0" repeatCount="indefinite" accel="50000" decel="50000" fill="hold" grpId="0" nodeType="withEffect">
                                  <p:stCondLst>
                                    <p:cond delay="150"/>
                                  </p:stCondLst>
                                  <p:childTnLst>
                                    <p:animMotion origin="layout" path="M 3.05556E-6 -1.76688E-6 L -0.00434 0.49769 " pathEditMode="relative" rAng="0" ptsTypes="AA">
                                      <p:cBhvr>
                                        <p:cTn id="25" dur="1500" fill="hold"/>
                                        <p:tgtEl>
                                          <p:spTgt spid="14"/>
                                        </p:tgtEl>
                                        <p:attrNameLst>
                                          <p:attrName>ppt_x</p:attrName>
                                          <p:attrName>ppt_y</p:attrName>
                                        </p:attrNameLst>
                                      </p:cBhvr>
                                      <p:rCtr x="-226" y="24884"/>
                                    </p:animMotion>
                                  </p:childTnLst>
                                </p:cTn>
                              </p:par>
                              <p:par>
                                <p:cTn id="26" presetID="10" presetClass="entr" presetSubtype="0" fill="hold" grpId="1" nodeType="withEffect">
                                  <p:stCondLst>
                                    <p:cond delay="4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
                                        <p:tgtEl>
                                          <p:spTgt spid="15"/>
                                        </p:tgtEl>
                                      </p:cBhvr>
                                    </p:animEffect>
                                  </p:childTnLst>
                                </p:cTn>
                              </p:par>
                              <p:par>
                                <p:cTn id="29" presetID="0" presetClass="path" presetSubtype="0" repeatCount="indefinite" accel="50000" decel="50000" fill="hold" grpId="0" nodeType="withEffect">
                                  <p:stCondLst>
                                    <p:cond delay="400"/>
                                  </p:stCondLst>
                                  <p:childTnLst>
                                    <p:animMotion origin="layout" path="M 3.05556E-6 -1.76688E-6 L -0.00434 0.49769 " pathEditMode="relative" rAng="0" ptsTypes="AA">
                                      <p:cBhvr>
                                        <p:cTn id="30" dur="1500" fill="hold"/>
                                        <p:tgtEl>
                                          <p:spTgt spid="15"/>
                                        </p:tgtEl>
                                        <p:attrNameLst>
                                          <p:attrName>ppt_x</p:attrName>
                                          <p:attrName>ppt_y</p:attrName>
                                        </p:attrNameLst>
                                      </p:cBhvr>
                                      <p:rCtr x="-226" y="24884"/>
                                    </p:animMotion>
                                  </p:childTnLst>
                                </p:cTn>
                              </p:par>
                              <p:par>
                                <p:cTn id="31" presetID="39" presetClass="entr" presetSubtype="0" accel="100000" fill="hold" grpId="0" nodeType="withEffect">
                                  <p:stCondLst>
                                    <p:cond delay="50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childTnLst>
                                </p:cTn>
                              </p:par>
                              <p:par>
                                <p:cTn id="37" presetID="52" presetClass="entr" presetSubtype="0" fill="hold" grpId="0" nodeType="withEffect">
                                  <p:stCondLst>
                                    <p:cond delay="1250"/>
                                  </p:stCondLst>
                                  <p:childTnLst>
                                    <p:set>
                                      <p:cBhvr>
                                        <p:cTn id="38" dur="1" fill="hold">
                                          <p:stCondLst>
                                            <p:cond delay="0"/>
                                          </p:stCondLst>
                                        </p:cTn>
                                        <p:tgtEl>
                                          <p:spTgt spid="6"/>
                                        </p:tgtEl>
                                        <p:attrNameLst>
                                          <p:attrName>style.visibility</p:attrName>
                                        </p:attrNameLst>
                                      </p:cBhvr>
                                      <p:to>
                                        <p:strVal val="visible"/>
                                      </p:to>
                                    </p:set>
                                    <p:animScale>
                                      <p:cBhvr>
                                        <p:cTn id="39" dur="12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250" decel="50000" fill="hold">
                                          <p:stCondLst>
                                            <p:cond delay="0"/>
                                          </p:stCondLst>
                                        </p:cTn>
                                        <p:tgtEl>
                                          <p:spTgt spid="6"/>
                                        </p:tgtEl>
                                        <p:attrNameLst>
                                          <p:attrName>ppt_x</p:attrName>
                                          <p:attrName>ppt_y</p:attrName>
                                        </p:attrNameLst>
                                      </p:cBhvr>
                                    </p:animMotion>
                                    <p:animEffect transition="in" filter="fade">
                                      <p:cBhvr>
                                        <p:cTn id="41" dur="1250"/>
                                        <p:tgtEl>
                                          <p:spTgt spid="6"/>
                                        </p:tgtEl>
                                      </p:cBhvr>
                                    </p:animEffect>
                                  </p:childTnLst>
                                </p:cTn>
                              </p:par>
                            </p:childTnLst>
                          </p:cTn>
                        </p:par>
                        <p:par>
                          <p:cTn id="42" fill="hold">
                            <p:stCondLst>
                              <p:cond delay="3000"/>
                            </p:stCondLst>
                            <p:childTnLst>
                              <p:par>
                                <p:cTn id="43" presetID="22" presetClass="entr" presetSubtype="2" fill="hold" grpId="0" nodeType="afterEffect">
                                  <p:stCondLst>
                                    <p:cond delay="50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1000"/>
                                        <p:tgtEl>
                                          <p:spTgt spid="8"/>
                                        </p:tgtEl>
                                      </p:cBhvr>
                                    </p:animEffect>
                                  </p:childTnLst>
                                </p:cTn>
                              </p:par>
                            </p:childTnLst>
                          </p:cTn>
                        </p:par>
                        <p:par>
                          <p:cTn id="50" fill="hold">
                            <p:stCondLst>
                              <p:cond delay="5000"/>
                            </p:stCondLst>
                            <p:childTnLst>
                              <p:par>
                                <p:cTn id="51" presetID="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dissolve">
                                      <p:cBhvr>
                                        <p:cTn id="53" dur="750">
                                          <p:stCondLst>
                                            <p:cond delay="0"/>
                                          </p:stCondLst>
                                        </p:cTn>
                                        <p:tgtEl>
                                          <p:spTgt spid="9"/>
                                        </p:tgtEl>
                                      </p:cBhvr>
                                    </p:animEffect>
                                    <p:anim to="" calcmode="lin" valueType="num">
                                      <p:cBhvr>
                                        <p:cTn id="54" dur="75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55" dur="75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0" presetClass="exit" presetSubtype="0" fill="hold" grpId="1" nodeType="clickEffect">
                                  <p:stCondLst>
                                    <p:cond delay="0"/>
                                  </p:stCondLst>
                                  <p:childTnLst>
                                    <p:set>
                                      <p:cBhvr>
                                        <p:cTn id="59" dur="1" fill="hold">
                                          <p:stCondLst>
                                            <p:cond delay="999"/>
                                          </p:stCondLst>
                                        </p:cTn>
                                        <p:tgtEl>
                                          <p:spTgt spid="4"/>
                                        </p:tgtEl>
                                        <p:attrNameLst>
                                          <p:attrName>style.visibility</p:attrName>
                                        </p:attrNameLst>
                                      </p:cBhvr>
                                      <p:to>
                                        <p:strVal val="hidden"/>
                                      </p:to>
                                    </p:set>
                                    <p:animEffect transition="out" filter="dissolve">
                                      <p:cBhvr>
                                        <p:cTn id="60" dur="1000">
                                          <p:stCondLst>
                                            <p:cond delay="0"/>
                                          </p:stCondLst>
                                        </p:cTn>
                                        <p:tgtEl>
                                          <p:spTgt spid="4"/>
                                        </p:tgtEl>
                                      </p:cBhvr>
                                    </p:animEffect>
                                    <p:anim to="" calcmode="lin" valueType="num">
                                      <p:cBhvr>
                                        <p:cTn id="61"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62"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63" presetID="8" presetClass="emph" presetSubtype="0" fill="hold" grpId="2" nodeType="withEffect">
                                  <p:stCondLst>
                                    <p:cond delay="0"/>
                                  </p:stCondLst>
                                  <p:childTnLst>
                                    <p:animRot by="-1200000">
                                      <p:cBhvr>
                                        <p:cTn id="64" dur="1000" fill="hold"/>
                                        <p:tgtEl>
                                          <p:spTgt spid="4"/>
                                        </p:tgtEl>
                                        <p:attrNameLst>
                                          <p:attrName>r</p:attrName>
                                        </p:attrNameLst>
                                      </p:cBhvr>
                                    </p:animRot>
                                  </p:childTnLst>
                                </p:cTn>
                              </p:par>
                              <p:par>
                                <p:cTn id="65" presetID="1" presetClass="exit" presetSubtype="0" fill="hold" grpId="2" nodeType="withEffect">
                                  <p:stCondLst>
                                    <p:cond delay="0"/>
                                  </p:stCondLst>
                                  <p:childTnLst>
                                    <p:set>
                                      <p:cBhvr>
                                        <p:cTn id="66" dur="1" fill="hold">
                                          <p:stCondLst>
                                            <p:cond delay="0"/>
                                          </p:stCondLst>
                                        </p:cTn>
                                        <p:tgtEl>
                                          <p:spTgt spid="12"/>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14"/>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15"/>
                                        </p:tgtEl>
                                        <p:attrNameLst>
                                          <p:attrName>style.visibility</p:attrName>
                                        </p:attrNameLst>
                                      </p:cBhvr>
                                      <p:to>
                                        <p:strVal val="hidden"/>
                                      </p:to>
                                    </p:set>
                                  </p:childTnLst>
                                </p:cTn>
                              </p:par>
                              <p:par>
                                <p:cTn id="73" presetID="53" presetClass="exit" presetSubtype="32" fill="hold" grpId="1" nodeType="withEffect">
                                  <p:stCondLst>
                                    <p:cond delay="500"/>
                                  </p:stCondLst>
                                  <p:childTnLst>
                                    <p:anim calcmode="lin" valueType="num">
                                      <p:cBhvr>
                                        <p:cTn id="74" dur="1000"/>
                                        <p:tgtEl>
                                          <p:spTgt spid="9"/>
                                        </p:tgtEl>
                                        <p:attrNameLst>
                                          <p:attrName>ppt_w</p:attrName>
                                        </p:attrNameLst>
                                      </p:cBhvr>
                                      <p:tavLst>
                                        <p:tav tm="0">
                                          <p:val>
                                            <p:strVal val="ppt_w"/>
                                          </p:val>
                                        </p:tav>
                                        <p:tav tm="100000">
                                          <p:val>
                                            <p:fltVal val="0"/>
                                          </p:val>
                                        </p:tav>
                                      </p:tavLst>
                                    </p:anim>
                                    <p:anim calcmode="lin" valueType="num">
                                      <p:cBhvr>
                                        <p:cTn id="75" dur="1000"/>
                                        <p:tgtEl>
                                          <p:spTgt spid="9"/>
                                        </p:tgtEl>
                                        <p:attrNameLst>
                                          <p:attrName>ppt_h</p:attrName>
                                        </p:attrNameLst>
                                      </p:cBhvr>
                                      <p:tavLst>
                                        <p:tav tm="0">
                                          <p:val>
                                            <p:strVal val="ppt_h"/>
                                          </p:val>
                                        </p:tav>
                                        <p:tav tm="100000">
                                          <p:val>
                                            <p:fltVal val="0"/>
                                          </p:val>
                                        </p:tav>
                                      </p:tavLst>
                                    </p:anim>
                                    <p:animEffect transition="out" filter="fade">
                                      <p:cBhvr>
                                        <p:cTn id="76" dur="1000"/>
                                        <p:tgtEl>
                                          <p:spTgt spid="9"/>
                                        </p:tgtEl>
                                      </p:cBhvr>
                                    </p:animEffect>
                                    <p:set>
                                      <p:cBhvr>
                                        <p:cTn id="77" dur="1" fill="hold">
                                          <p:stCondLst>
                                            <p:cond delay="999"/>
                                          </p:stCondLst>
                                        </p:cTn>
                                        <p:tgtEl>
                                          <p:spTgt spid="9"/>
                                        </p:tgtEl>
                                        <p:attrNameLst>
                                          <p:attrName>style.visibility</p:attrName>
                                        </p:attrNameLst>
                                      </p:cBhvr>
                                      <p:to>
                                        <p:strVal val="hidden"/>
                                      </p:to>
                                    </p:set>
                                  </p:childTnLst>
                                </p:cTn>
                              </p:par>
                              <p:par>
                                <p:cTn id="78" presetID="42" presetClass="path" presetSubtype="0" accel="50000" decel="50000" fill="hold" grpId="2" nodeType="withEffect">
                                  <p:stCondLst>
                                    <p:cond delay="500"/>
                                  </p:stCondLst>
                                  <p:childTnLst>
                                    <p:animMotion origin="layout" path="M 0 -3.7037E-6 L 0.00208 -0.12777 " pathEditMode="relative" rAng="0" ptsTypes="AA">
                                      <p:cBhvr>
                                        <p:cTn id="79" dur="1000" fill="hold"/>
                                        <p:tgtEl>
                                          <p:spTgt spid="9"/>
                                        </p:tgtEl>
                                        <p:attrNameLst>
                                          <p:attrName>ppt_x</p:attrName>
                                          <p:attrName>ppt_y</p:attrName>
                                        </p:attrNameLst>
                                      </p:cBhvr>
                                      <p:rCtr x="104" y="-6389"/>
                                    </p:animMotion>
                                  </p:childTnLst>
                                </p:cTn>
                              </p:par>
                              <p:par>
                                <p:cTn id="80" presetID="10" presetClass="exit" presetSubtype="0" fill="hold" grpId="1" nodeType="withEffect">
                                  <p:stCondLst>
                                    <p:cond delay="25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grpId="1" nodeType="withEffect">
                                  <p:stCondLst>
                                    <p:cond delay="250"/>
                                  </p:stCondLst>
                                  <p:childTnLst>
                                    <p:animEffect transition="out" filter="fade">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par>
                                <p:cTn id="86" presetID="9" presetClass="exit" presetSubtype="0" fill="hold" grpId="1" nodeType="withEffect">
                                  <p:stCondLst>
                                    <p:cond delay="500"/>
                                  </p:stCondLst>
                                  <p:childTnLst>
                                    <p:animEffect transition="out" filter="dissolve">
                                      <p:cBhvr>
                                        <p:cTn id="87" dur="1500"/>
                                        <p:tgtEl>
                                          <p:spTgt spid="5"/>
                                        </p:tgtEl>
                                      </p:cBhvr>
                                    </p:animEffect>
                                    <p:set>
                                      <p:cBhvr>
                                        <p:cTn id="88" dur="1" fill="hold">
                                          <p:stCondLst>
                                            <p:cond delay="1499"/>
                                          </p:stCondLst>
                                        </p:cTn>
                                        <p:tgtEl>
                                          <p:spTgt spid="5"/>
                                        </p:tgtEl>
                                        <p:attrNameLst>
                                          <p:attrName>style.visibility</p:attrName>
                                        </p:attrNameLst>
                                      </p:cBhvr>
                                      <p:to>
                                        <p:strVal val="hidden"/>
                                      </p:to>
                                    </p:set>
                                  </p:childTnLst>
                                </p:cTn>
                              </p:par>
                              <p:par>
                                <p:cTn id="89" presetID="0" presetClass="path" presetSubtype="0" accel="50000" decel="50000" fill="hold" grpId="2" nodeType="withEffect">
                                  <p:stCondLst>
                                    <p:cond delay="500"/>
                                  </p:stCondLst>
                                  <p:childTnLst>
                                    <p:animMotion origin="layout" path="M 3.33333E-6 -2.22222E-6 L 0.20607 0.20996 " pathEditMode="relative" rAng="0" ptsTypes="AA">
                                      <p:cBhvr>
                                        <p:cTn id="90" dur="1500" fill="hold"/>
                                        <p:tgtEl>
                                          <p:spTgt spid="5"/>
                                        </p:tgtEl>
                                        <p:attrNameLst>
                                          <p:attrName>ppt_x</p:attrName>
                                          <p:attrName>ppt_y</p:attrName>
                                        </p:attrNameLst>
                                      </p:cBhvr>
                                      <p:rCtr x="10295" y="10486"/>
                                    </p:animMotion>
                                  </p:childTnLst>
                                </p:cTn>
                              </p:par>
                              <p:par>
                                <p:cTn id="91" presetID="31" presetClass="exit" presetSubtype="0" fill="hold" grpId="1" nodeType="withEffect">
                                  <p:stCondLst>
                                    <p:cond delay="1000"/>
                                  </p:stCondLst>
                                  <p:childTnLst>
                                    <p:anim calcmode="lin" valueType="num">
                                      <p:cBhvr>
                                        <p:cTn id="92" dur="1000"/>
                                        <p:tgtEl>
                                          <p:spTgt spid="6"/>
                                        </p:tgtEl>
                                        <p:attrNameLst>
                                          <p:attrName>ppt_w</p:attrName>
                                        </p:attrNameLst>
                                      </p:cBhvr>
                                      <p:tavLst>
                                        <p:tav tm="0">
                                          <p:val>
                                            <p:strVal val="ppt_w"/>
                                          </p:val>
                                        </p:tav>
                                        <p:tav tm="100000">
                                          <p:val>
                                            <p:fltVal val="0"/>
                                          </p:val>
                                        </p:tav>
                                      </p:tavLst>
                                    </p:anim>
                                    <p:anim calcmode="lin" valueType="num">
                                      <p:cBhvr>
                                        <p:cTn id="93" dur="1000"/>
                                        <p:tgtEl>
                                          <p:spTgt spid="6"/>
                                        </p:tgtEl>
                                        <p:attrNameLst>
                                          <p:attrName>ppt_h</p:attrName>
                                        </p:attrNameLst>
                                      </p:cBhvr>
                                      <p:tavLst>
                                        <p:tav tm="0">
                                          <p:val>
                                            <p:strVal val="ppt_h"/>
                                          </p:val>
                                        </p:tav>
                                        <p:tav tm="100000">
                                          <p:val>
                                            <p:fltVal val="0"/>
                                          </p:val>
                                        </p:tav>
                                      </p:tavLst>
                                    </p:anim>
                                    <p:anim calcmode="lin" valueType="num">
                                      <p:cBhvr>
                                        <p:cTn id="94" dur="1000"/>
                                        <p:tgtEl>
                                          <p:spTgt spid="6"/>
                                        </p:tgtEl>
                                        <p:attrNameLst>
                                          <p:attrName>style.rotation</p:attrName>
                                        </p:attrNameLst>
                                      </p:cBhvr>
                                      <p:tavLst>
                                        <p:tav tm="0">
                                          <p:val>
                                            <p:fltVal val="0"/>
                                          </p:val>
                                        </p:tav>
                                        <p:tav tm="100000">
                                          <p:val>
                                            <p:fltVal val="90"/>
                                          </p:val>
                                        </p:tav>
                                      </p:tavLst>
                                    </p:anim>
                                    <p:animEffect transition="out" filter="fade">
                                      <p:cBhvr>
                                        <p:cTn id="95" dur="1000"/>
                                        <p:tgtEl>
                                          <p:spTgt spid="6"/>
                                        </p:tgtEl>
                                      </p:cBhvr>
                                    </p:animEffect>
                                    <p:set>
                                      <p:cBhvr>
                                        <p:cTn id="96" dur="1" fill="hold">
                                          <p:stCondLst>
                                            <p:cond delay="999"/>
                                          </p:stCondLst>
                                        </p:cTn>
                                        <p:tgtEl>
                                          <p:spTgt spid="6"/>
                                        </p:tgtEl>
                                        <p:attrNameLst>
                                          <p:attrName>style.visibility</p:attrName>
                                        </p:attrNameLst>
                                      </p:cBhvr>
                                      <p:to>
                                        <p:strVal val="hidden"/>
                                      </p:to>
                                    </p:set>
                                  </p:childTnLst>
                                </p:cTn>
                              </p:par>
                              <p:par>
                                <p:cTn id="97" presetID="42" presetClass="path" presetSubtype="0" accel="50000" decel="50000" fill="hold" grpId="2" nodeType="withEffect">
                                  <p:stCondLst>
                                    <p:cond delay="1000"/>
                                  </p:stCondLst>
                                  <p:childTnLst>
                                    <p:animMotion origin="layout" path="M 3.33333E-6 3.33333E-6 L -0.03039 -0.40093 " pathEditMode="relative" rAng="0" ptsTypes="AA">
                                      <p:cBhvr>
                                        <p:cTn id="98" dur="1000" fill="hold"/>
                                        <p:tgtEl>
                                          <p:spTgt spid="6"/>
                                        </p:tgtEl>
                                        <p:attrNameLst>
                                          <p:attrName>ppt_x</p:attrName>
                                          <p:attrName>ppt_y</p:attrName>
                                        </p:attrNameLst>
                                      </p:cBhvr>
                                      <p:rCtr x="-1528" y="-20046"/>
                                    </p:animMotion>
                                  </p:childTnLst>
                                </p:cTn>
                              </p:par>
                            </p:childTnLst>
                          </p:cTn>
                        </p:par>
                        <p:par>
                          <p:cTn id="99" fill="hold">
                            <p:stCondLst>
                              <p:cond delay="2000"/>
                            </p:stCondLst>
                            <p:childTnLst>
                              <p:par>
                                <p:cTn id="100" presetID="1" presetClass="entr" presetSubtype="0" fill="hold" nodeType="afterEffect">
                                  <p:stCondLst>
                                    <p:cond delay="0"/>
                                  </p:stCondLst>
                                  <p:childTnLst>
                                    <p:set>
                                      <p:cBhvr>
                                        <p:cTn id="101" dur="1" fill="hold">
                                          <p:stCondLst>
                                            <p:cond delay="0"/>
                                          </p:stCondLst>
                                        </p:cTn>
                                        <p:tgtEl>
                                          <p:spTgt spid="16"/>
                                        </p:tgtEl>
                                        <p:attrNameLst>
                                          <p:attrName>style.visibility</p:attrName>
                                        </p:attrNameLst>
                                      </p:cBhvr>
                                      <p:to>
                                        <p:strVal val="visible"/>
                                      </p:to>
                                    </p:set>
                                  </p:childTnLst>
                                </p:cTn>
                              </p:par>
                              <p:par>
                                <p:cTn id="102" presetID="23" presetClass="entr" presetSubtype="16" fill="hold" grpId="2"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childTnLst>
                                </p:cTn>
                              </p:par>
                              <p:par>
                                <p:cTn id="106" presetID="23" presetClass="entr" presetSubtype="16" fill="hold" grpId="2" nodeType="withEffect">
                                  <p:stCondLst>
                                    <p:cond delay="0"/>
                                  </p:stCondLst>
                                  <p:childTnLst>
                                    <p:set>
                                      <p:cBhvr>
                                        <p:cTn id="107" dur="1" fill="hold">
                                          <p:stCondLst>
                                            <p:cond delay="0"/>
                                          </p:stCondLst>
                                        </p:cTn>
                                        <p:tgtEl>
                                          <p:spTgt spid="10"/>
                                        </p:tgtEl>
                                        <p:attrNameLst>
                                          <p:attrName>style.visibility</p:attrName>
                                        </p:attrNameLst>
                                      </p:cBhvr>
                                      <p:to>
                                        <p:strVal val="visible"/>
                                      </p:to>
                                    </p:set>
                                    <p:anim calcmode="lin" valueType="num">
                                      <p:cBhvr>
                                        <p:cTn id="108" dur="500" fill="hold"/>
                                        <p:tgtEl>
                                          <p:spTgt spid="10"/>
                                        </p:tgtEl>
                                        <p:attrNameLst>
                                          <p:attrName>ppt_w</p:attrName>
                                        </p:attrNameLst>
                                      </p:cBhvr>
                                      <p:tavLst>
                                        <p:tav tm="0">
                                          <p:val>
                                            <p:fltVal val="0"/>
                                          </p:val>
                                        </p:tav>
                                        <p:tav tm="100000">
                                          <p:val>
                                            <p:strVal val="#ppt_w"/>
                                          </p:val>
                                        </p:tav>
                                      </p:tavLst>
                                    </p:anim>
                                    <p:anim calcmode="lin" valueType="num">
                                      <p:cBhvr>
                                        <p:cTn id="109" dur="500" fill="hold"/>
                                        <p:tgtEl>
                                          <p:spTgt spid="10"/>
                                        </p:tgtEl>
                                        <p:attrNameLst>
                                          <p:attrName>ppt_h</p:attrName>
                                        </p:attrNameLst>
                                      </p:cBhvr>
                                      <p:tavLst>
                                        <p:tav tm="0">
                                          <p:val>
                                            <p:fltVal val="0"/>
                                          </p:val>
                                        </p:tav>
                                        <p:tav tm="100000">
                                          <p:val>
                                            <p:strVal val="#ppt_h"/>
                                          </p:val>
                                        </p:tav>
                                      </p:tavLst>
                                    </p:anim>
                                  </p:childTnLst>
                                </p:cTn>
                              </p:par>
                              <p:par>
                                <p:cTn id="110" presetID="8" presetClass="emph" presetSubtype="0" repeatCount="indefinite" fill="hold" grpId="0" nodeType="withEffect">
                                  <p:stCondLst>
                                    <p:cond delay="0"/>
                                  </p:stCondLst>
                                  <p:childTnLst>
                                    <p:animRot by="-21600000">
                                      <p:cBhvr>
                                        <p:cTn id="111" dur="1000" fill="hold"/>
                                        <p:tgtEl>
                                          <p:spTgt spid="11"/>
                                        </p:tgtEl>
                                        <p:attrNameLst>
                                          <p:attrName>r</p:attrName>
                                        </p:attrNameLst>
                                      </p:cBhvr>
                                    </p:animRot>
                                  </p:childTnLst>
                                </p:cTn>
                              </p:par>
                              <p:par>
                                <p:cTn id="112" presetID="8" presetClass="emph" presetSubtype="0" repeatCount="indefinite" fill="hold" grpId="0" nodeType="withEffect">
                                  <p:stCondLst>
                                    <p:cond delay="0"/>
                                  </p:stCondLst>
                                  <p:childTnLst>
                                    <p:animRot by="21600000">
                                      <p:cBhvr>
                                        <p:cTn id="113" dur="500" fill="hold"/>
                                        <p:tgtEl>
                                          <p:spTgt spid="10"/>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0" presetClass="path" presetSubtype="0" accel="50000" decel="50000" fill="hold" grpId="3" nodeType="clickEffect">
                                  <p:stCondLst>
                                    <p:cond delay="0"/>
                                  </p:stCondLst>
                                  <p:childTnLst>
                                    <p:animMotion origin="layout" path="M 0 -7.40741E-7 L 0 0.25556 " pathEditMode="relative" rAng="0" ptsTypes="AA">
                                      <p:cBhvr>
                                        <p:cTn id="117" dur="2000" fill="hold"/>
                                        <p:tgtEl>
                                          <p:spTgt spid="11"/>
                                        </p:tgtEl>
                                        <p:attrNameLst>
                                          <p:attrName>ppt_x</p:attrName>
                                          <p:attrName>ppt_y</p:attrName>
                                        </p:attrNameLst>
                                      </p:cBhvr>
                                      <p:rCtr x="0" y="12778"/>
                                    </p:animMotion>
                                  </p:childTnLst>
                                </p:cTn>
                              </p:par>
                              <p:par>
                                <p:cTn id="118" presetID="0" presetClass="path" presetSubtype="0" accel="50000" decel="50000" fill="hold" grpId="3" nodeType="withEffect">
                                  <p:stCondLst>
                                    <p:cond delay="0"/>
                                  </p:stCondLst>
                                  <p:childTnLst>
                                    <p:animMotion origin="layout" path="M 0 0 L 0 0.25555 " pathEditMode="relative" ptsTypes="AA">
                                      <p:cBhvr>
                                        <p:cTn id="119"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4" grpId="0"/>
      <p:bldP spid="4" grpId="1"/>
      <p:bldP spid="4" grpId="2"/>
      <p:bldP spid="5" grpId="0"/>
      <p:bldP spid="5" grpId="1"/>
      <p:bldP spid="5" grpId="2"/>
      <p:bldP spid="6" grpId="0"/>
      <p:bldP spid="6" grpId="1"/>
      <p:bldP spid="6" grpId="2"/>
      <p:bldP spid="7" grpId="0"/>
      <p:bldP spid="7" grpId="1"/>
      <p:bldP spid="8" grpId="0"/>
      <p:bldP spid="8" grpId="1"/>
      <p:bldP spid="9" grpId="0"/>
      <p:bldP spid="9" grpId="1"/>
      <p:bldP spid="9" grpId="2"/>
      <p:bldP spid="10" grpId="0" animBg="1"/>
      <p:bldP spid="10" grpId="2" animBg="1"/>
      <p:bldP spid="10" grpId="3" animBg="1"/>
      <p:bldP spid="11" grpId="0" animBg="1"/>
      <p:bldP spid="11" grpId="2" animBg="1"/>
      <p:bldP spid="11" grpId="3"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
            <a:ext cx="9220200" cy="6855107"/>
          </a:xfrm>
          <a:prstGeom prst="rect">
            <a:avLst/>
          </a:prstGeom>
        </p:spPr>
      </p:pic>
      <p:sp>
        <p:nvSpPr>
          <p:cNvPr id="2" name="Title 1"/>
          <p:cNvSpPr>
            <a:spLocks noGrp="1"/>
          </p:cNvSpPr>
          <p:nvPr>
            <p:ph type="title"/>
          </p:nvPr>
        </p:nvSpPr>
        <p:spPr>
          <a:xfrm>
            <a:off x="381000" y="1524000"/>
            <a:ext cx="8382000" cy="3733800"/>
          </a:xfrm>
        </p:spPr>
        <p:txBody>
          <a:bodyPr>
            <a:normAutofit/>
          </a:bodyPr>
          <a:lstStyle/>
          <a:p>
            <a:r>
              <a:rPr lang="en-US" b="1" dirty="0">
                <a:solidFill>
                  <a:schemeClr val="bg1"/>
                </a:solidFill>
                <a:effectLst>
                  <a:glow rad="101600">
                    <a:schemeClr val="tx1"/>
                  </a:glow>
                </a:effectLst>
              </a:rPr>
              <a:t>Weep not for the dead, nor bemoan him; Weep bitterly for him who goes away, For he shall return no more, Nor see his native country.</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Jeremiah 22:10</a:t>
            </a:r>
            <a:r>
              <a:rPr lang="en-US" sz="3200" b="1" dirty="0">
                <a:solidFill>
                  <a:schemeClr val="bg1"/>
                </a:solidFill>
                <a:effectLst>
                  <a:glow rad="101600">
                    <a:schemeClr val="tx1"/>
                  </a:glow>
                </a:effectLst>
              </a:rPr>
              <a:t> </a:t>
            </a:r>
          </a:p>
        </p:txBody>
      </p:sp>
      <p:sp>
        <p:nvSpPr>
          <p:cNvPr id="5" name="Title 1"/>
          <p:cNvSpPr txBox="1">
            <a:spLocks/>
          </p:cNvSpPr>
          <p:nvPr/>
        </p:nvSpPr>
        <p:spPr>
          <a:xfrm>
            <a:off x="-68060" y="2819400"/>
            <a:ext cx="48006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noFill/>
                  <a:prstDash val="solid"/>
                </a:ln>
                <a:solidFill>
                  <a:srgbClr val="9966FF"/>
                </a:solidFill>
                <a:effectLst>
                  <a:glow rad="76200">
                    <a:schemeClr val="tx1"/>
                  </a:glow>
                  <a:outerShdw blurRad="63500" dir="3600000" algn="tl" rotWithShape="0">
                    <a:srgbClr val="000000">
                      <a:alpha val="70000"/>
                    </a:srgbClr>
                  </a:outerShdw>
                </a:effectLst>
              </a:rPr>
              <a:t>who goes away</a:t>
            </a:r>
          </a:p>
        </p:txBody>
      </p:sp>
      <p:sp>
        <p:nvSpPr>
          <p:cNvPr id="4" name="Title 1"/>
          <p:cNvSpPr txBox="1">
            <a:spLocks/>
          </p:cNvSpPr>
          <p:nvPr/>
        </p:nvSpPr>
        <p:spPr>
          <a:xfrm>
            <a:off x="1143000" y="1562100"/>
            <a:ext cx="57912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Weep not for the dead</a:t>
            </a:r>
          </a:p>
        </p:txBody>
      </p:sp>
      <p:sp>
        <p:nvSpPr>
          <p:cNvPr id="6" name="4-Point Star 5"/>
          <p:cNvSpPr/>
          <p:nvPr/>
        </p:nvSpPr>
        <p:spPr>
          <a:xfrm>
            <a:off x="4076700" y="2307943"/>
            <a:ext cx="723900" cy="663857"/>
          </a:xfrm>
          <a:prstGeom prst="star4">
            <a:avLst>
              <a:gd name="adj" fmla="val 58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16-Point Star 6"/>
          <p:cNvSpPr/>
          <p:nvPr/>
        </p:nvSpPr>
        <p:spPr>
          <a:xfrm>
            <a:off x="4095750" y="2319831"/>
            <a:ext cx="685800" cy="64008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2781C06B-07D2-48BD-9BED-692166465BB0}"/>
              </a:ext>
            </a:extLst>
          </p:cNvPr>
          <p:cNvSpPr>
            <a:spLocks noChangeArrowheads="1"/>
          </p:cNvSpPr>
          <p:nvPr/>
        </p:nvSpPr>
        <p:spPr bwMode="auto">
          <a:xfrm>
            <a:off x="227923" y="2983832"/>
            <a:ext cx="4215740" cy="81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who goes away</a:t>
            </a:r>
            <a:endParaRPr kumimoji="0" lang="en-US" sz="441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itle 1">
            <a:extLst>
              <a:ext uri="{FF2B5EF4-FFF2-40B4-BE49-F238E27FC236}">
                <a16:creationId xmlns:a16="http://schemas.microsoft.com/office/drawing/2014/main" id="{E36FA39E-CFC6-4998-8211-24EBBB1ED2F9}"/>
              </a:ext>
            </a:extLst>
          </p:cNvPr>
          <p:cNvSpPr txBox="1">
            <a:spLocks/>
          </p:cNvSpPr>
          <p:nvPr/>
        </p:nvSpPr>
        <p:spPr>
          <a:xfrm>
            <a:off x="2571750" y="2914650"/>
            <a:ext cx="1850231"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a:solidFill>
                    <a:schemeClr val="bg1"/>
                  </a:solidFill>
                </a:ln>
                <a:effectLst>
                  <a:glow rad="101600">
                    <a:schemeClr val="tx1"/>
                  </a:glow>
                </a:effectLst>
              </a:rPr>
              <a:t>away</a:t>
            </a: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8" presetClass="emph" presetSubtype="0" repeatCount="indefinite" fill="hold" grpId="0" nodeType="withEffect">
                                  <p:stCondLst>
                                    <p:cond delay="0"/>
                                  </p:stCondLst>
                                  <p:childTnLst>
                                    <p:animRot by="-21600000">
                                      <p:cBhvr>
                                        <p:cTn id="14" dur="1000" fill="hold"/>
                                        <p:tgtEl>
                                          <p:spTgt spid="7"/>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500" fill="hold"/>
                                        <p:tgtEl>
                                          <p:spTgt spid="6"/>
                                        </p:tgtEl>
                                        <p:attrNameLst>
                                          <p:attrName>r</p:attrName>
                                        </p:attrNameLst>
                                      </p:cBhvr>
                                    </p:animRot>
                                  </p:childTnLst>
                                </p:cTn>
                              </p:par>
                            </p:childTnLst>
                          </p:cTn>
                        </p:par>
                        <p:par>
                          <p:cTn id="17" fill="hold">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childTnLst>
                                </p:cTn>
                              </p:par>
                              <p:par>
                                <p:cTn id="22" presetID="0" presetClass="path" presetSubtype="0" accel="50000" decel="50000" fill="hold" grpId="1" nodeType="withEffect">
                                  <p:stCondLst>
                                    <p:cond delay="0"/>
                                  </p:stCondLst>
                                  <p:childTnLst>
                                    <p:animMotion origin="layout" path="M 0 0 L -0.01667 -0.07771 " pathEditMode="relative" ptsTypes="AA">
                                      <p:cBhvr>
                                        <p:cTn id="23" dur="1000" spd="-100000" fill="hold"/>
                                        <p:tgtEl>
                                          <p:spTgt spid="2"/>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18" presetClass="emph" presetSubtype="0" fill="hold" grpId="1" nodeType="withEffect">
                                  <p:stCondLst>
                                    <p:cond delay="0"/>
                                  </p:stCondLst>
                                  <p:childTnLst>
                                    <p:set>
                                      <p:cBhvr override="childStyle">
                                        <p:cTn id="35" dur="500" fill="hold"/>
                                        <p:tgtEl>
                                          <p:spTgt spid="5"/>
                                        </p:tgtEl>
                                        <p:attrNameLst>
                                          <p:attrName>style.textDecorationUnderline</p:attrName>
                                        </p:attrNameLst>
                                      </p:cBhvr>
                                      <p:to>
                                        <p:strVal val="true"/>
                                      </p:to>
                                    </p:set>
                                  </p:childTnLst>
                                </p:cTn>
                              </p:par>
                              <p:par>
                                <p:cTn id="36" presetID="22" presetClass="entr" presetSubtype="8" fill="hold" grpId="3"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500"/>
                            </p:stCondLst>
                            <p:childTnLst>
                              <p:par>
                                <p:cTn id="40" presetID="23" presetClass="entr" presetSubtype="3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750" fill="hold"/>
                                        <p:tgtEl>
                                          <p:spTgt spid="8"/>
                                        </p:tgtEl>
                                        <p:attrNameLst>
                                          <p:attrName>ppt_w</p:attrName>
                                        </p:attrNameLst>
                                      </p:cBhvr>
                                      <p:tavLst>
                                        <p:tav tm="0">
                                          <p:val>
                                            <p:strVal val="4*#ppt_w"/>
                                          </p:val>
                                        </p:tav>
                                        <p:tav tm="100000">
                                          <p:val>
                                            <p:strVal val="#ppt_w"/>
                                          </p:val>
                                        </p:tav>
                                      </p:tavLst>
                                    </p:anim>
                                    <p:anim calcmode="lin" valueType="num">
                                      <p:cBhvr>
                                        <p:cTn id="43" dur="750" fill="hold"/>
                                        <p:tgtEl>
                                          <p:spTgt spid="8"/>
                                        </p:tgtEl>
                                        <p:attrNameLst>
                                          <p:attrName>ppt_h</p:attrName>
                                        </p:attrNameLst>
                                      </p:cBhvr>
                                      <p:tavLst>
                                        <p:tav tm="0">
                                          <p:val>
                                            <p:strVal val="4*#ppt_h"/>
                                          </p:val>
                                        </p:tav>
                                        <p:tav tm="100000">
                                          <p:val>
                                            <p:strVal val="#ppt_h"/>
                                          </p:val>
                                        </p:tav>
                                      </p:tavLst>
                                    </p:anim>
                                  </p:childTnLst>
                                </p:cTn>
                              </p:par>
                              <p:par>
                                <p:cTn id="44" presetID="23" presetClass="exit" presetSubtype="32" fill="hold" grpId="1" nodeType="withEffect">
                                  <p:stCondLst>
                                    <p:cond delay="750"/>
                                  </p:stCondLst>
                                  <p:childTnLst>
                                    <p:anim calcmode="lin" valueType="num">
                                      <p:cBhvr>
                                        <p:cTn id="45" dur="750"/>
                                        <p:tgtEl>
                                          <p:spTgt spid="8"/>
                                        </p:tgtEl>
                                        <p:attrNameLst>
                                          <p:attrName>ppt_w</p:attrName>
                                        </p:attrNameLst>
                                      </p:cBhvr>
                                      <p:tavLst>
                                        <p:tav tm="0">
                                          <p:val>
                                            <p:strVal val="ppt_w"/>
                                          </p:val>
                                        </p:tav>
                                        <p:tav tm="100000">
                                          <p:val>
                                            <p:fltVal val="0"/>
                                          </p:val>
                                        </p:tav>
                                      </p:tavLst>
                                    </p:anim>
                                    <p:anim calcmode="lin" valueType="num">
                                      <p:cBhvr>
                                        <p:cTn id="46" dur="750"/>
                                        <p:tgtEl>
                                          <p:spTgt spid="8"/>
                                        </p:tgtEl>
                                        <p:attrNameLst>
                                          <p:attrName>ppt_h</p:attrName>
                                        </p:attrNameLst>
                                      </p:cBhvr>
                                      <p:tavLst>
                                        <p:tav tm="0">
                                          <p:val>
                                            <p:strVal val="ppt_h"/>
                                          </p:val>
                                        </p:tav>
                                        <p:tav tm="100000">
                                          <p:val>
                                            <p:fltVal val="0"/>
                                          </p:val>
                                        </p:tav>
                                      </p:tavLst>
                                    </p:anim>
                                    <p:set>
                                      <p:cBhvr>
                                        <p:cTn id="47" dur="1" fill="hold">
                                          <p:stCondLst>
                                            <p:cond delay="7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4" grpId="0"/>
      <p:bldP spid="6" grpId="0" animBg="1"/>
      <p:bldP spid="6" grpId="2" animBg="1"/>
      <p:bldP spid="7" grpId="0" animBg="1"/>
      <p:bldP spid="7" grpId="2" animBg="1"/>
      <p:bldP spid="9" grpId="3"/>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504"/>
          <a:stretch/>
        </p:blipFill>
        <p:spPr>
          <a:xfrm>
            <a:off x="0" y="-152400"/>
            <a:ext cx="9144000" cy="7010400"/>
          </a:xfrm>
          <a:prstGeom prst="rect">
            <a:avLst/>
          </a:prstGeom>
        </p:spPr>
      </p:pic>
      <p:sp>
        <p:nvSpPr>
          <p:cNvPr id="2" name="Title 1"/>
          <p:cNvSpPr>
            <a:spLocks noGrp="1"/>
          </p:cNvSpPr>
          <p:nvPr>
            <p:ph type="title"/>
          </p:nvPr>
        </p:nvSpPr>
        <p:spPr>
          <a:xfrm>
            <a:off x="304800" y="381000"/>
            <a:ext cx="8458200" cy="6096000"/>
          </a:xfrm>
        </p:spPr>
        <p:txBody>
          <a:bodyPr>
            <a:normAutofit/>
          </a:bodyPr>
          <a:lstStyle/>
          <a:p>
            <a:r>
              <a:rPr lang="en-US" b="1" dirty="0">
                <a:solidFill>
                  <a:schemeClr val="bg1"/>
                </a:solidFill>
                <a:effectLst>
                  <a:glow rad="101600">
                    <a:schemeClr val="tx1"/>
                  </a:glow>
                </a:effectLst>
              </a:rPr>
              <a:t>And he said, "While the child was alive, I fasted and wept; for I said, 'Who can tell whether the LORD will be gracious to me, that the child may live?' But now he is dead; why should I fast? Can I bring him back again? I shall go to him, but he shall not return to me."              </a:t>
            </a:r>
            <a:r>
              <a:rPr lang="en-US" sz="3200" b="1" i="1" dirty="0">
                <a:solidFill>
                  <a:schemeClr val="bg1"/>
                </a:solidFill>
                <a:effectLst>
                  <a:glow rad="101600">
                    <a:schemeClr val="tx1"/>
                  </a:glow>
                </a:effectLst>
              </a:rPr>
              <a:t>— 2</a:t>
            </a:r>
            <a:r>
              <a:rPr lang="en-US" sz="3200" b="1" i="1" baseline="30000" dirty="0">
                <a:solidFill>
                  <a:schemeClr val="bg1"/>
                </a:solidFill>
                <a:effectLst>
                  <a:glow rad="101600">
                    <a:schemeClr val="tx1"/>
                  </a:glow>
                </a:effectLst>
              </a:rPr>
              <a:t>nd</a:t>
            </a:r>
            <a:r>
              <a:rPr lang="en-US" sz="3200" b="1" i="1" dirty="0">
                <a:solidFill>
                  <a:schemeClr val="bg1"/>
                </a:solidFill>
                <a:effectLst>
                  <a:glow rad="101600">
                    <a:schemeClr val="tx1"/>
                  </a:glow>
                </a:effectLst>
              </a:rPr>
              <a:t> Samuel 12:22-23</a:t>
            </a:r>
            <a:r>
              <a:rPr lang="en-US" sz="3200" b="1" dirty="0">
                <a:solidFill>
                  <a:schemeClr val="bg1"/>
                </a:solidFill>
                <a:effectLst>
                  <a:glow rad="101600">
                    <a:schemeClr val="tx1"/>
                  </a:glow>
                </a:effectLst>
              </a:rPr>
              <a:t> </a:t>
            </a:r>
          </a:p>
        </p:txBody>
      </p:sp>
      <p:sp>
        <p:nvSpPr>
          <p:cNvPr id="12" name="Title 1"/>
          <p:cNvSpPr txBox="1">
            <a:spLocks/>
          </p:cNvSpPr>
          <p:nvPr/>
        </p:nvSpPr>
        <p:spPr>
          <a:xfrm>
            <a:off x="304800" y="381000"/>
            <a:ext cx="8458200" cy="609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808080"/>
                </a:solidFill>
                <a:effectLst>
                  <a:glow rad="101600">
                    <a:schemeClr val="tx1"/>
                  </a:glow>
                </a:effectLst>
              </a:rPr>
              <a:t>And he said, "While the child was alive, I fasted and wept; for I said, 'Who can tell whether the LORD will be gracious to me, that the child may live?' But now he is dead; why should I fast? Can I bring him back again? </a:t>
            </a:r>
            <a:r>
              <a:rPr lang="en-US" b="1" dirty="0">
                <a:ln>
                  <a:solidFill>
                    <a:srgbClr val="FFFF00"/>
                  </a:solidFill>
                </a:ln>
                <a:solidFill>
                  <a:schemeClr val="bg1"/>
                </a:solidFill>
                <a:effectLst>
                  <a:glow rad="101600">
                    <a:schemeClr val="tx1"/>
                  </a:glow>
                </a:effectLst>
              </a:rPr>
              <a:t>I shall go to him, but he shall not return to me</a:t>
            </a:r>
            <a:r>
              <a:rPr lang="en-US" b="1" dirty="0">
                <a:solidFill>
                  <a:schemeClr val="bg1"/>
                </a:solidFill>
                <a:effectLst>
                  <a:glow rad="101600">
                    <a:schemeClr val="tx1"/>
                  </a:glow>
                </a:effectLst>
              </a:rPr>
              <a:t>."              </a:t>
            </a:r>
            <a:r>
              <a:rPr lang="en-US" sz="3200" b="1" i="1" dirty="0">
                <a:solidFill>
                  <a:srgbClr val="808080"/>
                </a:solidFill>
                <a:effectLst>
                  <a:glow rad="101600">
                    <a:schemeClr val="tx1"/>
                  </a:glow>
                </a:effectLst>
              </a:rPr>
              <a:t>— 2</a:t>
            </a:r>
            <a:r>
              <a:rPr lang="en-US" sz="3200" b="1" i="1" baseline="30000" dirty="0">
                <a:solidFill>
                  <a:srgbClr val="808080"/>
                </a:solidFill>
                <a:effectLst>
                  <a:glow rad="101600">
                    <a:schemeClr val="tx1"/>
                  </a:glow>
                </a:effectLst>
              </a:rPr>
              <a:t>nd</a:t>
            </a:r>
            <a:r>
              <a:rPr lang="en-US" sz="3200" b="1" i="1" dirty="0">
                <a:solidFill>
                  <a:srgbClr val="808080"/>
                </a:solidFill>
                <a:effectLst>
                  <a:glow rad="101600">
                    <a:schemeClr val="tx1"/>
                  </a:glow>
                </a:effectLst>
              </a:rPr>
              <a:t> Samuel 12:22-23</a:t>
            </a:r>
            <a:r>
              <a:rPr lang="en-US" sz="3200" b="1" dirty="0">
                <a:solidFill>
                  <a:srgbClr val="808080"/>
                </a:solidFill>
                <a:effectLst>
                  <a:glow rad="101600">
                    <a:schemeClr val="tx1"/>
                  </a:glow>
                </a:effectLst>
              </a:rPr>
              <a:t> </a:t>
            </a:r>
          </a:p>
        </p:txBody>
      </p:sp>
      <p:sp>
        <p:nvSpPr>
          <p:cNvPr id="4" name="Title 1"/>
          <p:cNvSpPr txBox="1">
            <a:spLocks/>
          </p:cNvSpPr>
          <p:nvPr/>
        </p:nvSpPr>
        <p:spPr>
          <a:xfrm>
            <a:off x="3429000" y="304800"/>
            <a:ext cx="2057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101600">
                    <a:schemeClr val="tx1"/>
                  </a:glow>
                </a:effectLst>
              </a:rPr>
              <a:t> </a:t>
            </a:r>
            <a:r>
              <a:rPr lang="en-US" b="1" dirty="0">
                <a:solidFill>
                  <a:srgbClr val="FF0000"/>
                </a:solidFill>
                <a:effectLst>
                  <a:glow rad="101600">
                    <a:schemeClr val="tx1"/>
                  </a:glow>
                </a:effectLst>
              </a:rPr>
              <a:t> </a:t>
            </a:r>
            <a:r>
              <a:rPr lang="en-US" b="1" dirty="0">
                <a:gradFill>
                  <a:gsLst>
                    <a:gs pos="0">
                      <a:srgbClr val="FFF200"/>
                    </a:gs>
                    <a:gs pos="45000">
                      <a:srgbClr val="FF7A00"/>
                    </a:gs>
                    <a:gs pos="70000">
                      <a:srgbClr val="FF0300"/>
                    </a:gs>
                    <a:gs pos="100000">
                      <a:srgbClr val="4D0808"/>
                    </a:gs>
                  </a:gsLst>
                  <a:lin ang="5400000" scaled="0"/>
                </a:gradFill>
                <a:effectLst>
                  <a:glow rad="101600">
                    <a:schemeClr val="tx1"/>
                  </a:glow>
                </a:effectLst>
              </a:rPr>
              <a:t>While</a:t>
            </a:r>
          </a:p>
        </p:txBody>
      </p:sp>
      <p:sp>
        <p:nvSpPr>
          <p:cNvPr id="5" name="Title 1"/>
          <p:cNvSpPr txBox="1">
            <a:spLocks/>
          </p:cNvSpPr>
          <p:nvPr/>
        </p:nvSpPr>
        <p:spPr>
          <a:xfrm>
            <a:off x="152400" y="952500"/>
            <a:ext cx="1828800" cy="1104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solidFill>
                  <a:srgbClr val="FF0000"/>
                </a:solidFill>
                <a:effectLst>
                  <a:glow rad="101600">
                    <a:schemeClr val="tx1"/>
                  </a:glow>
                </a:effectLst>
              </a:rPr>
              <a:t> </a:t>
            </a:r>
            <a:r>
              <a:rPr lang="en-US" b="1" dirty="0">
                <a:solidFill>
                  <a:srgbClr val="FF0000"/>
                </a:solidFill>
                <a:effectLst>
                  <a:glow rad="101600">
                    <a:schemeClr val="tx1"/>
                  </a:glow>
                </a:effectLst>
              </a:rPr>
              <a:t> </a:t>
            </a:r>
            <a:r>
              <a:rPr lang="en-US" b="1" dirty="0">
                <a:gradFill>
                  <a:gsLst>
                    <a:gs pos="0">
                      <a:srgbClr val="FFF200"/>
                    </a:gs>
                    <a:gs pos="45000">
                      <a:srgbClr val="FF7A00"/>
                    </a:gs>
                    <a:gs pos="70000">
                      <a:srgbClr val="FF0300"/>
                    </a:gs>
                    <a:gs pos="100000">
                      <a:srgbClr val="4D0808"/>
                    </a:gs>
                  </a:gsLst>
                  <a:lin ang="5400000" scaled="0"/>
                </a:gradFill>
                <a:effectLst>
                  <a:glow rad="101600">
                    <a:schemeClr val="tx1"/>
                  </a:glow>
                </a:effectLst>
              </a:rPr>
              <a:t>alive</a:t>
            </a:r>
          </a:p>
        </p:txBody>
      </p:sp>
      <p:sp>
        <p:nvSpPr>
          <p:cNvPr id="6" name="Title 1"/>
          <p:cNvSpPr txBox="1">
            <a:spLocks/>
          </p:cNvSpPr>
          <p:nvPr/>
        </p:nvSpPr>
        <p:spPr>
          <a:xfrm>
            <a:off x="4343400" y="1066800"/>
            <a:ext cx="1905000" cy="8753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101600">
                    <a:schemeClr val="tx1"/>
                  </a:glow>
                </a:effectLst>
              </a:rPr>
              <a:t>  </a:t>
            </a:r>
            <a:r>
              <a:rPr lang="en-US" b="1" dirty="0">
                <a:gradFill>
                  <a:gsLst>
                    <a:gs pos="0">
                      <a:srgbClr val="FFF200"/>
                    </a:gs>
                    <a:gs pos="45000">
                      <a:srgbClr val="FF7A00"/>
                    </a:gs>
                    <a:gs pos="70000">
                      <a:srgbClr val="FF0300"/>
                    </a:gs>
                    <a:gs pos="100000">
                      <a:srgbClr val="4D0808"/>
                    </a:gs>
                  </a:gsLst>
                  <a:lin ang="5400000" scaled="0"/>
                </a:gradFill>
                <a:effectLst>
                  <a:glow rad="101600">
                    <a:schemeClr val="tx1"/>
                  </a:glow>
                </a:effectLst>
              </a:rPr>
              <a:t>wept</a:t>
            </a:r>
          </a:p>
        </p:txBody>
      </p:sp>
      <p:sp>
        <p:nvSpPr>
          <p:cNvPr id="7" name="Title 1"/>
          <p:cNvSpPr txBox="1">
            <a:spLocks/>
          </p:cNvSpPr>
          <p:nvPr/>
        </p:nvSpPr>
        <p:spPr>
          <a:xfrm>
            <a:off x="4343400" y="3048000"/>
            <a:ext cx="1828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101600">
                    <a:schemeClr val="tx1"/>
                  </a:glow>
                </a:effectLst>
              </a:rPr>
              <a:t>  </a:t>
            </a:r>
            <a:r>
              <a:rPr lang="en-US" sz="4800" b="1" dirty="0">
                <a:solidFill>
                  <a:srgbClr val="FF0000"/>
                </a:solidFill>
                <a:effectLst>
                  <a:glow rad="101600">
                    <a:schemeClr val="tx1"/>
                  </a:glow>
                </a:effectLst>
              </a:rPr>
              <a:t>  </a:t>
            </a:r>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now</a:t>
            </a:r>
          </a:p>
        </p:txBody>
      </p:sp>
      <p:sp>
        <p:nvSpPr>
          <p:cNvPr id="8" name="Title 1"/>
          <p:cNvSpPr txBox="1">
            <a:spLocks/>
          </p:cNvSpPr>
          <p:nvPr/>
        </p:nvSpPr>
        <p:spPr>
          <a:xfrm>
            <a:off x="6713316" y="2971800"/>
            <a:ext cx="1897284"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101600">
                    <a:schemeClr val="tx1"/>
                  </a:glow>
                </a:effectLst>
              </a:rPr>
              <a:t>  </a:t>
            </a:r>
            <a:r>
              <a:rPr lang="en-US" sz="4800" b="1" dirty="0">
                <a:solidFill>
                  <a:srgbClr val="FF0000"/>
                </a:solidFill>
                <a:effectLst>
                  <a:glow rad="101600">
                    <a:schemeClr val="tx1"/>
                  </a:glow>
                </a:effectLst>
              </a:rPr>
              <a:t>  </a:t>
            </a:r>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dead</a:t>
            </a:r>
          </a:p>
        </p:txBody>
      </p:sp>
      <p:sp>
        <p:nvSpPr>
          <p:cNvPr id="9" name="Title 1"/>
          <p:cNvSpPr txBox="1">
            <a:spLocks/>
          </p:cNvSpPr>
          <p:nvPr/>
        </p:nvSpPr>
        <p:spPr>
          <a:xfrm>
            <a:off x="0" y="3733800"/>
            <a:ext cx="373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101600">
                    <a:schemeClr val="tx1"/>
                  </a:glow>
                </a:effectLst>
              </a:rPr>
              <a:t>  </a:t>
            </a:r>
            <a:r>
              <a:rPr lang="en-US" sz="3200" b="1" dirty="0">
                <a:solidFill>
                  <a:srgbClr val="FF0000"/>
                </a:solidFill>
                <a:effectLst>
                  <a:glow rad="101600">
                    <a:schemeClr val="tx1"/>
                  </a:glow>
                </a:effectLst>
              </a:rPr>
              <a:t> </a:t>
            </a:r>
            <a:r>
              <a:rPr lang="en-US" b="1" dirty="0">
                <a:solidFill>
                  <a:srgbClr val="FF0000"/>
                </a:solidFill>
                <a:effectLst>
                  <a:glow rad="101600">
                    <a:schemeClr val="tx1"/>
                  </a:glow>
                </a:effectLst>
              </a:rPr>
              <a:t> </a:t>
            </a:r>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why should I</a:t>
            </a:r>
          </a:p>
        </p:txBody>
      </p:sp>
      <p:sp>
        <p:nvSpPr>
          <p:cNvPr id="10" name="Title 1"/>
          <p:cNvSpPr txBox="1">
            <a:spLocks/>
          </p:cNvSpPr>
          <p:nvPr/>
        </p:nvSpPr>
        <p:spPr>
          <a:xfrm>
            <a:off x="1752600" y="2497836"/>
            <a:ext cx="6097524" cy="1786128"/>
          </a:xfrm>
          <a:prstGeom prst="rect">
            <a:avLst/>
          </a:prstGeom>
        </p:spPr>
        <p:txBody>
          <a:bodyPr vert="horz" lIns="91440" tIns="45720" rIns="91440" bIns="45720" rtlCol="0" anchor="ctr">
            <a:normAutofit/>
            <a:scene3d>
              <a:camera prst="orthographicFront"/>
              <a:lightRig rig="threePt" dir="t"/>
            </a:scene3d>
            <a:sp3d extrusionH="57150" contourW="12700">
              <a:bevelT w="38100" h="38100"/>
              <a:extrusionClr>
                <a:schemeClr val="tx1"/>
              </a:extrusionClr>
              <a:contourClr>
                <a:srgbClr val="00B0F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effectLst>
              </a:rPr>
              <a:t>  </a:t>
            </a:r>
            <a:r>
              <a:rPr lang="en-US" sz="5400" b="1" dirty="0">
                <a:ln w="3175">
                  <a:solidFill>
                    <a:schemeClr val="tx1"/>
                  </a:solidFill>
                </a:ln>
                <a:solidFill>
                  <a:srgbClr val="6B90AD"/>
                </a:solidFill>
                <a:effectLst>
                  <a:glow rad="101600">
                    <a:srgbClr val="FFC000">
                      <a:alpha val="95000"/>
                    </a:srgbClr>
                  </a:glow>
                </a:effectLst>
              </a:rPr>
              <a:t>Life is for the living, not the dead.</a:t>
            </a:r>
            <a:endParaRPr lang="en-US" b="1" dirty="0">
              <a:ln w="3175">
                <a:solidFill>
                  <a:schemeClr val="tx1"/>
                </a:solidFill>
              </a:ln>
              <a:solidFill>
                <a:srgbClr val="6B90AD"/>
              </a:solidFill>
              <a:effectLst>
                <a:glow rad="101600">
                  <a:srgbClr val="FFC000">
                    <a:alpha val="95000"/>
                  </a:srgbClr>
                </a:glow>
              </a:effectLst>
            </a:endParaRPr>
          </a:p>
        </p:txBody>
      </p:sp>
      <p:sp>
        <p:nvSpPr>
          <p:cNvPr id="11" name="Title 1"/>
          <p:cNvSpPr txBox="1">
            <a:spLocks/>
          </p:cNvSpPr>
          <p:nvPr/>
        </p:nvSpPr>
        <p:spPr>
          <a:xfrm>
            <a:off x="2667000" y="4724400"/>
            <a:ext cx="4800600" cy="990600"/>
          </a:xfrm>
          <a:prstGeom prst="rect">
            <a:avLst/>
          </a:prstGeom>
        </p:spPr>
        <p:txBody>
          <a:bodyPr vert="horz" lIns="91440" tIns="45720" rIns="91440" bIns="45720" rtlCol="0" anchor="ctr">
            <a:norm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effectLst>
              </a:rPr>
              <a:t>  </a:t>
            </a:r>
            <a:r>
              <a:rPr lang="en-US" b="1" dirty="0">
                <a:effectLst>
                  <a:glow rad="101600">
                    <a:srgbClr val="FFC000">
                      <a:alpha val="80000"/>
                    </a:srgbClr>
                  </a:glow>
                </a:effectLst>
              </a:rPr>
              <a:t>No reincarnation</a:t>
            </a: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9" presetClass="emph" presetSubtype="0" grpId="3" nodeType="withEffect">
                                  <p:stCondLst>
                                    <p:cond delay="0"/>
                                  </p:stCondLst>
                                  <p:childTnLst>
                                    <p:set>
                                      <p:cBhvr rctx="PPT">
                                        <p:cTn id="47" dur="indefinite"/>
                                        <p:tgtEl>
                                          <p:spTgt spid="4"/>
                                        </p:tgtEl>
                                        <p:attrNameLst>
                                          <p:attrName>style.opacity</p:attrName>
                                        </p:attrNameLst>
                                      </p:cBhvr>
                                      <p:to>
                                        <p:strVal val="0.5"/>
                                      </p:to>
                                    </p:set>
                                    <p:animEffect filter="image" prLst="opacity: 0.5">
                                      <p:cBhvr rctx="IE">
                                        <p:cTn id="48" dur="indefinite"/>
                                        <p:tgtEl>
                                          <p:spTgt spid="4"/>
                                        </p:tgtEl>
                                      </p:cBhvr>
                                    </p:animEffect>
                                  </p:childTnLst>
                                </p:cTn>
                              </p:par>
                              <p:par>
                                <p:cTn id="49" presetID="9" presetClass="emph" presetSubtype="0" grpId="3" nodeType="withEffect">
                                  <p:stCondLst>
                                    <p:cond delay="0"/>
                                  </p:stCondLst>
                                  <p:childTnLst>
                                    <p:set>
                                      <p:cBhvr rctx="PPT">
                                        <p:cTn id="50" dur="indefinite"/>
                                        <p:tgtEl>
                                          <p:spTgt spid="5"/>
                                        </p:tgtEl>
                                        <p:attrNameLst>
                                          <p:attrName>style.opacity</p:attrName>
                                        </p:attrNameLst>
                                      </p:cBhvr>
                                      <p:to>
                                        <p:strVal val="0.5"/>
                                      </p:to>
                                    </p:set>
                                    <p:animEffect filter="image" prLst="opacity: 0.5">
                                      <p:cBhvr rctx="IE">
                                        <p:cTn id="51" dur="indefinite"/>
                                        <p:tgtEl>
                                          <p:spTgt spid="5"/>
                                        </p:tgtEl>
                                      </p:cBhvr>
                                    </p:animEffect>
                                  </p:childTnLst>
                                </p:cTn>
                              </p:par>
                              <p:par>
                                <p:cTn id="52" presetID="9" presetClass="emph" presetSubtype="0" grpId="3" nodeType="withEffect">
                                  <p:stCondLst>
                                    <p:cond delay="0"/>
                                  </p:stCondLst>
                                  <p:childTnLst>
                                    <p:set>
                                      <p:cBhvr rctx="PPT">
                                        <p:cTn id="53" dur="indefinite"/>
                                        <p:tgtEl>
                                          <p:spTgt spid="6"/>
                                        </p:tgtEl>
                                        <p:attrNameLst>
                                          <p:attrName>style.opacity</p:attrName>
                                        </p:attrNameLst>
                                      </p:cBhvr>
                                      <p:to>
                                        <p:strVal val="0.5"/>
                                      </p:to>
                                    </p:set>
                                    <p:animEffect filter="image" prLst="opacity: 0.5">
                                      <p:cBhvr rctx="IE">
                                        <p:cTn id="54" dur="indefinite"/>
                                        <p:tgtEl>
                                          <p:spTgt spid="6"/>
                                        </p:tgtEl>
                                      </p:cBhvr>
                                    </p:animEffect>
                                  </p:childTnLst>
                                </p:cTn>
                              </p:par>
                              <p:par>
                                <p:cTn id="55" presetID="9" presetClass="emph" presetSubtype="0" grpId="3" nodeType="withEffect">
                                  <p:stCondLst>
                                    <p:cond delay="0"/>
                                  </p:stCondLst>
                                  <p:childTnLst>
                                    <p:set>
                                      <p:cBhvr rctx="PPT">
                                        <p:cTn id="56" dur="indefinite"/>
                                        <p:tgtEl>
                                          <p:spTgt spid="9"/>
                                        </p:tgtEl>
                                        <p:attrNameLst>
                                          <p:attrName>style.opacity</p:attrName>
                                        </p:attrNameLst>
                                      </p:cBhvr>
                                      <p:to>
                                        <p:strVal val="0.5"/>
                                      </p:to>
                                    </p:set>
                                    <p:animEffect filter="image" prLst="opacity: 0.5">
                                      <p:cBhvr rctx="IE">
                                        <p:cTn id="57" dur="indefinite"/>
                                        <p:tgtEl>
                                          <p:spTgt spid="9"/>
                                        </p:tgtEl>
                                      </p:cBhvr>
                                    </p:animEffect>
                                  </p:childTnLst>
                                </p:cTn>
                              </p:par>
                              <p:par>
                                <p:cTn id="58" presetID="9" presetClass="emph" presetSubtype="0" grpId="3" nodeType="withEffect">
                                  <p:stCondLst>
                                    <p:cond delay="0"/>
                                  </p:stCondLst>
                                  <p:childTnLst>
                                    <p:set>
                                      <p:cBhvr rctx="PPT">
                                        <p:cTn id="59" dur="indefinite"/>
                                        <p:tgtEl>
                                          <p:spTgt spid="7"/>
                                        </p:tgtEl>
                                        <p:attrNameLst>
                                          <p:attrName>style.opacity</p:attrName>
                                        </p:attrNameLst>
                                      </p:cBhvr>
                                      <p:to>
                                        <p:strVal val="0.5"/>
                                      </p:to>
                                    </p:set>
                                    <p:animEffect filter="image" prLst="opacity: 0.5">
                                      <p:cBhvr rctx="IE">
                                        <p:cTn id="60" dur="indefinite"/>
                                        <p:tgtEl>
                                          <p:spTgt spid="7"/>
                                        </p:tgtEl>
                                      </p:cBhvr>
                                    </p:animEffect>
                                  </p:childTnLst>
                                </p:cTn>
                              </p:par>
                              <p:par>
                                <p:cTn id="61" presetID="9" presetClass="emph" presetSubtype="0" grpId="3" nodeType="withEffect">
                                  <p:stCondLst>
                                    <p:cond delay="0"/>
                                  </p:stCondLst>
                                  <p:childTnLst>
                                    <p:set>
                                      <p:cBhvr rctx="PPT">
                                        <p:cTn id="62" dur="indefinite"/>
                                        <p:tgtEl>
                                          <p:spTgt spid="8"/>
                                        </p:tgtEl>
                                        <p:attrNameLst>
                                          <p:attrName>style.opacity</p:attrName>
                                        </p:attrNameLst>
                                      </p:cBhvr>
                                      <p:to>
                                        <p:strVal val="0.5"/>
                                      </p:to>
                                    </p:set>
                                    <p:animEffect filter="image" prLst="opacity: 0.5">
                                      <p:cBhvr rctx="IE">
                                        <p:cTn id="63" dur="indefinite"/>
                                        <p:tgtEl>
                                          <p:spTgt spid="8"/>
                                        </p:tgtEl>
                                      </p:cBhvr>
                                    </p:animEffect>
                                  </p:childTnLst>
                                </p:cTn>
                              </p:par>
                            </p:childTnLst>
                          </p:cTn>
                        </p:par>
                        <p:par>
                          <p:cTn id="64" fill="hold">
                            <p:stCondLst>
                              <p:cond delay="500"/>
                            </p:stCondLst>
                            <p:childTnLst>
                              <p:par>
                                <p:cTn id="65" presetID="10" presetClass="exit" presetSubtype="0" fill="hold" grpId="1" nodeType="afterEffect">
                                  <p:stCondLst>
                                    <p:cond delay="0"/>
                                  </p:stCondLst>
                                  <p:childTnLst>
                                    <p:animEffect transition="out" filter="fade">
                                      <p:cBhvr>
                                        <p:cTn id="66" dur="500"/>
                                        <p:tgtEl>
                                          <p:spTgt spid="2"/>
                                        </p:tgtEl>
                                      </p:cBhvr>
                                    </p:animEffect>
                                    <p:set>
                                      <p:cBhvr>
                                        <p:cTn id="67" dur="1" fill="hold">
                                          <p:stCondLst>
                                            <p:cond delay="499"/>
                                          </p:stCondLst>
                                        </p:cTn>
                                        <p:tgtEl>
                                          <p:spTgt spid="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750" fill="hold"/>
                                        <p:tgtEl>
                                          <p:spTgt spid="11"/>
                                        </p:tgtEl>
                                        <p:attrNameLst>
                                          <p:attrName>ppt_w</p:attrName>
                                        </p:attrNameLst>
                                      </p:cBhvr>
                                      <p:tavLst>
                                        <p:tav tm="0">
                                          <p:val>
                                            <p:fltVal val="0"/>
                                          </p:val>
                                        </p:tav>
                                        <p:tav tm="100000">
                                          <p:val>
                                            <p:strVal val="#ppt_w"/>
                                          </p:val>
                                        </p:tav>
                                      </p:tavLst>
                                    </p:anim>
                                    <p:anim calcmode="lin" valueType="num">
                                      <p:cBhvr>
                                        <p:cTn id="73" dur="750" fill="hold"/>
                                        <p:tgtEl>
                                          <p:spTgt spid="11"/>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grpId="1" nodeType="clickEffect">
                                  <p:stCondLst>
                                    <p:cond delay="0"/>
                                  </p:stCondLst>
                                  <p:childTnLst>
                                    <p:anim calcmode="lin" valueType="num">
                                      <p:cBhvr>
                                        <p:cTn id="77" dur="1000"/>
                                        <p:tgtEl>
                                          <p:spTgt spid="12"/>
                                        </p:tgtEl>
                                        <p:attrNameLst>
                                          <p:attrName>ppt_w</p:attrName>
                                        </p:attrNameLst>
                                      </p:cBhvr>
                                      <p:tavLst>
                                        <p:tav tm="0">
                                          <p:val>
                                            <p:strVal val="ppt_w"/>
                                          </p:val>
                                        </p:tav>
                                        <p:tav tm="100000">
                                          <p:val>
                                            <p:fltVal val="0"/>
                                          </p:val>
                                        </p:tav>
                                      </p:tavLst>
                                    </p:anim>
                                    <p:anim calcmode="lin" valueType="num">
                                      <p:cBhvr>
                                        <p:cTn id="78" dur="1000"/>
                                        <p:tgtEl>
                                          <p:spTgt spid="12"/>
                                        </p:tgtEl>
                                        <p:attrNameLst>
                                          <p:attrName>ppt_h</p:attrName>
                                        </p:attrNameLst>
                                      </p:cBhvr>
                                      <p:tavLst>
                                        <p:tav tm="0">
                                          <p:val>
                                            <p:strVal val="ppt_h"/>
                                          </p:val>
                                        </p:tav>
                                        <p:tav tm="100000">
                                          <p:val>
                                            <p:fltVal val="0"/>
                                          </p:val>
                                        </p:tav>
                                      </p:tavLst>
                                    </p:anim>
                                    <p:set>
                                      <p:cBhvr>
                                        <p:cTn id="79" dur="1" fill="hold">
                                          <p:stCondLst>
                                            <p:cond delay="999"/>
                                          </p:stCondLst>
                                        </p:cTn>
                                        <p:tgtEl>
                                          <p:spTgt spid="12"/>
                                        </p:tgtEl>
                                        <p:attrNameLst>
                                          <p:attrName>style.visibility</p:attrName>
                                        </p:attrNameLst>
                                      </p:cBhvr>
                                      <p:to>
                                        <p:strVal val="hidden"/>
                                      </p:to>
                                    </p:set>
                                  </p:childTnLst>
                                </p:cTn>
                              </p:par>
                              <p:par>
                                <p:cTn id="80" presetID="23" presetClass="exit" presetSubtype="32" fill="hold" grpId="1" nodeType="withEffect">
                                  <p:stCondLst>
                                    <p:cond delay="0"/>
                                  </p:stCondLst>
                                  <p:childTnLst>
                                    <p:anim calcmode="lin" valueType="num">
                                      <p:cBhvr>
                                        <p:cTn id="81" dur="1000"/>
                                        <p:tgtEl>
                                          <p:spTgt spid="4"/>
                                        </p:tgtEl>
                                        <p:attrNameLst>
                                          <p:attrName>ppt_w</p:attrName>
                                        </p:attrNameLst>
                                      </p:cBhvr>
                                      <p:tavLst>
                                        <p:tav tm="0">
                                          <p:val>
                                            <p:strVal val="ppt_w"/>
                                          </p:val>
                                        </p:tav>
                                        <p:tav tm="100000">
                                          <p:val>
                                            <p:fltVal val="0"/>
                                          </p:val>
                                        </p:tav>
                                      </p:tavLst>
                                    </p:anim>
                                    <p:anim calcmode="lin" valueType="num">
                                      <p:cBhvr>
                                        <p:cTn id="82" dur="1000"/>
                                        <p:tgtEl>
                                          <p:spTgt spid="4"/>
                                        </p:tgtEl>
                                        <p:attrNameLst>
                                          <p:attrName>ppt_h</p:attrName>
                                        </p:attrNameLst>
                                      </p:cBhvr>
                                      <p:tavLst>
                                        <p:tav tm="0">
                                          <p:val>
                                            <p:strVal val="ppt_h"/>
                                          </p:val>
                                        </p:tav>
                                        <p:tav tm="100000">
                                          <p:val>
                                            <p:fltVal val="0"/>
                                          </p:val>
                                        </p:tav>
                                      </p:tavLst>
                                    </p:anim>
                                    <p:set>
                                      <p:cBhvr>
                                        <p:cTn id="83" dur="1" fill="hold">
                                          <p:stCondLst>
                                            <p:cond delay="999"/>
                                          </p:stCondLst>
                                        </p:cTn>
                                        <p:tgtEl>
                                          <p:spTgt spid="4"/>
                                        </p:tgtEl>
                                        <p:attrNameLst>
                                          <p:attrName>style.visibility</p:attrName>
                                        </p:attrNameLst>
                                      </p:cBhvr>
                                      <p:to>
                                        <p:strVal val="hidden"/>
                                      </p:to>
                                    </p:set>
                                  </p:childTnLst>
                                </p:cTn>
                              </p:par>
                              <p:par>
                                <p:cTn id="84" presetID="23" presetClass="exit" presetSubtype="32" fill="hold" grpId="1" nodeType="withEffect">
                                  <p:stCondLst>
                                    <p:cond delay="0"/>
                                  </p:stCondLst>
                                  <p:childTnLst>
                                    <p:anim calcmode="lin" valueType="num">
                                      <p:cBhvr>
                                        <p:cTn id="85" dur="1000"/>
                                        <p:tgtEl>
                                          <p:spTgt spid="5"/>
                                        </p:tgtEl>
                                        <p:attrNameLst>
                                          <p:attrName>ppt_w</p:attrName>
                                        </p:attrNameLst>
                                      </p:cBhvr>
                                      <p:tavLst>
                                        <p:tav tm="0">
                                          <p:val>
                                            <p:strVal val="ppt_w"/>
                                          </p:val>
                                        </p:tav>
                                        <p:tav tm="100000">
                                          <p:val>
                                            <p:fltVal val="0"/>
                                          </p:val>
                                        </p:tav>
                                      </p:tavLst>
                                    </p:anim>
                                    <p:anim calcmode="lin" valueType="num">
                                      <p:cBhvr>
                                        <p:cTn id="86" dur="1000"/>
                                        <p:tgtEl>
                                          <p:spTgt spid="5"/>
                                        </p:tgtEl>
                                        <p:attrNameLst>
                                          <p:attrName>ppt_h</p:attrName>
                                        </p:attrNameLst>
                                      </p:cBhvr>
                                      <p:tavLst>
                                        <p:tav tm="0">
                                          <p:val>
                                            <p:strVal val="ppt_h"/>
                                          </p:val>
                                        </p:tav>
                                        <p:tav tm="100000">
                                          <p:val>
                                            <p:fltVal val="0"/>
                                          </p:val>
                                        </p:tav>
                                      </p:tavLst>
                                    </p:anim>
                                    <p:set>
                                      <p:cBhvr>
                                        <p:cTn id="87" dur="1" fill="hold">
                                          <p:stCondLst>
                                            <p:cond delay="999"/>
                                          </p:stCondLst>
                                        </p:cTn>
                                        <p:tgtEl>
                                          <p:spTgt spid="5"/>
                                        </p:tgtEl>
                                        <p:attrNameLst>
                                          <p:attrName>style.visibility</p:attrName>
                                        </p:attrNameLst>
                                      </p:cBhvr>
                                      <p:to>
                                        <p:strVal val="hidden"/>
                                      </p:to>
                                    </p:set>
                                  </p:childTnLst>
                                </p:cTn>
                              </p:par>
                              <p:par>
                                <p:cTn id="88" presetID="23" presetClass="exit" presetSubtype="32" fill="hold" grpId="1" nodeType="withEffect">
                                  <p:stCondLst>
                                    <p:cond delay="0"/>
                                  </p:stCondLst>
                                  <p:childTnLst>
                                    <p:anim calcmode="lin" valueType="num">
                                      <p:cBhvr>
                                        <p:cTn id="89" dur="1000"/>
                                        <p:tgtEl>
                                          <p:spTgt spid="6"/>
                                        </p:tgtEl>
                                        <p:attrNameLst>
                                          <p:attrName>ppt_w</p:attrName>
                                        </p:attrNameLst>
                                      </p:cBhvr>
                                      <p:tavLst>
                                        <p:tav tm="0">
                                          <p:val>
                                            <p:strVal val="ppt_w"/>
                                          </p:val>
                                        </p:tav>
                                        <p:tav tm="100000">
                                          <p:val>
                                            <p:fltVal val="0"/>
                                          </p:val>
                                        </p:tav>
                                      </p:tavLst>
                                    </p:anim>
                                    <p:anim calcmode="lin" valueType="num">
                                      <p:cBhvr>
                                        <p:cTn id="90" dur="1000"/>
                                        <p:tgtEl>
                                          <p:spTgt spid="6"/>
                                        </p:tgtEl>
                                        <p:attrNameLst>
                                          <p:attrName>ppt_h</p:attrName>
                                        </p:attrNameLst>
                                      </p:cBhvr>
                                      <p:tavLst>
                                        <p:tav tm="0">
                                          <p:val>
                                            <p:strVal val="ppt_h"/>
                                          </p:val>
                                        </p:tav>
                                        <p:tav tm="100000">
                                          <p:val>
                                            <p:fltVal val="0"/>
                                          </p:val>
                                        </p:tav>
                                      </p:tavLst>
                                    </p:anim>
                                    <p:set>
                                      <p:cBhvr>
                                        <p:cTn id="91" dur="1" fill="hold">
                                          <p:stCondLst>
                                            <p:cond delay="999"/>
                                          </p:stCondLst>
                                        </p:cTn>
                                        <p:tgtEl>
                                          <p:spTgt spid="6"/>
                                        </p:tgtEl>
                                        <p:attrNameLst>
                                          <p:attrName>style.visibility</p:attrName>
                                        </p:attrNameLst>
                                      </p:cBhvr>
                                      <p:to>
                                        <p:strVal val="hidden"/>
                                      </p:to>
                                    </p:set>
                                  </p:childTnLst>
                                </p:cTn>
                              </p:par>
                              <p:par>
                                <p:cTn id="92" presetID="23" presetClass="exit" presetSubtype="32" fill="hold" grpId="1" nodeType="withEffect">
                                  <p:stCondLst>
                                    <p:cond delay="0"/>
                                  </p:stCondLst>
                                  <p:childTnLst>
                                    <p:anim calcmode="lin" valueType="num">
                                      <p:cBhvr>
                                        <p:cTn id="93" dur="1000"/>
                                        <p:tgtEl>
                                          <p:spTgt spid="7"/>
                                        </p:tgtEl>
                                        <p:attrNameLst>
                                          <p:attrName>ppt_w</p:attrName>
                                        </p:attrNameLst>
                                      </p:cBhvr>
                                      <p:tavLst>
                                        <p:tav tm="0">
                                          <p:val>
                                            <p:strVal val="ppt_w"/>
                                          </p:val>
                                        </p:tav>
                                        <p:tav tm="100000">
                                          <p:val>
                                            <p:fltVal val="0"/>
                                          </p:val>
                                        </p:tav>
                                      </p:tavLst>
                                    </p:anim>
                                    <p:anim calcmode="lin" valueType="num">
                                      <p:cBhvr>
                                        <p:cTn id="94" dur="1000"/>
                                        <p:tgtEl>
                                          <p:spTgt spid="7"/>
                                        </p:tgtEl>
                                        <p:attrNameLst>
                                          <p:attrName>ppt_h</p:attrName>
                                        </p:attrNameLst>
                                      </p:cBhvr>
                                      <p:tavLst>
                                        <p:tav tm="0">
                                          <p:val>
                                            <p:strVal val="ppt_h"/>
                                          </p:val>
                                        </p:tav>
                                        <p:tav tm="100000">
                                          <p:val>
                                            <p:fltVal val="0"/>
                                          </p:val>
                                        </p:tav>
                                      </p:tavLst>
                                    </p:anim>
                                    <p:set>
                                      <p:cBhvr>
                                        <p:cTn id="95" dur="1" fill="hold">
                                          <p:stCondLst>
                                            <p:cond delay="999"/>
                                          </p:stCondLst>
                                        </p:cTn>
                                        <p:tgtEl>
                                          <p:spTgt spid="7"/>
                                        </p:tgtEl>
                                        <p:attrNameLst>
                                          <p:attrName>style.visibility</p:attrName>
                                        </p:attrNameLst>
                                      </p:cBhvr>
                                      <p:to>
                                        <p:strVal val="hidden"/>
                                      </p:to>
                                    </p:set>
                                  </p:childTnLst>
                                </p:cTn>
                              </p:par>
                              <p:par>
                                <p:cTn id="96" presetID="23" presetClass="exit" presetSubtype="32" fill="hold" grpId="1" nodeType="withEffect">
                                  <p:stCondLst>
                                    <p:cond delay="0"/>
                                  </p:stCondLst>
                                  <p:childTnLst>
                                    <p:anim calcmode="lin" valueType="num">
                                      <p:cBhvr>
                                        <p:cTn id="97" dur="1000"/>
                                        <p:tgtEl>
                                          <p:spTgt spid="8"/>
                                        </p:tgtEl>
                                        <p:attrNameLst>
                                          <p:attrName>ppt_w</p:attrName>
                                        </p:attrNameLst>
                                      </p:cBhvr>
                                      <p:tavLst>
                                        <p:tav tm="0">
                                          <p:val>
                                            <p:strVal val="ppt_w"/>
                                          </p:val>
                                        </p:tav>
                                        <p:tav tm="100000">
                                          <p:val>
                                            <p:fltVal val="0"/>
                                          </p:val>
                                        </p:tav>
                                      </p:tavLst>
                                    </p:anim>
                                    <p:anim calcmode="lin" valueType="num">
                                      <p:cBhvr>
                                        <p:cTn id="98" dur="1000"/>
                                        <p:tgtEl>
                                          <p:spTgt spid="8"/>
                                        </p:tgtEl>
                                        <p:attrNameLst>
                                          <p:attrName>ppt_h</p:attrName>
                                        </p:attrNameLst>
                                      </p:cBhvr>
                                      <p:tavLst>
                                        <p:tav tm="0">
                                          <p:val>
                                            <p:strVal val="ppt_h"/>
                                          </p:val>
                                        </p:tav>
                                        <p:tav tm="100000">
                                          <p:val>
                                            <p:fltVal val="0"/>
                                          </p:val>
                                        </p:tav>
                                      </p:tavLst>
                                    </p:anim>
                                    <p:set>
                                      <p:cBhvr>
                                        <p:cTn id="99" dur="1" fill="hold">
                                          <p:stCondLst>
                                            <p:cond delay="999"/>
                                          </p:stCondLst>
                                        </p:cTn>
                                        <p:tgtEl>
                                          <p:spTgt spid="8"/>
                                        </p:tgtEl>
                                        <p:attrNameLst>
                                          <p:attrName>style.visibility</p:attrName>
                                        </p:attrNameLst>
                                      </p:cBhvr>
                                      <p:to>
                                        <p:strVal val="hidden"/>
                                      </p:to>
                                    </p:set>
                                  </p:childTnLst>
                                </p:cTn>
                              </p:par>
                              <p:par>
                                <p:cTn id="100" presetID="23" presetClass="exit" presetSubtype="32" fill="hold" grpId="1" nodeType="withEffect">
                                  <p:stCondLst>
                                    <p:cond delay="0"/>
                                  </p:stCondLst>
                                  <p:childTnLst>
                                    <p:anim calcmode="lin" valueType="num">
                                      <p:cBhvr>
                                        <p:cTn id="101" dur="1000"/>
                                        <p:tgtEl>
                                          <p:spTgt spid="9"/>
                                        </p:tgtEl>
                                        <p:attrNameLst>
                                          <p:attrName>ppt_w</p:attrName>
                                        </p:attrNameLst>
                                      </p:cBhvr>
                                      <p:tavLst>
                                        <p:tav tm="0">
                                          <p:val>
                                            <p:strVal val="ppt_w"/>
                                          </p:val>
                                        </p:tav>
                                        <p:tav tm="100000">
                                          <p:val>
                                            <p:fltVal val="0"/>
                                          </p:val>
                                        </p:tav>
                                      </p:tavLst>
                                    </p:anim>
                                    <p:anim calcmode="lin" valueType="num">
                                      <p:cBhvr>
                                        <p:cTn id="102" dur="1000"/>
                                        <p:tgtEl>
                                          <p:spTgt spid="9"/>
                                        </p:tgtEl>
                                        <p:attrNameLst>
                                          <p:attrName>ppt_h</p:attrName>
                                        </p:attrNameLst>
                                      </p:cBhvr>
                                      <p:tavLst>
                                        <p:tav tm="0">
                                          <p:val>
                                            <p:strVal val="ppt_h"/>
                                          </p:val>
                                        </p:tav>
                                        <p:tav tm="100000">
                                          <p:val>
                                            <p:fltVal val="0"/>
                                          </p:val>
                                        </p:tav>
                                      </p:tavLst>
                                    </p:anim>
                                    <p:set>
                                      <p:cBhvr>
                                        <p:cTn id="103" dur="1" fill="hold">
                                          <p:stCondLst>
                                            <p:cond delay="999"/>
                                          </p:stCondLst>
                                        </p:cTn>
                                        <p:tgtEl>
                                          <p:spTgt spid="9"/>
                                        </p:tgtEl>
                                        <p:attrNameLst>
                                          <p:attrName>style.visibility</p:attrName>
                                        </p:attrNameLst>
                                      </p:cBhvr>
                                      <p:to>
                                        <p:strVal val="hidden"/>
                                      </p:to>
                                    </p:set>
                                  </p:childTnLst>
                                </p:cTn>
                              </p:par>
                              <p:par>
                                <p:cTn id="104" presetID="23" presetClass="exit" presetSubtype="32" fill="hold" grpId="1" nodeType="withEffect">
                                  <p:stCondLst>
                                    <p:cond delay="0"/>
                                  </p:stCondLst>
                                  <p:childTnLst>
                                    <p:anim calcmode="lin" valueType="num">
                                      <p:cBhvr>
                                        <p:cTn id="105" dur="1000"/>
                                        <p:tgtEl>
                                          <p:spTgt spid="11"/>
                                        </p:tgtEl>
                                        <p:attrNameLst>
                                          <p:attrName>ppt_w</p:attrName>
                                        </p:attrNameLst>
                                      </p:cBhvr>
                                      <p:tavLst>
                                        <p:tav tm="0">
                                          <p:val>
                                            <p:strVal val="ppt_w"/>
                                          </p:val>
                                        </p:tav>
                                        <p:tav tm="100000">
                                          <p:val>
                                            <p:fltVal val="0"/>
                                          </p:val>
                                        </p:tav>
                                      </p:tavLst>
                                    </p:anim>
                                    <p:anim calcmode="lin" valueType="num">
                                      <p:cBhvr>
                                        <p:cTn id="106" dur="1000"/>
                                        <p:tgtEl>
                                          <p:spTgt spid="11"/>
                                        </p:tgtEl>
                                        <p:attrNameLst>
                                          <p:attrName>ppt_h</p:attrName>
                                        </p:attrNameLst>
                                      </p:cBhvr>
                                      <p:tavLst>
                                        <p:tav tm="0">
                                          <p:val>
                                            <p:strVal val="ppt_h"/>
                                          </p:val>
                                        </p:tav>
                                        <p:tav tm="100000">
                                          <p:val>
                                            <p:fltVal val="0"/>
                                          </p:val>
                                        </p:tav>
                                      </p:tavLst>
                                    </p:anim>
                                    <p:set>
                                      <p:cBhvr>
                                        <p:cTn id="107" dur="1" fill="hold">
                                          <p:stCondLst>
                                            <p:cond delay="999"/>
                                          </p:stCondLst>
                                        </p:cTn>
                                        <p:tgtEl>
                                          <p:spTgt spid="11"/>
                                        </p:tgtEl>
                                        <p:attrNameLst>
                                          <p:attrName>style.visibility</p:attrName>
                                        </p:attrNameLst>
                                      </p:cBhvr>
                                      <p:to>
                                        <p:strVal val="hidden"/>
                                      </p:to>
                                    </p:set>
                                  </p:childTnLst>
                                </p:cTn>
                              </p:par>
                              <p:par>
                                <p:cTn id="108" presetID="0" presetClass="path" presetSubtype="0" accel="50000" decel="50000" fill="hold" grpId="2" nodeType="withEffect">
                                  <p:stCondLst>
                                    <p:cond delay="0"/>
                                  </p:stCondLst>
                                  <p:childTnLst>
                                    <p:animMotion origin="layout" path="M 3.33333E-6 -1.11111E-6 L 0.33125 -0.11342 " pathEditMode="relative" rAng="0" ptsTypes="AA">
                                      <p:cBhvr>
                                        <p:cTn id="109" dur="900" fill="hold"/>
                                        <p:tgtEl>
                                          <p:spTgt spid="9"/>
                                        </p:tgtEl>
                                        <p:attrNameLst>
                                          <p:attrName>ppt_x</p:attrName>
                                          <p:attrName>ppt_y</p:attrName>
                                        </p:attrNameLst>
                                      </p:cBhvr>
                                      <p:rCtr x="16563" y="-5671"/>
                                    </p:animMotion>
                                  </p:childTnLst>
                                </p:cTn>
                              </p:par>
                              <p:par>
                                <p:cTn id="110" presetID="0" presetClass="path" presetSubtype="0" accel="50000" decel="50000" fill="hold" grpId="2" nodeType="withEffect">
                                  <p:stCondLst>
                                    <p:cond delay="0"/>
                                  </p:stCondLst>
                                  <p:childTnLst>
                                    <p:animMotion origin="layout" path="M 2.77778E-6 -1.11111E-6 L -0.30278 -0.01273 " pathEditMode="relative" rAng="0" ptsTypes="AA">
                                      <p:cBhvr>
                                        <p:cTn id="111" dur="1000" fill="hold"/>
                                        <p:tgtEl>
                                          <p:spTgt spid="8"/>
                                        </p:tgtEl>
                                        <p:attrNameLst>
                                          <p:attrName>ppt_x</p:attrName>
                                          <p:attrName>ppt_y</p:attrName>
                                        </p:attrNameLst>
                                      </p:cBhvr>
                                      <p:rCtr x="-15139" y="-648"/>
                                    </p:animMotion>
                                  </p:childTnLst>
                                </p:cTn>
                              </p:par>
                              <p:par>
                                <p:cTn id="112" presetID="0" presetClass="path" presetSubtype="0" accel="50000" decel="50000" fill="hold" grpId="2" nodeType="withEffect">
                                  <p:stCondLst>
                                    <p:cond delay="0"/>
                                  </p:stCondLst>
                                  <p:childTnLst>
                                    <p:animMotion origin="layout" path="M 3.33333E-6 -2.96296E-6 L -0.04462 0.27963 " pathEditMode="relative" rAng="0" ptsTypes="AA">
                                      <p:cBhvr>
                                        <p:cTn id="113" dur="1000" fill="hold"/>
                                        <p:tgtEl>
                                          <p:spTgt spid="6"/>
                                        </p:tgtEl>
                                        <p:attrNameLst>
                                          <p:attrName>ppt_x</p:attrName>
                                          <p:attrName>ppt_y</p:attrName>
                                        </p:attrNameLst>
                                      </p:cBhvr>
                                      <p:rCtr x="-2240" y="13981"/>
                                    </p:animMotion>
                                  </p:childTnLst>
                                </p:cTn>
                              </p:par>
                              <p:par>
                                <p:cTn id="114" presetID="0" presetClass="path" presetSubtype="0" accel="50000" decel="50000" fill="hold" grpId="2" nodeType="withEffect">
                                  <p:stCondLst>
                                    <p:cond delay="0"/>
                                  </p:stCondLst>
                                  <p:childTnLst>
                                    <p:animMotion origin="layout" path="M -3.33333E-6 -2.22222E-6 L 0.05174 0.37616 " pathEditMode="relative" rAng="0" ptsTypes="AA">
                                      <p:cBhvr>
                                        <p:cTn id="115" dur="1000" fill="hold"/>
                                        <p:tgtEl>
                                          <p:spTgt spid="4"/>
                                        </p:tgtEl>
                                        <p:attrNameLst>
                                          <p:attrName>ppt_x</p:attrName>
                                          <p:attrName>ppt_y</p:attrName>
                                        </p:attrNameLst>
                                      </p:cBhvr>
                                      <p:rCtr x="2587" y="18796"/>
                                    </p:animMotion>
                                  </p:childTnLst>
                                </p:cTn>
                              </p:par>
                              <p:par>
                                <p:cTn id="116" presetID="0" presetClass="path" presetSubtype="0" accel="50000" decel="50000" fill="hold" grpId="2" nodeType="withEffect">
                                  <p:stCondLst>
                                    <p:cond delay="0"/>
                                  </p:stCondLst>
                                  <p:childTnLst>
                                    <p:animMotion origin="layout" path="M 3.33333E-6 -2.22222E-6 L 0.4184 0.27616 " pathEditMode="relative" rAng="0" ptsTypes="AA">
                                      <p:cBhvr>
                                        <p:cTn id="117" dur="1000" fill="hold"/>
                                        <p:tgtEl>
                                          <p:spTgt spid="5"/>
                                        </p:tgtEl>
                                        <p:attrNameLst>
                                          <p:attrName>ppt_x</p:attrName>
                                          <p:attrName>ppt_y</p:attrName>
                                        </p:attrNameLst>
                                      </p:cBhvr>
                                      <p:rCtr x="20920" y="13796"/>
                                    </p:animMotion>
                                  </p:childTnLst>
                                </p:cTn>
                              </p:par>
                              <p:par>
                                <p:cTn id="118" presetID="0" presetClass="path" presetSubtype="0" accel="50000" decel="50000" fill="hold" grpId="2" nodeType="withEffect">
                                  <p:stCondLst>
                                    <p:cond delay="0"/>
                                  </p:stCondLst>
                                  <p:childTnLst>
                                    <p:animMotion origin="layout" path="M 0 -1.11111E-6 L -0.0408 -0.01389 " pathEditMode="relative" rAng="0" ptsTypes="AA">
                                      <p:cBhvr>
                                        <p:cTn id="119" dur="1000" fill="hold"/>
                                        <p:tgtEl>
                                          <p:spTgt spid="7"/>
                                        </p:tgtEl>
                                        <p:attrNameLst>
                                          <p:attrName>ppt_x</p:attrName>
                                          <p:attrName>ppt_y</p:attrName>
                                        </p:attrNameLst>
                                      </p:cBhvr>
                                      <p:rCtr x="-2049" y="-694"/>
                                    </p:animMotion>
                                  </p:childTnLst>
                                </p:cTn>
                              </p:par>
                              <p:par>
                                <p:cTn id="120" presetID="0" presetClass="path" presetSubtype="0" accel="50000" decel="50000" fill="hold" grpId="2" nodeType="withEffect">
                                  <p:stCondLst>
                                    <p:cond delay="0"/>
                                  </p:stCondLst>
                                  <p:childTnLst>
                                    <p:animMotion origin="layout" path="M 3.33333E-6 -1.11111E-6 L -0.01893 -0.26342 " pathEditMode="relative" rAng="0" ptsTypes="AA">
                                      <p:cBhvr>
                                        <p:cTn id="121" dur="1000" fill="hold"/>
                                        <p:tgtEl>
                                          <p:spTgt spid="11"/>
                                        </p:tgtEl>
                                        <p:attrNameLst>
                                          <p:attrName>ppt_x</p:attrName>
                                          <p:attrName>ppt_y</p:attrName>
                                        </p:attrNameLst>
                                      </p:cBhvr>
                                      <p:rCtr x="-955" y="-13171"/>
                                    </p:animMotion>
                                  </p:childTnLst>
                                </p:cTn>
                              </p:par>
                            </p:childTnLst>
                          </p:cTn>
                        </p:par>
                        <p:par>
                          <p:cTn id="122" fill="hold">
                            <p:stCondLst>
                              <p:cond delay="1000"/>
                            </p:stCondLst>
                            <p:childTnLst>
                              <p:par>
                                <p:cTn id="123" presetID="23" presetClass="entr" presetSubtype="16" fill="hold" grpId="0" nodeType="after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750" fill="hold"/>
                                        <p:tgtEl>
                                          <p:spTgt spid="10"/>
                                        </p:tgtEl>
                                        <p:attrNameLst>
                                          <p:attrName>ppt_w</p:attrName>
                                        </p:attrNameLst>
                                      </p:cBhvr>
                                      <p:tavLst>
                                        <p:tav tm="0">
                                          <p:val>
                                            <p:fltVal val="0"/>
                                          </p:val>
                                        </p:tav>
                                        <p:tav tm="100000">
                                          <p:val>
                                            <p:strVal val="#ppt_w"/>
                                          </p:val>
                                        </p:tav>
                                      </p:tavLst>
                                    </p:anim>
                                    <p:anim calcmode="lin" valueType="num">
                                      <p:cBhvr>
                                        <p:cTn id="126" dur="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P spid="12" grpId="1"/>
      <p:bldP spid="4" grpId="0"/>
      <p:bldP spid="4" grpId="1"/>
      <p:bldP spid="4" grpId="2"/>
      <p:bldP spid="4" grpId="3"/>
      <p:bldP spid="5" grpId="0"/>
      <p:bldP spid="5" grpId="1"/>
      <p:bldP spid="5" grpId="2"/>
      <p:bldP spid="5" grpId="3"/>
      <p:bldP spid="6" grpId="0"/>
      <p:bldP spid="6" grpId="1"/>
      <p:bldP spid="6" grpId="2"/>
      <p:bldP spid="6" grpId="3"/>
      <p:bldP spid="7" grpId="0"/>
      <p:bldP spid="7" grpId="1"/>
      <p:bldP spid="7" grpId="2"/>
      <p:bldP spid="7" grpId="3"/>
      <p:bldP spid="8" grpId="0"/>
      <p:bldP spid="8" grpId="1"/>
      <p:bldP spid="8" grpId="2"/>
      <p:bldP spid="8" grpId="3"/>
      <p:bldP spid="9" grpId="0"/>
      <p:bldP spid="9" grpId="1"/>
      <p:bldP spid="9" grpId="2"/>
      <p:bldP spid="9" grpId="3"/>
      <p:bldP spid="10" grpId="0"/>
      <p:bldP spid="11" grpId="0"/>
      <p:bldP spid="11" grpId="1"/>
      <p:bldP spid="11"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096"/>
          <a:stretch/>
        </p:blipFill>
        <p:spPr>
          <a:xfrm>
            <a:off x="1" y="-22185"/>
            <a:ext cx="9155574" cy="6880186"/>
          </a:xfrm>
          <a:prstGeom prst="rect">
            <a:avLst/>
          </a:prstGeom>
        </p:spPr>
      </p:pic>
      <p:sp>
        <p:nvSpPr>
          <p:cNvPr id="10" name="Title 1"/>
          <p:cNvSpPr txBox="1">
            <a:spLocks/>
          </p:cNvSpPr>
          <p:nvPr/>
        </p:nvSpPr>
        <p:spPr>
          <a:xfrm>
            <a:off x="1219200" y="3899647"/>
            <a:ext cx="9906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2" name="Title 1"/>
          <p:cNvSpPr>
            <a:spLocks noGrp="1"/>
          </p:cNvSpPr>
          <p:nvPr>
            <p:ph type="title"/>
          </p:nvPr>
        </p:nvSpPr>
        <p:spPr>
          <a:xfrm>
            <a:off x="381000" y="3886200"/>
            <a:ext cx="8382000" cy="2514600"/>
          </a:xfrm>
        </p:spPr>
        <p:txBody>
          <a:bodyPr>
            <a:normAutofit/>
          </a:bodyPr>
          <a:lstStyle/>
          <a:p>
            <a:r>
              <a:rPr lang="en-US" b="1" dirty="0">
                <a:solidFill>
                  <a:schemeClr val="bg1"/>
                </a:solidFill>
                <a:effectLst>
                  <a:glow rad="101600">
                    <a:schemeClr val="tx1"/>
                  </a:glow>
                </a:effectLst>
              </a:rPr>
              <a:t>For in much wisdom is much grief, And he who increases knowledge increases sorrow.</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Ecclesiastes 1:18</a:t>
            </a:r>
            <a:r>
              <a:rPr lang="en-US" sz="3200" b="1" dirty="0">
                <a:solidFill>
                  <a:schemeClr val="bg1"/>
                </a:solidFill>
                <a:effectLst>
                  <a:glow rad="101600">
                    <a:schemeClr val="tx1"/>
                  </a:glow>
                </a:effectLst>
              </a:rPr>
              <a:t> </a:t>
            </a:r>
          </a:p>
        </p:txBody>
      </p:sp>
      <p:sp>
        <p:nvSpPr>
          <p:cNvPr id="5" name="Title 1"/>
          <p:cNvSpPr txBox="1">
            <a:spLocks/>
          </p:cNvSpPr>
          <p:nvPr/>
        </p:nvSpPr>
        <p:spPr>
          <a:xfrm>
            <a:off x="381000" y="304800"/>
            <a:ext cx="8382000" cy="3048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Also it is not good for a soul to be without knowledge, And he sins who hastens with his feet. The foolishness of a man twists his way, And his heart frets against the LORD.</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Proverbs 19:2-3</a:t>
            </a:r>
            <a:r>
              <a:rPr lang="en-US" sz="3200" b="1" dirty="0">
                <a:solidFill>
                  <a:schemeClr val="bg1"/>
                </a:solidFill>
                <a:effectLst>
                  <a:glow rad="101600">
                    <a:schemeClr val="tx1"/>
                  </a:glow>
                </a:effectLst>
              </a:rPr>
              <a:t> </a:t>
            </a:r>
          </a:p>
        </p:txBody>
      </p:sp>
      <p:sp>
        <p:nvSpPr>
          <p:cNvPr id="6" name="Title 1"/>
          <p:cNvSpPr txBox="1">
            <a:spLocks/>
          </p:cNvSpPr>
          <p:nvPr/>
        </p:nvSpPr>
        <p:spPr>
          <a:xfrm>
            <a:off x="2443162" y="80962"/>
            <a:ext cx="5950744" cy="11287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100" b="1" dirty="0">
                <a:solidFill>
                  <a:srgbClr val="FF0000"/>
                </a:solidFill>
                <a:effectLst>
                  <a:glow rad="63500">
                    <a:schemeClr val="tx1"/>
                  </a:glow>
                </a:effectLst>
              </a:rPr>
              <a:t> </a:t>
            </a:r>
            <a:r>
              <a:rPr lang="en-US" sz="4700" b="1" dirty="0">
                <a:solidFill>
                  <a:srgbClr val="FF0000"/>
                </a:solidFill>
                <a:effectLst>
                  <a:glow rad="63500">
                    <a:schemeClr val="tx1"/>
                  </a:glow>
                </a:effectLst>
              </a:rPr>
              <a:t> </a:t>
            </a:r>
            <a:r>
              <a:rPr lang="en-US" sz="41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not good for a soul to be</a:t>
            </a:r>
          </a:p>
        </p:txBody>
      </p:sp>
      <p:sp>
        <p:nvSpPr>
          <p:cNvPr id="7" name="Title 1"/>
          <p:cNvSpPr txBox="1">
            <a:spLocks/>
          </p:cNvSpPr>
          <p:nvPr/>
        </p:nvSpPr>
        <p:spPr>
          <a:xfrm>
            <a:off x="173830" y="685800"/>
            <a:ext cx="4772025"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100" b="1" dirty="0">
                <a:solidFill>
                  <a:srgbClr val="FF0000"/>
                </a:solidFill>
                <a:effectLst>
                  <a:glow rad="63500">
                    <a:schemeClr val="tx1"/>
                  </a:glow>
                </a:effectLst>
              </a:rPr>
              <a:t> </a:t>
            </a:r>
            <a:r>
              <a:rPr lang="en-US" b="1" dirty="0">
                <a:solidFill>
                  <a:srgbClr val="FF0000"/>
                </a:solidFill>
                <a:effectLst>
                  <a:glow rad="63500">
                    <a:schemeClr val="tx1"/>
                  </a:glow>
                </a:effectLst>
              </a:rPr>
              <a:t> </a:t>
            </a:r>
            <a:r>
              <a:rPr lang="en-US" sz="41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without knowledge</a:t>
            </a:r>
          </a:p>
        </p:txBody>
      </p:sp>
      <p:sp>
        <p:nvSpPr>
          <p:cNvPr id="8" name="Title 1"/>
          <p:cNvSpPr txBox="1">
            <a:spLocks/>
          </p:cNvSpPr>
          <p:nvPr/>
        </p:nvSpPr>
        <p:spPr>
          <a:xfrm>
            <a:off x="5638800" y="1295400"/>
            <a:ext cx="1726406"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63500">
                    <a:schemeClr val="tx1"/>
                  </a:glow>
                </a:effectLst>
              </a:rPr>
              <a:t> </a:t>
            </a:r>
            <a:r>
              <a:rPr lang="en-US" sz="4300" b="1" dirty="0">
                <a:solidFill>
                  <a:srgbClr val="FF0000"/>
                </a:solidFill>
                <a:effectLst>
                  <a:glow rad="63500">
                    <a:schemeClr val="tx1"/>
                  </a:glow>
                </a:effectLst>
              </a:rPr>
              <a:t> </a:t>
            </a:r>
            <a:r>
              <a:rPr lang="en-US" sz="4100" b="1" dirty="0">
                <a:gradFill>
                  <a:gsLst>
                    <a:gs pos="0">
                      <a:srgbClr val="FFF200"/>
                    </a:gs>
                    <a:gs pos="45000">
                      <a:srgbClr val="FF7A00"/>
                    </a:gs>
                    <a:gs pos="70000">
                      <a:srgbClr val="FF0300"/>
                    </a:gs>
                    <a:gs pos="100000">
                      <a:srgbClr val="4D0808"/>
                    </a:gs>
                  </a:gsLst>
                  <a:lin ang="5400000" scaled="0"/>
                </a:gradFill>
                <a:effectLst>
                  <a:glow rad="63500">
                    <a:schemeClr val="tx1"/>
                  </a:glow>
                </a:effectLst>
              </a:rPr>
              <a:t>fool</a:t>
            </a:r>
          </a:p>
        </p:txBody>
      </p:sp>
      <p:sp>
        <p:nvSpPr>
          <p:cNvPr id="9" name="Title 1"/>
          <p:cNvSpPr txBox="1">
            <a:spLocks/>
          </p:cNvSpPr>
          <p:nvPr/>
        </p:nvSpPr>
        <p:spPr>
          <a:xfrm>
            <a:off x="0" y="2362200"/>
            <a:ext cx="5791200" cy="10938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b="1" dirty="0">
                <a:solidFill>
                  <a:srgbClr val="FF0000"/>
                </a:solidFill>
                <a:effectLst>
                  <a:glow rad="63500">
                    <a:schemeClr val="tx1"/>
                  </a:glow>
                </a:effectLst>
              </a:rPr>
              <a:t> </a:t>
            </a:r>
            <a:r>
              <a:rPr lang="en-US" b="1" dirty="0">
                <a:solidFill>
                  <a:srgbClr val="FF0000"/>
                </a:solidFill>
                <a:effectLst>
                  <a:glow rad="63500">
                    <a:schemeClr val="tx1"/>
                  </a:glow>
                </a:effectLst>
              </a:rPr>
              <a:t> </a:t>
            </a:r>
            <a:r>
              <a:rPr lang="en-US" sz="4100" b="1" dirty="0">
                <a:gradFill>
                  <a:gsLst>
                    <a:gs pos="0">
                      <a:srgbClr val="FFF200"/>
                    </a:gs>
                    <a:gs pos="45000">
                      <a:srgbClr val="FF7A00"/>
                    </a:gs>
                    <a:gs pos="70000">
                      <a:srgbClr val="FF0300"/>
                    </a:gs>
                    <a:gs pos="100000">
                      <a:srgbClr val="4D0808"/>
                    </a:gs>
                  </a:gsLst>
                  <a:lin ang="5400000" scaled="0"/>
                </a:gradFill>
                <a:effectLst>
                  <a:glow rad="101600">
                    <a:schemeClr val="tx1"/>
                  </a:glow>
                </a:effectLst>
              </a:rPr>
              <a:t>frets against the LORD</a:t>
            </a:r>
          </a:p>
        </p:txBody>
      </p:sp>
      <p:sp>
        <p:nvSpPr>
          <p:cNvPr id="11" name="Title 1"/>
          <p:cNvSpPr txBox="1">
            <a:spLocks/>
          </p:cNvSpPr>
          <p:nvPr/>
        </p:nvSpPr>
        <p:spPr>
          <a:xfrm>
            <a:off x="5328213" y="4648200"/>
            <a:ext cx="3434787"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glow rad="88900">
                    <a:schemeClr val="tx1"/>
                  </a:glow>
                </a:effectLst>
              </a:rPr>
              <a:t> </a:t>
            </a:r>
            <a:r>
              <a:rPr lang="en-US" b="1" dirty="0">
                <a:solidFill>
                  <a:schemeClr val="bg1"/>
                </a:solidFill>
                <a:effectLst>
                  <a:glow rad="88900">
                    <a:schemeClr val="tx1"/>
                  </a:glow>
                </a:effectLst>
              </a:rPr>
              <a:t> knowledge</a:t>
            </a:r>
          </a:p>
        </p:txBody>
      </p:sp>
      <p:sp>
        <p:nvSpPr>
          <p:cNvPr id="12" name="Title 1"/>
          <p:cNvSpPr txBox="1">
            <a:spLocks/>
          </p:cNvSpPr>
          <p:nvPr/>
        </p:nvSpPr>
        <p:spPr>
          <a:xfrm>
            <a:off x="914400" y="3249594"/>
            <a:ext cx="7086600" cy="10938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100" b="1" dirty="0">
                <a:solidFill>
                  <a:schemeClr val="bg1"/>
                </a:solidFill>
                <a:effectLst>
                  <a:glow rad="88900">
                    <a:schemeClr val="tx1"/>
                  </a:glow>
                </a:effectLst>
              </a:rPr>
              <a:t>man curses man, not the LORD</a:t>
            </a:r>
          </a:p>
        </p:txBody>
      </p:sp>
      <p:sp>
        <p:nvSpPr>
          <p:cNvPr id="13" name="Title 1"/>
          <p:cNvSpPr txBox="1">
            <a:spLocks/>
          </p:cNvSpPr>
          <p:nvPr/>
        </p:nvSpPr>
        <p:spPr>
          <a:xfrm>
            <a:off x="2971800" y="2438400"/>
            <a:ext cx="2590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solidFill>
                  <a:schemeClr val="bg1"/>
                </a:solidFill>
                <a:effectLst>
                  <a:glow rad="88900">
                    <a:schemeClr val="tx1"/>
                  </a:glow>
                </a:effectLst>
              </a:rPr>
              <a:t> </a:t>
            </a:r>
            <a:r>
              <a:rPr lang="en-US" sz="4800" b="1" dirty="0">
                <a:solidFill>
                  <a:schemeClr val="bg1"/>
                </a:solidFill>
                <a:effectLst>
                  <a:glow rad="88900">
                    <a:schemeClr val="tx1"/>
                  </a:glow>
                </a:effectLst>
              </a:rPr>
              <a:t> </a:t>
            </a:r>
            <a:r>
              <a:rPr lang="en-US" sz="4100" b="1" dirty="0">
                <a:solidFill>
                  <a:schemeClr val="bg1"/>
                </a:solidFill>
                <a:effectLst>
                  <a:glow rad="88900">
                    <a:schemeClr val="tx1"/>
                  </a:glow>
                </a:effectLst>
              </a:rPr>
              <a:t>the LORD</a:t>
            </a:r>
          </a:p>
        </p:txBody>
      </p:sp>
      <p:sp>
        <p:nvSpPr>
          <p:cNvPr id="14" name="Title 1"/>
          <p:cNvSpPr txBox="1">
            <a:spLocks/>
          </p:cNvSpPr>
          <p:nvPr/>
        </p:nvSpPr>
        <p:spPr>
          <a:xfrm>
            <a:off x="1066799" y="1866900"/>
            <a:ext cx="1514837"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rgbClr val="FF0000"/>
                </a:solidFill>
                <a:effectLst>
                  <a:glow rad="88900">
                    <a:schemeClr val="tx1"/>
                  </a:glow>
                </a:effectLst>
              </a:rPr>
              <a:t> </a:t>
            </a:r>
            <a:r>
              <a:rPr lang="en-US" sz="4100" b="1" dirty="0">
                <a:solidFill>
                  <a:srgbClr val="FF0000"/>
                </a:solidFill>
                <a:effectLst>
                  <a:glow rad="88900">
                    <a:schemeClr val="tx1"/>
                  </a:glow>
                </a:effectLst>
              </a:rPr>
              <a:t> </a:t>
            </a:r>
            <a:r>
              <a:rPr lang="en-US" sz="4100" b="1" dirty="0">
                <a:solidFill>
                  <a:schemeClr val="bg1"/>
                </a:solidFill>
                <a:effectLst>
                  <a:glow rad="88900">
                    <a:schemeClr val="tx1"/>
                  </a:glow>
                </a:effectLst>
              </a:rPr>
              <a:t>man</a:t>
            </a:r>
          </a:p>
        </p:txBody>
      </p:sp>
      <p:sp>
        <p:nvSpPr>
          <p:cNvPr id="15" name="Title 1"/>
          <p:cNvSpPr txBox="1">
            <a:spLocks/>
          </p:cNvSpPr>
          <p:nvPr/>
        </p:nvSpPr>
        <p:spPr>
          <a:xfrm>
            <a:off x="5005387" y="1869281"/>
            <a:ext cx="9144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effectLst>
                  <a:glow rad="88900">
                    <a:schemeClr val="tx1"/>
                  </a:glow>
                </a:effectLst>
              </a:rPr>
              <a:t> </a:t>
            </a:r>
            <a:r>
              <a:rPr lang="en-US" sz="4500" b="1" dirty="0">
                <a:solidFill>
                  <a:schemeClr val="bg1"/>
                </a:solidFill>
                <a:effectLst>
                  <a:glow rad="88900">
                    <a:schemeClr val="tx1"/>
                  </a:glow>
                </a:effectLst>
              </a:rPr>
              <a:t> </a:t>
            </a:r>
            <a:r>
              <a:rPr lang="en-US" sz="4100" b="1" dirty="0">
                <a:solidFill>
                  <a:schemeClr val="bg1"/>
                </a:solidFill>
                <a:effectLst>
                  <a:glow rad="88900">
                    <a:schemeClr val="tx1"/>
                  </a:glow>
                </a:effectLst>
              </a:rPr>
              <a:t>,</a:t>
            </a:r>
          </a:p>
        </p:txBody>
      </p:sp>
      <p:sp>
        <p:nvSpPr>
          <p:cNvPr id="16" name="Title 1"/>
          <p:cNvSpPr txBox="1">
            <a:spLocks/>
          </p:cNvSpPr>
          <p:nvPr/>
        </p:nvSpPr>
        <p:spPr>
          <a:xfrm>
            <a:off x="2552700" y="190500"/>
            <a:ext cx="1231106"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effectLst>
                  <a:glow rad="88900">
                    <a:schemeClr val="tx1"/>
                  </a:glow>
                </a:effectLst>
              </a:rPr>
              <a:t> </a:t>
            </a:r>
            <a:r>
              <a:rPr lang="en-US" sz="4300" b="1" dirty="0">
                <a:solidFill>
                  <a:schemeClr val="bg1"/>
                </a:solidFill>
                <a:effectLst>
                  <a:glow rad="88900">
                    <a:schemeClr val="tx1"/>
                  </a:glow>
                </a:effectLst>
              </a:rPr>
              <a:t> </a:t>
            </a:r>
            <a:r>
              <a:rPr lang="en-US" sz="4100" b="1" dirty="0">
                <a:solidFill>
                  <a:schemeClr val="bg1"/>
                </a:solidFill>
                <a:effectLst>
                  <a:glow rad="88900">
                    <a:schemeClr val="tx1"/>
                  </a:glow>
                </a:effectLst>
              </a:rPr>
              <a:t>not</a:t>
            </a:r>
          </a:p>
        </p:txBody>
      </p:sp>
      <p:sp>
        <p:nvSpPr>
          <p:cNvPr id="17" name="Title 1"/>
          <p:cNvSpPr txBox="1">
            <a:spLocks/>
          </p:cNvSpPr>
          <p:nvPr/>
        </p:nvSpPr>
        <p:spPr>
          <a:xfrm>
            <a:off x="4648200" y="4648200"/>
            <a:ext cx="1295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effectLst>
                  <a:glow rad="88900">
                    <a:schemeClr val="tx1"/>
                  </a:glow>
                </a:effectLst>
              </a:rPr>
              <a:t> </a:t>
            </a:r>
            <a:r>
              <a:rPr lang="en-US" b="1" dirty="0">
                <a:solidFill>
                  <a:schemeClr val="bg1"/>
                </a:solidFill>
                <a:effectLst>
                  <a:glow rad="88900">
                    <a:schemeClr val="tx1"/>
                  </a:glow>
                </a:effectLst>
              </a:rPr>
              <a:t> </a:t>
            </a:r>
            <a:r>
              <a:rPr lang="en-US" b="1" dirty="0" err="1">
                <a:solidFill>
                  <a:schemeClr val="bg1"/>
                </a:solidFill>
                <a:effectLst>
                  <a:glow rad="88900">
                    <a:schemeClr val="tx1"/>
                  </a:glow>
                </a:effectLst>
              </a:rPr>
              <a:t>ses</a:t>
            </a:r>
            <a:endParaRPr lang="en-US" b="1" dirty="0">
              <a:solidFill>
                <a:schemeClr val="bg1"/>
              </a:solidFill>
              <a:effectLst>
                <a:glow rad="88900">
                  <a:schemeClr val="tx1"/>
                </a:glow>
              </a:effectLst>
            </a:endParaRPr>
          </a:p>
        </p:txBody>
      </p:sp>
      <p:sp>
        <p:nvSpPr>
          <p:cNvPr id="18" name="Title 1"/>
          <p:cNvSpPr txBox="1">
            <a:spLocks/>
          </p:cNvSpPr>
          <p:nvPr/>
        </p:nvSpPr>
        <p:spPr>
          <a:xfrm>
            <a:off x="838199" y="5334000"/>
            <a:ext cx="943337"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glow rad="88900">
                    <a:schemeClr val="tx1"/>
                  </a:glow>
                </a:effectLst>
              </a:rPr>
              <a:t> </a:t>
            </a:r>
            <a:r>
              <a:rPr lang="en-US" sz="5000" b="1" dirty="0">
                <a:solidFill>
                  <a:schemeClr val="bg1"/>
                </a:solidFill>
                <a:effectLst>
                  <a:glow rad="88900">
                    <a:schemeClr val="tx1"/>
                  </a:glow>
                </a:effectLst>
              </a:rPr>
              <a:t> </a:t>
            </a:r>
            <a:r>
              <a:rPr lang="en-US" b="1" dirty="0">
                <a:solidFill>
                  <a:schemeClr val="bg1"/>
                </a:solidFill>
                <a:effectLst>
                  <a:glow rad="88900">
                    <a:schemeClr val="tx1"/>
                  </a:glow>
                </a:effectLst>
              </a:rPr>
              <a:t>c</a:t>
            </a:r>
          </a:p>
        </p:txBody>
      </p:sp>
      <p:sp>
        <p:nvSpPr>
          <p:cNvPr id="19" name="Title 1"/>
          <p:cNvSpPr txBox="1">
            <a:spLocks/>
          </p:cNvSpPr>
          <p:nvPr/>
        </p:nvSpPr>
        <p:spPr>
          <a:xfrm>
            <a:off x="2057400" y="3962400"/>
            <a:ext cx="990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effectLst>
                  <a:glow rad="88900">
                    <a:schemeClr val="tx1"/>
                  </a:glow>
                </a:effectLst>
              </a:rPr>
              <a:t> </a:t>
            </a:r>
            <a:r>
              <a:rPr lang="en-US" sz="4800" b="1" dirty="0">
                <a:solidFill>
                  <a:schemeClr val="bg1"/>
                </a:solidFill>
                <a:effectLst>
                  <a:glow rad="88900">
                    <a:schemeClr val="tx1"/>
                  </a:glow>
                </a:effectLst>
              </a:rPr>
              <a:t> </a:t>
            </a:r>
            <a:r>
              <a:rPr lang="en-US" b="1" dirty="0">
                <a:solidFill>
                  <a:schemeClr val="bg1"/>
                </a:solidFill>
                <a:effectLst>
                  <a:glow rad="88900">
                    <a:schemeClr val="tx1"/>
                  </a:glow>
                </a:effectLst>
              </a:rPr>
              <a:t>u</a:t>
            </a:r>
          </a:p>
        </p:txBody>
      </p:sp>
      <p:sp>
        <p:nvSpPr>
          <p:cNvPr id="20" name="Title 1"/>
          <p:cNvSpPr txBox="1">
            <a:spLocks/>
          </p:cNvSpPr>
          <p:nvPr/>
        </p:nvSpPr>
        <p:spPr>
          <a:xfrm>
            <a:off x="3162300" y="5334000"/>
            <a:ext cx="990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solidFill>
                  <a:schemeClr val="bg1"/>
                </a:solidFill>
                <a:effectLst>
                  <a:glow rad="88900">
                    <a:schemeClr val="tx1"/>
                  </a:glow>
                </a:effectLst>
              </a:rPr>
              <a:t> </a:t>
            </a:r>
            <a:r>
              <a:rPr lang="en-US" sz="5000" b="1" dirty="0">
                <a:solidFill>
                  <a:schemeClr val="bg1"/>
                </a:solidFill>
                <a:effectLst>
                  <a:glow rad="88900">
                    <a:schemeClr val="tx1"/>
                  </a:glow>
                </a:effectLst>
              </a:rPr>
              <a:t> </a:t>
            </a:r>
            <a:r>
              <a:rPr lang="en-US" b="1" dirty="0">
                <a:solidFill>
                  <a:schemeClr val="bg1"/>
                </a:solidFill>
                <a:effectLst>
                  <a:glow rad="88900">
                    <a:schemeClr val="tx1"/>
                  </a:glow>
                </a:effectLst>
              </a:rPr>
              <a:t>r</a:t>
            </a:r>
          </a:p>
        </p:txBody>
      </p:sp>
      <p:sp>
        <p:nvSpPr>
          <p:cNvPr id="22" name="Title 1"/>
          <p:cNvSpPr txBox="1">
            <a:spLocks/>
          </p:cNvSpPr>
          <p:nvPr/>
        </p:nvSpPr>
        <p:spPr>
          <a:xfrm>
            <a:off x="1066800" y="1828800"/>
            <a:ext cx="151483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chemeClr val="bg1"/>
                </a:solidFill>
                <a:effectLst>
                  <a:glow rad="88900">
                    <a:schemeClr val="tx1"/>
                  </a:glow>
                </a:effectLst>
              </a:rPr>
              <a:t> </a:t>
            </a:r>
            <a:r>
              <a:rPr lang="en-US" sz="4100" b="1" dirty="0">
                <a:solidFill>
                  <a:schemeClr val="bg1"/>
                </a:solidFill>
                <a:effectLst>
                  <a:glow rad="88900">
                    <a:schemeClr val="tx1"/>
                  </a:glow>
                </a:effectLst>
              </a:rPr>
              <a:t> man</a:t>
            </a:r>
          </a:p>
        </p:txBody>
      </p:sp>
      <p:sp>
        <p:nvSpPr>
          <p:cNvPr id="21" name="Rectangle 4">
            <a:extLst>
              <a:ext uri="{FF2B5EF4-FFF2-40B4-BE49-F238E27FC236}">
                <a16:creationId xmlns:a16="http://schemas.microsoft.com/office/drawing/2014/main" id="{0DC5895B-692C-4A09-8697-9F8F5C2B07D6}"/>
              </a:ext>
            </a:extLst>
          </p:cNvPr>
          <p:cNvSpPr>
            <a:spLocks noChangeArrowheads="1"/>
          </p:cNvSpPr>
          <p:nvPr/>
        </p:nvSpPr>
        <p:spPr bwMode="auto">
          <a:xfrm>
            <a:off x="1302104" y="4080383"/>
            <a:ext cx="852294" cy="78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3.80204E-6 C -0.02587 0.00023 -0.11615 0.00323 -0.1559 0.00115 C -0.19531 -0.00093 -0.21302 -0.00579 -0.23802 -0.01249 C -0.26302 -0.0192 -0.28507 -0.02336 -0.30625 -0.03932 C -0.32743 -0.05528 -0.35243 -0.08696 -0.36458 -0.10847 C -0.37674 -0.12998 -0.37656 -0.15611 -0.37969 -0.1686 " pathEditMode="relative" rAng="0" ptsTypes="aaaaaa">
                                      <p:cBhvr>
                                        <p:cTn id="10" dur="1250" spd="-100000" fill="hold"/>
                                        <p:tgtEl>
                                          <p:spTgt spid="2"/>
                                        </p:tgtEl>
                                        <p:attrNameLst>
                                          <p:attrName>ppt_x</p:attrName>
                                          <p:attrName>ppt_y</p:attrName>
                                        </p:attrNameLst>
                                      </p:cBhvr>
                                      <p:rCtr x="-18993" y="-8279"/>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18" presetClass="emph" presetSubtype="0" fill="hold" grpId="1" nodeType="withEffect">
                                  <p:stCondLst>
                                    <p:cond delay="0"/>
                                  </p:stCondLst>
                                  <p:childTnLst>
                                    <p:set>
                                      <p:cBhvr override="childStyle">
                                        <p:cTn id="17" dur="500" fill="hold"/>
                                        <p:tgtEl>
                                          <p:spTgt spid="10"/>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6" presetClass="emph" presetSubtype="0" fill="hold" grpId="2" nodeType="withEffect">
                                  <p:stCondLst>
                                    <p:cond delay="0"/>
                                  </p:stCondLst>
                                  <p:childTnLst>
                                    <p:animScale>
                                      <p:cBhvr>
                                        <p:cTn id="27" dur="2000" fill="hold"/>
                                        <p:tgtEl>
                                          <p:spTgt spid="11"/>
                                        </p:tgtEl>
                                      </p:cBhvr>
                                      <p:by x="93300" y="93300"/>
                                    </p:animScale>
                                  </p:childTnLst>
                                </p:cTn>
                              </p:par>
                              <p:par>
                                <p:cTn id="28" presetID="0" presetClass="path" presetSubtype="0" accel="50000" decel="50000" fill="hold" grpId="1" nodeType="withEffect">
                                  <p:stCondLst>
                                    <p:cond delay="0"/>
                                  </p:stCondLst>
                                  <p:childTnLst>
                                    <p:animMotion origin="layout" path="M 3.88889E-6 1.11022E-16 L -0.38941 -0.57106 " pathEditMode="relative" rAng="0" ptsTypes="AA">
                                      <p:cBhvr>
                                        <p:cTn id="29" dur="2000" fill="hold"/>
                                        <p:tgtEl>
                                          <p:spTgt spid="11"/>
                                        </p:tgtEl>
                                        <p:attrNameLst>
                                          <p:attrName>ppt_x</p:attrName>
                                          <p:attrName>ppt_y</p:attrName>
                                        </p:attrNameLst>
                                      </p:cBhvr>
                                      <p:rCtr x="-19479" y="-28565"/>
                                    </p:animMotion>
                                  </p:childTnLst>
                                </p:cTn>
                              </p:par>
                              <p:par>
                                <p:cTn id="30" presetID="23" presetClass="entr" presetSubtype="16" fill="hold" grpId="0" nodeType="withEffect">
                                  <p:stCondLst>
                                    <p:cond delay="800"/>
                                  </p:stCondLst>
                                  <p:childTnLst>
                                    <p:set>
                                      <p:cBhvr>
                                        <p:cTn id="31" dur="1" fill="hold">
                                          <p:stCondLst>
                                            <p:cond delay="0"/>
                                          </p:stCondLst>
                                        </p:cTn>
                                        <p:tgtEl>
                                          <p:spTgt spid="5"/>
                                        </p:tgtEl>
                                        <p:attrNameLst>
                                          <p:attrName>style.visibility</p:attrName>
                                        </p:attrNameLst>
                                      </p:cBhvr>
                                      <p:to>
                                        <p:strVal val="visible"/>
                                      </p:to>
                                    </p:set>
                                    <p:anim calcmode="lin" valueType="num">
                                      <p:cBhvr>
                                        <p:cTn id="32" dur="1250" fill="hold"/>
                                        <p:tgtEl>
                                          <p:spTgt spid="5"/>
                                        </p:tgtEl>
                                        <p:attrNameLst>
                                          <p:attrName>ppt_w</p:attrName>
                                        </p:attrNameLst>
                                      </p:cBhvr>
                                      <p:tavLst>
                                        <p:tav tm="0">
                                          <p:val>
                                            <p:fltVal val="0"/>
                                          </p:val>
                                        </p:tav>
                                        <p:tav tm="100000">
                                          <p:val>
                                            <p:strVal val="#ppt_w"/>
                                          </p:val>
                                        </p:tav>
                                      </p:tavLst>
                                    </p:anim>
                                    <p:anim calcmode="lin" valueType="num">
                                      <p:cBhvr>
                                        <p:cTn id="33" dur="1250" fill="hold"/>
                                        <p:tgtEl>
                                          <p:spTgt spid="5"/>
                                        </p:tgtEl>
                                        <p:attrNameLst>
                                          <p:attrName>ppt_h</p:attrName>
                                        </p:attrNameLst>
                                      </p:cBhvr>
                                      <p:tavLst>
                                        <p:tav tm="0">
                                          <p:val>
                                            <p:fltVal val="0"/>
                                          </p:val>
                                        </p:tav>
                                        <p:tav tm="100000">
                                          <p:val>
                                            <p:strVal val="#ppt_h"/>
                                          </p:val>
                                        </p:tav>
                                      </p:tavLst>
                                    </p:anim>
                                  </p:childTnLst>
                                </p:cTn>
                              </p:par>
                              <p:par>
                                <p:cTn id="34" presetID="0" presetClass="path" presetSubtype="0" accel="50000" decel="50000" fill="hold" grpId="1" nodeType="withEffect">
                                  <p:stCondLst>
                                    <p:cond delay="800"/>
                                  </p:stCondLst>
                                  <p:childTnLst>
                                    <p:animMotion origin="layout" path="M 0.00156 1.85014E-8 C -0.02274 0.00185 -0.10573 0.00416 -0.14392 0.01179 C -0.18212 0.01943 -0.20399 0.02891 -0.2276 0.04556 C -0.25122 0.06221 -0.26788 0.08418 -0.28576 0.11124 C -0.30365 0.1383 -0.31875 0.17322 -0.33507 0.20745 C -0.35139 0.24167 -0.37326 0.29417 -0.38333 0.31707 " pathEditMode="relative" rAng="0" ptsTypes="aaaaaa">
                                      <p:cBhvr>
                                        <p:cTn id="35" dur="1250" spd="-100000" fill="hold"/>
                                        <p:tgtEl>
                                          <p:spTgt spid="5"/>
                                        </p:tgtEl>
                                        <p:attrNameLst>
                                          <p:attrName>ppt_x</p:attrName>
                                          <p:attrName>ppt_y</p:attrName>
                                        </p:attrNameLst>
                                      </p:cBhvr>
                                      <p:rCtr x="-19253" y="15842"/>
                                    </p:animMotion>
                                  </p:childTnLst>
                                </p:cTn>
                              </p:par>
                            </p:childTnLst>
                          </p:cTn>
                        </p:par>
                        <p:par>
                          <p:cTn id="36" fill="hold">
                            <p:stCondLst>
                              <p:cond delay="2050"/>
                            </p:stCondLst>
                            <p:childTnLst>
                              <p:par>
                                <p:cTn id="37" presetID="10" presetClass="exit" presetSubtype="0" fill="hold" grpId="3" nodeType="afterEffect">
                                  <p:stCondLst>
                                    <p:cond delay="0"/>
                                  </p:stCondLst>
                                  <p:childTnLst>
                                    <p:animEffect transition="out" filter="fade">
                                      <p:cBhvr>
                                        <p:cTn id="38" dur="250"/>
                                        <p:tgtEl>
                                          <p:spTgt spid="11"/>
                                        </p:tgtEl>
                                      </p:cBhvr>
                                    </p:animEffect>
                                    <p:set>
                                      <p:cBhvr>
                                        <p:cTn id="39" dur="1" fill="hold">
                                          <p:stCondLst>
                                            <p:cond delay="24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75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5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5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250"/>
                                        <p:tgtEl>
                                          <p:spTgt spid="1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250"/>
                                        <p:tgtEl>
                                          <p:spTgt spid="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250"/>
                                        <p:tgtEl>
                                          <p:spTgt spid="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250"/>
                                        <p:tgtEl>
                                          <p:spTgt spid="13"/>
                                        </p:tgtEl>
                                      </p:cBhvr>
                                    </p:animEffect>
                                  </p:childTnLst>
                                </p:cTn>
                              </p:par>
                              <p:par>
                                <p:cTn id="87" presetID="6" presetClass="emph" presetSubtype="0" fill="hold" grpId="2" nodeType="withEffect">
                                  <p:stCondLst>
                                    <p:cond delay="0"/>
                                  </p:stCondLst>
                                  <p:childTnLst>
                                    <p:animScale>
                                      <p:cBhvr>
                                        <p:cTn id="88" dur="2000" fill="hold"/>
                                        <p:tgtEl>
                                          <p:spTgt spid="18"/>
                                        </p:tgtEl>
                                      </p:cBhvr>
                                      <p:by x="93300" y="93300"/>
                                    </p:animScale>
                                  </p:childTnLst>
                                </p:cTn>
                              </p:par>
                              <p:par>
                                <p:cTn id="89" presetID="6" presetClass="emph" presetSubtype="0" fill="hold" grpId="2" nodeType="withEffect">
                                  <p:stCondLst>
                                    <p:cond delay="0"/>
                                  </p:stCondLst>
                                  <p:childTnLst>
                                    <p:animScale>
                                      <p:cBhvr>
                                        <p:cTn id="90" dur="2000" fill="hold"/>
                                        <p:tgtEl>
                                          <p:spTgt spid="19"/>
                                        </p:tgtEl>
                                      </p:cBhvr>
                                      <p:by x="93300" y="93300"/>
                                    </p:animScale>
                                  </p:childTnLst>
                                </p:cTn>
                              </p:par>
                              <p:par>
                                <p:cTn id="91" presetID="6" presetClass="emph" presetSubtype="0" fill="hold" grpId="2" nodeType="withEffect">
                                  <p:stCondLst>
                                    <p:cond delay="0"/>
                                  </p:stCondLst>
                                  <p:childTnLst>
                                    <p:animScale>
                                      <p:cBhvr>
                                        <p:cTn id="92" dur="2000" fill="hold"/>
                                        <p:tgtEl>
                                          <p:spTgt spid="20"/>
                                        </p:tgtEl>
                                      </p:cBhvr>
                                      <p:by x="93300" y="93300"/>
                                    </p:animScale>
                                  </p:childTnLst>
                                </p:cTn>
                              </p:par>
                              <p:par>
                                <p:cTn id="93" presetID="6" presetClass="emph" presetSubtype="0" fill="hold" grpId="2" nodeType="withEffect">
                                  <p:stCondLst>
                                    <p:cond delay="0"/>
                                  </p:stCondLst>
                                  <p:childTnLst>
                                    <p:animScale>
                                      <p:cBhvr>
                                        <p:cTn id="94" dur="2000" fill="hold"/>
                                        <p:tgtEl>
                                          <p:spTgt spid="17"/>
                                        </p:tgtEl>
                                      </p:cBhvr>
                                      <p:by x="93300" y="93300"/>
                                    </p:animScale>
                                  </p:childTnLst>
                                </p:cTn>
                              </p:par>
                              <p:par>
                                <p:cTn id="95" presetID="0" presetClass="path" presetSubtype="0" accel="50000" decel="50000" fill="hold" grpId="2" nodeType="withEffect">
                                  <p:stCondLst>
                                    <p:cond delay="0"/>
                                  </p:stCondLst>
                                  <p:childTnLst>
                                    <p:animMotion origin="layout" path="M 8.33333E-7 -4.44444E-6 L -0.0342 0.20926 " pathEditMode="relative" rAng="0" ptsTypes="AA">
                                      <p:cBhvr>
                                        <p:cTn id="96" dur="2000" fill="hold"/>
                                        <p:tgtEl>
                                          <p:spTgt spid="14"/>
                                        </p:tgtEl>
                                        <p:attrNameLst>
                                          <p:attrName>ppt_x</p:attrName>
                                          <p:attrName>ppt_y</p:attrName>
                                        </p:attrNameLst>
                                      </p:cBhvr>
                                      <p:rCtr x="-1719" y="10463"/>
                                    </p:animMotion>
                                  </p:childTnLst>
                                </p:cTn>
                              </p:par>
                              <p:par>
                                <p:cTn id="97" presetID="0" presetClass="path" presetSubtype="0" accel="50000" decel="50000" fill="hold" grpId="3" nodeType="withEffect">
                                  <p:stCondLst>
                                    <p:cond delay="0"/>
                                  </p:stCondLst>
                                  <p:childTnLst>
                                    <p:animMotion origin="layout" path="M 8.33333E-7 -4.44444E-6 L 0.0967 -0.2949 " pathEditMode="relative" rAng="0" ptsTypes="AA">
                                      <p:cBhvr>
                                        <p:cTn id="98" dur="2000" fill="hold"/>
                                        <p:tgtEl>
                                          <p:spTgt spid="18"/>
                                        </p:tgtEl>
                                        <p:attrNameLst>
                                          <p:attrName>ppt_x</p:attrName>
                                          <p:attrName>ppt_y</p:attrName>
                                        </p:attrNameLst>
                                      </p:cBhvr>
                                      <p:rCtr x="4826" y="-14745"/>
                                    </p:animMotion>
                                  </p:childTnLst>
                                </p:cTn>
                              </p:par>
                              <p:par>
                                <p:cTn id="99" presetID="0" presetClass="path" presetSubtype="0" accel="50000" decel="50000" fill="hold" grpId="3" nodeType="withEffect">
                                  <p:stCondLst>
                                    <p:cond delay="0"/>
                                  </p:stCondLst>
                                  <p:childTnLst>
                                    <p:animMotion origin="layout" path="M 3.33333E-6 1.11022E-16 L -0.01146 -0.1 " pathEditMode="relative" rAng="0" ptsTypes="AA">
                                      <p:cBhvr>
                                        <p:cTn id="100" dur="2000" fill="hold"/>
                                        <p:tgtEl>
                                          <p:spTgt spid="19"/>
                                        </p:tgtEl>
                                        <p:attrNameLst>
                                          <p:attrName>ppt_x</p:attrName>
                                          <p:attrName>ppt_y</p:attrName>
                                        </p:attrNameLst>
                                      </p:cBhvr>
                                      <p:rCtr x="-573" y="-5000"/>
                                    </p:animMotion>
                                  </p:childTnLst>
                                </p:cTn>
                              </p:par>
                              <p:par>
                                <p:cTn id="101" presetID="0" presetClass="path" presetSubtype="0" accel="50000" decel="50000" fill="hold" grpId="3" nodeType="withEffect">
                                  <p:stCondLst>
                                    <p:cond delay="0"/>
                                  </p:stCondLst>
                                  <p:childTnLst>
                                    <p:animMotion origin="layout" path="M 0 -4.44444E-6 L -0.10642 -0.2956 " pathEditMode="relative" rAng="0" ptsTypes="AA">
                                      <p:cBhvr>
                                        <p:cTn id="102" dur="2000" fill="hold"/>
                                        <p:tgtEl>
                                          <p:spTgt spid="20"/>
                                        </p:tgtEl>
                                        <p:attrNameLst>
                                          <p:attrName>ppt_x</p:attrName>
                                          <p:attrName>ppt_y</p:attrName>
                                        </p:attrNameLst>
                                      </p:cBhvr>
                                      <p:rCtr x="-5330" y="-14792"/>
                                    </p:animMotion>
                                  </p:childTnLst>
                                </p:cTn>
                              </p:par>
                              <p:par>
                                <p:cTn id="103" presetID="0" presetClass="path" presetSubtype="0" accel="50000" decel="50000" fill="hold" grpId="3" nodeType="withEffect">
                                  <p:stCondLst>
                                    <p:cond delay="0"/>
                                  </p:stCondLst>
                                  <p:childTnLst>
                                    <p:animMotion origin="layout" path="M 3.33333E-6 1.11022E-16 C -0.0158 0.00116 -0.0316 0.00231 -0.05695 -0.00509 C -0.08229 -0.0125 -0.12709 -0.02593 -0.15191 -0.04398 C -0.17674 -0.06204 -0.19167 -0.08796 -0.20625 -0.11366 C -0.22084 -0.13935 -0.23282 -0.18056 -0.23976 -0.19815 " pathEditMode="relative" rAng="0" ptsTypes="aaaaa">
                                      <p:cBhvr>
                                        <p:cTn id="104" dur="2000" fill="hold"/>
                                        <p:tgtEl>
                                          <p:spTgt spid="17"/>
                                        </p:tgtEl>
                                        <p:attrNameLst>
                                          <p:attrName>ppt_x</p:attrName>
                                          <p:attrName>ppt_y</p:attrName>
                                        </p:attrNameLst>
                                      </p:cBhvr>
                                      <p:rCtr x="-11997" y="-9792"/>
                                    </p:animMotion>
                                  </p:childTnLst>
                                </p:cTn>
                              </p:par>
                              <p:par>
                                <p:cTn id="105" presetID="0" presetClass="path" presetSubtype="0" accel="50000" decel="50000" fill="hold" grpId="2" nodeType="withEffect">
                                  <p:stCondLst>
                                    <p:cond delay="0"/>
                                  </p:stCondLst>
                                  <p:childTnLst>
                                    <p:animMotion origin="layout" path="M 8.33333E-7 -4.44444E-6 C 0.01163 0.00787 0.04705 0.03357 0.06962 0.04769 C 0.09219 0.06181 0.11736 0.07362 0.13594 0.0845 C 0.15451 0.09537 0.16858 0.10232 0.1816 0.11297 C 0.19462 0.12362 0.2033 0.13218 0.21371 0.14815 C 0.22413 0.16412 0.23802 0.19607 0.24444 0.20857 " pathEditMode="relative" rAng="0" ptsTypes="aaaaaa">
                                      <p:cBhvr>
                                        <p:cTn id="106" dur="2000" fill="hold"/>
                                        <p:tgtEl>
                                          <p:spTgt spid="22"/>
                                        </p:tgtEl>
                                        <p:attrNameLst>
                                          <p:attrName>ppt_x</p:attrName>
                                          <p:attrName>ppt_y</p:attrName>
                                        </p:attrNameLst>
                                      </p:cBhvr>
                                      <p:rCtr x="12222" y="10417"/>
                                    </p:animMotion>
                                  </p:childTnLst>
                                </p:cTn>
                              </p:par>
                              <p:par>
                                <p:cTn id="107" presetID="0" presetClass="path" presetSubtype="0" accel="50000" decel="50000" fill="hold" grpId="2" nodeType="withEffect">
                                  <p:stCondLst>
                                    <p:cond delay="0"/>
                                  </p:stCondLst>
                                  <p:childTnLst>
                                    <p:animMotion origin="layout" path="M 4.16667E-6 1.85185E-6 C -0.01059 0.00023 -0.04757 -0.0007 -0.06337 0.00509 C -0.07917 0.01041 -0.08872 0.01504 -0.09462 0.03426 C -0.10052 0.05347 -0.09827 0.09051 -0.09879 0.11944 C -0.09931 0.14861 -0.09671 0.19004 -0.0948 0.20879 " pathEditMode="relative" rAng="0" ptsTypes="AAAAA">
                                      <p:cBhvr>
                                        <p:cTn id="108" dur="2000" fill="hold"/>
                                        <p:tgtEl>
                                          <p:spTgt spid="15"/>
                                        </p:tgtEl>
                                        <p:attrNameLst>
                                          <p:attrName>ppt_x</p:attrName>
                                          <p:attrName>ppt_y</p:attrName>
                                        </p:attrNameLst>
                                      </p:cBhvr>
                                      <p:rCtr x="-4948" y="10440"/>
                                    </p:animMotion>
                                  </p:childTnLst>
                                </p:cTn>
                              </p:par>
                              <p:par>
                                <p:cTn id="109" presetID="0" presetClass="path" presetSubtype="0" accel="50000" decel="50000" fill="hold" grpId="2" nodeType="withEffect">
                                  <p:stCondLst>
                                    <p:cond delay="0"/>
                                  </p:stCondLst>
                                  <p:childTnLst>
                                    <p:animMotion origin="layout" path="M -4.16667E-6 -2.22222E-6 L 0.2198 0.45463 " pathEditMode="relative" rAng="0" ptsTypes="AA">
                                      <p:cBhvr>
                                        <p:cTn id="110" dur="2000" fill="hold"/>
                                        <p:tgtEl>
                                          <p:spTgt spid="16"/>
                                        </p:tgtEl>
                                        <p:attrNameLst>
                                          <p:attrName>ppt_x</p:attrName>
                                          <p:attrName>ppt_y</p:attrName>
                                        </p:attrNameLst>
                                      </p:cBhvr>
                                      <p:rCtr x="10990" y="22731"/>
                                    </p:animMotion>
                                  </p:childTnLst>
                                </p:cTn>
                              </p:par>
                              <p:par>
                                <p:cTn id="111" presetID="0" presetClass="path" presetSubtype="0" accel="50000" decel="50000" fill="hold" grpId="2" nodeType="withEffect">
                                  <p:stCondLst>
                                    <p:cond delay="0"/>
                                  </p:stCondLst>
                                  <p:childTnLst>
                                    <p:animMotion origin="layout" path="M 3.33333E-6 -2.22222E-6 C 0.02882 -0.00069 0.05781 -0.00116 0.07968 -2.22222E-6 C 0.10156 0.00116 0.11198 -0.00116 0.13159 0.00672 C 0.15121 0.01459 0.17673 0.02709 0.19791 0.04699 C 0.21909 0.0669 0.24652 0.11019 0.2592 0.12685 " pathEditMode="relative" rAng="0" ptsTypes="aaaaa">
                                      <p:cBhvr>
                                        <p:cTn id="112" dur="2000" fill="hold"/>
                                        <p:tgtEl>
                                          <p:spTgt spid="13"/>
                                        </p:tgtEl>
                                        <p:attrNameLst>
                                          <p:attrName>ppt_x</p:attrName>
                                          <p:attrName>ppt_y</p:attrName>
                                        </p:attrNameLst>
                                      </p:cBhvr>
                                      <p:rCtr x="12951" y="6273"/>
                                    </p:animMotion>
                                  </p:childTnLst>
                                </p:cTn>
                              </p:par>
                              <p:par>
                                <p:cTn id="113" presetID="10" presetClass="exit" presetSubtype="0" fill="hold" grpId="2" nodeType="withEffect">
                                  <p:stCondLst>
                                    <p:cond delay="0"/>
                                  </p:stCondLst>
                                  <p:childTnLst>
                                    <p:animEffect transition="out" filter="fade">
                                      <p:cBhvr>
                                        <p:cTn id="114" dur="1750"/>
                                        <p:tgtEl>
                                          <p:spTgt spid="5"/>
                                        </p:tgtEl>
                                      </p:cBhvr>
                                    </p:animEffect>
                                    <p:set>
                                      <p:cBhvr>
                                        <p:cTn id="115" dur="1" fill="hold">
                                          <p:stCondLst>
                                            <p:cond delay="1749"/>
                                          </p:stCondLst>
                                        </p:cTn>
                                        <p:tgtEl>
                                          <p:spTgt spid="5"/>
                                        </p:tgtEl>
                                        <p:attrNameLst>
                                          <p:attrName>style.visibility</p:attrName>
                                        </p:attrNameLst>
                                      </p:cBhvr>
                                      <p:to>
                                        <p:strVal val="hidden"/>
                                      </p:to>
                                    </p:set>
                                  </p:childTnLst>
                                </p:cTn>
                              </p:par>
                              <p:par>
                                <p:cTn id="116" presetID="10" presetClass="exit" presetSubtype="0" fill="hold" grpId="3" nodeType="withEffect">
                                  <p:stCondLst>
                                    <p:cond delay="0"/>
                                  </p:stCondLst>
                                  <p:childTnLst>
                                    <p:animEffect transition="out" filter="fade">
                                      <p:cBhvr>
                                        <p:cTn id="117" dur="1750"/>
                                        <p:tgtEl>
                                          <p:spTgt spid="2"/>
                                        </p:tgtEl>
                                      </p:cBhvr>
                                    </p:animEffect>
                                    <p:set>
                                      <p:cBhvr>
                                        <p:cTn id="118" dur="1" fill="hold">
                                          <p:stCondLst>
                                            <p:cond delay="1749"/>
                                          </p:stCondLst>
                                        </p:cTn>
                                        <p:tgtEl>
                                          <p:spTgt spid="2"/>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6"/>
                                        </p:tgtEl>
                                      </p:cBhvr>
                                    </p:animEffect>
                                    <p:set>
                                      <p:cBhvr>
                                        <p:cTn id="121" dur="1" fill="hold">
                                          <p:stCondLst>
                                            <p:cond delay="499"/>
                                          </p:stCondLst>
                                        </p:cTn>
                                        <p:tgtEl>
                                          <p:spTgt spid="6"/>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7"/>
                                        </p:tgtEl>
                                      </p:cBhvr>
                                    </p:animEffect>
                                    <p:set>
                                      <p:cBhvr>
                                        <p:cTn id="124" dur="1" fill="hold">
                                          <p:stCondLst>
                                            <p:cond delay="499"/>
                                          </p:stCondLst>
                                        </p:cTn>
                                        <p:tgtEl>
                                          <p:spTgt spid="7"/>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8"/>
                                        </p:tgtEl>
                                      </p:cBhvr>
                                    </p:animEffect>
                                    <p:set>
                                      <p:cBhvr>
                                        <p:cTn id="127" dur="1" fill="hold">
                                          <p:stCondLst>
                                            <p:cond delay="499"/>
                                          </p:stCondLst>
                                        </p:cTn>
                                        <p:tgtEl>
                                          <p:spTgt spid="8"/>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9"/>
                                        </p:tgtEl>
                                      </p:cBhvr>
                                    </p:animEffect>
                                    <p:set>
                                      <p:cBhvr>
                                        <p:cTn id="130" dur="1" fill="hold">
                                          <p:stCondLst>
                                            <p:cond delay="499"/>
                                          </p:stCondLst>
                                        </p:cTn>
                                        <p:tgtEl>
                                          <p:spTgt spid="9"/>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10"/>
                                        </p:tgtEl>
                                      </p:cBhvr>
                                    </p:animEffect>
                                    <p:set>
                                      <p:cBhvr>
                                        <p:cTn id="133" dur="1" fill="hold">
                                          <p:stCondLst>
                                            <p:cond delay="499"/>
                                          </p:stCondLst>
                                        </p:cTn>
                                        <p:tgtEl>
                                          <p:spTgt spid="10"/>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21"/>
                                        </p:tgtEl>
                                      </p:cBhvr>
                                    </p:animEffect>
                                    <p:set>
                                      <p:cBhvr>
                                        <p:cTn id="136" dur="1" fill="hold">
                                          <p:stCondLst>
                                            <p:cond delay="499"/>
                                          </p:stCondLst>
                                        </p:cTn>
                                        <p:tgtEl>
                                          <p:spTgt spid="21"/>
                                        </p:tgtEl>
                                        <p:attrNameLst>
                                          <p:attrName>style.visibility</p:attrName>
                                        </p:attrNameLst>
                                      </p:cBhvr>
                                      <p:to>
                                        <p:strVal val="hidden"/>
                                      </p:to>
                                    </p:set>
                                  </p:childTnLst>
                                </p:cTn>
                              </p:par>
                            </p:childTnLst>
                          </p:cTn>
                        </p:par>
                        <p:par>
                          <p:cTn id="137" fill="hold">
                            <p:stCondLst>
                              <p:cond delay="2000"/>
                            </p:stCondLst>
                            <p:childTnLst>
                              <p:par>
                                <p:cTn id="138" presetID="10" presetClass="entr" presetSubtype="0" fill="hold" grpId="0" nodeType="after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fade">
                                      <p:cBhvr>
                                        <p:cTn id="140" dur="400"/>
                                        <p:tgtEl>
                                          <p:spTgt spid="12"/>
                                        </p:tgtEl>
                                      </p:cBhvr>
                                    </p:animEffect>
                                  </p:childTnLst>
                                </p:cTn>
                              </p:par>
                              <p:par>
                                <p:cTn id="141" presetID="10" presetClass="exit" presetSubtype="0" fill="hold" grpId="1" nodeType="withEffect">
                                  <p:stCondLst>
                                    <p:cond delay="0"/>
                                  </p:stCondLst>
                                  <p:childTnLst>
                                    <p:animEffect transition="out" filter="fad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8"/>
                                        </p:tgtEl>
                                      </p:cBhvr>
                                    </p:animEffect>
                                    <p:set>
                                      <p:cBhvr>
                                        <p:cTn id="146" dur="1" fill="hold">
                                          <p:stCondLst>
                                            <p:cond delay="499"/>
                                          </p:stCondLst>
                                        </p:cTn>
                                        <p:tgtEl>
                                          <p:spTgt spid="1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9"/>
                                        </p:tgtEl>
                                      </p:cBhvr>
                                    </p:animEffect>
                                    <p:set>
                                      <p:cBhvr>
                                        <p:cTn id="149" dur="1" fill="hold">
                                          <p:stCondLst>
                                            <p:cond delay="499"/>
                                          </p:stCondLst>
                                        </p:cTn>
                                        <p:tgtEl>
                                          <p:spTgt spid="19"/>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20"/>
                                        </p:tgtEl>
                                      </p:cBhvr>
                                    </p:animEffect>
                                    <p:set>
                                      <p:cBhvr>
                                        <p:cTn id="152" dur="1" fill="hold">
                                          <p:stCondLst>
                                            <p:cond delay="499"/>
                                          </p:stCondLst>
                                        </p:cTn>
                                        <p:tgtEl>
                                          <p:spTgt spid="20"/>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7"/>
                                        </p:tgtEl>
                                      </p:cBhvr>
                                    </p:animEffect>
                                    <p:set>
                                      <p:cBhvr>
                                        <p:cTn id="155" dur="1" fill="hold">
                                          <p:stCondLst>
                                            <p:cond delay="499"/>
                                          </p:stCondLst>
                                        </p:cTn>
                                        <p:tgtEl>
                                          <p:spTgt spid="17"/>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22"/>
                                        </p:tgtEl>
                                      </p:cBhvr>
                                    </p:animEffect>
                                    <p:set>
                                      <p:cBhvr>
                                        <p:cTn id="158" dur="1" fill="hold">
                                          <p:stCondLst>
                                            <p:cond delay="499"/>
                                          </p:stCondLst>
                                        </p:cTn>
                                        <p:tgtEl>
                                          <p:spTgt spid="22"/>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15"/>
                                        </p:tgtEl>
                                      </p:cBhvr>
                                    </p:animEffect>
                                    <p:set>
                                      <p:cBhvr>
                                        <p:cTn id="161" dur="1" fill="hold">
                                          <p:stCondLst>
                                            <p:cond delay="499"/>
                                          </p:stCondLst>
                                        </p:cTn>
                                        <p:tgtEl>
                                          <p:spTgt spid="15"/>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16"/>
                                        </p:tgtEl>
                                      </p:cBhvr>
                                    </p:animEffect>
                                    <p:set>
                                      <p:cBhvr>
                                        <p:cTn id="164" dur="1" fill="hold">
                                          <p:stCondLst>
                                            <p:cond delay="499"/>
                                          </p:stCondLst>
                                        </p:cTn>
                                        <p:tgtEl>
                                          <p:spTgt spid="16"/>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13"/>
                                        </p:tgtEl>
                                      </p:cBhvr>
                                    </p:animEffect>
                                    <p:set>
                                      <p:cBhvr>
                                        <p:cTn id="16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2" grpId="0"/>
      <p:bldP spid="2" grpId="2"/>
      <p:bldP spid="2" grpId="3"/>
      <p:bldP spid="5" grpId="0"/>
      <p:bldP spid="5" grpId="1"/>
      <p:bldP spid="5" grpId="2"/>
      <p:bldP spid="6" grpId="0"/>
      <p:bldP spid="6" grpId="1"/>
      <p:bldP spid="7" grpId="0"/>
      <p:bldP spid="7" grpId="1"/>
      <p:bldP spid="8" grpId="0"/>
      <p:bldP spid="8" grpId="1"/>
      <p:bldP spid="9" grpId="0"/>
      <p:bldP spid="9" grpId="1"/>
      <p:bldP spid="11" grpId="0"/>
      <p:bldP spid="11" grpId="1"/>
      <p:bldP spid="11" grpId="2"/>
      <p:bldP spid="11" grpId="3"/>
      <p:bldP spid="12" grpId="0"/>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7" grpId="3"/>
      <p:bldP spid="18" grpId="0"/>
      <p:bldP spid="18" grpId="1"/>
      <p:bldP spid="18" grpId="2"/>
      <p:bldP spid="18" grpId="3"/>
      <p:bldP spid="19" grpId="0"/>
      <p:bldP spid="19" grpId="1"/>
      <p:bldP spid="19" grpId="2"/>
      <p:bldP spid="19" grpId="3"/>
      <p:bldP spid="20" grpId="0"/>
      <p:bldP spid="20" grpId="1"/>
      <p:bldP spid="20" grpId="2"/>
      <p:bldP spid="20" grpId="3"/>
      <p:bldP spid="22" grpId="0"/>
      <p:bldP spid="22" grpId="1"/>
      <p:bldP spid="22" grpId="2"/>
      <p:bldP spid="21" grpId="0"/>
      <p:bldP spid="2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3048000"/>
            <a:ext cx="8382000" cy="2971800"/>
          </a:xfrm>
        </p:spPr>
        <p:txBody>
          <a:bodyPr>
            <a:normAutofit/>
          </a:bodyPr>
          <a:lstStyle/>
          <a:p>
            <a:r>
              <a:rPr lang="en-US" b="1" dirty="0">
                <a:solidFill>
                  <a:schemeClr val="bg1"/>
                </a:solidFill>
                <a:effectLst>
                  <a:glow rad="101600">
                    <a:schemeClr val="tx1"/>
                  </a:glow>
                </a:effectLst>
              </a:rPr>
              <a:t>For I consider that the sufferings of this present time are not worthy to be compared with the glory which shall be revealed in us.</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Romans 8:18</a:t>
            </a:r>
            <a:r>
              <a:rPr lang="en-US" sz="3200" b="1" dirty="0">
                <a:solidFill>
                  <a:schemeClr val="bg1"/>
                </a:solidFill>
                <a:effectLst>
                  <a:glow rad="101600">
                    <a:schemeClr val="tx1"/>
                  </a:glow>
                </a:effectLst>
              </a:rPr>
              <a:t> </a:t>
            </a:r>
          </a:p>
        </p:txBody>
      </p:sp>
      <p:sp>
        <p:nvSpPr>
          <p:cNvPr id="4" name="Title 1"/>
          <p:cNvSpPr txBox="1">
            <a:spLocks/>
          </p:cNvSpPr>
          <p:nvPr/>
        </p:nvSpPr>
        <p:spPr>
          <a:xfrm>
            <a:off x="5181600" y="2971800"/>
            <a:ext cx="2973729"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rgbClr val="FF0000"/>
                </a:solidFill>
                <a:effectLst>
                  <a:glow rad="63500">
                    <a:schemeClr val="tx1"/>
                  </a:glow>
                </a:effectLst>
              </a:rPr>
              <a:t> </a:t>
            </a:r>
            <a:r>
              <a:rPr lang="en-US" sz="4800" b="1" dirty="0">
                <a:solidFill>
                  <a:srgbClr val="FF0000"/>
                </a:solidFill>
                <a:effectLst>
                  <a:glow rad="63500">
                    <a:schemeClr val="tx1"/>
                  </a:glow>
                </a:effectLst>
              </a:rPr>
              <a:t> </a:t>
            </a:r>
            <a:r>
              <a:rPr lang="en-US" b="1" dirty="0">
                <a:gradFill>
                  <a:gsLst>
                    <a:gs pos="0">
                      <a:srgbClr val="FFF200"/>
                    </a:gs>
                    <a:gs pos="45000">
                      <a:srgbClr val="FF7A00"/>
                    </a:gs>
                    <a:gs pos="70000">
                      <a:srgbClr val="FF0300"/>
                    </a:gs>
                    <a:gs pos="100000">
                      <a:srgbClr val="4D0808"/>
                    </a:gs>
                  </a:gsLst>
                  <a:lin ang="5400000" scaled="0"/>
                </a:gradFill>
                <a:effectLst>
                  <a:glow rad="63500">
                    <a:schemeClr val="tx1"/>
                  </a:glow>
                </a:effectLst>
              </a:rPr>
              <a:t>suffering</a:t>
            </a:r>
          </a:p>
        </p:txBody>
      </p:sp>
      <p:sp>
        <p:nvSpPr>
          <p:cNvPr id="5" name="Title 1"/>
          <p:cNvSpPr txBox="1">
            <a:spLocks/>
          </p:cNvSpPr>
          <p:nvPr/>
        </p:nvSpPr>
        <p:spPr>
          <a:xfrm>
            <a:off x="914400" y="3657600"/>
            <a:ext cx="38862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63500">
                    <a:schemeClr val="tx1"/>
                  </a:glow>
                </a:effectLst>
              </a:rPr>
              <a:t> </a:t>
            </a:r>
            <a:r>
              <a:rPr lang="en-US" sz="4600" b="1" dirty="0">
                <a:solidFill>
                  <a:srgbClr val="FF0000"/>
                </a:solidFill>
                <a:effectLst>
                  <a:glow rad="63500">
                    <a:schemeClr val="tx1"/>
                  </a:glow>
                </a:effectLst>
              </a:rPr>
              <a:t> </a:t>
            </a:r>
            <a:r>
              <a:rPr lang="en-US" b="1" dirty="0">
                <a:gradFill>
                  <a:gsLst>
                    <a:gs pos="0">
                      <a:srgbClr val="FFF200"/>
                    </a:gs>
                    <a:gs pos="45000">
                      <a:srgbClr val="FF7A00"/>
                    </a:gs>
                    <a:gs pos="70000">
                      <a:srgbClr val="FF0300"/>
                    </a:gs>
                    <a:gs pos="100000">
                      <a:srgbClr val="4D0808"/>
                    </a:gs>
                  </a:gsLst>
                  <a:lin ang="5400000" scaled="0"/>
                </a:gradFill>
                <a:effectLst>
                  <a:glow rad="63500">
                    <a:schemeClr val="tx1"/>
                  </a:glow>
                </a:effectLst>
              </a:rPr>
              <a:t>present time</a:t>
            </a:r>
          </a:p>
        </p:txBody>
      </p:sp>
    </p:spTree>
    <p:extLst>
      <p:ext uri="{BB962C8B-B14F-4D97-AF65-F5344CB8AC3E}">
        <p14:creationId xmlns:p14="http://schemas.microsoft.com/office/powerpoint/2010/main" val="8051128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2" nodeType="clickEffect">
                                  <p:stCondLst>
                                    <p:cond delay="0"/>
                                  </p:stCondLst>
                                  <p:childTnLst>
                                    <p:animMotion origin="layout" path="M 3.33333E-6 -1.11111E-6 L -0.3191 -0.39051 " pathEditMode="relative" rAng="0" ptsTypes="AA">
                                      <p:cBhvr>
                                        <p:cTn id="23" dur="2000" fill="hold"/>
                                        <p:tgtEl>
                                          <p:spTgt spid="4"/>
                                        </p:tgtEl>
                                        <p:attrNameLst>
                                          <p:attrName>ppt_x</p:attrName>
                                          <p:attrName>ppt_y</p:attrName>
                                        </p:attrNameLst>
                                      </p:cBhvr>
                                      <p:rCtr x="-15955" y="-19537"/>
                                    </p:animMotion>
                                  </p:childTnLst>
                                </p:cTn>
                              </p:par>
                              <p:par>
                                <p:cTn id="24" presetID="0" presetClass="path" presetSubtype="0" accel="50000" decel="50000" fill="hold" grpId="2" nodeType="withEffect">
                                  <p:stCondLst>
                                    <p:cond delay="0"/>
                                  </p:stCondLst>
                                  <p:childTnLst>
                                    <p:animMotion origin="layout" path="M 5.55112E-17 -1.11111E-6 L -0.09774 -0.3956 " pathEditMode="relative" rAng="0" ptsTypes="AA">
                                      <p:cBhvr>
                                        <p:cTn id="25" dur="2000" fill="hold"/>
                                        <p:tgtEl>
                                          <p:spTgt spid="5"/>
                                        </p:tgtEl>
                                        <p:attrNameLst>
                                          <p:attrName>ppt_x</p:attrName>
                                          <p:attrName>ppt_y</p:attrName>
                                        </p:attrNameLst>
                                      </p:cBhvr>
                                      <p:rCtr x="-4896" y="-19792"/>
                                    </p:animMotion>
                                  </p:childTnLst>
                                </p:cTn>
                              </p:par>
                              <p:par>
                                <p:cTn id="26" presetID="10" presetClass="exit" presetSubtype="0" fill="hold" grpId="1" nodeType="withEffect">
                                  <p:stCondLst>
                                    <p:cond delay="0"/>
                                  </p:stCondLst>
                                  <p:childTnLst>
                                    <p:animEffect transition="out" filter="fade">
                                      <p:cBhvr>
                                        <p:cTn id="27" dur="1500"/>
                                        <p:tgtEl>
                                          <p:spTgt spid="2"/>
                                        </p:tgtEl>
                                      </p:cBhvr>
                                    </p:animEffect>
                                    <p:set>
                                      <p:cBhvr>
                                        <p:cTn id="28" dur="1" fill="hold">
                                          <p:stCondLst>
                                            <p:cond delay="1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2"/>
      <p:bldP spid="5" grpId="0"/>
      <p:bldP spid="5"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a:extLst>
              <a:ext uri="{FF2B5EF4-FFF2-40B4-BE49-F238E27FC236}">
                <a16:creationId xmlns:a16="http://schemas.microsoft.com/office/drawing/2014/main" id="{1918648D-E44C-4137-BC82-EC52504D07D6}"/>
              </a:ext>
            </a:extLst>
          </p:cNvPr>
          <p:cNvSpPr txBox="1">
            <a:spLocks/>
          </p:cNvSpPr>
          <p:nvPr/>
        </p:nvSpPr>
        <p:spPr>
          <a:xfrm>
            <a:off x="1345407" y="542491"/>
            <a:ext cx="4364830"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20" b="1" i="0" u="sng"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our light affliction</a:t>
            </a:r>
          </a:p>
        </p:txBody>
      </p:sp>
      <p:sp>
        <p:nvSpPr>
          <p:cNvPr id="15" name="Title 1">
            <a:extLst>
              <a:ext uri="{FF2B5EF4-FFF2-40B4-BE49-F238E27FC236}">
                <a16:creationId xmlns:a16="http://schemas.microsoft.com/office/drawing/2014/main" id="{7A4F4D0B-8BBD-4B64-9660-FE3E9AD37C66}"/>
              </a:ext>
            </a:extLst>
          </p:cNvPr>
          <p:cNvSpPr txBox="1">
            <a:spLocks/>
          </p:cNvSpPr>
          <p:nvPr/>
        </p:nvSpPr>
        <p:spPr>
          <a:xfrm>
            <a:off x="192880" y="1185569"/>
            <a:ext cx="3749487"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20" b="1" i="0" u="sng"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for a moment</a:t>
            </a:r>
          </a:p>
        </p:txBody>
      </p:sp>
      <p:sp>
        <p:nvSpPr>
          <p:cNvPr id="2" name="Title 1"/>
          <p:cNvSpPr>
            <a:spLocks noGrp="1"/>
          </p:cNvSpPr>
          <p:nvPr>
            <p:ph type="title"/>
          </p:nvPr>
        </p:nvSpPr>
        <p:spPr>
          <a:xfrm>
            <a:off x="381000" y="304800"/>
            <a:ext cx="8382000" cy="6248400"/>
          </a:xfrm>
        </p:spPr>
        <p:txBody>
          <a:bodyPr>
            <a:normAutofit fontScale="90000"/>
          </a:bodyPr>
          <a:lstStyle/>
          <a:p>
            <a:r>
              <a:rPr lang="en-US" sz="4700" b="1" dirty="0">
                <a:solidFill>
                  <a:schemeClr val="bg1"/>
                </a:solidFill>
                <a:effectLst>
                  <a:glow rad="63500">
                    <a:schemeClr val="tx1"/>
                  </a:glow>
                </a:effectLst>
              </a:rPr>
              <a:t>For our light affliction, which is but for a moment, is working for us a far more exceeding and eternal weight of glory, while we do not look at the things which are seen, but at the things which are not seen. For the things which are seen are temporary, but the things which are not seen are eternal.</a:t>
            </a:r>
            <a:r>
              <a:rPr lang="en-US" sz="4700" b="1" i="1" dirty="0">
                <a:solidFill>
                  <a:schemeClr val="bg1"/>
                </a:solidFill>
                <a:effectLst>
                  <a:glow rad="63500">
                    <a:schemeClr val="tx1"/>
                  </a:glow>
                </a:effectLst>
              </a:rPr>
              <a:t> </a:t>
            </a:r>
            <a:r>
              <a:rPr lang="en-US" sz="3600" b="1" i="1" dirty="0">
                <a:solidFill>
                  <a:schemeClr val="bg1"/>
                </a:solidFill>
                <a:effectLst>
                  <a:glow rad="63500">
                    <a:schemeClr val="tx1"/>
                  </a:glow>
                </a:effectLst>
              </a:rPr>
              <a:t>— 2</a:t>
            </a:r>
            <a:r>
              <a:rPr lang="en-US" sz="3600" b="1" i="1" baseline="30000" dirty="0">
                <a:solidFill>
                  <a:schemeClr val="bg1"/>
                </a:solidFill>
                <a:effectLst>
                  <a:glow rad="63500">
                    <a:schemeClr val="tx1"/>
                  </a:glow>
                </a:effectLst>
              </a:rPr>
              <a:t>nd</a:t>
            </a:r>
            <a:r>
              <a:rPr lang="en-US" sz="3600" b="1" i="1" dirty="0">
                <a:solidFill>
                  <a:schemeClr val="bg1"/>
                </a:solidFill>
                <a:effectLst>
                  <a:glow rad="63500">
                    <a:schemeClr val="tx1"/>
                  </a:glow>
                </a:effectLst>
              </a:rPr>
              <a:t> Corinthians 4:17-18</a:t>
            </a:r>
            <a:r>
              <a:rPr lang="en-US" sz="3600" b="1" dirty="0">
                <a:solidFill>
                  <a:schemeClr val="bg1"/>
                </a:solidFill>
                <a:effectLst>
                  <a:glow rad="63500">
                    <a:schemeClr val="tx1"/>
                  </a:glow>
                </a:effectLst>
              </a:rPr>
              <a:t> </a:t>
            </a:r>
          </a:p>
        </p:txBody>
      </p:sp>
      <p:sp>
        <p:nvSpPr>
          <p:cNvPr id="7" name="Rectangle 4"/>
          <p:cNvSpPr>
            <a:spLocks noChangeArrowheads="1"/>
          </p:cNvSpPr>
          <p:nvPr/>
        </p:nvSpPr>
        <p:spPr bwMode="auto">
          <a:xfrm>
            <a:off x="76200" y="952500"/>
            <a:ext cx="396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200" b="1" dirty="0">
                <a:ln w="11430">
                  <a:noFill/>
                </a:ln>
                <a:solidFill>
                  <a:schemeClr val="bg1"/>
                </a:solidFill>
                <a:effectLst>
                  <a:outerShdw blurRad="80000" dist="40000" dir="5040000" algn="tl">
                    <a:srgbClr val="000000">
                      <a:alpha val="30000"/>
                    </a:srgbClr>
                  </a:outerShdw>
                </a:effectLst>
                <a:latin typeface="+mj-lt"/>
              </a:rPr>
              <a:t>for a moment</a:t>
            </a:r>
            <a:endParaRPr lang="en-US" sz="4200" b="1" i="1" dirty="0">
              <a:ln w="11430">
                <a:noFill/>
              </a:ln>
              <a:solidFill>
                <a:schemeClr val="bg1"/>
              </a:solidFill>
              <a:effectLst>
                <a:outerShdw blurRad="80000" dist="40000" dir="5040000" algn="tl">
                  <a:srgbClr val="000000">
                    <a:alpha val="30000"/>
                  </a:srgbClr>
                </a:outerShdw>
              </a:effectLst>
              <a:latin typeface="+mj-lt"/>
            </a:endParaRPr>
          </a:p>
        </p:txBody>
      </p:sp>
      <p:sp>
        <p:nvSpPr>
          <p:cNvPr id="6" name="Rectangle 4"/>
          <p:cNvSpPr>
            <a:spLocks noChangeArrowheads="1"/>
          </p:cNvSpPr>
          <p:nvPr/>
        </p:nvSpPr>
        <p:spPr bwMode="auto">
          <a:xfrm>
            <a:off x="1981200" y="304800"/>
            <a:ext cx="396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200" b="1" dirty="0">
                <a:ln w="11430">
                  <a:noFill/>
                </a:ln>
                <a:solidFill>
                  <a:schemeClr val="bg1"/>
                </a:solidFill>
                <a:effectLst>
                  <a:outerShdw blurRad="80000" dist="40000" dir="5040000" algn="tl">
                    <a:srgbClr val="000000">
                      <a:alpha val="30000"/>
                    </a:srgbClr>
                  </a:outerShdw>
                </a:effectLst>
                <a:latin typeface="+mj-lt"/>
              </a:rPr>
              <a:t>light affliction</a:t>
            </a:r>
            <a:endParaRPr lang="en-US" sz="4200" b="1" i="1" dirty="0">
              <a:ln w="11430">
                <a:noFill/>
              </a:ln>
              <a:solidFill>
                <a:schemeClr val="bg1"/>
              </a:solidFill>
              <a:effectLst>
                <a:outerShdw blurRad="80000" dist="40000" dir="5040000" algn="tl">
                  <a:srgbClr val="000000">
                    <a:alpha val="30000"/>
                  </a:srgbClr>
                </a:outerShdw>
              </a:effectLst>
              <a:latin typeface="+mj-lt"/>
            </a:endParaRPr>
          </a:p>
        </p:txBody>
      </p:sp>
      <p:sp>
        <p:nvSpPr>
          <p:cNvPr id="5" name="Title 1"/>
          <p:cNvSpPr txBox="1">
            <a:spLocks/>
          </p:cNvSpPr>
          <p:nvPr/>
        </p:nvSpPr>
        <p:spPr>
          <a:xfrm>
            <a:off x="0" y="990600"/>
            <a:ext cx="38862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63500">
                    <a:schemeClr val="tx1"/>
                  </a:glow>
                </a:effectLst>
              </a:rPr>
              <a:t>  </a:t>
            </a:r>
            <a:r>
              <a:rPr lang="en-US" b="1" dirty="0">
                <a:gradFill>
                  <a:gsLst>
                    <a:gs pos="0">
                      <a:srgbClr val="FFF200"/>
                    </a:gs>
                    <a:gs pos="45000">
                      <a:srgbClr val="FF7A00"/>
                    </a:gs>
                    <a:gs pos="70000">
                      <a:srgbClr val="FF0300"/>
                    </a:gs>
                    <a:gs pos="100000">
                      <a:srgbClr val="4D0808"/>
                    </a:gs>
                  </a:gsLst>
                  <a:lin ang="5400000" scaled="0"/>
                </a:gradFill>
                <a:effectLst>
                  <a:glow rad="63500">
                    <a:schemeClr val="tx1"/>
                  </a:glow>
                </a:effectLst>
              </a:rPr>
              <a:t>present time</a:t>
            </a:r>
          </a:p>
        </p:txBody>
      </p:sp>
      <p:sp>
        <p:nvSpPr>
          <p:cNvPr id="4" name="Title 1"/>
          <p:cNvSpPr txBox="1">
            <a:spLocks/>
          </p:cNvSpPr>
          <p:nvPr/>
        </p:nvSpPr>
        <p:spPr>
          <a:xfrm>
            <a:off x="2209800" y="304800"/>
            <a:ext cx="3049929"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63500">
                    <a:schemeClr val="tx1"/>
                  </a:glow>
                </a:effectLst>
              </a:rPr>
              <a:t>  </a:t>
            </a:r>
            <a:r>
              <a:rPr lang="en-US" b="1" dirty="0">
                <a:gradFill>
                  <a:gsLst>
                    <a:gs pos="0">
                      <a:srgbClr val="FFF200"/>
                    </a:gs>
                    <a:gs pos="45000">
                      <a:srgbClr val="FF7A00"/>
                    </a:gs>
                    <a:gs pos="70000">
                      <a:srgbClr val="FF0300"/>
                    </a:gs>
                    <a:gs pos="100000">
                      <a:srgbClr val="4D0808"/>
                    </a:gs>
                  </a:gsLst>
                  <a:lin ang="5400000" scaled="0"/>
                </a:gradFill>
                <a:effectLst>
                  <a:glow rad="63500">
                    <a:schemeClr val="tx1"/>
                  </a:glow>
                </a:effectLst>
              </a:rPr>
              <a:t>suffering</a:t>
            </a:r>
          </a:p>
        </p:txBody>
      </p:sp>
      <p:sp>
        <p:nvSpPr>
          <p:cNvPr id="9" name="Title 1"/>
          <p:cNvSpPr txBox="1">
            <a:spLocks/>
          </p:cNvSpPr>
          <p:nvPr/>
        </p:nvSpPr>
        <p:spPr>
          <a:xfrm>
            <a:off x="304800" y="1676400"/>
            <a:ext cx="1676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00" b="1" dirty="0">
                <a:solidFill>
                  <a:srgbClr val="00FF00"/>
                </a:solidFill>
                <a:effectLst/>
              </a:rPr>
              <a:t> </a:t>
            </a:r>
            <a:r>
              <a:rPr lang="en-US" sz="4600" b="1" dirty="0">
                <a:solidFill>
                  <a:srgbClr val="00FF00"/>
                </a:solidFill>
                <a:effectLst/>
              </a:rPr>
              <a:t> </a:t>
            </a:r>
            <a:r>
              <a:rPr lang="en-US" sz="4200" b="1" dirty="0">
                <a:solidFill>
                  <a:schemeClr val="bg1"/>
                </a:solidFill>
                <a:effectLst>
                  <a:glow rad="63500">
                    <a:schemeClr val="tx1"/>
                  </a:glow>
                </a:effectLst>
              </a:rPr>
              <a:t>more</a:t>
            </a:r>
          </a:p>
        </p:txBody>
      </p:sp>
      <p:sp>
        <p:nvSpPr>
          <p:cNvPr id="10" name="Title 1"/>
          <p:cNvSpPr txBox="1">
            <a:spLocks/>
          </p:cNvSpPr>
          <p:nvPr/>
        </p:nvSpPr>
        <p:spPr>
          <a:xfrm>
            <a:off x="609600" y="988189"/>
            <a:ext cx="3432858"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FF00"/>
                </a:solidFill>
                <a:effectLst/>
              </a:rPr>
              <a:t> </a:t>
            </a:r>
            <a:r>
              <a:rPr lang="en-US" sz="4800" b="1" dirty="0">
                <a:solidFill>
                  <a:srgbClr val="00FF00"/>
                </a:solidFill>
                <a:effectLst/>
              </a:rPr>
              <a:t> </a:t>
            </a:r>
            <a:r>
              <a:rPr lang="en-US" sz="4200" b="1" dirty="0">
                <a:solidFill>
                  <a:schemeClr val="bg1"/>
                </a:solidFill>
                <a:effectLst>
                  <a:glow rad="63500">
                    <a:schemeClr val="tx1"/>
                  </a:glow>
                </a:effectLst>
              </a:rPr>
              <a:t>a moment</a:t>
            </a:r>
          </a:p>
        </p:txBody>
      </p:sp>
      <p:sp>
        <p:nvSpPr>
          <p:cNvPr id="11" name="Title 1"/>
          <p:cNvSpPr txBox="1">
            <a:spLocks/>
          </p:cNvSpPr>
          <p:nvPr/>
        </p:nvSpPr>
        <p:spPr>
          <a:xfrm>
            <a:off x="533400" y="2933700"/>
            <a:ext cx="1143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rgbClr val="00FF00"/>
                </a:solidFill>
                <a:effectLst/>
              </a:rPr>
              <a:t> </a:t>
            </a:r>
            <a:r>
              <a:rPr lang="en-US" sz="4200" b="1" dirty="0">
                <a:solidFill>
                  <a:srgbClr val="00FF00"/>
                </a:solidFill>
                <a:effectLst/>
              </a:rPr>
              <a:t> </a:t>
            </a:r>
            <a:r>
              <a:rPr lang="en-US" sz="4200" b="1" dirty="0" err="1">
                <a:solidFill>
                  <a:schemeClr val="bg1"/>
                </a:solidFill>
                <a:effectLst>
                  <a:glow rad="63500">
                    <a:schemeClr val="tx1"/>
                  </a:glow>
                </a:effectLst>
              </a:rPr>
              <a:t>th</a:t>
            </a:r>
            <a:endParaRPr lang="en-US" sz="4200" b="1" dirty="0">
              <a:solidFill>
                <a:schemeClr val="bg1"/>
              </a:solidFill>
              <a:effectLst>
                <a:glow rad="63500">
                  <a:schemeClr val="tx1"/>
                </a:glow>
              </a:effectLst>
            </a:endParaRPr>
          </a:p>
        </p:txBody>
      </p:sp>
      <p:sp>
        <p:nvSpPr>
          <p:cNvPr id="12" name="Title 1"/>
          <p:cNvSpPr txBox="1">
            <a:spLocks/>
          </p:cNvSpPr>
          <p:nvPr/>
        </p:nvSpPr>
        <p:spPr>
          <a:xfrm>
            <a:off x="3810000" y="1638300"/>
            <a:ext cx="1295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effectLst>
                  <a:glow rad="63500">
                    <a:schemeClr val="tx1"/>
                  </a:glow>
                </a:effectLst>
              </a:rPr>
              <a:t> </a:t>
            </a:r>
            <a:r>
              <a:rPr lang="en-US" sz="4600" b="1" dirty="0">
                <a:solidFill>
                  <a:schemeClr val="bg1"/>
                </a:solidFill>
                <a:effectLst>
                  <a:glow rad="63500">
                    <a:schemeClr val="tx1"/>
                  </a:glow>
                </a:effectLst>
              </a:rPr>
              <a:t> </a:t>
            </a:r>
            <a:r>
              <a:rPr lang="en-US" sz="4200" b="1" dirty="0">
                <a:solidFill>
                  <a:schemeClr val="bg1"/>
                </a:solidFill>
                <a:effectLst>
                  <a:glow rad="63500">
                    <a:schemeClr val="tx1"/>
                  </a:glow>
                </a:effectLst>
              </a:rPr>
              <a:t>an</a:t>
            </a:r>
          </a:p>
        </p:txBody>
      </p:sp>
      <p:sp>
        <p:nvSpPr>
          <p:cNvPr id="13" name="Title 1"/>
          <p:cNvSpPr txBox="1">
            <a:spLocks/>
          </p:cNvSpPr>
          <p:nvPr/>
        </p:nvSpPr>
        <p:spPr>
          <a:xfrm>
            <a:off x="1524000" y="5486400"/>
            <a:ext cx="2133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FF00"/>
                </a:solidFill>
                <a:effectLst/>
              </a:rPr>
              <a:t> </a:t>
            </a:r>
            <a:r>
              <a:rPr lang="en-US" b="1" dirty="0">
                <a:solidFill>
                  <a:srgbClr val="00FF00"/>
                </a:solidFill>
                <a:effectLst/>
              </a:rPr>
              <a:t> </a:t>
            </a:r>
            <a:r>
              <a:rPr lang="en-US" sz="4200" b="1" dirty="0">
                <a:solidFill>
                  <a:schemeClr val="bg1"/>
                </a:solidFill>
                <a:effectLst>
                  <a:glow rad="63500">
                    <a:schemeClr val="tx1"/>
                  </a:glow>
                </a:effectLst>
              </a:rPr>
              <a:t>eternal</a:t>
            </a:r>
          </a:p>
        </p:txBody>
      </p:sp>
    </p:spTree>
    <p:extLst>
      <p:ext uri="{BB962C8B-B14F-4D97-AF65-F5344CB8AC3E}">
        <p14:creationId xmlns:p14="http://schemas.microsoft.com/office/powerpoint/2010/main" val="80511282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par>
                                <p:cTn id="11" presetID="16" presetClass="entr" presetSubtype="37" fill="hold" nodeType="withEffect">
                                  <p:stCondLst>
                                    <p:cond delay="50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arn(outVertical)">
                                      <p:cBhvr>
                                        <p:cTn id="13" dur="500"/>
                                        <p:tgtEl>
                                          <p:spTgt spid="14">
                                            <p:txEl>
                                              <p:pRg st="0" end="0"/>
                                            </p:txEl>
                                          </p:spTgt>
                                        </p:tgtEl>
                                      </p:cBhvr>
                                    </p:animEffect>
                                  </p:childTnLst>
                                </p:cTn>
                              </p:par>
                              <p:par>
                                <p:cTn id="14" presetID="16" presetClass="entr" presetSubtype="37" fill="hold" nodeType="withEffect">
                                  <p:stCondLst>
                                    <p:cond delay="50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barn(outVertical)">
                                      <p:cBhvr>
                                        <p:cTn id="16" dur="500"/>
                                        <p:tgtEl>
                                          <p:spTgt spid="15">
                                            <p:txEl>
                                              <p:pRg st="0" end="0"/>
                                            </p:txEl>
                                          </p:spTgt>
                                        </p:tgtEl>
                                      </p:cBhvr>
                                    </p:animEffect>
                                  </p:childTnLst>
                                </p:cTn>
                              </p:par>
                              <p:par>
                                <p:cTn id="17" presetID="23" presetClass="exit" presetSubtype="32" fill="hold" grpId="1" nodeType="withEffect">
                                  <p:stCondLst>
                                    <p:cond delay="750"/>
                                  </p:stCondLst>
                                  <p:childTnLst>
                                    <p:anim calcmode="lin" valueType="num">
                                      <p:cBhvr>
                                        <p:cTn id="18" dur="1000"/>
                                        <p:tgtEl>
                                          <p:spTgt spid="4"/>
                                        </p:tgtEl>
                                        <p:attrNameLst>
                                          <p:attrName>ppt_w</p:attrName>
                                        </p:attrNameLst>
                                      </p:cBhvr>
                                      <p:tavLst>
                                        <p:tav tm="0">
                                          <p:val>
                                            <p:strVal val="ppt_w"/>
                                          </p:val>
                                        </p:tav>
                                        <p:tav tm="100000">
                                          <p:val>
                                            <p:fltVal val="0"/>
                                          </p:val>
                                        </p:tav>
                                      </p:tavLst>
                                    </p:anim>
                                    <p:anim calcmode="lin" valueType="num">
                                      <p:cBhvr>
                                        <p:cTn id="19" dur="1000"/>
                                        <p:tgtEl>
                                          <p:spTgt spid="4"/>
                                        </p:tgtEl>
                                        <p:attrNameLst>
                                          <p:attrName>ppt_h</p:attrName>
                                        </p:attrNameLst>
                                      </p:cBhvr>
                                      <p:tavLst>
                                        <p:tav tm="0">
                                          <p:val>
                                            <p:strVal val="ppt_h"/>
                                          </p:val>
                                        </p:tav>
                                        <p:tav tm="100000">
                                          <p:val>
                                            <p:fltVal val="0"/>
                                          </p:val>
                                        </p:tav>
                                      </p:tavLst>
                                    </p:anim>
                                    <p:set>
                                      <p:cBhvr>
                                        <p:cTn id="20" dur="1" fill="hold">
                                          <p:stCondLst>
                                            <p:cond delay="999"/>
                                          </p:stCondLst>
                                        </p:cTn>
                                        <p:tgtEl>
                                          <p:spTgt spid="4"/>
                                        </p:tgtEl>
                                        <p:attrNameLst>
                                          <p:attrName>style.visibility</p:attrName>
                                        </p:attrNameLst>
                                      </p:cBhvr>
                                      <p:to>
                                        <p:strVal val="hidden"/>
                                      </p:to>
                                    </p:set>
                                  </p:childTnLst>
                                </p:cTn>
                              </p:par>
                              <p:par>
                                <p:cTn id="21" presetID="23" presetClass="exit" presetSubtype="32" fill="hold" grpId="1" nodeType="withEffect">
                                  <p:stCondLst>
                                    <p:cond delay="750"/>
                                  </p:stCondLst>
                                  <p:childTnLst>
                                    <p:anim calcmode="lin" valueType="num">
                                      <p:cBhvr>
                                        <p:cTn id="22" dur="1000"/>
                                        <p:tgtEl>
                                          <p:spTgt spid="5"/>
                                        </p:tgtEl>
                                        <p:attrNameLst>
                                          <p:attrName>ppt_w</p:attrName>
                                        </p:attrNameLst>
                                      </p:cBhvr>
                                      <p:tavLst>
                                        <p:tav tm="0">
                                          <p:val>
                                            <p:strVal val="ppt_w"/>
                                          </p:val>
                                        </p:tav>
                                        <p:tav tm="100000">
                                          <p:val>
                                            <p:fltVal val="0"/>
                                          </p:val>
                                        </p:tav>
                                      </p:tavLst>
                                    </p:anim>
                                    <p:anim calcmode="lin" valueType="num">
                                      <p:cBhvr>
                                        <p:cTn id="23" dur="1000"/>
                                        <p:tgtEl>
                                          <p:spTgt spid="5"/>
                                        </p:tgtEl>
                                        <p:attrNameLst>
                                          <p:attrName>ppt_h</p:attrName>
                                        </p:attrNameLst>
                                      </p:cBhvr>
                                      <p:tavLst>
                                        <p:tav tm="0">
                                          <p:val>
                                            <p:strVal val="ppt_h"/>
                                          </p:val>
                                        </p:tav>
                                        <p:tav tm="100000">
                                          <p:val>
                                            <p:fltVal val="0"/>
                                          </p:val>
                                        </p:tav>
                                      </p:tavLst>
                                    </p:anim>
                                    <p:set>
                                      <p:cBhvr>
                                        <p:cTn id="24" dur="1" fill="hold">
                                          <p:stCondLst>
                                            <p:cond delay="999"/>
                                          </p:stCondLst>
                                        </p:cTn>
                                        <p:tgtEl>
                                          <p:spTgt spid="5"/>
                                        </p:tgtEl>
                                        <p:attrNameLst>
                                          <p:attrName>style.visibility</p:attrName>
                                        </p:attrNameLst>
                                      </p:cBhvr>
                                      <p:to>
                                        <p:strVal val="hidden"/>
                                      </p:to>
                                    </p:set>
                                  </p:childTnLst>
                                </p:cTn>
                              </p:par>
                            </p:childTnLst>
                          </p:cTn>
                        </p:par>
                        <p:par>
                          <p:cTn id="25" fill="hold">
                            <p:stCondLst>
                              <p:cond delay="1750"/>
                            </p:stCondLst>
                            <p:childTnLst>
                              <p:par>
                                <p:cTn id="26" presetID="2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0" presetClass="exit" presetSubtype="0" fill="hold" grpId="1" nodeType="withEffect">
                                  <p:stCondLst>
                                    <p:cond delay="500"/>
                                  </p:stCondLst>
                                  <p:childTnLst>
                                    <p:set>
                                      <p:cBhvr>
                                        <p:cTn id="35" dur="1" fill="hold">
                                          <p:stCondLst>
                                            <p:cond delay="999"/>
                                          </p:stCondLst>
                                        </p:cTn>
                                        <p:tgtEl>
                                          <p:spTgt spid="6"/>
                                        </p:tgtEl>
                                        <p:attrNameLst>
                                          <p:attrName>style.visibility</p:attrName>
                                        </p:attrNameLst>
                                      </p:cBhvr>
                                      <p:to>
                                        <p:strVal val="hidden"/>
                                      </p:to>
                                    </p:set>
                                    <p:animEffect transition="out" filter="dissolve">
                                      <p:cBhvr>
                                        <p:cTn id="36" dur="1000">
                                          <p:stCondLst>
                                            <p:cond delay="0"/>
                                          </p:stCondLst>
                                        </p:cTn>
                                        <p:tgtEl>
                                          <p:spTgt spid="6"/>
                                        </p:tgtEl>
                                      </p:cBhvr>
                                    </p:animEffect>
                                    <p:anim to="" calcmode="lin" valueType="num">
                                      <p:cBhvr>
                                        <p:cTn id="37"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38" dur="10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39" presetID="0" presetClass="exit" presetSubtype="0" fill="hold" grpId="1" nodeType="withEffect">
                                  <p:stCondLst>
                                    <p:cond delay="500"/>
                                  </p:stCondLst>
                                  <p:childTnLst>
                                    <p:set>
                                      <p:cBhvr>
                                        <p:cTn id="40" dur="1" fill="hold">
                                          <p:stCondLst>
                                            <p:cond delay="999"/>
                                          </p:stCondLst>
                                        </p:cTn>
                                        <p:tgtEl>
                                          <p:spTgt spid="7"/>
                                        </p:tgtEl>
                                        <p:attrNameLst>
                                          <p:attrName>style.visibility</p:attrName>
                                        </p:attrNameLst>
                                      </p:cBhvr>
                                      <p:to>
                                        <p:strVal val="hidden"/>
                                      </p:to>
                                    </p:set>
                                    <p:animEffect transition="out" filter="dissolve">
                                      <p:cBhvr>
                                        <p:cTn id="41" dur="1000">
                                          <p:stCondLst>
                                            <p:cond delay="0"/>
                                          </p:stCondLst>
                                        </p:cTn>
                                        <p:tgtEl>
                                          <p:spTgt spid="7"/>
                                        </p:tgtEl>
                                      </p:cBhvr>
                                    </p:animEffect>
                                    <p:anim to="" calcmode="lin" valueType="num">
                                      <p:cBhvr>
                                        <p:cTn id="42"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43" dur="1000" fill="hold">
                                          <p:stCondLst>
                                            <p:cond delay="0"/>
                                          </p:stCondLst>
                                        </p:cTn>
                                        <p:tgtEl>
                                          <p:spTgt spid="7"/>
                                        </p:tgtEl>
                                        <p:attrNameLst>
                                          <p:attrName>ppt_h</p:attrName>
                                        </p:attrNameLst>
                                      </p:cBhvr>
                                      <p:tavLst>
                                        <p:tav tm="0">
                                          <p:val>
                                            <p:strVal val="#ppt_h"/>
                                          </p:val>
                                        </p:tav>
                                        <p:tav tm="100000">
                                          <p:val>
                                            <p:strVal val="#ppt_h*4"/>
                                          </p:val>
                                        </p:tav>
                                      </p:tavLst>
                                    </p:anim>
                                  </p:childTnLst>
                                </p:cTn>
                              </p:par>
                              <p:par>
                                <p:cTn id="44" presetID="42" presetClass="path" presetSubtype="0" accel="50000" decel="50000" fill="hold" grpId="2" nodeType="withEffect">
                                  <p:stCondLst>
                                    <p:cond delay="500"/>
                                  </p:stCondLst>
                                  <p:childTnLst>
                                    <p:animMotion origin="layout" path="M -3.33333E-6 0 L 0.13473 0.16667 " pathEditMode="relative" rAng="0" ptsTypes="AA">
                                      <p:cBhvr>
                                        <p:cTn id="45" dur="1000" fill="hold"/>
                                        <p:tgtEl>
                                          <p:spTgt spid="6"/>
                                        </p:tgtEl>
                                        <p:attrNameLst>
                                          <p:attrName>ppt_x</p:attrName>
                                          <p:attrName>ppt_y</p:attrName>
                                        </p:attrNameLst>
                                      </p:cBhvr>
                                      <p:rCtr x="6736" y="8333"/>
                                    </p:animMotion>
                                  </p:childTnLst>
                                </p:cTn>
                              </p:par>
                              <p:par>
                                <p:cTn id="46" presetID="42" presetClass="path" presetSubtype="0" accel="50000" decel="50000" fill="hold" grpId="2" nodeType="withEffect">
                                  <p:stCondLst>
                                    <p:cond delay="500"/>
                                  </p:stCondLst>
                                  <p:childTnLst>
                                    <p:animMotion origin="layout" path="M 2.77556E-17 -4.44444E-6 L 0.3684 0.21968 " pathEditMode="relative" rAng="0" ptsTypes="AA">
                                      <p:cBhvr>
                                        <p:cTn id="47" dur="1000" fill="hold"/>
                                        <p:tgtEl>
                                          <p:spTgt spid="7"/>
                                        </p:tgtEl>
                                        <p:attrNameLst>
                                          <p:attrName>ppt_x</p:attrName>
                                          <p:attrName>ppt_y</p:attrName>
                                        </p:attrNameLst>
                                      </p:cBhvr>
                                      <p:rCtr x="18420" y="10972"/>
                                    </p:animMotion>
                                  </p:childTnLst>
                                </p:cTn>
                              </p:par>
                            </p:childTnLst>
                          </p:cTn>
                        </p:par>
                        <p:par>
                          <p:cTn id="48" fill="hold">
                            <p:stCondLst>
                              <p:cond delay="3250"/>
                            </p:stCondLst>
                            <p:childTnLst>
                              <p:par>
                                <p:cTn id="49" presetID="16" presetClass="exit" presetSubtype="21" fill="hold" grpId="0" nodeType="afterEffect">
                                  <p:stCondLst>
                                    <p:cond delay="500"/>
                                  </p:stCondLst>
                                  <p:childTnLst>
                                    <p:animEffect transition="out" filter="barn(inVertical)">
                                      <p:cBhvr>
                                        <p:cTn id="50" dur="500"/>
                                        <p:tgtEl>
                                          <p:spTgt spid="14">
                                            <p:txEl>
                                              <p:pRg st="0" end="0"/>
                                            </p:txEl>
                                          </p:spTgt>
                                        </p:tgtEl>
                                      </p:cBhvr>
                                    </p:animEffect>
                                    <p:set>
                                      <p:cBhvr>
                                        <p:cTn id="51" dur="1" fill="hold">
                                          <p:stCondLst>
                                            <p:cond delay="499"/>
                                          </p:stCondLst>
                                        </p:cTn>
                                        <p:tgtEl>
                                          <p:spTgt spid="14">
                                            <p:txEl>
                                              <p:pRg st="0" end="0"/>
                                            </p:txEl>
                                          </p:spTgt>
                                        </p:tgtEl>
                                        <p:attrNameLst>
                                          <p:attrName>style.visibility</p:attrName>
                                        </p:attrNameLst>
                                      </p:cBhvr>
                                      <p:to>
                                        <p:strVal val="hidden"/>
                                      </p:to>
                                    </p:set>
                                  </p:childTnLst>
                                </p:cTn>
                              </p:par>
                              <p:par>
                                <p:cTn id="52" presetID="16" presetClass="exit" presetSubtype="21" fill="hold" grpId="0" nodeType="withEffect">
                                  <p:stCondLst>
                                    <p:cond delay="500"/>
                                  </p:stCondLst>
                                  <p:childTnLst>
                                    <p:animEffect transition="out" filter="barn(inVertical)">
                                      <p:cBhvr>
                                        <p:cTn id="53" dur="500"/>
                                        <p:tgtEl>
                                          <p:spTgt spid="15">
                                            <p:txEl>
                                              <p:pRg st="0" end="0"/>
                                            </p:txEl>
                                          </p:spTgt>
                                        </p:tgtEl>
                                      </p:cBhvr>
                                    </p:animEffect>
                                    <p:set>
                                      <p:cBhvr>
                                        <p:cTn id="54"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25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5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25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50"/>
                                        <p:tgtEl>
                                          <p:spTgt spid="13"/>
                                        </p:tgtEl>
                                      </p:cBhvr>
                                    </p:animEffect>
                                  </p:childTnLst>
                                </p:cTn>
                              </p:par>
                              <p:par>
                                <p:cTn id="72" presetID="0" presetClass="path" presetSubtype="0" accel="50000" decel="50000" fill="hold" grpId="1" nodeType="withEffect">
                                  <p:stCondLst>
                                    <p:cond delay="0"/>
                                  </p:stCondLst>
                                  <p:childTnLst>
                                    <p:animMotion origin="layout" path="M 0 -1.11111E-6 C -0.00642 0.00116 -0.0309 -0.00046 -0.03837 0.00695 C -0.04583 0.01435 -0.04375 0.03681 -0.04514 0.04468 " pathEditMode="relative" rAng="0" ptsTypes="aaa">
                                      <p:cBhvr>
                                        <p:cTn id="73" dur="2000" fill="hold"/>
                                        <p:tgtEl>
                                          <p:spTgt spid="12"/>
                                        </p:tgtEl>
                                        <p:attrNameLst>
                                          <p:attrName>ppt_x</p:attrName>
                                          <p:attrName>ppt_y</p:attrName>
                                        </p:attrNameLst>
                                      </p:cBhvr>
                                      <p:rCtr x="-2292" y="2199"/>
                                    </p:animMotion>
                                  </p:childTnLst>
                                </p:cTn>
                              </p:par>
                              <p:par>
                                <p:cTn id="74" presetID="0" presetClass="path" presetSubtype="0" accel="50000" decel="50000" fill="hold" grpId="1" nodeType="withEffect">
                                  <p:stCondLst>
                                    <p:cond delay="0"/>
                                  </p:stCondLst>
                                  <p:childTnLst>
                                    <p:animMotion origin="layout" path="M -3.33333E-6 0 C 0.0316 -0.00741 0.14723 -0.02963 0.18976 -0.04491 C 0.2323 -0.06019 0.24219 -0.07593 0.25504 -0.09213 C 0.26789 -0.10833 0.26476 -0.13171 0.26736 -0.14213 " pathEditMode="relative" rAng="0" ptsTypes="aaaa">
                                      <p:cBhvr>
                                        <p:cTn id="75" dur="2000" fill="hold"/>
                                        <p:tgtEl>
                                          <p:spTgt spid="11"/>
                                        </p:tgtEl>
                                        <p:attrNameLst>
                                          <p:attrName>ppt_x</p:attrName>
                                          <p:attrName>ppt_y</p:attrName>
                                        </p:attrNameLst>
                                      </p:cBhvr>
                                      <p:rCtr x="13385" y="-7106"/>
                                    </p:animMotion>
                                  </p:childTnLst>
                                </p:cTn>
                              </p:par>
                              <p:par>
                                <p:cTn id="76" presetID="0" presetClass="path" presetSubtype="0" accel="50000" decel="50000" fill="hold" grpId="1" nodeType="withEffect">
                                  <p:stCondLst>
                                    <p:cond delay="0"/>
                                  </p:stCondLst>
                                  <p:childTnLst>
                                    <p:animMotion origin="layout" path="M 0 -1.11111E-6 C 0.00417 -1.11111E-6 0.01042 -1.11111E-6 0.025 0.00046 C 0.03958 0.00093 0.07031 0.00046 0.08733 0.00324 C 0.10434 0.00602 0.11545 0.01065 0.12708 0.01759 C 0.13872 0.02454 0.15122 0.03935 0.15747 0.04491 " pathEditMode="relative" rAng="0" ptsTypes="aaaaa">
                                      <p:cBhvr>
                                        <p:cTn id="77" dur="2000" fill="hold"/>
                                        <p:tgtEl>
                                          <p:spTgt spid="9"/>
                                        </p:tgtEl>
                                        <p:attrNameLst>
                                          <p:attrName>ppt_x</p:attrName>
                                          <p:attrName>ppt_y</p:attrName>
                                        </p:attrNameLst>
                                      </p:cBhvr>
                                      <p:rCtr x="7865" y="2245"/>
                                    </p:animMotion>
                                  </p:childTnLst>
                                </p:cTn>
                              </p:par>
                              <p:par>
                                <p:cTn id="78" presetID="0" presetClass="path" presetSubtype="0" accel="50000" decel="50000" fill="hold" grpId="1" nodeType="withEffect">
                                  <p:stCondLst>
                                    <p:cond delay="0"/>
                                  </p:stCondLst>
                                  <p:childTnLst>
                                    <p:animMotion origin="layout" path="M -2.77778E-7 -3.7037E-6 C 0.02951 -3.7037E-6 0.13021 -0.00231 0.17726 -0.00069 C 0.22431 0.00093 0.25521 0.0007 0.28281 0.00996 C 0.31042 0.01922 0.33073 0.03311 0.34271 0.0544 C 0.35469 0.0757 0.35243 0.12084 0.35504 0.1382 " pathEditMode="relative" rAng="0" ptsTypes="aaaaa">
                                      <p:cBhvr>
                                        <p:cTn id="79" dur="2000" fill="hold"/>
                                        <p:tgtEl>
                                          <p:spTgt spid="10"/>
                                        </p:tgtEl>
                                        <p:attrNameLst>
                                          <p:attrName>ppt_x</p:attrName>
                                          <p:attrName>ppt_y</p:attrName>
                                        </p:attrNameLst>
                                      </p:cBhvr>
                                      <p:rCtr x="17743" y="6782"/>
                                    </p:animMotion>
                                  </p:childTnLst>
                                </p:cTn>
                              </p:par>
                              <p:par>
                                <p:cTn id="80" presetID="0" presetClass="path" presetSubtype="0" accel="50000" decel="50000" fill="hold" grpId="2" nodeType="withEffect">
                                  <p:stCondLst>
                                    <p:cond delay="0"/>
                                  </p:stCondLst>
                                  <p:childTnLst>
                                    <p:animMotion origin="layout" path="M -3.33333E-6 -2.22222E-6 C 0.01007 0.00023 0.03646 0.00579 0.06007 0.00162 C 0.08368 -0.00254 0.12292 -0.00532 0.14202 -0.02453 C 0.16111 -0.04375 0.16684 -0.07662 0.17466 -0.11389 C 0.18247 -0.15116 0.18646 -0.20879 0.18924 -0.24838 C 0.19202 -0.28796 0.19098 -0.32963 0.19132 -0.35092 " pathEditMode="relative" rAng="0" ptsTypes="aaaaaa">
                                      <p:cBhvr>
                                        <p:cTn id="81" dur="2000" fill="hold"/>
                                        <p:tgtEl>
                                          <p:spTgt spid="13"/>
                                        </p:tgtEl>
                                        <p:attrNameLst>
                                          <p:attrName>ppt_x</p:attrName>
                                          <p:attrName>ppt_y</p:attrName>
                                        </p:attrNameLst>
                                      </p:cBhvr>
                                      <p:rCtr x="9601" y="-17269"/>
                                    </p:animMotion>
                                  </p:childTnLst>
                                </p:cTn>
                              </p:par>
                              <p:par>
                                <p:cTn id="82" presetID="6" presetClass="emph" presetSubtype="0" fill="hold" grpId="1" nodeType="withEffect">
                                  <p:stCondLst>
                                    <p:cond delay="100"/>
                                  </p:stCondLst>
                                  <p:childTnLst>
                                    <p:animScale>
                                      <p:cBhvr>
                                        <p:cTn id="83" dur="1900" fill="hold"/>
                                        <p:tgtEl>
                                          <p:spTgt spid="13"/>
                                        </p:tgtEl>
                                      </p:cBhvr>
                                      <p:by x="300000" y="300000"/>
                                    </p:animScale>
                                  </p:childTnLst>
                                </p:cTn>
                              </p:par>
                              <p:par>
                                <p:cTn id="84" presetID="10" presetClass="exit" presetSubtype="0" fill="hold" grpId="1" nodeType="withEffect">
                                  <p:stCondLst>
                                    <p:cond delay="0"/>
                                  </p:stCondLst>
                                  <p:childTnLst>
                                    <p:animEffect transition="out" filter="fade">
                                      <p:cBhvr>
                                        <p:cTn id="85" dur="1750"/>
                                        <p:tgtEl>
                                          <p:spTgt spid="2"/>
                                        </p:tgtEl>
                                      </p:cBhvr>
                                    </p:animEffect>
                                    <p:set>
                                      <p:cBhvr>
                                        <p:cTn id="86" dur="1" fill="hold">
                                          <p:stCondLst>
                                            <p:cond delay="1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2" grpId="0"/>
      <p:bldP spid="2" grpId="1"/>
      <p:bldP spid="7" grpId="0"/>
      <p:bldP spid="7" grpId="1"/>
      <p:bldP spid="7" grpId="2"/>
      <p:bldP spid="6" grpId="0"/>
      <p:bldP spid="6" grpId="1"/>
      <p:bldP spid="6" grpId="2"/>
      <p:bldP spid="5" grpId="1"/>
      <p:bldP spid="4" grpId="1"/>
      <p:bldP spid="9" grpId="0"/>
      <p:bldP spid="9" grpId="1"/>
      <p:bldP spid="10" grpId="0"/>
      <p:bldP spid="10" grpId="1"/>
      <p:bldP spid="11" grpId="0"/>
      <p:bldP spid="11" grpId="1"/>
      <p:bldP spid="12" grpId="0"/>
      <p:bldP spid="12" grpId="1"/>
      <p:bldP spid="13" grpId="0"/>
      <p:bldP spid="13" grpId="1"/>
      <p:bldP spid="13"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334"/>
          <a:stretch/>
        </p:blipFill>
        <p:spPr>
          <a:xfrm>
            <a:off x="0" y="0"/>
            <a:ext cx="9144000" cy="6858000"/>
          </a:xfrm>
          <a:prstGeom prst="rect">
            <a:avLst/>
          </a:prstGeom>
        </p:spPr>
      </p:pic>
      <p:sp>
        <p:nvSpPr>
          <p:cNvPr id="2" name="Title 1"/>
          <p:cNvSpPr>
            <a:spLocks noGrp="1"/>
          </p:cNvSpPr>
          <p:nvPr>
            <p:ph type="title"/>
          </p:nvPr>
        </p:nvSpPr>
        <p:spPr>
          <a:xfrm>
            <a:off x="4800600" y="3352800"/>
            <a:ext cx="4038600" cy="3276600"/>
          </a:xfrm>
        </p:spPr>
        <p:txBody>
          <a:bodyPr>
            <a:normAutofit/>
          </a:bodyPr>
          <a:lstStyle/>
          <a:p>
            <a:r>
              <a:rPr lang="en-US" b="1" dirty="0">
                <a:gradFill>
                  <a:gsLst>
                    <a:gs pos="0">
                      <a:srgbClr val="FFF200"/>
                    </a:gs>
                    <a:gs pos="45000">
                      <a:srgbClr val="FF7A00"/>
                    </a:gs>
                    <a:gs pos="70000">
                      <a:srgbClr val="FF0300"/>
                    </a:gs>
                    <a:gs pos="100000">
                      <a:srgbClr val="4D0808"/>
                    </a:gs>
                  </a:gsLst>
                  <a:lin ang="5400000" scaled="0"/>
                </a:gradFill>
                <a:effectLst>
                  <a:glow rad="101600">
                    <a:schemeClr val="tx1"/>
                  </a:glow>
                </a:effectLst>
              </a:rPr>
              <a:t>Yet man is    born to trouble, As the sparks fly upward.</a:t>
            </a:r>
            <a:r>
              <a:rPr lang="en-US" b="1" i="1" dirty="0">
                <a:gradFill>
                  <a:gsLst>
                    <a:gs pos="0">
                      <a:srgbClr val="FFF200"/>
                    </a:gs>
                    <a:gs pos="45000">
                      <a:srgbClr val="FF7A00"/>
                    </a:gs>
                    <a:gs pos="70000">
                      <a:srgbClr val="FF0300"/>
                    </a:gs>
                    <a:gs pos="100000">
                      <a:srgbClr val="4D0808"/>
                    </a:gs>
                  </a:gsLst>
                  <a:lin ang="5400000" scaled="0"/>
                </a:gradFill>
                <a:effectLst>
                  <a:glow rad="101600">
                    <a:schemeClr val="tx1"/>
                  </a:glow>
                </a:effectLst>
              </a:rPr>
              <a:t> </a:t>
            </a:r>
            <a:r>
              <a:rPr lang="en-US" sz="3200" b="1" i="1" dirty="0">
                <a:gradFill>
                  <a:gsLst>
                    <a:gs pos="0">
                      <a:srgbClr val="FFF200"/>
                    </a:gs>
                    <a:gs pos="45000">
                      <a:srgbClr val="FF7A00"/>
                    </a:gs>
                    <a:gs pos="70000">
                      <a:srgbClr val="FF0300"/>
                    </a:gs>
                    <a:gs pos="100000">
                      <a:srgbClr val="4D0808"/>
                    </a:gs>
                  </a:gsLst>
                  <a:lin ang="5400000" scaled="0"/>
                </a:gradFill>
                <a:effectLst>
                  <a:glow rad="101600">
                    <a:schemeClr val="tx1"/>
                  </a:glow>
                </a:effectLst>
              </a:rPr>
              <a:t>— Job 5:7</a:t>
            </a:r>
            <a:r>
              <a:rPr lang="en-US" sz="3200" b="1" dirty="0">
                <a:gradFill>
                  <a:gsLst>
                    <a:gs pos="0">
                      <a:srgbClr val="FFF200"/>
                    </a:gs>
                    <a:gs pos="45000">
                      <a:srgbClr val="FF7A00"/>
                    </a:gs>
                    <a:gs pos="70000">
                      <a:srgbClr val="FF0300"/>
                    </a:gs>
                    <a:gs pos="100000">
                      <a:srgbClr val="4D0808"/>
                    </a:gs>
                  </a:gsLst>
                  <a:lin ang="5400000" scaled="0"/>
                </a:gradFill>
                <a:effectLst>
                  <a:glow rad="101600">
                    <a:schemeClr val="tx1"/>
                  </a:glow>
                </a:effectLst>
              </a:rPr>
              <a:t> </a:t>
            </a:r>
          </a:p>
        </p:txBody>
      </p:sp>
      <p:sp>
        <p:nvSpPr>
          <p:cNvPr id="5" name="Title 1"/>
          <p:cNvSpPr txBox="1">
            <a:spLocks/>
          </p:cNvSpPr>
          <p:nvPr/>
        </p:nvSpPr>
        <p:spPr>
          <a:xfrm>
            <a:off x="4572000" y="4038600"/>
            <a:ext cx="4095613"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9966FF"/>
                  </a:glow>
                  <a:outerShdw blurRad="50800" algn="tl" rotWithShape="0">
                    <a:srgbClr val="000000"/>
                  </a:outerShdw>
                </a:effectLst>
              </a:rPr>
              <a:t>born to trouble</a:t>
            </a:r>
            <a:endParaRPr lang="en-US" b="1" dirty="0">
              <a:ln w="17780" cmpd="sng">
                <a:noFill/>
                <a:prstDash val="solid"/>
                <a:miter lim="800000"/>
              </a:ln>
              <a:solidFill>
                <a:srgbClr val="FF0000"/>
              </a:solidFill>
              <a:effectLst>
                <a:glow rad="101600">
                  <a:srgbClr val="9966FF"/>
                </a:glow>
                <a:outerShdw blurRad="50800" algn="tl" rotWithShape="0">
                  <a:srgbClr val="000000"/>
                </a:outerShdw>
              </a:effectLst>
            </a:endParaRP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0 L -0.325 0 " pathEditMode="relative" ptsTypes="AA">
                                      <p:cBhvr>
                                        <p:cTn id="10" dur="1000" spd="-100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4"/>
                                        </p:tgtEl>
                                      </p:cBhvr>
                                      <p:by x="150000" y="150000"/>
                                    </p:animScale>
                                  </p:childTnLst>
                                </p:cTn>
                              </p:par>
                              <p:par>
                                <p:cTn id="20" presetID="42" presetClass="path" presetSubtype="0" accel="50000" decel="50000" fill="hold" nodeType="withEffect">
                                  <p:stCondLst>
                                    <p:cond delay="0"/>
                                  </p:stCondLst>
                                  <p:childTnLst>
                                    <p:animMotion origin="layout" path="M 0 0 L 0.08333 0.2 " pathEditMode="relative" rAng="0" ptsTypes="AA">
                                      <p:cBhvr>
                                        <p:cTn id="21" dur="2000" fill="hold"/>
                                        <p:tgtEl>
                                          <p:spTgt spid="4"/>
                                        </p:tgtEl>
                                        <p:attrNameLst>
                                          <p:attrName>ppt_x</p:attrName>
                                          <p:attrName>ppt_y</p:attrName>
                                        </p:attrNameLst>
                                      </p:cBhvr>
                                      <p:rCtr x="4167" y="1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141" b="553"/>
          <a:stretch/>
        </p:blipFill>
        <p:spPr>
          <a:xfrm>
            <a:off x="1" y="0"/>
            <a:ext cx="9144000" cy="6858000"/>
          </a:xfrm>
          <a:prstGeom prst="rect">
            <a:avLst/>
          </a:prstGeom>
        </p:spPr>
      </p:pic>
      <p:sp>
        <p:nvSpPr>
          <p:cNvPr id="2" name="Title 1"/>
          <p:cNvSpPr>
            <a:spLocks noGrp="1"/>
          </p:cNvSpPr>
          <p:nvPr>
            <p:ph type="title"/>
          </p:nvPr>
        </p:nvSpPr>
        <p:spPr>
          <a:xfrm>
            <a:off x="381000" y="1143000"/>
            <a:ext cx="8382000" cy="3124200"/>
          </a:xfrm>
        </p:spPr>
        <p:txBody>
          <a:bodyPr>
            <a:normAutofit/>
          </a:bodyPr>
          <a:lstStyle/>
          <a:p>
            <a:r>
              <a:rPr lang="en-US" b="1" dirty="0">
                <a:solidFill>
                  <a:schemeClr val="bg1"/>
                </a:solidFill>
                <a:effectLst>
                  <a:glow rad="63500">
                    <a:schemeClr val="tx1"/>
                  </a:glow>
                </a:effectLst>
              </a:rPr>
              <a:t>Behold, My servants shall sing for joy of heart, But you shall cry for sorrow of heart, And wail for grief of spirit.</a:t>
            </a:r>
            <a:r>
              <a:rPr lang="en-US" b="1" i="1" dirty="0">
                <a:solidFill>
                  <a:schemeClr val="bg1"/>
                </a:solidFill>
                <a:effectLst>
                  <a:glow rad="63500">
                    <a:schemeClr val="tx1"/>
                  </a:glow>
                </a:effectLst>
              </a:rPr>
              <a:t> </a:t>
            </a:r>
            <a:r>
              <a:rPr lang="en-US" sz="3200" b="1" i="1" dirty="0">
                <a:solidFill>
                  <a:schemeClr val="bg1"/>
                </a:solidFill>
                <a:effectLst>
                  <a:glow rad="63500">
                    <a:schemeClr val="tx1"/>
                  </a:glow>
                </a:effectLst>
              </a:rPr>
              <a:t>— Isaiah 65:14</a:t>
            </a:r>
            <a:r>
              <a:rPr lang="en-US" sz="3200" b="1" dirty="0">
                <a:solidFill>
                  <a:schemeClr val="bg1"/>
                </a:solidFill>
                <a:effectLst>
                  <a:glow rad="63500">
                    <a:schemeClr val="tx1"/>
                  </a:glow>
                </a:effectLst>
              </a:rPr>
              <a:t> </a:t>
            </a:r>
          </a:p>
        </p:txBody>
      </p:sp>
      <p:sp>
        <p:nvSpPr>
          <p:cNvPr id="4" name="Title 1"/>
          <p:cNvSpPr txBox="1">
            <a:spLocks/>
          </p:cNvSpPr>
          <p:nvPr/>
        </p:nvSpPr>
        <p:spPr>
          <a:xfrm>
            <a:off x="2971800" y="1219200"/>
            <a:ext cx="2667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FF0000"/>
                </a:solidFill>
                <a:effectLst>
                  <a:glow rad="63500">
                    <a:schemeClr val="tx1"/>
                  </a:glow>
                </a:effectLst>
              </a:rPr>
              <a:t>  </a:t>
            </a:r>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servants</a:t>
            </a:r>
          </a:p>
        </p:txBody>
      </p:sp>
      <p:sp>
        <p:nvSpPr>
          <p:cNvPr id="7" name="Title 1"/>
          <p:cNvSpPr txBox="1">
            <a:spLocks/>
          </p:cNvSpPr>
          <p:nvPr/>
        </p:nvSpPr>
        <p:spPr>
          <a:xfrm>
            <a:off x="6324600" y="1905000"/>
            <a:ext cx="152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FF0000"/>
                </a:solidFill>
                <a:effectLst>
                  <a:glow rad="63500">
                    <a:schemeClr val="tx1"/>
                  </a:glow>
                </a:effectLst>
              </a:rPr>
              <a:t> </a:t>
            </a:r>
            <a:r>
              <a:rPr lang="en-US" sz="4600" b="1" dirty="0">
                <a:solidFill>
                  <a:srgbClr val="FF0000"/>
                </a:solidFill>
                <a:effectLst>
                  <a:glow rad="63500">
                    <a:schemeClr val="tx1"/>
                  </a:glow>
                </a:effectLst>
              </a:rPr>
              <a:t> </a:t>
            </a:r>
            <a:r>
              <a:rPr lang="en-US" b="1" dirty="0">
                <a:solidFill>
                  <a:schemeClr val="bg1"/>
                </a:solidFill>
                <a:effectLst>
                  <a:glow rad="63500">
                    <a:schemeClr val="tx1"/>
                  </a:glow>
                </a:effectLst>
              </a:rPr>
              <a:t>cry</a:t>
            </a:r>
          </a:p>
        </p:txBody>
      </p:sp>
      <p:sp>
        <p:nvSpPr>
          <p:cNvPr id="8" name="Title 1"/>
          <p:cNvSpPr txBox="1">
            <a:spLocks/>
          </p:cNvSpPr>
          <p:nvPr/>
        </p:nvSpPr>
        <p:spPr>
          <a:xfrm>
            <a:off x="76200" y="2514600"/>
            <a:ext cx="441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200" b="1" dirty="0">
                <a:solidFill>
                  <a:schemeClr val="bg1"/>
                </a:solidFill>
                <a:effectLst>
                  <a:glow rad="63500">
                    <a:schemeClr val="tx1"/>
                  </a:glow>
                </a:effectLst>
              </a:rPr>
              <a:t>  </a:t>
            </a:r>
            <a:r>
              <a:rPr lang="en-US" b="1" dirty="0">
                <a:solidFill>
                  <a:schemeClr val="bg1"/>
                </a:solidFill>
                <a:effectLst>
                  <a:glow rad="63500">
                    <a:schemeClr val="tx1"/>
                  </a:glow>
                </a:effectLst>
              </a:rPr>
              <a:t>sorrow of heart</a:t>
            </a:r>
          </a:p>
        </p:txBody>
      </p:sp>
      <p:sp>
        <p:nvSpPr>
          <p:cNvPr id="9" name="Title 1"/>
          <p:cNvSpPr txBox="1">
            <a:spLocks/>
          </p:cNvSpPr>
          <p:nvPr/>
        </p:nvSpPr>
        <p:spPr>
          <a:xfrm>
            <a:off x="5105400" y="2514600"/>
            <a:ext cx="16002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200" b="1" dirty="0">
                <a:solidFill>
                  <a:srgbClr val="FF0000"/>
                </a:solidFill>
                <a:effectLst>
                  <a:glow rad="63500">
                    <a:schemeClr val="tx1"/>
                  </a:glow>
                </a:effectLst>
              </a:rPr>
              <a:t>  </a:t>
            </a:r>
            <a:r>
              <a:rPr lang="en-US" b="1" dirty="0">
                <a:solidFill>
                  <a:schemeClr val="bg1"/>
                </a:solidFill>
                <a:effectLst>
                  <a:glow rad="63500">
                    <a:schemeClr val="tx1"/>
                  </a:glow>
                </a:effectLst>
              </a:rPr>
              <a:t>wail</a:t>
            </a:r>
          </a:p>
        </p:txBody>
      </p:sp>
      <p:sp>
        <p:nvSpPr>
          <p:cNvPr id="10" name="Title 1"/>
          <p:cNvSpPr txBox="1">
            <a:spLocks/>
          </p:cNvSpPr>
          <p:nvPr/>
        </p:nvSpPr>
        <p:spPr>
          <a:xfrm>
            <a:off x="6991350" y="2514600"/>
            <a:ext cx="177165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effectLst>
                  <a:glow rad="63500">
                    <a:schemeClr val="tx1"/>
                  </a:glow>
                </a:effectLst>
              </a:rPr>
              <a:t> </a:t>
            </a:r>
            <a:r>
              <a:rPr lang="en-US" sz="5100" b="1" dirty="0">
                <a:solidFill>
                  <a:schemeClr val="bg1"/>
                </a:solidFill>
                <a:effectLst>
                  <a:glow rad="63500">
                    <a:schemeClr val="tx1"/>
                  </a:glow>
                </a:effectLst>
              </a:rPr>
              <a:t> </a:t>
            </a:r>
            <a:r>
              <a:rPr lang="en-US" b="1" dirty="0">
                <a:solidFill>
                  <a:schemeClr val="bg1"/>
                </a:solidFill>
                <a:effectLst>
                  <a:glow rad="63500">
                    <a:schemeClr val="tx1"/>
                  </a:glow>
                </a:effectLst>
              </a:rPr>
              <a:t>grief</a:t>
            </a:r>
          </a:p>
        </p:txBody>
      </p:sp>
      <p:sp>
        <p:nvSpPr>
          <p:cNvPr id="11" name="Title 1"/>
          <p:cNvSpPr txBox="1">
            <a:spLocks/>
          </p:cNvSpPr>
          <p:nvPr/>
        </p:nvSpPr>
        <p:spPr>
          <a:xfrm>
            <a:off x="1779608" y="3200400"/>
            <a:ext cx="2563792"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glow rad="63500">
                    <a:schemeClr val="tx1"/>
                  </a:glow>
                </a:effectLst>
              </a:rPr>
              <a:t> </a:t>
            </a:r>
            <a:r>
              <a:rPr lang="en-US" sz="4800" b="1" dirty="0">
                <a:solidFill>
                  <a:srgbClr val="FF0000"/>
                </a:solidFill>
                <a:effectLst>
                  <a:glow rad="63500">
                    <a:schemeClr val="tx1"/>
                  </a:glow>
                </a:effectLst>
              </a:rPr>
              <a:t> </a:t>
            </a:r>
            <a:r>
              <a:rPr lang="en-US" b="1" dirty="0">
                <a:solidFill>
                  <a:schemeClr val="bg1"/>
                </a:solidFill>
                <a:effectLst>
                  <a:glow rad="63500">
                    <a:schemeClr val="tx1"/>
                  </a:glow>
                </a:effectLst>
              </a:rPr>
              <a:t>of spirit</a:t>
            </a:r>
          </a:p>
        </p:txBody>
      </p:sp>
      <p:sp>
        <p:nvSpPr>
          <p:cNvPr id="12" name="Title 1"/>
          <p:cNvSpPr txBox="1">
            <a:spLocks/>
          </p:cNvSpPr>
          <p:nvPr/>
        </p:nvSpPr>
        <p:spPr>
          <a:xfrm>
            <a:off x="6248400" y="1390650"/>
            <a:ext cx="2552700" cy="1504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eye on the prize</a:t>
            </a:r>
          </a:p>
        </p:txBody>
      </p:sp>
      <p:sp>
        <p:nvSpPr>
          <p:cNvPr id="14" name="Title 1"/>
          <p:cNvSpPr txBox="1">
            <a:spLocks/>
          </p:cNvSpPr>
          <p:nvPr/>
        </p:nvSpPr>
        <p:spPr>
          <a:xfrm>
            <a:off x="3733800" y="1389685"/>
            <a:ext cx="1828800" cy="9696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63500">
                    <a:schemeClr val="tx1"/>
                  </a:glow>
                </a:effectLst>
              </a:rPr>
              <a:t>hope</a:t>
            </a:r>
          </a:p>
        </p:txBody>
      </p:sp>
    </p:spTree>
    <p:extLst>
      <p:ext uri="{BB962C8B-B14F-4D97-AF65-F5344CB8AC3E}">
        <p14:creationId xmlns:p14="http://schemas.microsoft.com/office/powerpoint/2010/main" val="8051128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0 L 0 0.26642 " pathEditMode="relative" ptsTypes="AA">
                                      <p:cBhvr>
                                        <p:cTn id="10" dur="1250" spd="-100000" fill="hold"/>
                                        <p:tgtEl>
                                          <p:spTgt spid="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
                                        <p:tgtEl>
                                          <p:spTgt spid="11"/>
                                        </p:tgtEl>
                                      </p:cBhvr>
                                    </p:animEffect>
                                  </p:childTnLst>
                                </p:cTn>
                              </p:par>
                              <p:par>
                                <p:cTn id="33" presetID="0" presetClass="path" presetSubtype="0" accel="50000" decel="50000" fill="hold" grpId="1" nodeType="withEffect">
                                  <p:stCondLst>
                                    <p:cond delay="0"/>
                                  </p:stCondLst>
                                  <p:childTnLst>
                                    <p:animMotion origin="layout" path="M 0 -4.44444E-6 C -0.03976 -0.00416 -0.07934 -0.00833 -0.14566 -4.44444E-6 C -0.21181 0.00834 -0.33351 0.02825 -0.3974 0.0507 C -0.46128 0.07315 -0.49306 0.10371 -0.52899 0.13496 C -0.56493 0.16621 -0.59028 0.20741 -0.61267 0.23797 C -0.63507 0.26852 -0.65295 0.30139 -0.66354 0.31806 " pathEditMode="relative" rAng="0" ptsTypes="aaaaaa">
                                      <p:cBhvr>
                                        <p:cTn id="34" dur="2000" fill="hold"/>
                                        <p:tgtEl>
                                          <p:spTgt spid="7"/>
                                        </p:tgtEl>
                                        <p:attrNameLst>
                                          <p:attrName>ppt_x</p:attrName>
                                          <p:attrName>ppt_y</p:attrName>
                                        </p:attrNameLst>
                                      </p:cBhvr>
                                      <p:rCtr x="-33177" y="15486"/>
                                    </p:animMotion>
                                  </p:childTnLst>
                                </p:cTn>
                              </p:par>
                              <p:par>
                                <p:cTn id="35" presetID="0" presetClass="path" presetSubtype="0" accel="50000" decel="50000" fill="hold" grpId="1" nodeType="withEffect">
                                  <p:stCondLst>
                                    <p:cond delay="0"/>
                                  </p:stCondLst>
                                  <p:childTnLst>
                                    <p:animMotion origin="layout" path="M -3.33333E-6 1.11111E-6 C -0.00746 0.03426 -0.00312 0.14375 -0.04409 0.20555 C -0.08507 0.26736 -0.17239 0.33611 -0.24566 0.3713 C -0.31892 0.40648 -0.43385 0.40717 -0.48333 0.41667 " pathEditMode="relative" rAng="0" ptsTypes="aaaa">
                                      <p:cBhvr>
                                        <p:cTn id="36" dur="2000" fill="hold"/>
                                        <p:tgtEl>
                                          <p:spTgt spid="9"/>
                                        </p:tgtEl>
                                        <p:attrNameLst>
                                          <p:attrName>ppt_x</p:attrName>
                                          <p:attrName>ppt_y</p:attrName>
                                        </p:attrNameLst>
                                      </p:cBhvr>
                                      <p:rCtr x="-24167" y="20833"/>
                                    </p:animMotion>
                                  </p:childTnLst>
                                </p:cTn>
                              </p:par>
                              <p:par>
                                <p:cTn id="37" presetID="0" presetClass="path" presetSubtype="0" accel="50000" decel="50000" fill="hold" grpId="1" nodeType="withEffect">
                                  <p:stCondLst>
                                    <p:cond delay="0"/>
                                  </p:stCondLst>
                                  <p:childTnLst>
                                    <p:animMotion origin="layout" path="M 1.66667E-6 1.11111E-6 C 0.00382 0.03217 0.00781 0.06458 -0.03038 0.11667 C -0.06858 0.16875 -0.16806 0.26481 -0.22917 0.31227 C -0.29028 0.35972 -0.34097 0.38472 -0.3974 0.40185 C -0.45382 0.41898 -0.53247 0.41273 -0.56806 0.41551 " pathEditMode="relative" rAng="0" ptsTypes="aaaaa">
                                      <p:cBhvr>
                                        <p:cTn id="38" dur="2000" fill="hold"/>
                                        <p:tgtEl>
                                          <p:spTgt spid="10"/>
                                        </p:tgtEl>
                                        <p:attrNameLst>
                                          <p:attrName>ppt_x</p:attrName>
                                          <p:attrName>ppt_y</p:attrName>
                                        </p:attrNameLst>
                                      </p:cBhvr>
                                      <p:rCtr x="-28021" y="20949"/>
                                    </p:animMotion>
                                  </p:childTnLst>
                                </p:cTn>
                              </p:par>
                              <p:par>
                                <p:cTn id="39" presetID="0" presetClass="path" presetSubtype="0" accel="50000" decel="50000" fill="hold" grpId="1" nodeType="withEffect">
                                  <p:stCondLst>
                                    <p:cond delay="0"/>
                                  </p:stCondLst>
                                  <p:childTnLst>
                                    <p:animMotion origin="layout" path="M -2.22222E-6 1.11111E-6 C 0.03525 0.00301 0.15677 -0.00093 0.21198 0.01782 C 0.26719 0.03657 0.30868 0.07384 0.33108 0.11227 C 0.35347 0.15069 0.35903 0.2162 0.34688 0.24884 C 0.33472 0.28148 0.29497 0.29722 0.25816 0.3088 C 0.22136 0.32037 0.15382 0.31597 0.12639 0.31782 " pathEditMode="relative" rAng="0" ptsTypes="aaaaaa">
                                      <p:cBhvr>
                                        <p:cTn id="40" dur="2000" fill="hold"/>
                                        <p:tgtEl>
                                          <p:spTgt spid="11"/>
                                        </p:tgtEl>
                                        <p:attrNameLst>
                                          <p:attrName>ppt_x</p:attrName>
                                          <p:attrName>ppt_y</p:attrName>
                                        </p:attrNameLst>
                                      </p:cBhvr>
                                      <p:rCtr x="17951" y="15972"/>
                                    </p:animMotion>
                                  </p:childTnLst>
                                </p:cTn>
                              </p:par>
                              <p:par>
                                <p:cTn id="41" presetID="0" presetClass="path" presetSubtype="0" accel="50000" decel="50000" fill="hold" grpId="1" nodeType="withEffect">
                                  <p:stCondLst>
                                    <p:cond delay="0"/>
                                  </p:stCondLst>
                                  <p:childTnLst>
                                    <p:animMotion origin="layout" path="M 0 1.11111E-6 C -0.00729 0.00787 -0.03316 0.02546 -0.0434 0.04676 C -0.05365 0.06805 -0.06181 0.09699 -0.06163 0.12778 C -0.06146 0.15856 -0.05764 0.1993 -0.04253 0.23102 C -0.02743 0.26273 0.01441 0.3 0.02934 0.31829 " pathEditMode="relative" rAng="0" ptsTypes="aaaaa">
                                      <p:cBhvr>
                                        <p:cTn id="42" dur="2000" fill="hold"/>
                                        <p:tgtEl>
                                          <p:spTgt spid="8"/>
                                        </p:tgtEl>
                                        <p:attrNameLst>
                                          <p:attrName>ppt_x</p:attrName>
                                          <p:attrName>ppt_y</p:attrName>
                                        </p:attrNameLst>
                                      </p:cBhvr>
                                      <p:rCtr x="-1632" y="15903"/>
                                    </p:animMotion>
                                  </p:childTnLst>
                                </p:cTn>
                              </p:par>
                              <p:par>
                                <p:cTn id="43" presetID="0" presetClass="path" presetSubtype="0" accel="50000" decel="50000" fill="hold" grpId="1" nodeType="withEffect">
                                  <p:stCondLst>
                                    <p:cond delay="0"/>
                                  </p:stCondLst>
                                  <p:childTnLst>
                                    <p:animMotion origin="layout" path="M -3.33333E-6 1.68363E-6 C 0.05625 -0.01342 0.26771 -0.06383 0.33802 -0.08071 " pathEditMode="relative" rAng="0" ptsTypes="aa">
                                      <p:cBhvr>
                                        <p:cTn id="44" dur="2000" fill="hold"/>
                                        <p:tgtEl>
                                          <p:spTgt spid="4"/>
                                        </p:tgtEl>
                                        <p:attrNameLst>
                                          <p:attrName>ppt_x</p:attrName>
                                          <p:attrName>ppt_y</p:attrName>
                                        </p:attrNameLst>
                                      </p:cBhvr>
                                      <p:rCtr x="16892" y="-4047"/>
                                    </p:animMotion>
                                  </p:childTnLst>
                                </p:cTn>
                              </p:par>
                              <p:par>
                                <p:cTn id="45" presetID="3" presetClass="emph" presetSubtype="2" fill="hold" grpId="2" nodeType="withEffect">
                                  <p:stCondLst>
                                    <p:cond delay="250"/>
                                  </p:stCondLst>
                                  <p:childTnLst>
                                    <p:animClr clrSpc="rgb" dir="cw">
                                      <p:cBhvr override="childStyle">
                                        <p:cTn id="46" dur="1750" fill="hold"/>
                                        <p:tgtEl>
                                          <p:spTgt spid="7"/>
                                        </p:tgtEl>
                                        <p:attrNameLst>
                                          <p:attrName>style.color</p:attrName>
                                        </p:attrNameLst>
                                      </p:cBhvr>
                                      <p:to>
                                        <a:srgbClr val="EB2915"/>
                                      </p:to>
                                    </p:animClr>
                                  </p:childTnLst>
                                </p:cTn>
                              </p:par>
                              <p:par>
                                <p:cTn id="47" presetID="3" presetClass="emph" presetSubtype="2" fill="hold" grpId="2" nodeType="withEffect">
                                  <p:stCondLst>
                                    <p:cond delay="250"/>
                                  </p:stCondLst>
                                  <p:childTnLst>
                                    <p:animClr clrSpc="rgb" dir="cw">
                                      <p:cBhvr override="childStyle">
                                        <p:cTn id="48" dur="1750" fill="hold"/>
                                        <p:tgtEl>
                                          <p:spTgt spid="8"/>
                                        </p:tgtEl>
                                        <p:attrNameLst>
                                          <p:attrName>style.color</p:attrName>
                                        </p:attrNameLst>
                                      </p:cBhvr>
                                      <p:to>
                                        <a:srgbClr val="EB2915"/>
                                      </p:to>
                                    </p:animClr>
                                  </p:childTnLst>
                                </p:cTn>
                              </p:par>
                              <p:par>
                                <p:cTn id="49" presetID="3" presetClass="emph" presetSubtype="2" fill="hold" grpId="2" nodeType="withEffect">
                                  <p:stCondLst>
                                    <p:cond delay="250"/>
                                  </p:stCondLst>
                                  <p:childTnLst>
                                    <p:animClr clrSpc="rgb" dir="cw">
                                      <p:cBhvr override="childStyle">
                                        <p:cTn id="50" dur="1750" fill="hold"/>
                                        <p:tgtEl>
                                          <p:spTgt spid="9"/>
                                        </p:tgtEl>
                                        <p:attrNameLst>
                                          <p:attrName>style.color</p:attrName>
                                        </p:attrNameLst>
                                      </p:cBhvr>
                                      <p:to>
                                        <a:srgbClr val="EB2915"/>
                                      </p:to>
                                    </p:animClr>
                                  </p:childTnLst>
                                </p:cTn>
                              </p:par>
                              <p:par>
                                <p:cTn id="51" presetID="3" presetClass="emph" presetSubtype="2" fill="hold" grpId="2" nodeType="withEffect">
                                  <p:stCondLst>
                                    <p:cond delay="250"/>
                                  </p:stCondLst>
                                  <p:childTnLst>
                                    <p:animClr clrSpc="rgb" dir="cw">
                                      <p:cBhvr override="childStyle">
                                        <p:cTn id="52" dur="1750" fill="hold"/>
                                        <p:tgtEl>
                                          <p:spTgt spid="10"/>
                                        </p:tgtEl>
                                        <p:attrNameLst>
                                          <p:attrName>style.color</p:attrName>
                                        </p:attrNameLst>
                                      </p:cBhvr>
                                      <p:to>
                                        <a:srgbClr val="EB2915"/>
                                      </p:to>
                                    </p:animClr>
                                  </p:childTnLst>
                                </p:cTn>
                              </p:par>
                              <p:par>
                                <p:cTn id="53" presetID="3" presetClass="emph" presetSubtype="2" fill="hold" grpId="2" nodeType="withEffect">
                                  <p:stCondLst>
                                    <p:cond delay="250"/>
                                  </p:stCondLst>
                                  <p:childTnLst>
                                    <p:animClr clrSpc="rgb" dir="cw">
                                      <p:cBhvr override="childStyle">
                                        <p:cTn id="54" dur="1750" fill="hold"/>
                                        <p:tgtEl>
                                          <p:spTgt spid="11"/>
                                        </p:tgtEl>
                                        <p:attrNameLst>
                                          <p:attrName>style.color</p:attrName>
                                        </p:attrNameLst>
                                      </p:cBhvr>
                                      <p:to>
                                        <a:srgbClr val="EB2915"/>
                                      </p:to>
                                    </p:animClr>
                                  </p:childTnLst>
                                </p:cTn>
                              </p:par>
                              <p:par>
                                <p:cTn id="55" presetID="10" presetClass="exit" presetSubtype="0" fill="hold" grpId="1" nodeType="withEffect">
                                  <p:stCondLst>
                                    <p:cond delay="0"/>
                                  </p:stCondLst>
                                  <p:childTnLst>
                                    <p:animEffect transition="out" filter="fade">
                                      <p:cBhvr>
                                        <p:cTn id="56" dur="1500"/>
                                        <p:tgtEl>
                                          <p:spTgt spid="2"/>
                                        </p:tgtEl>
                                      </p:cBhvr>
                                    </p:animEffect>
                                    <p:set>
                                      <p:cBhvr>
                                        <p:cTn id="57" dur="1" fill="hold">
                                          <p:stCondLst>
                                            <p:cond delay="1499"/>
                                          </p:stCondLst>
                                        </p:cTn>
                                        <p:tgtEl>
                                          <p:spTgt spid="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childTnLst>
                                </p:cTn>
                              </p:par>
                              <p:par>
                                <p:cTn id="64" presetID="0" presetClass="path" presetSubtype="0" accel="50000" decel="50000" fill="hold" grpId="1" nodeType="withEffect">
                                  <p:stCondLst>
                                    <p:cond delay="0"/>
                                  </p:stCondLst>
                                  <p:childTnLst>
                                    <p:animMotion origin="layout" path="M 0 0 L -0.16667 -0.0222 " pathEditMode="relative" ptsTypes="AA">
                                      <p:cBhvr>
                                        <p:cTn id="65" dur="1000" spd="-100000" fill="hold"/>
                                        <p:tgtEl>
                                          <p:spTgt spid="12"/>
                                        </p:tgtEl>
                                        <p:attrNameLst>
                                          <p:attrName>ppt_x</p:attrName>
                                          <p:attrName>ppt_y</p:attrName>
                                        </p:attrNameLst>
                                      </p:cBhvr>
                                    </p:animMotion>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childTnLst>
                                </p:cTn>
                              </p:par>
                              <p:par>
                                <p:cTn id="72" presetID="0" presetClass="path" presetSubtype="0" accel="50000" decel="50000" fill="hold" grpId="1" nodeType="withEffect">
                                  <p:stCondLst>
                                    <p:cond delay="0"/>
                                  </p:stCondLst>
                                  <p:childTnLst>
                                    <p:animMotion origin="layout" path="M -3.33333E-6 4.53284E-6 L 0.15 0.01572 " pathEditMode="relative" rAng="0" ptsTypes="AA">
                                      <p:cBhvr>
                                        <p:cTn id="73" dur="1000" spd="-100000" fill="hold"/>
                                        <p:tgtEl>
                                          <p:spTgt spid="14"/>
                                        </p:tgtEl>
                                        <p:attrNameLst>
                                          <p:attrName>ppt_x</p:attrName>
                                          <p:attrName>ppt_y</p:attrName>
                                        </p:attrNameLst>
                                      </p:cBhvr>
                                      <p:rCtr x="7500" y="7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p:bldP spid="4" grpId="1"/>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4" grpId="0"/>
      <p:bldP spid="1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712" r="12752"/>
          <a:stretch/>
        </p:blipFill>
        <p:spPr>
          <a:xfrm>
            <a:off x="0" y="0"/>
            <a:ext cx="9144000" cy="6934200"/>
          </a:xfrm>
          <a:prstGeom prst="rect">
            <a:avLst/>
          </a:prstGeom>
        </p:spPr>
      </p:pic>
      <p:sp>
        <p:nvSpPr>
          <p:cNvPr id="2" name="Title 1"/>
          <p:cNvSpPr>
            <a:spLocks noGrp="1"/>
          </p:cNvSpPr>
          <p:nvPr>
            <p:ph type="title"/>
          </p:nvPr>
        </p:nvSpPr>
        <p:spPr>
          <a:xfrm>
            <a:off x="381000" y="1828800"/>
            <a:ext cx="8382000" cy="3200400"/>
          </a:xfrm>
        </p:spPr>
        <p:txBody>
          <a:bodyPr>
            <a:normAutofit/>
          </a:bodyPr>
          <a:lstStyle/>
          <a:p>
            <a:r>
              <a:rPr lang="en-US" b="1" dirty="0">
                <a:solidFill>
                  <a:schemeClr val="bg1"/>
                </a:solidFill>
                <a:effectLst>
                  <a:glow rad="101600">
                    <a:schemeClr val="tx1"/>
                  </a:glow>
                </a:effectLst>
              </a:rPr>
              <a:t>And we labor, working with our own hands. Being reviled, we bless; being persecuted, we endure;</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1</a:t>
            </a:r>
            <a:r>
              <a:rPr lang="en-US" sz="3200" b="1" i="1" baseline="30000" dirty="0">
                <a:solidFill>
                  <a:schemeClr val="bg1"/>
                </a:solidFill>
                <a:effectLst>
                  <a:glow rad="101600">
                    <a:schemeClr val="tx1"/>
                  </a:glow>
                </a:effectLst>
              </a:rPr>
              <a:t>st</a:t>
            </a:r>
            <a:r>
              <a:rPr lang="en-US" sz="3200" b="1" i="1" dirty="0">
                <a:solidFill>
                  <a:schemeClr val="bg1"/>
                </a:solidFill>
                <a:effectLst>
                  <a:glow rad="101600">
                    <a:schemeClr val="tx1"/>
                  </a:glow>
                </a:effectLst>
              </a:rPr>
              <a:t> Corinthians 4:12</a:t>
            </a:r>
            <a:r>
              <a:rPr lang="en-US" sz="3200" b="1" dirty="0">
                <a:solidFill>
                  <a:schemeClr val="bg1"/>
                </a:solidFill>
                <a:effectLst>
                  <a:glow rad="101600">
                    <a:schemeClr val="tx1"/>
                  </a:glow>
                </a:effectLst>
              </a:rPr>
              <a:t> </a:t>
            </a:r>
          </a:p>
        </p:txBody>
      </p:sp>
      <p:sp>
        <p:nvSpPr>
          <p:cNvPr id="5" name="Title 1"/>
          <p:cNvSpPr txBox="1">
            <a:spLocks/>
          </p:cNvSpPr>
          <p:nvPr/>
        </p:nvSpPr>
        <p:spPr>
          <a:xfrm>
            <a:off x="1676400" y="2590800"/>
            <a:ext cx="2438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effectLst>
                  <a:glow rad="101600">
                    <a:schemeClr val="tx1"/>
                  </a:glow>
                </a:effectLst>
              </a:rPr>
              <a:t> </a:t>
            </a:r>
            <a:r>
              <a:rPr lang="en-US" sz="4600" b="1" dirty="0">
                <a:solidFill>
                  <a:srgbClr val="FF0000"/>
                </a:solidFill>
                <a:effectLst>
                  <a:glow rad="101600">
                    <a:schemeClr val="tx1"/>
                  </a:glow>
                </a:effectLst>
              </a:rPr>
              <a:t> </a:t>
            </a:r>
            <a:r>
              <a:rPr lang="en-US" b="1" dirty="0">
                <a:solidFill>
                  <a:schemeClr val="bg1"/>
                </a:solidFill>
                <a:effectLst>
                  <a:glow rad="101600">
                    <a:schemeClr val="tx1"/>
                  </a:glow>
                </a:effectLst>
              </a:rPr>
              <a:t>hands</a:t>
            </a:r>
          </a:p>
        </p:txBody>
      </p:sp>
      <p:sp>
        <p:nvSpPr>
          <p:cNvPr id="4" name="Title 1"/>
          <p:cNvSpPr txBox="1">
            <a:spLocks/>
          </p:cNvSpPr>
          <p:nvPr/>
        </p:nvSpPr>
        <p:spPr>
          <a:xfrm>
            <a:off x="1219200" y="3886200"/>
            <a:ext cx="2514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rgbClr val="FF0000"/>
                </a:solidFill>
                <a:effectLst>
                  <a:glow rad="101600">
                    <a:schemeClr val="tx1"/>
                  </a:glow>
                </a:effectLst>
              </a:rPr>
              <a:t> </a:t>
            </a:r>
            <a:r>
              <a:rPr lang="en-US" sz="4800" b="1" dirty="0">
                <a:solidFill>
                  <a:srgbClr val="FF0000"/>
                </a:solidFill>
                <a:effectLst>
                  <a:glow rad="101600">
                    <a:schemeClr val="tx1"/>
                  </a:glow>
                </a:effectLst>
              </a:rPr>
              <a:t> </a:t>
            </a:r>
            <a:r>
              <a:rPr lang="en-US" b="1" dirty="0">
                <a:solidFill>
                  <a:schemeClr val="bg1"/>
                </a:solidFill>
                <a:effectLst>
                  <a:glow rad="101600">
                    <a:schemeClr val="tx1"/>
                  </a:glow>
                </a:effectLst>
              </a:rPr>
              <a:t>endure</a:t>
            </a: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0" presetClass="path" presetSubtype="0" accel="50000" decel="50000" fill="hold" grpId="2" nodeType="withEffect">
                                  <p:stCondLst>
                                    <p:cond delay="0"/>
                                  </p:stCondLst>
                                  <p:childTnLst>
                                    <p:animMotion origin="layout" path="M -0.00104 0.00024 L 0.03473 -0.14351 " pathEditMode="relative" rAng="0" ptsTypes="AA">
                                      <p:cBhvr>
                                        <p:cTn id="16" dur="2000" fill="hold"/>
                                        <p:tgtEl>
                                          <p:spTgt spid="4"/>
                                        </p:tgtEl>
                                        <p:attrNameLst>
                                          <p:attrName>ppt_x</p:attrName>
                                          <p:attrName>ppt_y</p:attrName>
                                        </p:attrNameLst>
                                      </p:cBhvr>
                                      <p:rCtr x="1788" y="-7199"/>
                                    </p:animMotion>
                                  </p:childTnLst>
                                </p:cTn>
                              </p:par>
                              <p:par>
                                <p:cTn id="17" presetID="10" presetClass="exit" presetSubtype="0" fill="hold" grpId="1" nodeType="withEffect">
                                  <p:stCondLst>
                                    <p:cond delay="0"/>
                                  </p:stCondLst>
                                  <p:childTnLst>
                                    <p:animEffect transition="out" filter="fade">
                                      <p:cBhvr>
                                        <p:cTn id="18" dur="1250"/>
                                        <p:tgtEl>
                                          <p:spTgt spid="2"/>
                                        </p:tgtEl>
                                      </p:cBhvr>
                                    </p:animEffect>
                                    <p:set>
                                      <p:cBhvr>
                                        <p:cTn id="19" dur="1" fill="hold">
                                          <p:stCondLst>
                                            <p:cond delay="1249"/>
                                          </p:stCondLst>
                                        </p:cTn>
                                        <p:tgtEl>
                                          <p:spTgt spid="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
                                        <p:tgtEl>
                                          <p:spTgt spid="5"/>
                                        </p:tgtEl>
                                      </p:cBhvr>
                                    </p:animEffect>
                                  </p:childTnLst>
                                </p:cTn>
                              </p:par>
                            </p:childTnLst>
                          </p:cTn>
                        </p:par>
                        <p:par>
                          <p:cTn id="23" fill="hold">
                            <p:stCondLst>
                              <p:cond delay="2000"/>
                            </p:stCondLst>
                            <p:childTnLst>
                              <p:par>
                                <p:cTn id="24" presetID="50" presetClass="exit" presetSubtype="0" accel="100000" fill="hold" grpId="1" nodeType="afterEffect">
                                  <p:stCondLst>
                                    <p:cond delay="0"/>
                                  </p:stCondLst>
                                  <p:childTnLst>
                                    <p:anim calcmode="lin" valueType="num">
                                      <p:cBhvr>
                                        <p:cTn id="25" dur="1000"/>
                                        <p:tgtEl>
                                          <p:spTgt spid="5"/>
                                        </p:tgtEl>
                                        <p:attrNameLst>
                                          <p:attrName>ppt_w</p:attrName>
                                        </p:attrNameLst>
                                      </p:cBhvr>
                                      <p:tavLst>
                                        <p:tav tm="0">
                                          <p:val>
                                            <p:strVal val="ppt_w"/>
                                          </p:val>
                                        </p:tav>
                                        <p:tav tm="100000">
                                          <p:val>
                                            <p:strVal val="ppt_w+.3"/>
                                          </p:val>
                                        </p:tav>
                                      </p:tavLst>
                                    </p:anim>
                                    <p:anim calcmode="lin" valueType="num">
                                      <p:cBhvr>
                                        <p:cTn id="26" dur="1000"/>
                                        <p:tgtEl>
                                          <p:spTgt spid="5"/>
                                        </p:tgtEl>
                                        <p:attrNameLst>
                                          <p:attrName>ppt_h</p:attrName>
                                        </p:attrNameLst>
                                      </p:cBhvr>
                                      <p:tavLst>
                                        <p:tav tm="0">
                                          <p:val>
                                            <p:strVal val="ppt_h"/>
                                          </p:val>
                                        </p:tav>
                                        <p:tav tm="100000">
                                          <p:val>
                                            <p:strVal val="ppt_h"/>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4" grpId="0"/>
      <p:bldP spid="4"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88" r="9258"/>
          <a:stretch/>
        </p:blipFill>
        <p:spPr>
          <a:xfrm>
            <a:off x="-1" y="0"/>
            <a:ext cx="9144001" cy="6858000"/>
          </a:xfrm>
          <a:prstGeom prst="rect">
            <a:avLst/>
          </a:prstGeom>
        </p:spPr>
      </p:pic>
      <p:sp>
        <p:nvSpPr>
          <p:cNvPr id="9" name="Title 1">
            <a:extLst>
              <a:ext uri="{FF2B5EF4-FFF2-40B4-BE49-F238E27FC236}">
                <a16:creationId xmlns:a16="http://schemas.microsoft.com/office/drawing/2014/main" id="{56BF1F04-AD1D-42A1-98F9-639A51EC804C}"/>
              </a:ext>
            </a:extLst>
          </p:cNvPr>
          <p:cNvSpPr txBox="1">
            <a:spLocks/>
          </p:cNvSpPr>
          <p:nvPr/>
        </p:nvSpPr>
        <p:spPr>
          <a:xfrm>
            <a:off x="6903247" y="3128201"/>
            <a:ext cx="1694688"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reign</a:t>
            </a:r>
          </a:p>
        </p:txBody>
      </p:sp>
      <p:sp>
        <p:nvSpPr>
          <p:cNvPr id="11" name="Title 1">
            <a:extLst>
              <a:ext uri="{FF2B5EF4-FFF2-40B4-BE49-F238E27FC236}">
                <a16:creationId xmlns:a16="http://schemas.microsoft.com/office/drawing/2014/main" id="{7B156EAA-C28E-4FA7-BE11-2BEDCBEBBA36}"/>
              </a:ext>
            </a:extLst>
          </p:cNvPr>
          <p:cNvSpPr txBox="1">
            <a:spLocks/>
          </p:cNvSpPr>
          <p:nvPr/>
        </p:nvSpPr>
        <p:spPr>
          <a:xfrm>
            <a:off x="422255" y="3802711"/>
            <a:ext cx="2572512"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with Him</a:t>
            </a:r>
          </a:p>
        </p:txBody>
      </p:sp>
      <p:sp>
        <p:nvSpPr>
          <p:cNvPr id="2" name="Title 1"/>
          <p:cNvSpPr>
            <a:spLocks noGrp="1"/>
          </p:cNvSpPr>
          <p:nvPr>
            <p:ph type="title"/>
          </p:nvPr>
        </p:nvSpPr>
        <p:spPr>
          <a:xfrm>
            <a:off x="381000" y="2895600"/>
            <a:ext cx="8382000" cy="2438400"/>
          </a:xfrm>
        </p:spPr>
        <p:txBody>
          <a:bodyPr>
            <a:normAutofit/>
          </a:bodyPr>
          <a:lstStyle/>
          <a:p>
            <a:r>
              <a:rPr lang="en-US" b="1" dirty="0">
                <a:solidFill>
                  <a:schemeClr val="bg1"/>
                </a:solidFill>
                <a:effectLst>
                  <a:glow rad="101600">
                    <a:schemeClr val="tx1"/>
                  </a:glow>
                </a:effectLst>
              </a:rPr>
              <a:t>If we endure, We shall also reign with Him. If we deny Him, He also will deny us.</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2</a:t>
            </a:r>
            <a:r>
              <a:rPr lang="en-US" sz="3200" b="1" i="1" baseline="30000" dirty="0">
                <a:solidFill>
                  <a:schemeClr val="bg1"/>
                </a:solidFill>
                <a:effectLst>
                  <a:glow rad="101600">
                    <a:schemeClr val="tx1"/>
                  </a:glow>
                </a:effectLst>
              </a:rPr>
              <a:t>nd</a:t>
            </a:r>
            <a:r>
              <a:rPr lang="en-US" sz="3200" b="1" i="1" dirty="0">
                <a:solidFill>
                  <a:schemeClr val="bg1"/>
                </a:solidFill>
                <a:effectLst>
                  <a:glow rad="101600">
                    <a:schemeClr val="tx1"/>
                  </a:glow>
                </a:effectLst>
              </a:rPr>
              <a:t> Timothy 2:12</a:t>
            </a:r>
            <a:r>
              <a:rPr lang="en-US" sz="3200" b="1" dirty="0">
                <a:solidFill>
                  <a:schemeClr val="bg1"/>
                </a:solidFill>
                <a:effectLst>
                  <a:glow rad="101600">
                    <a:schemeClr val="tx1"/>
                  </a:glow>
                </a:effectLst>
              </a:rPr>
              <a:t> </a:t>
            </a:r>
          </a:p>
        </p:txBody>
      </p:sp>
      <p:sp>
        <p:nvSpPr>
          <p:cNvPr id="4" name="Title 1"/>
          <p:cNvSpPr txBox="1">
            <a:spLocks/>
          </p:cNvSpPr>
          <p:nvPr/>
        </p:nvSpPr>
        <p:spPr>
          <a:xfrm>
            <a:off x="1447800" y="2971800"/>
            <a:ext cx="26670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101600">
                    <a:schemeClr val="tx1"/>
                  </a:glow>
                </a:effectLst>
              </a:rPr>
              <a:t>  </a:t>
            </a:r>
            <a:r>
              <a:rPr lang="en-US" b="1" dirty="0">
                <a:solidFill>
                  <a:schemeClr val="bg1"/>
                </a:solidFill>
                <a:effectLst>
                  <a:glow rad="101600">
                    <a:schemeClr val="tx1"/>
                  </a:glow>
                </a:effectLst>
              </a:rPr>
              <a:t>endure</a:t>
            </a:r>
          </a:p>
        </p:txBody>
      </p:sp>
      <p:sp>
        <p:nvSpPr>
          <p:cNvPr id="6" name="Title 1"/>
          <p:cNvSpPr txBox="1">
            <a:spLocks/>
          </p:cNvSpPr>
          <p:nvPr/>
        </p:nvSpPr>
        <p:spPr>
          <a:xfrm>
            <a:off x="7162800" y="2971800"/>
            <a:ext cx="838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effectLst>
                  <a:glow rad="101600">
                    <a:schemeClr val="tx1"/>
                  </a:glow>
                </a:effectLst>
              </a:rPr>
              <a:t> </a:t>
            </a:r>
            <a:r>
              <a:rPr lang="en-US" sz="4800" b="1" dirty="0">
                <a:solidFill>
                  <a:srgbClr val="FF0000"/>
                </a:solidFill>
                <a:effectLst>
                  <a:glow rad="101600">
                    <a:schemeClr val="tx1"/>
                  </a:glow>
                </a:effectLst>
              </a:rPr>
              <a:t> </a:t>
            </a:r>
            <a:r>
              <a:rPr lang="en-US" b="1" dirty="0" err="1">
                <a:solidFill>
                  <a:schemeClr val="bg1"/>
                </a:solidFill>
                <a:effectLst>
                  <a:glow rad="101600">
                    <a:schemeClr val="tx1"/>
                  </a:glow>
                </a:effectLst>
              </a:rPr>
              <a:t>i</a:t>
            </a:r>
            <a:endParaRPr lang="en-US" b="1" dirty="0">
              <a:solidFill>
                <a:schemeClr val="bg1"/>
              </a:solidFill>
              <a:effectLst>
                <a:glow rad="101600">
                  <a:schemeClr val="tx1"/>
                </a:glow>
              </a:effectLst>
            </a:endParaRPr>
          </a:p>
        </p:txBody>
      </p:sp>
      <p:sp>
        <p:nvSpPr>
          <p:cNvPr id="7" name="Title 1"/>
          <p:cNvSpPr txBox="1">
            <a:spLocks/>
          </p:cNvSpPr>
          <p:nvPr/>
        </p:nvSpPr>
        <p:spPr>
          <a:xfrm>
            <a:off x="5181600" y="3657600"/>
            <a:ext cx="152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0000"/>
                </a:solidFill>
                <a:effectLst>
                  <a:glow rad="101600">
                    <a:schemeClr val="tx1"/>
                  </a:glow>
                </a:effectLst>
              </a:rPr>
              <a:t> </a:t>
            </a:r>
            <a:r>
              <a:rPr lang="en-US" b="1" dirty="0">
                <a:solidFill>
                  <a:srgbClr val="FF0000"/>
                </a:solidFill>
                <a:effectLst>
                  <a:glow rad="101600">
                    <a:schemeClr val="tx1"/>
                  </a:glow>
                </a:effectLst>
              </a:rPr>
              <a:t> </a:t>
            </a:r>
            <a:r>
              <a:rPr lang="en-US" b="1" dirty="0">
                <a:solidFill>
                  <a:schemeClr val="bg1"/>
                </a:solidFill>
                <a:effectLst>
                  <a:glow rad="101600">
                    <a:schemeClr val="tx1"/>
                  </a:glow>
                </a:effectLst>
              </a:rPr>
              <a:t>Him</a:t>
            </a:r>
          </a:p>
        </p:txBody>
      </p:sp>
      <p:sp>
        <p:nvSpPr>
          <p:cNvPr id="8" name="Title 1"/>
          <p:cNvSpPr txBox="1">
            <a:spLocks/>
          </p:cNvSpPr>
          <p:nvPr/>
        </p:nvSpPr>
        <p:spPr>
          <a:xfrm>
            <a:off x="7696200" y="2971800"/>
            <a:ext cx="762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101600">
                    <a:schemeClr val="tx1"/>
                  </a:glow>
                </a:effectLst>
              </a:rPr>
              <a:t> </a:t>
            </a:r>
            <a:r>
              <a:rPr lang="en-US" sz="4800" b="1" dirty="0">
                <a:solidFill>
                  <a:srgbClr val="FF0000"/>
                </a:solidFill>
                <a:effectLst>
                  <a:glow rad="101600">
                    <a:schemeClr val="tx1"/>
                  </a:glow>
                </a:effectLst>
              </a:rPr>
              <a:t> </a:t>
            </a:r>
            <a:r>
              <a:rPr lang="en-US" b="1" dirty="0">
                <a:solidFill>
                  <a:schemeClr val="bg1"/>
                </a:solidFill>
                <a:effectLst>
                  <a:glow rad="101600">
                    <a:schemeClr val="tx1"/>
                  </a:glow>
                </a:effectLst>
              </a:rPr>
              <a:t>n</a:t>
            </a:r>
          </a:p>
        </p:txBody>
      </p:sp>
      <p:sp>
        <p:nvSpPr>
          <p:cNvPr id="10" name="Rectangle 2">
            <a:extLst>
              <a:ext uri="{FF2B5EF4-FFF2-40B4-BE49-F238E27FC236}">
                <a16:creationId xmlns:a16="http://schemas.microsoft.com/office/drawing/2014/main" id="{A8496B28-D1D0-4A75-AF7A-AA21F2AA0419}"/>
              </a:ext>
            </a:extLst>
          </p:cNvPr>
          <p:cNvSpPr txBox="1">
            <a:spLocks noChangeArrowheads="1"/>
          </p:cNvSpPr>
          <p:nvPr/>
        </p:nvSpPr>
        <p:spPr bwMode="auto">
          <a:xfrm>
            <a:off x="6934157" y="3060020"/>
            <a:ext cx="1627718" cy="77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reign</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2">
            <a:extLst>
              <a:ext uri="{FF2B5EF4-FFF2-40B4-BE49-F238E27FC236}">
                <a16:creationId xmlns:a16="http://schemas.microsoft.com/office/drawing/2014/main" id="{814CF38B-01C4-4686-9868-D07304AED07F}"/>
              </a:ext>
            </a:extLst>
          </p:cNvPr>
          <p:cNvSpPr txBox="1">
            <a:spLocks noChangeArrowheads="1"/>
          </p:cNvSpPr>
          <p:nvPr/>
        </p:nvSpPr>
        <p:spPr bwMode="auto">
          <a:xfrm>
            <a:off x="354769" y="3732297"/>
            <a:ext cx="2715554" cy="76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with Him</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609354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4.95837E-6 L 0.22535 -0.27913 " pathEditMode="relative" rAng="0" ptsTypes="AA">
                                      <p:cBhvr>
                                        <p:cTn id="10" dur="1000" spd="-100000" fill="hold"/>
                                        <p:tgtEl>
                                          <p:spTgt spid="2"/>
                                        </p:tgtEl>
                                        <p:attrNameLst>
                                          <p:attrName>ppt_x</p:attrName>
                                          <p:attrName>ppt_y</p:attrName>
                                        </p:attrNameLst>
                                      </p:cBhvr>
                                      <p:rCtr x="11267" y="-13969"/>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8" presetClass="emph" presetSubtype="0" fill="hold" grpId="1" nodeType="withEffect">
                                  <p:stCondLst>
                                    <p:cond delay="0"/>
                                  </p:stCondLst>
                                  <p:childTnLst>
                                    <p:set>
                                      <p:cBhvr override="childStyle">
                                        <p:cTn id="21" dur="500" fill="hold"/>
                                        <p:tgtEl>
                                          <p:spTgt spid="9"/>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18" presetClass="emph" presetSubtype="0" fill="hold" grpId="1" nodeType="withEffect">
                                  <p:stCondLst>
                                    <p:cond delay="400"/>
                                  </p:stCondLst>
                                  <p:childTnLst>
                                    <p:set>
                                      <p:cBhvr override="childStyle">
                                        <p:cTn id="29" dur="500" fill="hold"/>
                                        <p:tgtEl>
                                          <p:spTgt spid="11"/>
                                        </p:tgtEl>
                                        <p:attrNameLst>
                                          <p:attrName>style.textDecorationUnderline</p:attrName>
                                        </p:attrNameLst>
                                      </p:cBhvr>
                                      <p:to>
                                        <p:strVal val="true"/>
                                      </p:to>
                                    </p:set>
                                  </p:childTnLst>
                                </p:cTn>
                              </p:par>
                              <p:par>
                                <p:cTn id="30" presetID="22" presetClass="entr" presetSubtype="8" fill="hold" grpId="0" nodeType="withEffect">
                                  <p:stCondLst>
                                    <p:cond delay="4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5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5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50"/>
                                        <p:tgtEl>
                                          <p:spTgt spid="7"/>
                                        </p:tgtEl>
                                      </p:cBhvr>
                                    </p:animEffect>
                                  </p:childTnLst>
                                </p:cTn>
                              </p:par>
                              <p:par>
                                <p:cTn id="44" presetID="0" presetClass="path" presetSubtype="0" accel="50000" decel="50000" fill="hold" grpId="1" nodeType="withEffect">
                                  <p:stCondLst>
                                    <p:cond delay="0"/>
                                  </p:stCondLst>
                                  <p:childTnLst>
                                    <p:animMotion origin="layout" path="M 3.33333E-6 0 C -0.05139 0.00069 -0.23334 0.00116 -0.30834 0.0044 C -0.38334 0.00764 -0.41493 0.01088 -0.45035 0.01944 C -0.48577 0.02801 -0.50486 0.03704 -0.52049 0.05602 C -0.53611 0.075 -0.53785 0.09745 -0.5441 0.13287 C -0.55035 0.16829 -0.55469 0.23981 -0.55747 0.26806 " pathEditMode="relative" rAng="0" ptsTypes="aaaaaa">
                                      <p:cBhvr>
                                        <p:cTn id="45" dur="2000" fill="hold"/>
                                        <p:tgtEl>
                                          <p:spTgt spid="6"/>
                                        </p:tgtEl>
                                        <p:attrNameLst>
                                          <p:attrName>ppt_x</p:attrName>
                                          <p:attrName>ppt_y</p:attrName>
                                        </p:attrNameLst>
                                      </p:cBhvr>
                                      <p:rCtr x="-27882" y="13403"/>
                                    </p:animMotion>
                                  </p:childTnLst>
                                </p:cTn>
                              </p:par>
                              <p:par>
                                <p:cTn id="46" presetID="0" presetClass="path" presetSubtype="0" accel="50000" decel="50000" fill="hold" grpId="1" nodeType="withEffect">
                                  <p:stCondLst>
                                    <p:cond delay="0"/>
                                  </p:stCondLst>
                                  <p:childTnLst>
                                    <p:animMotion origin="layout" path="M -3.33333E-6 0 C -0.12066 0 -0.23975 -0.00556 -0.32413 0 C -0.4085 0.00556 -0.46788 0.01898 -0.50625 0.0338 C -0.54461 0.04861 -0.54305 0.0662 -0.55416 0.08843 C -0.56527 0.11065 -0.56788 0.13796 -0.57326 0.16782 C -0.57864 0.19769 -0.58333 0.24676 -0.58611 0.26759 " pathEditMode="relative" rAng="0" ptsTypes="aaaaaa">
                                      <p:cBhvr>
                                        <p:cTn id="47" dur="2000" fill="hold"/>
                                        <p:tgtEl>
                                          <p:spTgt spid="8"/>
                                        </p:tgtEl>
                                        <p:attrNameLst>
                                          <p:attrName>ppt_x</p:attrName>
                                          <p:attrName>ppt_y</p:attrName>
                                        </p:attrNameLst>
                                      </p:cBhvr>
                                      <p:rCtr x="-29306" y="13102"/>
                                    </p:animMotion>
                                  </p:childTnLst>
                                </p:cTn>
                              </p:par>
                              <p:par>
                                <p:cTn id="48" presetID="0" presetClass="path" presetSubtype="0" accel="50000" decel="50000" fill="hold" grpId="1" nodeType="withEffect">
                                  <p:stCondLst>
                                    <p:cond delay="0"/>
                                  </p:stCondLst>
                                  <p:childTnLst>
                                    <p:animMotion origin="layout" path="M 0 0 C -0.00156 0.04741 -0.00295 0.09505 -0.01771 0.12303 C -0.03247 0.15101 -0.04618 0.16073 -0.08854 0.16859 C -0.1309 0.17645 -0.20156 0.17322 -0.27205 0.17021 " pathEditMode="relative" ptsTypes="aaaA">
                                      <p:cBhvr>
                                        <p:cTn id="49" dur="2000" fill="hold"/>
                                        <p:tgtEl>
                                          <p:spTgt spid="7"/>
                                        </p:tgtEl>
                                        <p:attrNameLst>
                                          <p:attrName>ppt_x</p:attrName>
                                          <p:attrName>ppt_y</p:attrName>
                                        </p:attrNameLst>
                                      </p:cBhvr>
                                    </p:animMotion>
                                  </p:childTnLst>
                                </p:cTn>
                              </p:par>
                              <p:par>
                                <p:cTn id="50" presetID="10" presetClass="exit" presetSubtype="0" fill="hold" grpId="1" nodeType="withEffect">
                                  <p:stCondLst>
                                    <p:cond delay="0"/>
                                  </p:stCondLst>
                                  <p:childTnLst>
                                    <p:animEffect transition="out" filter="fade">
                                      <p:cBhvr>
                                        <p:cTn id="51" dur="1250"/>
                                        <p:tgtEl>
                                          <p:spTgt spid="2"/>
                                        </p:tgtEl>
                                      </p:cBhvr>
                                    </p:animEffect>
                                    <p:set>
                                      <p:cBhvr>
                                        <p:cTn id="52" dur="1" fill="hold">
                                          <p:stCondLst>
                                            <p:cond delay="1249"/>
                                          </p:stCondLst>
                                        </p:cTn>
                                        <p:tgtEl>
                                          <p:spTgt spid="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1" grpId="0"/>
      <p:bldP spid="11" grpId="1"/>
      <p:bldP spid="11" grpId="2"/>
      <p:bldP spid="2" grpId="0"/>
      <p:bldP spid="2" grpId="1"/>
      <p:bldP spid="2" grpId="2"/>
      <p:bldP spid="4" grpId="1"/>
      <p:bldP spid="6" grpId="0"/>
      <p:bldP spid="6" grpId="1"/>
      <p:bldP spid="7" grpId="0"/>
      <p:bldP spid="7" grpId="1"/>
      <p:bldP spid="8" grpId="0"/>
      <p:bldP spid="8" grpId="1"/>
      <p:bldP spid="10" grpId="0"/>
      <p:bldP spid="10" grpId="1"/>
      <p:bldP spid="12" grpId="0"/>
      <p:bldP spid="1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84821" cy="6858000"/>
          </a:xfrm>
          <a:prstGeom prst="rect">
            <a:avLst/>
          </a:prstGeom>
        </p:spPr>
      </p:pic>
      <p:sp>
        <p:nvSpPr>
          <p:cNvPr id="6" name="Title 1"/>
          <p:cNvSpPr txBox="1">
            <a:spLocks/>
          </p:cNvSpPr>
          <p:nvPr/>
        </p:nvSpPr>
        <p:spPr>
          <a:xfrm>
            <a:off x="2057400" y="4800600"/>
            <a:ext cx="22098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FF0000"/>
                </a:solidFill>
                <a:effectLst>
                  <a:glow rad="101600">
                    <a:schemeClr val="tx1"/>
                  </a:glow>
                </a:effectLst>
              </a:rPr>
              <a:t> </a:t>
            </a:r>
            <a:r>
              <a:rPr lang="en-US" sz="4600" b="1" dirty="0">
                <a:solidFill>
                  <a:srgbClr val="FF0000"/>
                </a:solidFill>
                <a:effectLst>
                  <a:glow rad="101600">
                    <a:schemeClr val="tx1"/>
                  </a:glow>
                </a:effectLst>
              </a:rPr>
              <a:t> </a:t>
            </a:r>
            <a:r>
              <a:rPr lang="en-US" b="1" dirty="0">
                <a:solidFill>
                  <a:schemeClr val="bg1"/>
                </a:solidFill>
                <a:effectLst>
                  <a:glow rad="101600">
                    <a:schemeClr val="tx1"/>
                  </a:glow>
                </a:effectLst>
              </a:rPr>
              <a:t>in Him</a:t>
            </a:r>
          </a:p>
        </p:txBody>
      </p:sp>
      <p:sp>
        <p:nvSpPr>
          <p:cNvPr id="2" name="Title 1"/>
          <p:cNvSpPr>
            <a:spLocks noGrp="1"/>
          </p:cNvSpPr>
          <p:nvPr>
            <p:ph type="title"/>
          </p:nvPr>
        </p:nvSpPr>
        <p:spPr>
          <a:xfrm>
            <a:off x="457200" y="3276600"/>
            <a:ext cx="8077200" cy="3352800"/>
          </a:xfrm>
        </p:spPr>
        <p:txBody>
          <a:bodyPr>
            <a:normAutofit/>
          </a:bodyPr>
          <a:lstStyle/>
          <a:p>
            <a:r>
              <a:rPr lang="en-US" b="1" dirty="0">
                <a:solidFill>
                  <a:schemeClr val="bg1"/>
                </a:solidFill>
                <a:effectLst>
                  <a:glow rad="101600">
                    <a:schemeClr val="tx1"/>
                  </a:glow>
                </a:effectLst>
              </a:rPr>
              <a:t>For to you it has been granted   on behalf of Christ, not only to believe in Him, but also to suffer for His sake, … </a:t>
            </a:r>
            <a:r>
              <a:rPr lang="en-US" sz="3200" b="1" i="1" dirty="0">
                <a:solidFill>
                  <a:schemeClr val="bg1"/>
                </a:solidFill>
                <a:effectLst>
                  <a:glow rad="101600">
                    <a:schemeClr val="tx1"/>
                  </a:glow>
                </a:effectLst>
              </a:rPr>
              <a:t>— Philippians 1:29</a:t>
            </a:r>
            <a:r>
              <a:rPr lang="en-US" sz="3200" b="1" dirty="0">
                <a:solidFill>
                  <a:schemeClr val="bg1"/>
                </a:solidFill>
                <a:effectLst>
                  <a:glow rad="101600">
                    <a:schemeClr val="tx1"/>
                  </a:glow>
                </a:effectLst>
              </a:rPr>
              <a:t> </a:t>
            </a:r>
          </a:p>
        </p:txBody>
      </p:sp>
      <p:sp>
        <p:nvSpPr>
          <p:cNvPr id="23" name="Title 1"/>
          <p:cNvSpPr txBox="1">
            <a:spLocks/>
          </p:cNvSpPr>
          <p:nvPr/>
        </p:nvSpPr>
        <p:spPr>
          <a:xfrm>
            <a:off x="2209800" y="4716860"/>
            <a:ext cx="10668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chemeClr val="bg1"/>
                  </a:solidFill>
                  <a:prstDash val="solid"/>
                </a:ln>
                <a:solidFill>
                  <a:srgbClr val="FF0000"/>
                </a:solidFill>
                <a:effectLst>
                  <a:glow rad="101600">
                    <a:schemeClr val="tx1"/>
                  </a:glow>
                  <a:outerShdw blurRad="63500" dir="3600000" algn="tl" rotWithShape="0">
                    <a:srgbClr val="000000">
                      <a:alpha val="70000"/>
                    </a:srgbClr>
                  </a:outerShdw>
                </a:effectLst>
              </a:rPr>
              <a:t>in</a:t>
            </a:r>
          </a:p>
        </p:txBody>
      </p:sp>
      <p:sp>
        <p:nvSpPr>
          <p:cNvPr id="4" name="Title 1"/>
          <p:cNvSpPr txBox="1">
            <a:spLocks/>
          </p:cNvSpPr>
          <p:nvPr/>
        </p:nvSpPr>
        <p:spPr>
          <a:xfrm>
            <a:off x="304800" y="4800600"/>
            <a:ext cx="39624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rgbClr val="FF0000"/>
                </a:solidFill>
                <a:effectLst>
                  <a:glow rad="101600">
                    <a:schemeClr val="tx1"/>
                  </a:glow>
                </a:effectLst>
              </a:rPr>
              <a:t> </a:t>
            </a:r>
            <a:r>
              <a:rPr lang="en-US" sz="4600" b="1" dirty="0">
                <a:solidFill>
                  <a:srgbClr val="FF0000"/>
                </a:solidFill>
                <a:effectLst>
                  <a:glow rad="101600">
                    <a:schemeClr val="tx1"/>
                  </a:glow>
                </a:effectLst>
              </a:rPr>
              <a:t> </a:t>
            </a:r>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believe in Him</a:t>
            </a:r>
          </a:p>
        </p:txBody>
      </p:sp>
      <p:sp>
        <p:nvSpPr>
          <p:cNvPr id="7" name="Title 1"/>
          <p:cNvSpPr txBox="1">
            <a:spLocks/>
          </p:cNvSpPr>
          <p:nvPr/>
        </p:nvSpPr>
        <p:spPr>
          <a:xfrm rot="19815966">
            <a:off x="525073" y="3382985"/>
            <a:ext cx="6052421" cy="8884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As we suffer He lifts us </a:t>
            </a:r>
            <a:endParaRPr lang="en-US" sz="3200" b="1" dirty="0">
              <a:solidFill>
                <a:schemeClr val="bg1"/>
              </a:solidFill>
              <a:effectLst>
                <a:glow rad="101600">
                  <a:schemeClr val="tx1"/>
                </a:glow>
              </a:effectLst>
            </a:endParaRPr>
          </a:p>
        </p:txBody>
      </p:sp>
      <p:sp>
        <p:nvSpPr>
          <p:cNvPr id="5" name="Title 1"/>
          <p:cNvSpPr txBox="1">
            <a:spLocks/>
          </p:cNvSpPr>
          <p:nvPr/>
        </p:nvSpPr>
        <p:spPr>
          <a:xfrm>
            <a:off x="609600" y="381000"/>
            <a:ext cx="8077200" cy="228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"And he who does not take his cross and follow after Me is not worthy of Me." </a:t>
            </a:r>
            <a:r>
              <a:rPr lang="en-US" sz="3200" b="1" i="1" dirty="0">
                <a:solidFill>
                  <a:schemeClr val="bg1"/>
                </a:solidFill>
                <a:effectLst>
                  <a:glow rad="101600">
                    <a:schemeClr val="tx1"/>
                  </a:glow>
                </a:effectLst>
              </a:rPr>
              <a:t>— Matthew 10:38</a:t>
            </a:r>
            <a:r>
              <a:rPr lang="en-US" sz="3200" b="1" dirty="0">
                <a:solidFill>
                  <a:schemeClr val="bg1"/>
                </a:solidFill>
                <a:effectLst>
                  <a:glow rad="101600">
                    <a:schemeClr val="tx1"/>
                  </a:glow>
                </a:effectLst>
              </a:rPr>
              <a:t> </a:t>
            </a:r>
          </a:p>
        </p:txBody>
      </p:sp>
      <p:sp>
        <p:nvSpPr>
          <p:cNvPr id="8" name="Title 1"/>
          <p:cNvSpPr txBox="1">
            <a:spLocks/>
          </p:cNvSpPr>
          <p:nvPr/>
        </p:nvSpPr>
        <p:spPr>
          <a:xfrm>
            <a:off x="6400800" y="4800600"/>
            <a:ext cx="2133600" cy="9553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effectLst>
                  <a:glow rad="101600">
                    <a:schemeClr val="tx1"/>
                  </a:glow>
                </a:effectLst>
              </a:rPr>
              <a:t> </a:t>
            </a:r>
            <a:r>
              <a:rPr lang="en-US" sz="4700" b="1" dirty="0">
                <a:solidFill>
                  <a:schemeClr val="bg1"/>
                </a:solidFill>
                <a:effectLst>
                  <a:glow rad="101600">
                    <a:schemeClr val="tx1"/>
                  </a:glow>
                </a:effectLst>
              </a:rPr>
              <a:t> </a:t>
            </a:r>
            <a:r>
              <a:rPr lang="en-US" b="1" dirty="0">
                <a:solidFill>
                  <a:schemeClr val="bg1"/>
                </a:solidFill>
                <a:effectLst>
                  <a:glow rad="101600">
                    <a:schemeClr val="tx1"/>
                  </a:glow>
                </a:effectLst>
              </a:rPr>
              <a:t>suffer</a:t>
            </a:r>
          </a:p>
        </p:txBody>
      </p:sp>
      <p:sp>
        <p:nvSpPr>
          <p:cNvPr id="9" name="Title 1"/>
          <p:cNvSpPr txBox="1">
            <a:spLocks/>
          </p:cNvSpPr>
          <p:nvPr/>
        </p:nvSpPr>
        <p:spPr>
          <a:xfrm>
            <a:off x="990600" y="372319"/>
            <a:ext cx="838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effectLst>
                  <a:glow rad="101600">
                    <a:schemeClr val="tx1"/>
                  </a:glow>
                </a:effectLst>
              </a:rPr>
              <a:t> </a:t>
            </a:r>
            <a:r>
              <a:rPr lang="en-US" sz="5000" b="1" dirty="0">
                <a:solidFill>
                  <a:schemeClr val="bg1"/>
                </a:solidFill>
                <a:effectLst>
                  <a:glow rad="101600">
                    <a:schemeClr val="tx1"/>
                  </a:glow>
                </a:effectLst>
              </a:rPr>
              <a:t> </a:t>
            </a:r>
            <a:r>
              <a:rPr lang="en-US" b="1" dirty="0">
                <a:solidFill>
                  <a:schemeClr val="bg1"/>
                </a:solidFill>
                <a:effectLst>
                  <a:glow rad="101600">
                    <a:schemeClr val="tx1"/>
                  </a:glow>
                </a:effectLst>
              </a:rPr>
              <a:t>A</a:t>
            </a:r>
          </a:p>
        </p:txBody>
      </p:sp>
      <p:sp>
        <p:nvSpPr>
          <p:cNvPr id="10" name="Title 1"/>
          <p:cNvSpPr txBox="1">
            <a:spLocks/>
          </p:cNvSpPr>
          <p:nvPr/>
        </p:nvSpPr>
        <p:spPr>
          <a:xfrm>
            <a:off x="1371600" y="1066800"/>
            <a:ext cx="685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chemeClr val="bg1"/>
                </a:solidFill>
                <a:effectLst>
                  <a:glow rad="101600">
                    <a:schemeClr val="tx1"/>
                  </a:glow>
                </a:effectLst>
              </a:rPr>
              <a:t> </a:t>
            </a:r>
            <a:r>
              <a:rPr lang="en-US" b="1" dirty="0">
                <a:solidFill>
                  <a:schemeClr val="bg1"/>
                </a:solidFill>
                <a:effectLst>
                  <a:glow rad="101600">
                    <a:schemeClr val="tx1"/>
                  </a:glow>
                </a:effectLst>
              </a:rPr>
              <a:t> s</a:t>
            </a:r>
          </a:p>
        </p:txBody>
      </p:sp>
      <p:sp>
        <p:nvSpPr>
          <p:cNvPr id="11" name="Title 1"/>
          <p:cNvSpPr txBox="1">
            <a:spLocks/>
          </p:cNvSpPr>
          <p:nvPr/>
        </p:nvSpPr>
        <p:spPr>
          <a:xfrm>
            <a:off x="914400" y="1676400"/>
            <a:ext cx="914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effectLst>
                  <a:glow rad="101600">
                    <a:schemeClr val="tx1"/>
                  </a:glow>
                </a:effectLst>
              </a:rPr>
              <a:t> </a:t>
            </a:r>
            <a:r>
              <a:rPr lang="en-US" sz="5000" b="1" dirty="0">
                <a:solidFill>
                  <a:schemeClr val="bg1"/>
                </a:solidFill>
                <a:effectLst>
                  <a:glow rad="101600">
                    <a:schemeClr val="tx1"/>
                  </a:glow>
                </a:effectLst>
              </a:rPr>
              <a:t> </a:t>
            </a:r>
            <a:r>
              <a:rPr lang="en-US" b="1" dirty="0">
                <a:solidFill>
                  <a:schemeClr val="bg1"/>
                </a:solidFill>
                <a:effectLst>
                  <a:glow rad="101600">
                    <a:schemeClr val="tx1"/>
                  </a:glow>
                </a:effectLst>
              </a:rPr>
              <a:t>w</a:t>
            </a:r>
          </a:p>
        </p:txBody>
      </p:sp>
      <p:sp>
        <p:nvSpPr>
          <p:cNvPr id="13" name="Title 1"/>
          <p:cNvSpPr txBox="1">
            <a:spLocks/>
          </p:cNvSpPr>
          <p:nvPr/>
        </p:nvSpPr>
        <p:spPr>
          <a:xfrm>
            <a:off x="1600200" y="4191000"/>
            <a:ext cx="838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glow rad="101600">
                    <a:schemeClr val="tx1"/>
                  </a:glow>
                </a:effectLst>
              </a:rPr>
              <a:t> </a:t>
            </a:r>
            <a:r>
              <a:rPr lang="en-US" sz="4600" b="1" dirty="0">
                <a:solidFill>
                  <a:schemeClr val="bg1"/>
                </a:solidFill>
                <a:effectLst>
                  <a:glow rad="101600">
                    <a:schemeClr val="tx1"/>
                  </a:glow>
                </a:effectLst>
              </a:rPr>
              <a:t> </a:t>
            </a:r>
            <a:r>
              <a:rPr lang="en-US" b="1" dirty="0">
                <a:solidFill>
                  <a:schemeClr val="bg1"/>
                </a:solidFill>
                <a:effectLst>
                  <a:glow rad="101600">
                    <a:schemeClr val="tx1"/>
                  </a:glow>
                </a:effectLst>
              </a:rPr>
              <a:t>e</a:t>
            </a:r>
          </a:p>
        </p:txBody>
      </p:sp>
      <p:sp>
        <p:nvSpPr>
          <p:cNvPr id="14" name="Title 1"/>
          <p:cNvSpPr txBox="1">
            <a:spLocks/>
          </p:cNvSpPr>
          <p:nvPr/>
        </p:nvSpPr>
        <p:spPr>
          <a:xfrm>
            <a:off x="1600200" y="5486400"/>
            <a:ext cx="914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bg1"/>
                </a:solidFill>
                <a:effectLst>
                  <a:glow rad="101600">
                    <a:schemeClr val="tx1"/>
                  </a:glow>
                </a:effectLst>
              </a:rPr>
              <a:t> </a:t>
            </a:r>
            <a:r>
              <a:rPr lang="en-US" sz="4800" b="1" dirty="0">
                <a:solidFill>
                  <a:schemeClr val="bg1"/>
                </a:solidFill>
                <a:effectLst>
                  <a:glow rad="101600">
                    <a:schemeClr val="tx1"/>
                  </a:glow>
                </a:effectLst>
              </a:rPr>
              <a:t> </a:t>
            </a:r>
            <a:r>
              <a:rPr lang="en-US" b="1" dirty="0">
                <a:solidFill>
                  <a:schemeClr val="bg1"/>
                </a:solidFill>
                <a:effectLst>
                  <a:glow rad="101600">
                    <a:schemeClr val="tx1"/>
                  </a:glow>
                </a:effectLst>
              </a:rPr>
              <a:t>H</a:t>
            </a:r>
          </a:p>
        </p:txBody>
      </p:sp>
      <p:sp>
        <p:nvSpPr>
          <p:cNvPr id="15" name="Title 1"/>
          <p:cNvSpPr txBox="1">
            <a:spLocks/>
          </p:cNvSpPr>
          <p:nvPr/>
        </p:nvSpPr>
        <p:spPr>
          <a:xfrm>
            <a:off x="4800600" y="3429000"/>
            <a:ext cx="8382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effectLst>
                  <a:glow rad="101600">
                    <a:schemeClr val="tx1"/>
                  </a:glow>
                </a:effectLst>
              </a:rPr>
              <a:t> </a:t>
            </a:r>
            <a:r>
              <a:rPr lang="en-US" sz="5000" b="1" dirty="0">
                <a:solidFill>
                  <a:schemeClr val="bg1"/>
                </a:solidFill>
                <a:effectLst>
                  <a:glow rad="101600">
                    <a:schemeClr val="tx1"/>
                  </a:glow>
                </a:effectLst>
              </a:rPr>
              <a:t> </a:t>
            </a:r>
            <a:r>
              <a:rPr lang="en-US" b="1" dirty="0">
                <a:solidFill>
                  <a:schemeClr val="bg1"/>
                </a:solidFill>
                <a:effectLst>
                  <a:glow rad="101600">
                    <a:schemeClr val="tx1"/>
                  </a:glow>
                </a:effectLst>
              </a:rPr>
              <a:t>e</a:t>
            </a:r>
          </a:p>
        </p:txBody>
      </p:sp>
      <p:sp>
        <p:nvSpPr>
          <p:cNvPr id="16" name="Title 1"/>
          <p:cNvSpPr txBox="1">
            <a:spLocks/>
          </p:cNvSpPr>
          <p:nvPr/>
        </p:nvSpPr>
        <p:spPr>
          <a:xfrm>
            <a:off x="4267200" y="4841594"/>
            <a:ext cx="762000" cy="8734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effectLst>
                  <a:glow rad="101600">
                    <a:schemeClr val="tx1"/>
                  </a:glow>
                </a:effectLst>
              </a:rPr>
              <a:t> </a:t>
            </a:r>
            <a:r>
              <a:rPr lang="en-US" sz="4600" b="1" dirty="0">
                <a:solidFill>
                  <a:schemeClr val="bg1"/>
                </a:solidFill>
                <a:effectLst>
                  <a:glow rad="101600">
                    <a:schemeClr val="tx1"/>
                  </a:glow>
                </a:effectLst>
              </a:rPr>
              <a:t> </a:t>
            </a:r>
            <a:r>
              <a:rPr lang="en-US" b="1" dirty="0">
                <a:solidFill>
                  <a:schemeClr val="bg1"/>
                </a:solidFill>
                <a:effectLst>
                  <a:glow rad="101600">
                    <a:schemeClr val="tx1"/>
                  </a:glow>
                </a:effectLst>
              </a:rPr>
              <a:t>u</a:t>
            </a:r>
          </a:p>
        </p:txBody>
      </p:sp>
      <p:sp>
        <p:nvSpPr>
          <p:cNvPr id="18" name="Title 1"/>
          <p:cNvSpPr txBox="1">
            <a:spLocks/>
          </p:cNvSpPr>
          <p:nvPr/>
        </p:nvSpPr>
        <p:spPr>
          <a:xfrm>
            <a:off x="5257800" y="4841594"/>
            <a:ext cx="762000" cy="8734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effectLst>
                  <a:glow rad="101600">
                    <a:schemeClr val="tx1"/>
                  </a:glow>
                </a:effectLst>
              </a:rPr>
              <a:t> </a:t>
            </a:r>
            <a:r>
              <a:rPr lang="en-US" sz="4600" b="1" dirty="0">
                <a:solidFill>
                  <a:schemeClr val="bg1"/>
                </a:solidFill>
                <a:effectLst>
                  <a:glow rad="101600">
                    <a:schemeClr val="tx1"/>
                  </a:glow>
                </a:effectLst>
              </a:rPr>
              <a:t> </a:t>
            </a:r>
            <a:r>
              <a:rPr lang="en-US" b="1" dirty="0">
                <a:solidFill>
                  <a:schemeClr val="bg1"/>
                </a:solidFill>
                <a:effectLst>
                  <a:glow rad="101600">
                    <a:schemeClr val="tx1"/>
                  </a:glow>
                </a:effectLst>
              </a:rPr>
              <a:t>s</a:t>
            </a:r>
          </a:p>
        </p:txBody>
      </p:sp>
      <p:sp>
        <p:nvSpPr>
          <p:cNvPr id="19" name="Title 1"/>
          <p:cNvSpPr txBox="1">
            <a:spLocks/>
          </p:cNvSpPr>
          <p:nvPr/>
        </p:nvSpPr>
        <p:spPr>
          <a:xfrm>
            <a:off x="3429000" y="1066800"/>
            <a:ext cx="838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  l</a:t>
            </a:r>
          </a:p>
        </p:txBody>
      </p:sp>
      <p:sp>
        <p:nvSpPr>
          <p:cNvPr id="20" name="Title 1"/>
          <p:cNvSpPr txBox="1">
            <a:spLocks/>
          </p:cNvSpPr>
          <p:nvPr/>
        </p:nvSpPr>
        <p:spPr>
          <a:xfrm>
            <a:off x="7391400" y="381000"/>
            <a:ext cx="762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 </a:t>
            </a:r>
            <a:r>
              <a:rPr lang="en-US" sz="4800" b="1" dirty="0">
                <a:solidFill>
                  <a:schemeClr val="bg1"/>
                </a:solidFill>
                <a:effectLst>
                  <a:glow rad="101600">
                    <a:schemeClr val="tx1"/>
                  </a:glow>
                </a:effectLst>
              </a:rPr>
              <a:t> </a:t>
            </a:r>
            <a:r>
              <a:rPr lang="en-US" b="1" dirty="0" err="1">
                <a:solidFill>
                  <a:schemeClr val="bg1"/>
                </a:solidFill>
                <a:effectLst>
                  <a:glow rad="101600">
                    <a:schemeClr val="tx1"/>
                  </a:glow>
                </a:effectLst>
              </a:rPr>
              <a:t>i</a:t>
            </a:r>
            <a:endParaRPr lang="en-US" b="1" dirty="0">
              <a:solidFill>
                <a:schemeClr val="bg1"/>
              </a:solidFill>
              <a:effectLst>
                <a:glow rad="101600">
                  <a:schemeClr val="tx1"/>
                </a:glow>
              </a:effectLst>
            </a:endParaRPr>
          </a:p>
        </p:txBody>
      </p:sp>
      <p:sp>
        <p:nvSpPr>
          <p:cNvPr id="21" name="Title 1"/>
          <p:cNvSpPr txBox="1">
            <a:spLocks/>
          </p:cNvSpPr>
          <p:nvPr/>
        </p:nvSpPr>
        <p:spPr>
          <a:xfrm>
            <a:off x="4800600" y="1066800"/>
            <a:ext cx="838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glow rad="101600">
                    <a:schemeClr val="tx1"/>
                  </a:glow>
                </a:effectLst>
              </a:rPr>
              <a:t> </a:t>
            </a:r>
            <a:r>
              <a:rPr lang="en-US" b="1" dirty="0">
                <a:solidFill>
                  <a:schemeClr val="bg1"/>
                </a:solidFill>
                <a:effectLst>
                  <a:glow rad="101600">
                    <a:schemeClr val="tx1"/>
                  </a:glow>
                </a:effectLst>
              </a:rPr>
              <a:t> </a:t>
            </a:r>
            <a:r>
              <a:rPr lang="en-US" b="1" dirty="0" err="1">
                <a:solidFill>
                  <a:schemeClr val="bg1"/>
                </a:solidFill>
                <a:effectLst>
                  <a:glow rad="101600">
                    <a:schemeClr val="tx1"/>
                  </a:glow>
                </a:effectLst>
              </a:rPr>
              <a:t>ft</a:t>
            </a:r>
            <a:endParaRPr lang="en-US" b="1" dirty="0">
              <a:solidFill>
                <a:schemeClr val="bg1"/>
              </a:solidFill>
              <a:effectLst>
                <a:glow rad="101600">
                  <a:schemeClr val="tx1"/>
                </a:glow>
              </a:effectLst>
            </a:endParaRPr>
          </a:p>
        </p:txBody>
      </p:sp>
      <p:sp>
        <p:nvSpPr>
          <p:cNvPr id="22" name="Title 1"/>
          <p:cNvSpPr txBox="1">
            <a:spLocks/>
          </p:cNvSpPr>
          <p:nvPr/>
        </p:nvSpPr>
        <p:spPr>
          <a:xfrm>
            <a:off x="6781800" y="1069694"/>
            <a:ext cx="762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glow rad="101600">
                    <a:schemeClr val="tx1"/>
                  </a:glow>
                </a:effectLst>
              </a:rPr>
              <a:t> </a:t>
            </a:r>
            <a:r>
              <a:rPr lang="en-US" b="1" dirty="0">
                <a:solidFill>
                  <a:schemeClr val="bg1"/>
                </a:solidFill>
                <a:effectLst>
                  <a:glow rad="101600">
                    <a:schemeClr val="tx1"/>
                  </a:glow>
                </a:effectLst>
              </a:rPr>
              <a:t> s</a:t>
            </a:r>
          </a:p>
        </p:txBody>
      </p:sp>
      <p:sp>
        <p:nvSpPr>
          <p:cNvPr id="24" name="Rectangle 4">
            <a:extLst>
              <a:ext uri="{FF2B5EF4-FFF2-40B4-BE49-F238E27FC236}">
                <a16:creationId xmlns:a16="http://schemas.microsoft.com/office/drawing/2014/main" id="{B1113A2E-4A4B-4BC2-B30C-A7AC4156AA84}"/>
              </a:ext>
            </a:extLst>
          </p:cNvPr>
          <p:cNvSpPr>
            <a:spLocks noChangeArrowheads="1"/>
          </p:cNvSpPr>
          <p:nvPr/>
        </p:nvSpPr>
        <p:spPr bwMode="auto">
          <a:xfrm>
            <a:off x="2327013" y="4890741"/>
            <a:ext cx="856457" cy="7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Tree>
    <p:extLst>
      <p:ext uri="{BB962C8B-B14F-4D97-AF65-F5344CB8AC3E}">
        <p14:creationId xmlns:p14="http://schemas.microsoft.com/office/powerpoint/2010/main" val="1609354525"/>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3.33333E-6 -4.11656E-6 L 0.1184 -0.18038 " pathEditMode="relative" rAng="0" ptsTypes="AA">
                                      <p:cBhvr>
                                        <p:cTn id="10" dur="1000" spd="-100000" fill="hold"/>
                                        <p:tgtEl>
                                          <p:spTgt spid="2"/>
                                        </p:tgtEl>
                                        <p:attrNameLst>
                                          <p:attrName>ppt_x</p:attrName>
                                          <p:attrName>ppt_y</p:attrName>
                                        </p:attrNameLst>
                                      </p:cBhvr>
                                      <p:rCtr x="5920" y="-9019"/>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par>
                                <p:cTn id="25" presetID="18" presetClass="emph" presetSubtype="0" fill="hold" grpId="1" nodeType="withEffect">
                                  <p:stCondLst>
                                    <p:cond delay="0"/>
                                  </p:stCondLst>
                                  <p:childTnLst>
                                    <p:set>
                                      <p:cBhvr override="childStyle">
                                        <p:cTn id="26" dur="500" fill="hold"/>
                                        <p:tgtEl>
                                          <p:spTgt spid="23"/>
                                        </p:tgtEl>
                                        <p:attrNameLst>
                                          <p:attrName>style.textDecorationUnderline</p:attrName>
                                        </p:attrNameLst>
                                      </p:cBhvr>
                                      <p:to>
                                        <p:strVal val="true"/>
                                      </p:to>
                                    </p:set>
                                  </p:childTnLst>
                                </p:cTn>
                              </p:par>
                              <p:par>
                                <p:cTn id="27" presetID="22" presetClass="entr" presetSubtype="8"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5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5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5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5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25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250"/>
                                        <p:tgtEl>
                                          <p:spTgt spid="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5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25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50"/>
                                        <p:tgtEl>
                                          <p:spTgt spid="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50"/>
                                        <p:tgtEl>
                                          <p:spTgt spid="18"/>
                                        </p:tgtEl>
                                      </p:cBhvr>
                                    </p:animEffect>
                                  </p:childTnLst>
                                </p:cTn>
                              </p:par>
                              <p:par>
                                <p:cTn id="78" presetID="8" presetClass="emph" presetSubtype="0" fill="hold" grpId="2" nodeType="withEffect">
                                  <p:stCondLst>
                                    <p:cond delay="0"/>
                                  </p:stCondLst>
                                  <p:childTnLst>
                                    <p:animRot by="-1800000">
                                      <p:cBhvr>
                                        <p:cTn id="79" dur="2000" fill="hold"/>
                                        <p:tgtEl>
                                          <p:spTgt spid="9"/>
                                        </p:tgtEl>
                                        <p:attrNameLst>
                                          <p:attrName>r</p:attrName>
                                        </p:attrNameLst>
                                      </p:cBhvr>
                                    </p:animRot>
                                  </p:childTnLst>
                                </p:cTn>
                              </p:par>
                              <p:par>
                                <p:cTn id="80" presetID="8" presetClass="emph" presetSubtype="0" fill="hold" grpId="1" nodeType="withEffect">
                                  <p:stCondLst>
                                    <p:cond delay="0"/>
                                  </p:stCondLst>
                                  <p:childTnLst>
                                    <p:animRot by="-1800000">
                                      <p:cBhvr>
                                        <p:cTn id="81" dur="2000" fill="hold"/>
                                        <p:tgtEl>
                                          <p:spTgt spid="10"/>
                                        </p:tgtEl>
                                        <p:attrNameLst>
                                          <p:attrName>r</p:attrName>
                                        </p:attrNameLst>
                                      </p:cBhvr>
                                    </p:animRot>
                                  </p:childTnLst>
                                </p:cTn>
                              </p:par>
                              <p:par>
                                <p:cTn id="82" presetID="8" presetClass="emph" presetSubtype="0" fill="hold" grpId="1" nodeType="withEffect">
                                  <p:stCondLst>
                                    <p:cond delay="0"/>
                                  </p:stCondLst>
                                  <p:childTnLst>
                                    <p:animRot by="-1800000">
                                      <p:cBhvr>
                                        <p:cTn id="83" dur="2000" fill="hold"/>
                                        <p:tgtEl>
                                          <p:spTgt spid="11"/>
                                        </p:tgtEl>
                                        <p:attrNameLst>
                                          <p:attrName>r</p:attrName>
                                        </p:attrNameLst>
                                      </p:cBhvr>
                                    </p:animRot>
                                  </p:childTnLst>
                                </p:cTn>
                              </p:par>
                              <p:par>
                                <p:cTn id="84" presetID="8" presetClass="emph" presetSubtype="0" fill="hold" grpId="1" nodeType="withEffect">
                                  <p:stCondLst>
                                    <p:cond delay="0"/>
                                  </p:stCondLst>
                                  <p:childTnLst>
                                    <p:animRot by="-1800000">
                                      <p:cBhvr>
                                        <p:cTn id="85" dur="2000" fill="hold"/>
                                        <p:tgtEl>
                                          <p:spTgt spid="13"/>
                                        </p:tgtEl>
                                        <p:attrNameLst>
                                          <p:attrName>r</p:attrName>
                                        </p:attrNameLst>
                                      </p:cBhvr>
                                    </p:animRot>
                                  </p:childTnLst>
                                </p:cTn>
                              </p:par>
                              <p:par>
                                <p:cTn id="86" presetID="8" presetClass="emph" presetSubtype="0" fill="hold" grpId="1" nodeType="withEffect">
                                  <p:stCondLst>
                                    <p:cond delay="0"/>
                                  </p:stCondLst>
                                  <p:childTnLst>
                                    <p:animRot by="-1800000">
                                      <p:cBhvr>
                                        <p:cTn id="87" dur="2000" fill="hold"/>
                                        <p:tgtEl>
                                          <p:spTgt spid="8"/>
                                        </p:tgtEl>
                                        <p:attrNameLst>
                                          <p:attrName>r</p:attrName>
                                        </p:attrNameLst>
                                      </p:cBhvr>
                                    </p:animRot>
                                  </p:childTnLst>
                                </p:cTn>
                              </p:par>
                              <p:par>
                                <p:cTn id="88" presetID="8" presetClass="emph" presetSubtype="0" fill="hold" grpId="1" nodeType="withEffect">
                                  <p:stCondLst>
                                    <p:cond delay="0"/>
                                  </p:stCondLst>
                                  <p:childTnLst>
                                    <p:animRot by="-1800000">
                                      <p:cBhvr>
                                        <p:cTn id="89" dur="2000" fill="hold"/>
                                        <p:tgtEl>
                                          <p:spTgt spid="14"/>
                                        </p:tgtEl>
                                        <p:attrNameLst>
                                          <p:attrName>r</p:attrName>
                                        </p:attrNameLst>
                                      </p:cBhvr>
                                    </p:animRot>
                                  </p:childTnLst>
                                </p:cTn>
                              </p:par>
                              <p:par>
                                <p:cTn id="90" presetID="8" presetClass="emph" presetSubtype="0" fill="hold" grpId="1" nodeType="withEffect">
                                  <p:stCondLst>
                                    <p:cond delay="0"/>
                                  </p:stCondLst>
                                  <p:childTnLst>
                                    <p:animRot by="-1800000">
                                      <p:cBhvr>
                                        <p:cTn id="91" dur="2000" fill="hold"/>
                                        <p:tgtEl>
                                          <p:spTgt spid="15"/>
                                        </p:tgtEl>
                                        <p:attrNameLst>
                                          <p:attrName>r</p:attrName>
                                        </p:attrNameLst>
                                      </p:cBhvr>
                                    </p:animRot>
                                  </p:childTnLst>
                                </p:cTn>
                              </p:par>
                              <p:par>
                                <p:cTn id="92" presetID="8" presetClass="emph" presetSubtype="0" fill="hold" grpId="1" nodeType="withEffect">
                                  <p:stCondLst>
                                    <p:cond delay="0"/>
                                  </p:stCondLst>
                                  <p:childTnLst>
                                    <p:animRot by="-1800000">
                                      <p:cBhvr>
                                        <p:cTn id="93" dur="2000" fill="hold"/>
                                        <p:tgtEl>
                                          <p:spTgt spid="19"/>
                                        </p:tgtEl>
                                        <p:attrNameLst>
                                          <p:attrName>r</p:attrName>
                                        </p:attrNameLst>
                                      </p:cBhvr>
                                    </p:animRot>
                                  </p:childTnLst>
                                </p:cTn>
                              </p:par>
                              <p:par>
                                <p:cTn id="94" presetID="8" presetClass="emph" presetSubtype="0" fill="hold" grpId="1" nodeType="withEffect">
                                  <p:stCondLst>
                                    <p:cond delay="0"/>
                                  </p:stCondLst>
                                  <p:childTnLst>
                                    <p:animRot by="-1800000">
                                      <p:cBhvr>
                                        <p:cTn id="95" dur="2000" fill="hold"/>
                                        <p:tgtEl>
                                          <p:spTgt spid="20"/>
                                        </p:tgtEl>
                                        <p:attrNameLst>
                                          <p:attrName>r</p:attrName>
                                        </p:attrNameLst>
                                      </p:cBhvr>
                                    </p:animRot>
                                  </p:childTnLst>
                                </p:cTn>
                              </p:par>
                              <p:par>
                                <p:cTn id="96" presetID="8" presetClass="emph" presetSubtype="0" fill="hold" grpId="1" nodeType="withEffect">
                                  <p:stCondLst>
                                    <p:cond delay="0"/>
                                  </p:stCondLst>
                                  <p:childTnLst>
                                    <p:animRot by="-1800000">
                                      <p:cBhvr>
                                        <p:cTn id="97" dur="2000" fill="hold"/>
                                        <p:tgtEl>
                                          <p:spTgt spid="21"/>
                                        </p:tgtEl>
                                        <p:attrNameLst>
                                          <p:attrName>r</p:attrName>
                                        </p:attrNameLst>
                                      </p:cBhvr>
                                    </p:animRot>
                                  </p:childTnLst>
                                </p:cTn>
                              </p:par>
                              <p:par>
                                <p:cTn id="98" presetID="8" presetClass="emph" presetSubtype="0" fill="hold" grpId="1" nodeType="withEffect">
                                  <p:stCondLst>
                                    <p:cond delay="0"/>
                                  </p:stCondLst>
                                  <p:childTnLst>
                                    <p:animRot by="-1800000">
                                      <p:cBhvr>
                                        <p:cTn id="99" dur="2000" fill="hold"/>
                                        <p:tgtEl>
                                          <p:spTgt spid="22"/>
                                        </p:tgtEl>
                                        <p:attrNameLst>
                                          <p:attrName>r</p:attrName>
                                        </p:attrNameLst>
                                      </p:cBhvr>
                                    </p:animRot>
                                  </p:childTnLst>
                                </p:cTn>
                              </p:par>
                              <p:par>
                                <p:cTn id="100" presetID="8" presetClass="emph" presetSubtype="0" fill="hold" grpId="1" nodeType="withEffect">
                                  <p:stCondLst>
                                    <p:cond delay="0"/>
                                  </p:stCondLst>
                                  <p:childTnLst>
                                    <p:animRot by="-1800000">
                                      <p:cBhvr>
                                        <p:cTn id="101" dur="2000" fill="hold"/>
                                        <p:tgtEl>
                                          <p:spTgt spid="16"/>
                                        </p:tgtEl>
                                        <p:attrNameLst>
                                          <p:attrName>r</p:attrName>
                                        </p:attrNameLst>
                                      </p:cBhvr>
                                    </p:animRot>
                                  </p:childTnLst>
                                </p:cTn>
                              </p:par>
                              <p:par>
                                <p:cTn id="102" presetID="8" presetClass="emph" presetSubtype="0" fill="hold" grpId="1" nodeType="withEffect">
                                  <p:stCondLst>
                                    <p:cond delay="0"/>
                                  </p:stCondLst>
                                  <p:childTnLst>
                                    <p:animRot by="-1800000">
                                      <p:cBhvr>
                                        <p:cTn id="103" dur="2000" fill="hold"/>
                                        <p:tgtEl>
                                          <p:spTgt spid="18"/>
                                        </p:tgtEl>
                                        <p:attrNameLst>
                                          <p:attrName>r</p:attrName>
                                        </p:attrNameLst>
                                      </p:cBhvr>
                                    </p:animRot>
                                  </p:childTnLst>
                                </p:cTn>
                              </p:par>
                              <p:par>
                                <p:cTn id="104" presetID="0" presetClass="path" presetSubtype="0" accel="50000" decel="50000" fill="hold" grpId="1" nodeType="withEffect">
                                  <p:stCondLst>
                                    <p:cond delay="0"/>
                                  </p:stCondLst>
                                  <p:childTnLst>
                                    <p:animMotion origin="layout" path="M 3.33333E-6 -4.81481E-6 C -0.01598 0.01297 -0.03195 0.02593 -0.0467 0.06575 C -0.06146 0.10556 -0.08473 0.18056 -0.08854 0.23936 C -0.09236 0.29862 -0.08351 0.35834 -0.06962 0.42014 C -0.05573 0.48195 -0.01875 0.57038 -0.00539 0.60996 " pathEditMode="relative" rAng="0" ptsTypes="aaaaa">
                                      <p:cBhvr>
                                        <p:cTn id="105" dur="2000" fill="hold"/>
                                        <p:tgtEl>
                                          <p:spTgt spid="9"/>
                                        </p:tgtEl>
                                        <p:attrNameLst>
                                          <p:attrName>ppt_x</p:attrName>
                                          <p:attrName>ppt_y</p:attrName>
                                        </p:attrNameLst>
                                      </p:cBhvr>
                                      <p:rCtr x="-4618" y="30486"/>
                                    </p:animMotion>
                                  </p:childTnLst>
                                </p:cTn>
                              </p:par>
                              <p:par>
                                <p:cTn id="106" presetID="0" presetClass="path" presetSubtype="0" accel="50000" decel="50000" fill="hold" grpId="2" nodeType="withEffect">
                                  <p:stCondLst>
                                    <p:cond delay="0"/>
                                  </p:stCondLst>
                                  <p:childTnLst>
                                    <p:animMotion origin="layout" path="M 2.77556E-17 -2.22222E-6 C -0.01007 0.0132 -0.01997 0.02639 -0.02778 0.04908 C -0.03559 0.07176 -0.04375 0.10047 -0.0467 0.13681 C -0.04965 0.17315 -0.04792 0.21968 -0.04549 0.26667 C -0.04306 0.31366 -0.03681 0.38125 -0.0316 0.41875 C -0.02639 0.45625 -0.01806 0.47662 -0.01458 0.4919 " pathEditMode="relative" rAng="0" ptsTypes="aaaaaa">
                                      <p:cBhvr>
                                        <p:cTn id="107" dur="2000" fill="hold"/>
                                        <p:tgtEl>
                                          <p:spTgt spid="10"/>
                                        </p:tgtEl>
                                        <p:attrNameLst>
                                          <p:attrName>ppt_x</p:attrName>
                                          <p:attrName>ppt_y</p:attrName>
                                        </p:attrNameLst>
                                      </p:cBhvr>
                                      <p:rCtr x="-2483" y="24583"/>
                                    </p:animMotion>
                                  </p:childTnLst>
                                </p:cTn>
                              </p:par>
                              <p:par>
                                <p:cTn id="108" presetID="0" presetClass="path" presetSubtype="0" accel="50000" decel="50000" fill="hold" grpId="2" nodeType="withEffect">
                                  <p:stCondLst>
                                    <p:cond delay="0"/>
                                  </p:stCondLst>
                                  <p:childTnLst>
                                    <p:animMotion origin="layout" path="M 2.77556E-17 3.33333E-6 C 0.00729 0.03981 0.01441 0.07801 0.02535 0.13842 C 0.03628 0.19884 0.05694 0.31551 0.06528 0.36203 " pathEditMode="relative" rAng="0" ptsTypes="aaa">
                                      <p:cBhvr>
                                        <p:cTn id="109" dur="2000" fill="hold"/>
                                        <p:tgtEl>
                                          <p:spTgt spid="11"/>
                                        </p:tgtEl>
                                        <p:attrNameLst>
                                          <p:attrName>ppt_x</p:attrName>
                                          <p:attrName>ppt_y</p:attrName>
                                        </p:attrNameLst>
                                      </p:cBhvr>
                                      <p:rCtr x="3264" y="18102"/>
                                    </p:animMotion>
                                  </p:childTnLst>
                                </p:cTn>
                              </p:par>
                              <p:par>
                                <p:cTn id="110" presetID="0" presetClass="path" presetSubtype="0" accel="50000" decel="50000" fill="hold" grpId="2" nodeType="withEffect">
                                  <p:stCondLst>
                                    <p:cond delay="0"/>
                                  </p:stCondLst>
                                  <p:childTnLst>
                                    <p:animMotion origin="layout" path="M -3.33333E-6 -2.22222E-6 C 0.00243 -0.00023 0.01025 0.00162 0.01493 -0.00092 C 0.01962 -0.00347 0.02535 -0.01203 0.02813 -0.01481 " pathEditMode="relative" rAng="0" ptsTypes="aaa">
                                      <p:cBhvr>
                                        <p:cTn id="111" dur="2000" fill="hold"/>
                                        <p:tgtEl>
                                          <p:spTgt spid="13"/>
                                        </p:tgtEl>
                                        <p:attrNameLst>
                                          <p:attrName>ppt_x</p:attrName>
                                          <p:attrName>ppt_y</p:attrName>
                                        </p:attrNameLst>
                                      </p:cBhvr>
                                      <p:rCtr x="1406" y="-671"/>
                                    </p:animMotion>
                                  </p:childTnLst>
                                </p:cTn>
                              </p:par>
                              <p:par>
                                <p:cTn id="112" presetID="0" presetClass="path" presetSubtype="0" accel="50000" decel="50000" fill="hold" grpId="2" nodeType="withEffect">
                                  <p:stCondLst>
                                    <p:cond delay="0"/>
                                  </p:stCondLst>
                                  <p:childTnLst>
                                    <p:animMotion origin="layout" path="M 3.33333E-6 4.07407E-6 C -0.03768 0.02222 -0.07535 0.04444 -0.12795 0.05578 C -0.18056 0.06713 -0.26545 0.08449 -0.31528 0.06759 C -0.36511 0.05069 -0.39948 -0.0051 -0.42657 -0.04561 C -0.45365 -0.08612 -0.46684 -0.14862 -0.47743 -0.1757 " pathEditMode="relative" rAng="0" ptsTypes="aaaaa">
                                      <p:cBhvr>
                                        <p:cTn id="113" dur="2000" fill="hold"/>
                                        <p:tgtEl>
                                          <p:spTgt spid="8"/>
                                        </p:tgtEl>
                                        <p:attrNameLst>
                                          <p:attrName>ppt_x</p:attrName>
                                          <p:attrName>ppt_y</p:attrName>
                                        </p:attrNameLst>
                                      </p:cBhvr>
                                      <p:rCtr x="-23872" y="-4560"/>
                                    </p:animMotion>
                                  </p:childTnLst>
                                </p:cTn>
                              </p:par>
                              <p:par>
                                <p:cTn id="114" presetID="0" presetClass="path" presetSubtype="0" accel="50000" decel="50000" fill="hold" grpId="2" nodeType="withEffect">
                                  <p:stCondLst>
                                    <p:cond delay="0"/>
                                  </p:stCondLst>
                                  <p:childTnLst>
                                    <p:animMotion origin="layout" path="M 2.77556E-17 3.33333E-6 C 0.00903 -0.02431 0.02014 -0.08797 0.05469 -0.14607 C 0.08924 -0.20417 0.17517 -0.30625 0.20694 -0.34838 " pathEditMode="relative" rAng="0" ptsTypes="aaa">
                                      <p:cBhvr>
                                        <p:cTn id="115" dur="2000" fill="hold"/>
                                        <p:tgtEl>
                                          <p:spTgt spid="14"/>
                                        </p:tgtEl>
                                        <p:attrNameLst>
                                          <p:attrName>ppt_x</p:attrName>
                                          <p:attrName>ppt_y</p:attrName>
                                        </p:attrNameLst>
                                      </p:cBhvr>
                                      <p:rCtr x="10347" y="-17431"/>
                                    </p:animMotion>
                                  </p:childTnLst>
                                </p:cTn>
                              </p:par>
                              <p:par>
                                <p:cTn id="116" presetID="0" presetClass="path" presetSubtype="0" accel="50000" decel="50000" fill="hold" grpId="2" nodeType="withEffect">
                                  <p:stCondLst>
                                    <p:cond delay="0"/>
                                  </p:stCondLst>
                                  <p:childTnLst>
                                    <p:animMotion origin="layout" path="M -3.33333E-6 -2.22222E-6 L -0.10937 -0.07824 " pathEditMode="relative" rAng="0" ptsTypes="AA">
                                      <p:cBhvr>
                                        <p:cTn id="117" dur="2000" fill="hold"/>
                                        <p:tgtEl>
                                          <p:spTgt spid="15"/>
                                        </p:tgtEl>
                                        <p:attrNameLst>
                                          <p:attrName>ppt_x</p:attrName>
                                          <p:attrName>ppt_y</p:attrName>
                                        </p:attrNameLst>
                                      </p:cBhvr>
                                      <p:rCtr x="-5469" y="-3912"/>
                                    </p:animMotion>
                                  </p:childTnLst>
                                </p:cTn>
                              </p:par>
                              <p:par>
                                <p:cTn id="118" presetID="0" presetClass="path" presetSubtype="0" accel="50000" decel="50000" fill="hold" grpId="2" nodeType="withEffect">
                                  <p:stCondLst>
                                    <p:cond delay="0"/>
                                  </p:stCondLst>
                                  <p:childTnLst>
                                    <p:animMotion origin="layout" path="M -3.33333E-6 -2.22222E-6 C -0.00295 0.03472 -0.00816 0.06759 0.00382 0.10972 C 0.0158 0.15185 0.05747 0.22338 0.07153 0.25324 " pathEditMode="relative" rAng="0" ptsTypes="aaa">
                                      <p:cBhvr>
                                        <p:cTn id="119" dur="2000" fill="hold"/>
                                        <p:tgtEl>
                                          <p:spTgt spid="19"/>
                                        </p:tgtEl>
                                        <p:attrNameLst>
                                          <p:attrName>ppt_x</p:attrName>
                                          <p:attrName>ppt_y</p:attrName>
                                        </p:attrNameLst>
                                      </p:cBhvr>
                                      <p:rCtr x="3160" y="12662"/>
                                    </p:animMotion>
                                  </p:childTnLst>
                                </p:cTn>
                              </p:par>
                              <p:par>
                                <p:cTn id="120" presetID="0" presetClass="path" presetSubtype="0" accel="50000" decel="50000" fill="hold" grpId="2" nodeType="withEffect">
                                  <p:stCondLst>
                                    <p:cond delay="0"/>
                                  </p:stCondLst>
                                  <p:childTnLst>
                                    <p:animMotion origin="layout" path="M 1.11022E-16 -2.22222E-6 C -0.0526 -0.00463 -0.10521 -0.00926 -0.15191 -0.00671 C -0.19861 -0.00416 -0.24444 -0.00278 -0.27986 0.01505 C -0.31528 0.03287 -0.34948 0.06297 -0.36458 0.09954 C -0.37969 0.13611 -0.37431 0.19445 -0.37101 0.23449 C -0.36771 0.27454 -0.35052 0.31759 -0.34514 0.33912 " pathEditMode="relative" rAng="0" ptsTypes="aaaaaa">
                                      <p:cBhvr>
                                        <p:cTn id="121" dur="2000" fill="hold"/>
                                        <p:tgtEl>
                                          <p:spTgt spid="20"/>
                                        </p:tgtEl>
                                        <p:attrNameLst>
                                          <p:attrName>ppt_x</p:attrName>
                                          <p:attrName>ppt_y</p:attrName>
                                        </p:attrNameLst>
                                      </p:cBhvr>
                                      <p:rCtr x="-18993" y="16505"/>
                                    </p:animMotion>
                                  </p:childTnLst>
                                </p:cTn>
                              </p:par>
                              <p:par>
                                <p:cTn id="122" presetID="0" presetClass="path" presetSubtype="0" accel="50000" decel="50000" fill="hold" grpId="2" nodeType="withEffect">
                                  <p:stCondLst>
                                    <p:cond delay="0"/>
                                  </p:stCondLst>
                                  <p:childTnLst>
                                    <p:animMotion origin="layout" path="M -3.33333E-6 -2.22222E-6 C -0.01736 0.02408 -0.03455 0.04838 -0.04444 0.07107 C -0.05434 0.09375 -0.05972 0.11181 -0.05955 0.13681 C -0.05937 0.16181 -0.04635 0.20324 -0.04288 0.22084 " pathEditMode="relative" rAng="0" ptsTypes="aaaa">
                                      <p:cBhvr>
                                        <p:cTn id="123" dur="2000" fill="hold"/>
                                        <p:tgtEl>
                                          <p:spTgt spid="21"/>
                                        </p:tgtEl>
                                        <p:attrNameLst>
                                          <p:attrName>ppt_x</p:attrName>
                                          <p:attrName>ppt_y</p:attrName>
                                        </p:attrNameLst>
                                      </p:cBhvr>
                                      <p:rCtr x="-2986" y="11042"/>
                                    </p:animMotion>
                                  </p:childTnLst>
                                </p:cTn>
                              </p:par>
                              <p:par>
                                <p:cTn id="124" presetID="0" presetClass="path" presetSubtype="0" accel="50000" decel="50000" fill="hold" grpId="2" nodeType="withEffect">
                                  <p:stCondLst>
                                    <p:cond delay="0"/>
                                  </p:stCondLst>
                                  <p:childTnLst>
                                    <p:animMotion origin="layout" path="M -3.33333E-6 4.81481E-6 C -0.03125 0.00092 -0.06232 0.00185 -0.09635 0.01342 C -0.13038 0.025 -0.18177 0.04675 -0.20382 0.06921 C -0.22586 0.09166 -0.22586 0.12638 -0.22916 0.14837 C -0.23246 0.17037 -0.225 0.18958 -0.22395 0.20046 " pathEditMode="relative" rAng="0" ptsTypes="aaaaa">
                                      <p:cBhvr>
                                        <p:cTn id="125" dur="2000" fill="hold"/>
                                        <p:tgtEl>
                                          <p:spTgt spid="22"/>
                                        </p:tgtEl>
                                        <p:attrNameLst>
                                          <p:attrName>ppt_x</p:attrName>
                                          <p:attrName>ppt_y</p:attrName>
                                        </p:attrNameLst>
                                      </p:cBhvr>
                                      <p:rCtr x="-11632" y="10023"/>
                                    </p:animMotion>
                                  </p:childTnLst>
                                </p:cTn>
                              </p:par>
                              <p:par>
                                <p:cTn id="126" presetID="0" presetClass="path" presetSubtype="0" accel="50000" decel="50000" fill="hold" grpId="2" nodeType="withEffect">
                                  <p:stCondLst>
                                    <p:cond delay="0"/>
                                  </p:stCondLst>
                                  <p:childTnLst>
                                    <p:animMotion origin="layout" path="M -3.33333E-6 4.07407E-6 C 0.01441 -0.02199 0.02882 -0.04375 0.0467 -0.07107 C 0.06459 -0.09838 0.09705 -0.12824 0.10747 -0.16389 C 0.11789 -0.19954 0.1125 -0.24977 0.10886 -0.28542 C 0.10521 -0.32107 0.09045 -0.35834 0.08559 -0.37755 " pathEditMode="relative" rAng="0" ptsTypes="aaaaa">
                                      <p:cBhvr>
                                        <p:cTn id="127" dur="2000" fill="hold"/>
                                        <p:tgtEl>
                                          <p:spTgt spid="16"/>
                                        </p:tgtEl>
                                        <p:attrNameLst>
                                          <p:attrName>ppt_x</p:attrName>
                                          <p:attrName>ppt_y</p:attrName>
                                        </p:attrNameLst>
                                      </p:cBhvr>
                                      <p:rCtr x="5885" y="-18889"/>
                                    </p:animMotion>
                                  </p:childTnLst>
                                </p:cTn>
                              </p:par>
                              <p:par>
                                <p:cTn id="128" presetID="0" presetClass="path" presetSubtype="0" accel="50000" decel="50000" fill="hold" grpId="2" nodeType="withEffect">
                                  <p:stCondLst>
                                    <p:cond delay="0"/>
                                  </p:stCondLst>
                                  <p:childTnLst>
                                    <p:animMotion origin="layout" path="M 3.33333E-6 4.07407E-6 C 0.02656 -0.03125 0.0533 -0.0625 0.06198 -0.11135 C 0.07066 -0.16019 0.0618 -0.24653 0.05191 -0.29375 C 0.04201 -0.34098 0.01302 -0.37385 0.00277 -0.39491 " pathEditMode="relative" rAng="0" ptsTypes="aaaa">
                                      <p:cBhvr>
                                        <p:cTn id="129" dur="2000" fill="hold"/>
                                        <p:tgtEl>
                                          <p:spTgt spid="18"/>
                                        </p:tgtEl>
                                        <p:attrNameLst>
                                          <p:attrName>ppt_x</p:attrName>
                                          <p:attrName>ppt_y</p:attrName>
                                        </p:attrNameLst>
                                      </p:cBhvr>
                                      <p:rCtr x="3524" y="-19745"/>
                                    </p:animMotion>
                                  </p:childTnLst>
                                </p:cTn>
                              </p:par>
                              <p:par>
                                <p:cTn id="130" presetID="10" presetClass="exit" presetSubtype="0" fill="hold" grpId="1" nodeType="withEffect">
                                  <p:stCondLst>
                                    <p:cond delay="0"/>
                                  </p:stCondLst>
                                  <p:childTnLst>
                                    <p:animEffect transition="out" filter="fade">
                                      <p:cBhvr>
                                        <p:cTn id="131" dur="1250"/>
                                        <p:tgtEl>
                                          <p:spTgt spid="5"/>
                                        </p:tgtEl>
                                      </p:cBhvr>
                                    </p:animEffect>
                                    <p:set>
                                      <p:cBhvr>
                                        <p:cTn id="132" dur="1" fill="hold">
                                          <p:stCondLst>
                                            <p:cond delay="1249"/>
                                          </p:stCondLst>
                                        </p:cTn>
                                        <p:tgtEl>
                                          <p:spTgt spid="5"/>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1250"/>
                                        <p:tgtEl>
                                          <p:spTgt spid="2"/>
                                        </p:tgtEl>
                                      </p:cBhvr>
                                    </p:animEffect>
                                    <p:set>
                                      <p:cBhvr>
                                        <p:cTn id="135" dur="1" fill="hold">
                                          <p:stCondLst>
                                            <p:cond delay="1249"/>
                                          </p:stCondLst>
                                        </p:cTn>
                                        <p:tgtEl>
                                          <p:spTgt spid="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4"/>
                                        </p:tgtEl>
                                      </p:cBhvr>
                                    </p:animEffect>
                                    <p:set>
                                      <p:cBhvr>
                                        <p:cTn id="138" dur="1" fill="hold">
                                          <p:stCondLst>
                                            <p:cond delay="499"/>
                                          </p:stCondLst>
                                        </p:cTn>
                                        <p:tgtEl>
                                          <p:spTgt spid="4"/>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500"/>
                                        <p:tgtEl>
                                          <p:spTgt spid="23"/>
                                        </p:tgtEl>
                                      </p:cBhvr>
                                    </p:animEffect>
                                    <p:set>
                                      <p:cBhvr>
                                        <p:cTn id="141" dur="1" fill="hold">
                                          <p:stCondLst>
                                            <p:cond delay="499"/>
                                          </p:stCondLst>
                                        </p:cTn>
                                        <p:tgtEl>
                                          <p:spTgt spid="2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4"/>
                                        </p:tgtEl>
                                      </p:cBhvr>
                                    </p:animEffect>
                                    <p:set>
                                      <p:cBhvr>
                                        <p:cTn id="144" dur="1" fill="hold">
                                          <p:stCondLst>
                                            <p:cond delay="499"/>
                                          </p:stCondLst>
                                        </p:cTn>
                                        <p:tgtEl>
                                          <p:spTgt spid="24"/>
                                        </p:tgtEl>
                                        <p:attrNameLst>
                                          <p:attrName>style.visibility</p:attrName>
                                        </p:attrNameLst>
                                      </p:cBhvr>
                                      <p:to>
                                        <p:strVal val="hidden"/>
                                      </p:to>
                                    </p:set>
                                  </p:childTnLst>
                                </p:cTn>
                              </p:par>
                            </p:childTnLst>
                          </p:cTn>
                        </p:par>
                        <p:par>
                          <p:cTn id="145" fill="hold">
                            <p:stCondLst>
                              <p:cond delay="2000"/>
                            </p:stCondLst>
                            <p:childTnLst>
                              <p:par>
                                <p:cTn id="146" presetID="10" presetClass="entr" presetSubtype="0" fill="hold" grpId="0" nodeType="after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fade">
                                      <p:cBhvr>
                                        <p:cTn id="148" dur="250"/>
                                        <p:tgtEl>
                                          <p:spTgt spid="7"/>
                                        </p:tgtEl>
                                      </p:cBhvr>
                                    </p:animEffect>
                                  </p:childTnLst>
                                </p:cTn>
                              </p:par>
                              <p:par>
                                <p:cTn id="149" presetID="10" presetClass="exit" presetSubtype="0" fill="hold" grpId="3" nodeType="withEffect">
                                  <p:stCondLst>
                                    <p:cond delay="0"/>
                                  </p:stCondLst>
                                  <p:childTnLst>
                                    <p:animEffect transition="out" filter="fade">
                                      <p:cBhvr>
                                        <p:cTn id="150" dur="500"/>
                                        <p:tgtEl>
                                          <p:spTgt spid="9"/>
                                        </p:tgtEl>
                                      </p:cBhvr>
                                    </p:animEffect>
                                    <p:set>
                                      <p:cBhvr>
                                        <p:cTn id="151" dur="1" fill="hold">
                                          <p:stCondLst>
                                            <p:cond delay="499"/>
                                          </p:stCondLst>
                                        </p:cTn>
                                        <p:tgtEl>
                                          <p:spTgt spid="9"/>
                                        </p:tgtEl>
                                        <p:attrNameLst>
                                          <p:attrName>style.visibility</p:attrName>
                                        </p:attrNameLst>
                                      </p:cBhvr>
                                      <p:to>
                                        <p:strVal val="hidden"/>
                                      </p:to>
                                    </p:set>
                                  </p:childTnLst>
                                </p:cTn>
                              </p:par>
                              <p:par>
                                <p:cTn id="152" presetID="10" presetClass="exit" presetSubtype="0" fill="hold" grpId="3" nodeType="withEffect">
                                  <p:stCondLst>
                                    <p:cond delay="0"/>
                                  </p:stCondLst>
                                  <p:childTnLst>
                                    <p:animEffect transition="out" filter="fade">
                                      <p:cBhvr>
                                        <p:cTn id="153" dur="500"/>
                                        <p:tgtEl>
                                          <p:spTgt spid="10"/>
                                        </p:tgtEl>
                                      </p:cBhvr>
                                    </p:animEffect>
                                    <p:set>
                                      <p:cBhvr>
                                        <p:cTn id="154" dur="1" fill="hold">
                                          <p:stCondLst>
                                            <p:cond delay="499"/>
                                          </p:stCondLst>
                                        </p:cTn>
                                        <p:tgtEl>
                                          <p:spTgt spid="10"/>
                                        </p:tgtEl>
                                        <p:attrNameLst>
                                          <p:attrName>style.visibility</p:attrName>
                                        </p:attrNameLst>
                                      </p:cBhvr>
                                      <p:to>
                                        <p:strVal val="hidden"/>
                                      </p:to>
                                    </p:set>
                                  </p:childTnLst>
                                </p:cTn>
                              </p:par>
                              <p:par>
                                <p:cTn id="155" presetID="10" presetClass="exit" presetSubtype="0" fill="hold" grpId="3" nodeType="withEffect">
                                  <p:stCondLst>
                                    <p:cond delay="0"/>
                                  </p:stCondLst>
                                  <p:childTnLst>
                                    <p:animEffect transition="out" filter="fade">
                                      <p:cBhvr>
                                        <p:cTn id="156" dur="500"/>
                                        <p:tgtEl>
                                          <p:spTgt spid="11"/>
                                        </p:tgtEl>
                                      </p:cBhvr>
                                    </p:animEffect>
                                    <p:set>
                                      <p:cBhvr>
                                        <p:cTn id="157" dur="1" fill="hold">
                                          <p:stCondLst>
                                            <p:cond delay="499"/>
                                          </p:stCondLst>
                                        </p:cTn>
                                        <p:tgtEl>
                                          <p:spTgt spid="11"/>
                                        </p:tgtEl>
                                        <p:attrNameLst>
                                          <p:attrName>style.visibility</p:attrName>
                                        </p:attrNameLst>
                                      </p:cBhvr>
                                      <p:to>
                                        <p:strVal val="hidden"/>
                                      </p:to>
                                    </p:set>
                                  </p:childTnLst>
                                </p:cTn>
                              </p:par>
                              <p:par>
                                <p:cTn id="158" presetID="10" presetClass="exit" presetSubtype="0" fill="hold" grpId="3" nodeType="withEffect">
                                  <p:stCondLst>
                                    <p:cond delay="0"/>
                                  </p:stCondLst>
                                  <p:childTnLst>
                                    <p:animEffect transition="out" filter="fade">
                                      <p:cBhvr>
                                        <p:cTn id="159" dur="500"/>
                                        <p:tgtEl>
                                          <p:spTgt spid="13"/>
                                        </p:tgtEl>
                                      </p:cBhvr>
                                    </p:animEffect>
                                    <p:set>
                                      <p:cBhvr>
                                        <p:cTn id="160" dur="1" fill="hold">
                                          <p:stCondLst>
                                            <p:cond delay="499"/>
                                          </p:stCondLst>
                                        </p:cTn>
                                        <p:tgtEl>
                                          <p:spTgt spid="13"/>
                                        </p:tgtEl>
                                        <p:attrNameLst>
                                          <p:attrName>style.visibility</p:attrName>
                                        </p:attrNameLst>
                                      </p:cBhvr>
                                      <p:to>
                                        <p:strVal val="hidden"/>
                                      </p:to>
                                    </p:set>
                                  </p:childTnLst>
                                </p:cTn>
                              </p:par>
                              <p:par>
                                <p:cTn id="161" presetID="10" presetClass="exit" presetSubtype="0" fill="hold" grpId="3" nodeType="withEffect">
                                  <p:stCondLst>
                                    <p:cond delay="0"/>
                                  </p:stCondLst>
                                  <p:childTnLst>
                                    <p:animEffect transition="out" filter="fade">
                                      <p:cBhvr>
                                        <p:cTn id="162" dur="500"/>
                                        <p:tgtEl>
                                          <p:spTgt spid="8"/>
                                        </p:tgtEl>
                                      </p:cBhvr>
                                    </p:animEffect>
                                    <p:set>
                                      <p:cBhvr>
                                        <p:cTn id="163" dur="1" fill="hold">
                                          <p:stCondLst>
                                            <p:cond delay="499"/>
                                          </p:stCondLst>
                                        </p:cTn>
                                        <p:tgtEl>
                                          <p:spTgt spid="8"/>
                                        </p:tgtEl>
                                        <p:attrNameLst>
                                          <p:attrName>style.visibility</p:attrName>
                                        </p:attrNameLst>
                                      </p:cBhvr>
                                      <p:to>
                                        <p:strVal val="hidden"/>
                                      </p:to>
                                    </p:set>
                                  </p:childTnLst>
                                </p:cTn>
                              </p:par>
                              <p:par>
                                <p:cTn id="164" presetID="10" presetClass="exit" presetSubtype="0" fill="hold" grpId="3" nodeType="withEffect">
                                  <p:stCondLst>
                                    <p:cond delay="0"/>
                                  </p:stCondLst>
                                  <p:childTnLst>
                                    <p:animEffect transition="out" filter="fade">
                                      <p:cBhvr>
                                        <p:cTn id="165" dur="500"/>
                                        <p:tgtEl>
                                          <p:spTgt spid="14"/>
                                        </p:tgtEl>
                                      </p:cBhvr>
                                    </p:animEffect>
                                    <p:set>
                                      <p:cBhvr>
                                        <p:cTn id="166" dur="1" fill="hold">
                                          <p:stCondLst>
                                            <p:cond delay="499"/>
                                          </p:stCondLst>
                                        </p:cTn>
                                        <p:tgtEl>
                                          <p:spTgt spid="14"/>
                                        </p:tgtEl>
                                        <p:attrNameLst>
                                          <p:attrName>style.visibility</p:attrName>
                                        </p:attrNameLst>
                                      </p:cBhvr>
                                      <p:to>
                                        <p:strVal val="hidden"/>
                                      </p:to>
                                    </p:set>
                                  </p:childTnLst>
                                </p:cTn>
                              </p:par>
                              <p:par>
                                <p:cTn id="167" presetID="10" presetClass="exit" presetSubtype="0" fill="hold" grpId="3" nodeType="withEffect">
                                  <p:stCondLst>
                                    <p:cond delay="0"/>
                                  </p:stCondLst>
                                  <p:childTnLst>
                                    <p:animEffect transition="out" filter="fade">
                                      <p:cBhvr>
                                        <p:cTn id="168" dur="500"/>
                                        <p:tgtEl>
                                          <p:spTgt spid="15"/>
                                        </p:tgtEl>
                                      </p:cBhvr>
                                    </p:animEffect>
                                    <p:set>
                                      <p:cBhvr>
                                        <p:cTn id="169" dur="1" fill="hold">
                                          <p:stCondLst>
                                            <p:cond delay="499"/>
                                          </p:stCondLst>
                                        </p:cTn>
                                        <p:tgtEl>
                                          <p:spTgt spid="15"/>
                                        </p:tgtEl>
                                        <p:attrNameLst>
                                          <p:attrName>style.visibility</p:attrName>
                                        </p:attrNameLst>
                                      </p:cBhvr>
                                      <p:to>
                                        <p:strVal val="hidden"/>
                                      </p:to>
                                    </p:set>
                                  </p:childTnLst>
                                </p:cTn>
                              </p:par>
                              <p:par>
                                <p:cTn id="170" presetID="10" presetClass="exit" presetSubtype="0" fill="hold" grpId="3" nodeType="withEffect">
                                  <p:stCondLst>
                                    <p:cond delay="0"/>
                                  </p:stCondLst>
                                  <p:childTnLst>
                                    <p:animEffect transition="out" filter="fade">
                                      <p:cBhvr>
                                        <p:cTn id="171" dur="500"/>
                                        <p:tgtEl>
                                          <p:spTgt spid="19"/>
                                        </p:tgtEl>
                                      </p:cBhvr>
                                    </p:animEffect>
                                    <p:set>
                                      <p:cBhvr>
                                        <p:cTn id="172" dur="1" fill="hold">
                                          <p:stCondLst>
                                            <p:cond delay="499"/>
                                          </p:stCondLst>
                                        </p:cTn>
                                        <p:tgtEl>
                                          <p:spTgt spid="19"/>
                                        </p:tgtEl>
                                        <p:attrNameLst>
                                          <p:attrName>style.visibility</p:attrName>
                                        </p:attrNameLst>
                                      </p:cBhvr>
                                      <p:to>
                                        <p:strVal val="hidden"/>
                                      </p:to>
                                    </p:set>
                                  </p:childTnLst>
                                </p:cTn>
                              </p:par>
                              <p:par>
                                <p:cTn id="173" presetID="10" presetClass="exit" presetSubtype="0" fill="hold" grpId="3" nodeType="withEffect">
                                  <p:stCondLst>
                                    <p:cond delay="0"/>
                                  </p:stCondLst>
                                  <p:childTnLst>
                                    <p:animEffect transition="out" filter="fade">
                                      <p:cBhvr>
                                        <p:cTn id="174" dur="500"/>
                                        <p:tgtEl>
                                          <p:spTgt spid="20"/>
                                        </p:tgtEl>
                                      </p:cBhvr>
                                    </p:animEffect>
                                    <p:set>
                                      <p:cBhvr>
                                        <p:cTn id="175" dur="1" fill="hold">
                                          <p:stCondLst>
                                            <p:cond delay="499"/>
                                          </p:stCondLst>
                                        </p:cTn>
                                        <p:tgtEl>
                                          <p:spTgt spid="20"/>
                                        </p:tgtEl>
                                        <p:attrNameLst>
                                          <p:attrName>style.visibility</p:attrName>
                                        </p:attrNameLst>
                                      </p:cBhvr>
                                      <p:to>
                                        <p:strVal val="hidden"/>
                                      </p:to>
                                    </p:set>
                                  </p:childTnLst>
                                </p:cTn>
                              </p:par>
                              <p:par>
                                <p:cTn id="176" presetID="10" presetClass="exit" presetSubtype="0" fill="hold" grpId="3" nodeType="withEffect">
                                  <p:stCondLst>
                                    <p:cond delay="0"/>
                                  </p:stCondLst>
                                  <p:childTnLst>
                                    <p:animEffect transition="out" filter="fade">
                                      <p:cBhvr>
                                        <p:cTn id="177" dur="500"/>
                                        <p:tgtEl>
                                          <p:spTgt spid="21"/>
                                        </p:tgtEl>
                                      </p:cBhvr>
                                    </p:animEffect>
                                    <p:set>
                                      <p:cBhvr>
                                        <p:cTn id="178" dur="1" fill="hold">
                                          <p:stCondLst>
                                            <p:cond delay="499"/>
                                          </p:stCondLst>
                                        </p:cTn>
                                        <p:tgtEl>
                                          <p:spTgt spid="21"/>
                                        </p:tgtEl>
                                        <p:attrNameLst>
                                          <p:attrName>style.visibility</p:attrName>
                                        </p:attrNameLst>
                                      </p:cBhvr>
                                      <p:to>
                                        <p:strVal val="hidden"/>
                                      </p:to>
                                    </p:set>
                                  </p:childTnLst>
                                </p:cTn>
                              </p:par>
                              <p:par>
                                <p:cTn id="179" presetID="10" presetClass="exit" presetSubtype="0" fill="hold" grpId="3" nodeType="withEffect">
                                  <p:stCondLst>
                                    <p:cond delay="0"/>
                                  </p:stCondLst>
                                  <p:childTnLst>
                                    <p:animEffect transition="out" filter="fade">
                                      <p:cBhvr>
                                        <p:cTn id="180" dur="500"/>
                                        <p:tgtEl>
                                          <p:spTgt spid="22"/>
                                        </p:tgtEl>
                                      </p:cBhvr>
                                    </p:animEffect>
                                    <p:set>
                                      <p:cBhvr>
                                        <p:cTn id="181" dur="1" fill="hold">
                                          <p:stCondLst>
                                            <p:cond delay="499"/>
                                          </p:stCondLst>
                                        </p:cTn>
                                        <p:tgtEl>
                                          <p:spTgt spid="22"/>
                                        </p:tgtEl>
                                        <p:attrNameLst>
                                          <p:attrName>style.visibility</p:attrName>
                                        </p:attrNameLst>
                                      </p:cBhvr>
                                      <p:to>
                                        <p:strVal val="hidden"/>
                                      </p:to>
                                    </p:set>
                                  </p:childTnLst>
                                </p:cTn>
                              </p:par>
                              <p:par>
                                <p:cTn id="182" presetID="10" presetClass="exit" presetSubtype="0" fill="hold" grpId="3" nodeType="withEffect">
                                  <p:stCondLst>
                                    <p:cond delay="0"/>
                                  </p:stCondLst>
                                  <p:childTnLst>
                                    <p:animEffect transition="out" filter="fade">
                                      <p:cBhvr>
                                        <p:cTn id="183" dur="500"/>
                                        <p:tgtEl>
                                          <p:spTgt spid="16"/>
                                        </p:tgtEl>
                                      </p:cBhvr>
                                    </p:animEffect>
                                    <p:set>
                                      <p:cBhvr>
                                        <p:cTn id="184" dur="1" fill="hold">
                                          <p:stCondLst>
                                            <p:cond delay="499"/>
                                          </p:stCondLst>
                                        </p:cTn>
                                        <p:tgtEl>
                                          <p:spTgt spid="16"/>
                                        </p:tgtEl>
                                        <p:attrNameLst>
                                          <p:attrName>style.visibility</p:attrName>
                                        </p:attrNameLst>
                                      </p:cBhvr>
                                      <p:to>
                                        <p:strVal val="hidden"/>
                                      </p:to>
                                    </p:set>
                                  </p:childTnLst>
                                </p:cTn>
                              </p:par>
                              <p:par>
                                <p:cTn id="185" presetID="10" presetClass="exit" presetSubtype="0" fill="hold" grpId="3" nodeType="withEffect">
                                  <p:stCondLst>
                                    <p:cond delay="0"/>
                                  </p:stCondLst>
                                  <p:childTnLst>
                                    <p:animEffect transition="out" filter="fade">
                                      <p:cBhvr>
                                        <p:cTn id="186" dur="500"/>
                                        <p:tgtEl>
                                          <p:spTgt spid="18"/>
                                        </p:tgtEl>
                                      </p:cBhvr>
                                    </p:animEffect>
                                    <p:set>
                                      <p:cBhvr>
                                        <p:cTn id="18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2" grpId="2"/>
      <p:bldP spid="23" grpId="0"/>
      <p:bldP spid="23" grpId="1"/>
      <p:bldP spid="23" grpId="2"/>
      <p:bldP spid="4" grpId="0"/>
      <p:bldP spid="4" grpId="1"/>
      <p:bldP spid="7" grpId="0"/>
      <p:bldP spid="5" grpId="0"/>
      <p:bldP spid="5" grpId="1"/>
      <p:bldP spid="8" grpId="0"/>
      <p:bldP spid="8" grpId="1"/>
      <p:bldP spid="8" grpId="2"/>
      <p:bldP spid="8" grpId="3"/>
      <p:bldP spid="9" grpId="0"/>
      <p:bldP spid="9" grpId="1"/>
      <p:bldP spid="9" grpId="2"/>
      <p:bldP spid="9" grpId="3"/>
      <p:bldP spid="10" grpId="0"/>
      <p:bldP spid="10" grpId="1"/>
      <p:bldP spid="10" grpId="2"/>
      <p:bldP spid="10" grpId="3"/>
      <p:bldP spid="11" grpId="0"/>
      <p:bldP spid="11" grpId="1"/>
      <p:bldP spid="11" grpId="2"/>
      <p:bldP spid="11" grpId="3"/>
      <p:bldP spid="13" grpId="0"/>
      <p:bldP spid="13" grpId="1"/>
      <p:bldP spid="13" grpId="2"/>
      <p:bldP spid="13" grpId="3"/>
      <p:bldP spid="14" grpId="0"/>
      <p:bldP spid="14" grpId="1"/>
      <p:bldP spid="14" grpId="2"/>
      <p:bldP spid="14" grpId="3"/>
      <p:bldP spid="15" grpId="0"/>
      <p:bldP spid="15" grpId="1"/>
      <p:bldP spid="15" grpId="2"/>
      <p:bldP spid="15" grpId="3"/>
      <p:bldP spid="16" grpId="0"/>
      <p:bldP spid="16" grpId="1"/>
      <p:bldP spid="16" grpId="2"/>
      <p:bldP spid="16" grpId="3"/>
      <p:bldP spid="18" grpId="0"/>
      <p:bldP spid="18" grpId="1"/>
      <p:bldP spid="18" grpId="2"/>
      <p:bldP spid="18" grpId="3"/>
      <p:bldP spid="19" grpId="0"/>
      <p:bldP spid="19" grpId="1"/>
      <p:bldP spid="19" grpId="2"/>
      <p:bldP spid="19" grpId="3"/>
      <p:bldP spid="20" grpId="0"/>
      <p:bldP spid="20" grpId="1"/>
      <p:bldP spid="20" grpId="2"/>
      <p:bldP spid="20" grpId="3"/>
      <p:bldP spid="21" grpId="0"/>
      <p:bldP spid="21" grpId="1"/>
      <p:bldP spid="21" grpId="2"/>
      <p:bldP spid="21" grpId="3"/>
      <p:bldP spid="22" grpId="0"/>
      <p:bldP spid="22" grpId="1"/>
      <p:bldP spid="22" grpId="2"/>
      <p:bldP spid="22" grpId="3"/>
      <p:bldP spid="24" grpId="0"/>
      <p:bldP spid="2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0556"/>
          <a:stretch/>
        </p:blipFill>
        <p:spPr>
          <a:xfrm>
            <a:off x="0" y="0"/>
            <a:ext cx="9144000" cy="6858000"/>
          </a:xfrm>
          <a:prstGeom prst="rect">
            <a:avLst/>
          </a:prstGeom>
        </p:spPr>
      </p:pic>
      <p:sp>
        <p:nvSpPr>
          <p:cNvPr id="5" name="Title 1"/>
          <p:cNvSpPr txBox="1">
            <a:spLocks/>
          </p:cNvSpPr>
          <p:nvPr/>
        </p:nvSpPr>
        <p:spPr>
          <a:xfrm>
            <a:off x="4495800" y="2681068"/>
            <a:ext cx="16764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not in</a:t>
            </a:r>
          </a:p>
        </p:txBody>
      </p:sp>
      <p:sp>
        <p:nvSpPr>
          <p:cNvPr id="2" name="Title 1"/>
          <p:cNvSpPr>
            <a:spLocks noGrp="1"/>
          </p:cNvSpPr>
          <p:nvPr>
            <p:ph type="title"/>
          </p:nvPr>
        </p:nvSpPr>
        <p:spPr>
          <a:xfrm>
            <a:off x="457200" y="1036638"/>
            <a:ext cx="8229600" cy="4678362"/>
          </a:xfrm>
        </p:spPr>
        <p:txBody>
          <a:bodyPr>
            <a:normAutofit/>
          </a:bodyPr>
          <a:lstStyle/>
          <a:p>
            <a:r>
              <a:rPr lang="en-US" b="1" dirty="0">
                <a:solidFill>
                  <a:schemeClr val="bg1"/>
                </a:solidFill>
                <a:effectLst>
                  <a:glow rad="101600">
                    <a:schemeClr val="tx1"/>
                  </a:glow>
                </a:effectLst>
              </a:rPr>
              <a:t>We are hard pressed on every side, yet not crushed; we are perplexed, but not in despair;</a:t>
            </a:r>
            <a:br>
              <a:rPr lang="en-US" b="1" dirty="0">
                <a:solidFill>
                  <a:schemeClr val="bg1"/>
                </a:solidFill>
                <a:effectLst>
                  <a:glow rad="101600">
                    <a:schemeClr val="tx1"/>
                  </a:glow>
                </a:effectLst>
              </a:rPr>
            </a:br>
            <a:r>
              <a:rPr lang="en-US" b="1" dirty="0">
                <a:solidFill>
                  <a:schemeClr val="bg1"/>
                </a:solidFill>
                <a:effectLst>
                  <a:glow rad="101600">
                    <a:schemeClr val="tx1"/>
                  </a:glow>
                </a:effectLst>
              </a:rPr>
              <a:t> persecuted, but not forsaken; struck down, but not destroyed -   </a:t>
            </a:r>
            <a:r>
              <a:rPr lang="en-US" sz="3200" b="1" i="1" dirty="0">
                <a:solidFill>
                  <a:schemeClr val="bg1"/>
                </a:solidFill>
                <a:effectLst>
                  <a:glow rad="101600">
                    <a:schemeClr val="tx1"/>
                  </a:glow>
                </a:effectLst>
              </a:rPr>
              <a:t>— 2</a:t>
            </a:r>
            <a:r>
              <a:rPr lang="en-US" sz="3200" b="1" i="1" baseline="30000" dirty="0">
                <a:solidFill>
                  <a:schemeClr val="bg1"/>
                </a:solidFill>
                <a:effectLst>
                  <a:glow rad="101600">
                    <a:schemeClr val="tx1"/>
                  </a:glow>
                </a:effectLst>
              </a:rPr>
              <a:t>nd</a:t>
            </a:r>
            <a:r>
              <a:rPr lang="en-US" sz="3200" b="1" i="1" dirty="0">
                <a:solidFill>
                  <a:schemeClr val="bg1"/>
                </a:solidFill>
                <a:effectLst>
                  <a:glow rad="101600">
                    <a:schemeClr val="tx1"/>
                  </a:glow>
                </a:effectLst>
              </a:rPr>
              <a:t> Corinthians 4:8-9 </a:t>
            </a:r>
          </a:p>
        </p:txBody>
      </p:sp>
      <p:sp>
        <p:nvSpPr>
          <p:cNvPr id="6" name="Title 1">
            <a:extLst>
              <a:ext uri="{FF2B5EF4-FFF2-40B4-BE49-F238E27FC236}">
                <a16:creationId xmlns:a16="http://schemas.microsoft.com/office/drawing/2014/main" id="{E1280BE4-09BD-4ED4-9620-88AECE564FA6}"/>
              </a:ext>
            </a:extLst>
          </p:cNvPr>
          <p:cNvSpPr txBox="1">
            <a:spLocks/>
          </p:cNvSpPr>
          <p:nvPr/>
        </p:nvSpPr>
        <p:spPr>
          <a:xfrm>
            <a:off x="4442788" y="2714881"/>
            <a:ext cx="1766501" cy="836132"/>
          </a:xfrm>
          <a:prstGeom prst="rect">
            <a:avLst/>
          </a:prstGeom>
        </p:spPr>
        <p:txBody>
          <a:bodyPr vert="horz" lIns="91440" tIns="45720" rIns="91440" bIns="45720" rtlCol="0" anchor="ctr">
            <a:normAutofit/>
            <a:scene3d>
              <a:camera prst="orthographicFront"/>
              <a:lightRig rig="sunrise" dir="tl"/>
            </a:scene3d>
            <a:sp3d contourW="25400" prstMaterial="matte">
              <a:extrusionClr>
                <a:srgbClr val="CC99FF"/>
              </a:extrusionClr>
              <a:contourClr>
                <a:srgbClr val="CC66FF"/>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8415" cmpd="sng">
                  <a:noFill/>
                  <a:prstDash val="solid"/>
                </a:ln>
                <a:solidFill>
                  <a:srgbClr val="6B90AD"/>
                </a:solidFill>
                <a:effectLst>
                  <a:glow rad="63500">
                    <a:srgbClr val="1B3F6B"/>
                  </a:glow>
                  <a:outerShdw blurRad="63500" dir="3600000" algn="tl" rotWithShape="0">
                    <a:srgbClr val="000000">
                      <a:alpha val="70000"/>
                    </a:srgbClr>
                  </a:outerShdw>
                </a:effectLst>
              </a:rPr>
              <a:t>not in</a:t>
            </a:r>
            <a:endParaRPr lang="en-US" b="1" i="1" dirty="0">
              <a:ln w="18415" cmpd="sng">
                <a:noFill/>
                <a:prstDash val="solid"/>
              </a:ln>
              <a:solidFill>
                <a:srgbClr val="6B90AD"/>
              </a:solidFill>
              <a:effectLst>
                <a:glow rad="63500">
                  <a:srgbClr val="1B3F6B"/>
                </a:glow>
                <a:outerShdw blurRad="63500" dir="3600000" algn="tl" rotWithShape="0">
                  <a:srgbClr val="000000">
                    <a:alpha val="70000"/>
                  </a:srgbClr>
                </a:outerShdw>
              </a:effectLst>
            </a:endParaRPr>
          </a:p>
        </p:txBody>
      </p:sp>
      <p:sp>
        <p:nvSpPr>
          <p:cNvPr id="7" name="Multiply 16">
            <a:extLst>
              <a:ext uri="{FF2B5EF4-FFF2-40B4-BE49-F238E27FC236}">
                <a16:creationId xmlns:a16="http://schemas.microsoft.com/office/drawing/2014/main" id="{BF341D20-3223-4980-80CC-A163E255AE2A}"/>
              </a:ext>
            </a:extLst>
          </p:cNvPr>
          <p:cNvSpPr/>
          <p:nvPr/>
        </p:nvSpPr>
        <p:spPr>
          <a:xfrm>
            <a:off x="4290136" y="2130757"/>
            <a:ext cx="1524000" cy="774700"/>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16">
            <a:extLst>
              <a:ext uri="{FF2B5EF4-FFF2-40B4-BE49-F238E27FC236}">
                <a16:creationId xmlns:a16="http://schemas.microsoft.com/office/drawing/2014/main" id="{401FF11E-33B2-456D-8424-D5EF2703D10A}"/>
              </a:ext>
            </a:extLst>
          </p:cNvPr>
          <p:cNvSpPr/>
          <p:nvPr/>
        </p:nvSpPr>
        <p:spPr>
          <a:xfrm>
            <a:off x="6244042" y="2815419"/>
            <a:ext cx="1524000" cy="774700"/>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16">
            <a:extLst>
              <a:ext uri="{FF2B5EF4-FFF2-40B4-BE49-F238E27FC236}">
                <a16:creationId xmlns:a16="http://schemas.microsoft.com/office/drawing/2014/main" id="{CADD3A9F-D16E-4E0E-AE92-1EB4C3EC509A}"/>
              </a:ext>
            </a:extLst>
          </p:cNvPr>
          <p:cNvSpPr/>
          <p:nvPr/>
        </p:nvSpPr>
        <p:spPr>
          <a:xfrm>
            <a:off x="6134858" y="3497808"/>
            <a:ext cx="1524000" cy="774700"/>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16">
            <a:extLst>
              <a:ext uri="{FF2B5EF4-FFF2-40B4-BE49-F238E27FC236}">
                <a16:creationId xmlns:a16="http://schemas.microsoft.com/office/drawing/2014/main" id="{D8EA6BBB-F090-40A0-9C23-E502E76D377C}"/>
              </a:ext>
            </a:extLst>
          </p:cNvPr>
          <p:cNvSpPr/>
          <p:nvPr/>
        </p:nvSpPr>
        <p:spPr>
          <a:xfrm>
            <a:off x="6134859" y="4152900"/>
            <a:ext cx="1524000" cy="774700"/>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297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8" presetClass="emph" presetSubtype="0" fill="hold" grpId="1" nodeType="withEffect">
                                  <p:stCondLst>
                                    <p:cond delay="0"/>
                                  </p:stCondLst>
                                  <p:childTnLst>
                                    <p:set>
                                      <p:cBhvr override="childStyle">
                                        <p:cTn id="15" dur="500" fill="hold"/>
                                        <p:tgtEl>
                                          <p:spTgt spid="5"/>
                                        </p:tgtEl>
                                        <p:attrNameLst>
                                          <p:attrName>style.textDecorationUnderline</p:attrName>
                                        </p:attrNameLst>
                                      </p:cBhvr>
                                      <p:to>
                                        <p:strVal val="true"/>
                                      </p:to>
                                    </p:se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stCondLst>
                                            <p:cond delay="0"/>
                                          </p:stCondLst>
                                        </p:cTn>
                                        <p:tgtEl>
                                          <p:spTgt spid="7"/>
                                        </p:tgtEl>
                                      </p:cBhvr>
                                    </p:animEffect>
                                    <p:anim to="" calcmode="lin" valueType="num">
                                      <p:cBhvr>
                                        <p:cTn id="24"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5"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26" presetID="9" presetClass="emph" presetSubtype="0" grpId="2" nodeType="withEffect">
                                  <p:stCondLst>
                                    <p:cond delay="0"/>
                                  </p:stCondLst>
                                  <p:childTnLst>
                                    <p:set>
                                      <p:cBhvr>
                                        <p:cTn id="27" dur="indefinite"/>
                                        <p:tgtEl>
                                          <p:spTgt spid="7"/>
                                        </p:tgtEl>
                                        <p:attrNameLst>
                                          <p:attrName>style.opacity</p:attrName>
                                        </p:attrNameLst>
                                      </p:cBhvr>
                                      <p:to>
                                        <p:strVal val="0.5"/>
                                      </p:to>
                                    </p:set>
                                    <p:animEffect filter="image" prLst="opacity: 0.5">
                                      <p:cBhvr rctx="IE">
                                        <p:cTn id="28" dur="indefinite"/>
                                        <p:tgtEl>
                                          <p:spTgt spid="7"/>
                                        </p:tgtEl>
                                      </p:cBhvr>
                                    </p:animEffect>
                                  </p:childTnLst>
                                </p:cTn>
                              </p:par>
                              <p:par>
                                <p:cTn id="29" presetID="0" presetClass="entr" presetSubtype="0"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stCondLst>
                                            <p:cond delay="0"/>
                                          </p:stCondLst>
                                        </p:cTn>
                                        <p:tgtEl>
                                          <p:spTgt spid="8"/>
                                        </p:tgtEl>
                                      </p:cBhvr>
                                    </p:animEffect>
                                    <p:anim to="" calcmode="lin" valueType="num">
                                      <p:cBhvr>
                                        <p:cTn id="32"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8"/>
                                        </p:tgtEl>
                                        <p:attrNameLst>
                                          <p:attrName>ppt_h</p:attrName>
                                        </p:attrNameLst>
                                      </p:cBhvr>
                                      <p:tavLst>
                                        <p:tav tm="0">
                                          <p:val>
                                            <p:strVal val="#ppt_h*4"/>
                                          </p:val>
                                        </p:tav>
                                        <p:tav tm="100000">
                                          <p:val>
                                            <p:strVal val="#ppt_h"/>
                                          </p:val>
                                        </p:tav>
                                      </p:tavLst>
                                    </p:anim>
                                  </p:childTnLst>
                                </p:cTn>
                              </p:par>
                              <p:par>
                                <p:cTn id="34" presetID="9" presetClass="emph" presetSubtype="0" grpId="2" nodeType="withEffect">
                                  <p:stCondLst>
                                    <p:cond delay="250"/>
                                  </p:stCondLst>
                                  <p:childTnLst>
                                    <p:set>
                                      <p:cBhvr>
                                        <p:cTn id="35" dur="indefinite"/>
                                        <p:tgtEl>
                                          <p:spTgt spid="8"/>
                                        </p:tgtEl>
                                        <p:attrNameLst>
                                          <p:attrName>style.opacity</p:attrName>
                                        </p:attrNameLst>
                                      </p:cBhvr>
                                      <p:to>
                                        <p:strVal val="0.5"/>
                                      </p:to>
                                    </p:set>
                                    <p:animEffect filter="image" prLst="opacity: 0.5">
                                      <p:cBhvr rctx="IE">
                                        <p:cTn id="36" dur="indefinite"/>
                                        <p:tgtEl>
                                          <p:spTgt spid="8"/>
                                        </p:tgtEl>
                                      </p:cBhvr>
                                    </p:animEffect>
                                  </p:childTnLst>
                                </p:cTn>
                              </p:par>
                              <p:par>
                                <p:cTn id="37" presetID="0" presetClass="entr" presetSubtype="0" fill="hold" grpId="0" nodeType="withEffect">
                                  <p:stCondLst>
                                    <p:cond delay="50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stCondLst>
                                            <p:cond delay="0"/>
                                          </p:stCondLst>
                                        </p:cTn>
                                        <p:tgtEl>
                                          <p:spTgt spid="9"/>
                                        </p:tgtEl>
                                      </p:cBhvr>
                                    </p:animEffect>
                                    <p:anim to="" calcmode="lin" valueType="num">
                                      <p:cBhvr>
                                        <p:cTn id="40"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9"/>
                                        </p:tgtEl>
                                        <p:attrNameLst>
                                          <p:attrName>ppt_h</p:attrName>
                                        </p:attrNameLst>
                                      </p:cBhvr>
                                      <p:tavLst>
                                        <p:tav tm="0">
                                          <p:val>
                                            <p:strVal val="#ppt_h*4"/>
                                          </p:val>
                                        </p:tav>
                                        <p:tav tm="100000">
                                          <p:val>
                                            <p:strVal val="#ppt_h"/>
                                          </p:val>
                                        </p:tav>
                                      </p:tavLst>
                                    </p:anim>
                                  </p:childTnLst>
                                </p:cTn>
                              </p:par>
                              <p:par>
                                <p:cTn id="42" presetID="9" presetClass="emph" presetSubtype="0" grpId="2" nodeType="withEffect">
                                  <p:stCondLst>
                                    <p:cond delay="500"/>
                                  </p:stCondLst>
                                  <p:childTnLst>
                                    <p:set>
                                      <p:cBhvr>
                                        <p:cTn id="43" dur="indefinite"/>
                                        <p:tgtEl>
                                          <p:spTgt spid="9"/>
                                        </p:tgtEl>
                                        <p:attrNameLst>
                                          <p:attrName>style.opacity</p:attrName>
                                        </p:attrNameLst>
                                      </p:cBhvr>
                                      <p:to>
                                        <p:strVal val="0.5"/>
                                      </p:to>
                                    </p:set>
                                    <p:animEffect filter="image" prLst="opacity: 0.5">
                                      <p:cBhvr rctx="IE">
                                        <p:cTn id="44" dur="indefinite"/>
                                        <p:tgtEl>
                                          <p:spTgt spid="9"/>
                                        </p:tgtEl>
                                      </p:cBhvr>
                                    </p:animEffect>
                                  </p:childTnLst>
                                </p:cTn>
                              </p:par>
                              <p:par>
                                <p:cTn id="45" presetID="0" presetClass="entr" presetSubtype="0" fill="hold" grpId="0" nodeType="withEffect">
                                  <p:stCondLst>
                                    <p:cond delay="75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stCondLst>
                                            <p:cond delay="0"/>
                                          </p:stCondLst>
                                        </p:cTn>
                                        <p:tgtEl>
                                          <p:spTgt spid="10"/>
                                        </p:tgtEl>
                                      </p:cBhvr>
                                    </p:animEffect>
                                    <p:anim to="" calcmode="lin" valueType="num">
                                      <p:cBhvr>
                                        <p:cTn id="48"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49" dur="500" fill="hold">
                                          <p:stCondLst>
                                            <p:cond delay="0"/>
                                          </p:stCondLst>
                                        </p:cTn>
                                        <p:tgtEl>
                                          <p:spTgt spid="10"/>
                                        </p:tgtEl>
                                        <p:attrNameLst>
                                          <p:attrName>ppt_h</p:attrName>
                                        </p:attrNameLst>
                                      </p:cBhvr>
                                      <p:tavLst>
                                        <p:tav tm="0">
                                          <p:val>
                                            <p:strVal val="#ppt_h*4"/>
                                          </p:val>
                                        </p:tav>
                                        <p:tav tm="100000">
                                          <p:val>
                                            <p:strVal val="#ppt_h"/>
                                          </p:val>
                                        </p:tav>
                                      </p:tavLst>
                                    </p:anim>
                                  </p:childTnLst>
                                </p:cTn>
                              </p:par>
                              <p:par>
                                <p:cTn id="50" presetID="9" presetClass="emph" presetSubtype="0" grpId="2" nodeType="withEffect">
                                  <p:stCondLst>
                                    <p:cond delay="750"/>
                                  </p:stCondLst>
                                  <p:childTnLst>
                                    <p:set>
                                      <p:cBhvr>
                                        <p:cTn id="51" dur="indefinite"/>
                                        <p:tgtEl>
                                          <p:spTgt spid="10"/>
                                        </p:tgtEl>
                                        <p:attrNameLst>
                                          <p:attrName>style.opacity</p:attrName>
                                        </p:attrNameLst>
                                      </p:cBhvr>
                                      <p:to>
                                        <p:strVal val="0.5"/>
                                      </p:to>
                                    </p:set>
                                    <p:animEffect filter="image" prLst="opacity: 0.5">
                                      <p:cBhvr rctx="IE">
                                        <p:cTn id="52"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6" grpId="0"/>
      <p:bldP spid="7" grpId="0" animBg="1"/>
      <p:bldP spid="7" grpId="2" animBg="1"/>
      <p:bldP spid="8" grpId="0" animBg="1"/>
      <p:bldP spid="8" grpId="2" animBg="1"/>
      <p:bldP spid="9" grpId="0" animBg="1"/>
      <p:bldP spid="9" grpId="2" animBg="1"/>
      <p:bldP spid="10" grpId="0" animBg="1"/>
      <p:bldP spid="10"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1143000" y="2297430"/>
            <a:ext cx="762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2" name="Title 1"/>
          <p:cNvSpPr>
            <a:spLocks noGrp="1"/>
          </p:cNvSpPr>
          <p:nvPr>
            <p:ph type="title"/>
          </p:nvPr>
        </p:nvSpPr>
        <p:spPr>
          <a:xfrm>
            <a:off x="1143000" y="2362200"/>
            <a:ext cx="6477000" cy="2667000"/>
          </a:xfrm>
        </p:spPr>
        <p:txBody>
          <a:bodyPr>
            <a:normAutofit/>
          </a:bodyPr>
          <a:lstStyle/>
          <a:p>
            <a:r>
              <a:rPr lang="en-US" b="1" dirty="0">
                <a:solidFill>
                  <a:schemeClr val="bg1"/>
                </a:solidFill>
                <a:effectLst>
                  <a:glow rad="101600">
                    <a:schemeClr val="tx1"/>
                  </a:glow>
                </a:effectLst>
              </a:rPr>
              <a:t>In God I have put my trust; I will not be afraid.      What can man do to me?</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Psalm 56:11</a:t>
            </a:r>
            <a:r>
              <a:rPr lang="en-US" sz="3200" b="1" dirty="0">
                <a:solidFill>
                  <a:schemeClr val="bg1"/>
                </a:solidFill>
                <a:effectLst>
                  <a:glow rad="101600">
                    <a:schemeClr val="tx1"/>
                  </a:glow>
                </a:effectLst>
              </a:rPr>
              <a:t> </a:t>
            </a:r>
          </a:p>
        </p:txBody>
      </p:sp>
      <p:sp>
        <p:nvSpPr>
          <p:cNvPr id="5" name="Title 1"/>
          <p:cNvSpPr txBox="1">
            <a:spLocks/>
          </p:cNvSpPr>
          <p:nvPr/>
        </p:nvSpPr>
        <p:spPr>
          <a:xfrm>
            <a:off x="533400" y="457200"/>
            <a:ext cx="8001000" cy="2667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For whatever is born of God overcomes the world. And this   is the victory that has overcome the world -- our faith.</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1</a:t>
            </a:r>
            <a:r>
              <a:rPr lang="en-US" sz="3200" b="1" i="1" baseline="30000" dirty="0">
                <a:solidFill>
                  <a:schemeClr val="bg1"/>
                </a:solidFill>
                <a:effectLst>
                  <a:glow rad="101600">
                    <a:schemeClr val="tx1"/>
                  </a:glow>
                </a:effectLst>
              </a:rPr>
              <a:t>st</a:t>
            </a:r>
            <a:r>
              <a:rPr lang="en-US" sz="3200" b="1" i="1" dirty="0">
                <a:solidFill>
                  <a:schemeClr val="bg1"/>
                </a:solidFill>
                <a:effectLst>
                  <a:glow rad="101600">
                    <a:schemeClr val="tx1"/>
                  </a:glow>
                </a:effectLst>
              </a:rPr>
              <a:t> John 5:4</a:t>
            </a:r>
            <a:r>
              <a:rPr lang="en-US" sz="3200" b="1" dirty="0">
                <a:solidFill>
                  <a:schemeClr val="bg1"/>
                </a:solidFill>
                <a:effectLst>
                  <a:glow rad="101600">
                    <a:schemeClr val="tx1"/>
                  </a:glow>
                </a:effectLst>
              </a:rPr>
              <a:t> </a:t>
            </a:r>
          </a:p>
        </p:txBody>
      </p:sp>
      <p:sp>
        <p:nvSpPr>
          <p:cNvPr id="6" name="Title 1"/>
          <p:cNvSpPr txBox="1">
            <a:spLocks/>
          </p:cNvSpPr>
          <p:nvPr/>
        </p:nvSpPr>
        <p:spPr>
          <a:xfrm>
            <a:off x="3124200" y="2202656"/>
            <a:ext cx="3048000" cy="921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our faith</a:t>
            </a:r>
          </a:p>
        </p:txBody>
      </p:sp>
      <p:sp>
        <p:nvSpPr>
          <p:cNvPr id="7" name="Title 1"/>
          <p:cNvSpPr txBox="1">
            <a:spLocks/>
          </p:cNvSpPr>
          <p:nvPr/>
        </p:nvSpPr>
        <p:spPr>
          <a:xfrm>
            <a:off x="5867400" y="3948113"/>
            <a:ext cx="1812131" cy="8524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trust</a:t>
            </a:r>
          </a:p>
        </p:txBody>
      </p:sp>
      <p:sp>
        <p:nvSpPr>
          <p:cNvPr id="9" name="Rectangle 4">
            <a:extLst>
              <a:ext uri="{FF2B5EF4-FFF2-40B4-BE49-F238E27FC236}">
                <a16:creationId xmlns:a16="http://schemas.microsoft.com/office/drawing/2014/main" id="{44744356-B749-4CA1-BAA0-47D00F641E04}"/>
              </a:ext>
            </a:extLst>
          </p:cNvPr>
          <p:cNvSpPr>
            <a:spLocks noChangeArrowheads="1"/>
          </p:cNvSpPr>
          <p:nvPr/>
        </p:nvSpPr>
        <p:spPr bwMode="auto">
          <a:xfrm>
            <a:off x="1092573" y="2387571"/>
            <a:ext cx="856457" cy="7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8" presetClass="emph" presetSubtype="0" fill="hold" grpId="1" nodeType="withEffect">
                                  <p:stCondLst>
                                    <p:cond delay="0"/>
                                  </p:stCondLst>
                                  <p:childTnLst>
                                    <p:set>
                                      <p:cBhvr override="childStyle">
                                        <p:cTn id="14" dur="500" fill="hold"/>
                                        <p:tgtEl>
                                          <p:spTgt spid="8"/>
                                        </p:tgtEl>
                                        <p:attrNameLst>
                                          <p:attrName>style.textDecorationUnderline</p:attrName>
                                        </p:attrNameLst>
                                      </p:cBhvr>
                                      <p:to>
                                        <p:strVal val="true"/>
                                      </p:to>
                                    </p:se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0" presetClass="path" presetSubtype="0" accel="50000" decel="50000" fill="hold" grpId="1" nodeType="withEffect">
                                  <p:stCondLst>
                                    <p:cond delay="250"/>
                                  </p:stCondLst>
                                  <p:childTnLst>
                                    <p:animMotion origin="layout" path="M 0 0 L 0 0.23312 " pathEditMode="relative" ptsTypes="AA">
                                      <p:cBhvr>
                                        <p:cTn id="26" dur="1750" fill="hold"/>
                                        <p:tgtEl>
                                          <p:spTgt spid="2"/>
                                        </p:tgtEl>
                                        <p:attrNameLst>
                                          <p:attrName>ppt_x</p:attrName>
                                          <p:attrName>ppt_y</p:attrName>
                                        </p:attrNameLst>
                                      </p:cBhvr>
                                    </p:animMotion>
                                  </p:childTnLst>
                                </p:cTn>
                              </p:par>
                              <p:par>
                                <p:cTn id="27" presetID="42" presetClass="path" presetSubtype="0" accel="49714" decel="50286" fill="hold" grpId="2" nodeType="withEffect">
                                  <p:stCondLst>
                                    <p:cond delay="250"/>
                                  </p:stCondLst>
                                  <p:childTnLst>
                                    <p:animMotion origin="layout" path="M 5.55556E-7 1.48148E-6 L 5.55556E-7 0.23264 " pathEditMode="relative" rAng="0" ptsTypes="AA">
                                      <p:cBhvr>
                                        <p:cTn id="28" dur="1750" fill="hold"/>
                                        <p:tgtEl>
                                          <p:spTgt spid="9"/>
                                        </p:tgtEl>
                                        <p:attrNameLst>
                                          <p:attrName>ppt_x</p:attrName>
                                          <p:attrName>ppt_y</p:attrName>
                                        </p:attrNameLst>
                                      </p:cBhvr>
                                      <p:rCtr x="0" y="11620"/>
                                    </p:animMotion>
                                  </p:childTnLst>
                                </p:cTn>
                              </p:par>
                              <p:par>
                                <p:cTn id="29" presetID="42" presetClass="path" presetSubtype="0" accel="49714" decel="50286" fill="hold" grpId="3" nodeType="withEffect">
                                  <p:stCondLst>
                                    <p:cond delay="250"/>
                                  </p:stCondLst>
                                  <p:childTnLst>
                                    <p:animMotion origin="layout" path="M 3.33333E-6 4.07407E-6 L 3.33333E-6 0.23101 " pathEditMode="relative" rAng="0" ptsTypes="AA">
                                      <p:cBhvr>
                                        <p:cTn id="30" dur="1750" fill="hold"/>
                                        <p:tgtEl>
                                          <p:spTgt spid="8"/>
                                        </p:tgtEl>
                                        <p:attrNameLst>
                                          <p:attrName>ppt_x</p:attrName>
                                          <p:attrName>ppt_y</p:attrName>
                                        </p:attrNameLst>
                                      </p:cBhvr>
                                      <p:rCtr x="0" y="11551"/>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grpId="3" nodeType="clickEffect">
                                  <p:stCondLst>
                                    <p:cond delay="0"/>
                                  </p:stCondLst>
                                  <p:childTnLst>
                                    <p:animScale>
                                      <p:cBhvr>
                                        <p:cTn id="44" dur="2000" fill="hold"/>
                                        <p:tgtEl>
                                          <p:spTgt spid="6"/>
                                        </p:tgtEl>
                                      </p:cBhvr>
                                      <p:by x="120000" y="120000"/>
                                    </p:animScale>
                                  </p:childTnLst>
                                </p:cTn>
                              </p:par>
                              <p:par>
                                <p:cTn id="45" presetID="8" presetClass="emph" presetSubtype="0" fill="hold" grpId="1" nodeType="withEffect">
                                  <p:stCondLst>
                                    <p:cond delay="0"/>
                                  </p:stCondLst>
                                  <p:childTnLst>
                                    <p:animRot by="-5400000">
                                      <p:cBhvr>
                                        <p:cTn id="46" dur="2000" fill="hold"/>
                                        <p:tgtEl>
                                          <p:spTgt spid="6"/>
                                        </p:tgtEl>
                                        <p:attrNameLst>
                                          <p:attrName>r</p:attrName>
                                        </p:attrNameLst>
                                      </p:cBhvr>
                                    </p:animRot>
                                  </p:childTnLst>
                                </p:cTn>
                              </p:par>
                              <p:par>
                                <p:cTn id="47" presetID="0" presetClass="path" presetSubtype="0" accel="50000" decel="50000" fill="hold" grpId="2" nodeType="withEffect">
                                  <p:stCondLst>
                                    <p:cond delay="0"/>
                                  </p:stCondLst>
                                  <p:childTnLst>
                                    <p:animMotion origin="layout" path="M -3.33333E-6 -4.44444E-6 C 0.00486 0.01112 0.025 0.03218 0.02969 0.06621 C 0.03438 0.10024 0.02865 0.1757 0.0283 0.2044 " pathEditMode="relative" rAng="0" ptsTypes="AAA">
                                      <p:cBhvr>
                                        <p:cTn id="48" dur="2000" fill="hold"/>
                                        <p:tgtEl>
                                          <p:spTgt spid="6"/>
                                        </p:tgtEl>
                                        <p:attrNameLst>
                                          <p:attrName>ppt_x</p:attrName>
                                          <p:attrName>ppt_y</p:attrName>
                                        </p:attrNameLst>
                                      </p:cBhvr>
                                      <p:rCtr x="1563" y="10208"/>
                                    </p:animMotion>
                                  </p:childTnLst>
                                </p:cTn>
                              </p:par>
                              <p:par>
                                <p:cTn id="49" presetID="6" presetClass="emph" presetSubtype="0" fill="hold" grpId="1" nodeType="withEffect">
                                  <p:stCondLst>
                                    <p:cond delay="0"/>
                                  </p:stCondLst>
                                  <p:childTnLst>
                                    <p:animScale>
                                      <p:cBhvr>
                                        <p:cTn id="50" dur="2200" fill="hold"/>
                                        <p:tgtEl>
                                          <p:spTgt spid="7"/>
                                        </p:tgtEl>
                                      </p:cBhvr>
                                      <p:by x="120000" y="120000"/>
                                    </p:animScale>
                                  </p:childTnLst>
                                </p:cTn>
                              </p:par>
                              <p:par>
                                <p:cTn id="51" presetID="0" presetClass="path" presetSubtype="0" accel="50000" decel="50000" fill="hold" grpId="2" nodeType="withEffect">
                                  <p:stCondLst>
                                    <p:cond delay="0"/>
                                  </p:stCondLst>
                                  <p:childTnLst>
                                    <p:animMotion origin="layout" path="M 5E-6 -1.48148E-6 C 0.00139 -0.01504 0.00278 -0.03009 -0.00763 -0.04375 C -0.01805 -0.05741 -0.03854 -0.07292 -0.06215 -0.08264 C -0.08576 -0.09236 -0.12466 -0.09815 -0.14931 -0.10162 C -0.17396 -0.10509 -0.19723 -0.10324 -0.20973 -0.1037 " pathEditMode="relative" rAng="0" ptsTypes="AAAAA">
                                      <p:cBhvr>
                                        <p:cTn id="52" dur="2200" fill="hold"/>
                                        <p:tgtEl>
                                          <p:spTgt spid="7"/>
                                        </p:tgtEl>
                                        <p:attrNameLst>
                                          <p:attrName>ppt_x</p:attrName>
                                          <p:attrName>ppt_y</p:attrName>
                                        </p:attrNameLst>
                                      </p:cBhvr>
                                      <p:rCtr x="-10451" y="-5208"/>
                                    </p:animMotion>
                                  </p:childTnLst>
                                </p:cTn>
                              </p:par>
                              <p:par>
                                <p:cTn id="53" presetID="10" presetClass="exit" presetSubtype="0" fill="hold" grpId="1"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250"/>
                                        <p:tgtEl>
                                          <p:spTgt spid="8"/>
                                        </p:tgtEl>
                                      </p:cBhvr>
                                    </p:animEffect>
                                    <p:set>
                                      <p:cBhvr>
                                        <p:cTn id="64"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2" grpId="0"/>
      <p:bldP spid="2" grpId="1"/>
      <p:bldP spid="2" grpId="2"/>
      <p:bldP spid="5" grpId="0"/>
      <p:bldP spid="5" grpId="1"/>
      <p:bldP spid="6" grpId="0"/>
      <p:bldP spid="6" grpId="1"/>
      <p:bldP spid="6" grpId="2"/>
      <p:bldP spid="6" grpId="3"/>
      <p:bldP spid="7" grpId="0"/>
      <p:bldP spid="7" grpId="1"/>
      <p:bldP spid="7" grpId="2"/>
      <p:bldP spid="9" grpId="0"/>
      <p:bldP spid="9" grpId="1"/>
      <p:bldP spid="9"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924" r="5213" b="154"/>
          <a:stretch/>
        </p:blipFill>
        <p:spPr>
          <a:xfrm>
            <a:off x="0" y="0"/>
            <a:ext cx="9144000" cy="6858000"/>
          </a:xfrm>
          <a:prstGeom prst="rect">
            <a:avLst/>
          </a:prstGeom>
        </p:spPr>
      </p:pic>
      <p:sp>
        <p:nvSpPr>
          <p:cNvPr id="2" name="Title 1"/>
          <p:cNvSpPr>
            <a:spLocks noGrp="1"/>
          </p:cNvSpPr>
          <p:nvPr>
            <p:ph type="title"/>
          </p:nvPr>
        </p:nvSpPr>
        <p:spPr>
          <a:xfrm>
            <a:off x="457200" y="2590800"/>
            <a:ext cx="8153400" cy="2743200"/>
          </a:xfrm>
        </p:spPr>
        <p:txBody>
          <a:bodyPr>
            <a:normAutofit/>
          </a:bodyPr>
          <a:lstStyle/>
          <a:p>
            <a:r>
              <a:rPr lang="en-US" b="1" dirty="0">
                <a:solidFill>
                  <a:schemeClr val="bg1"/>
                </a:solidFill>
                <a:effectLst>
                  <a:glow rad="101600">
                    <a:schemeClr val="tx1"/>
                  </a:glow>
                </a:effectLst>
              </a:rPr>
              <a:t>Is anyone among you suffering? Let him pray. Is anyone cheerful? Let him sing psalms.</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James 5:13</a:t>
            </a:r>
            <a:r>
              <a:rPr lang="en-US" sz="3200" b="1" dirty="0">
                <a:solidFill>
                  <a:schemeClr val="bg1"/>
                </a:solidFill>
                <a:effectLst>
                  <a:glow rad="101600">
                    <a:schemeClr val="tx1"/>
                  </a:glow>
                </a:effectLst>
              </a:rPr>
              <a:t> </a:t>
            </a:r>
          </a:p>
        </p:txBody>
      </p:sp>
      <p:sp>
        <p:nvSpPr>
          <p:cNvPr id="4" name="Title 1"/>
          <p:cNvSpPr txBox="1">
            <a:spLocks/>
          </p:cNvSpPr>
          <p:nvPr/>
        </p:nvSpPr>
        <p:spPr>
          <a:xfrm>
            <a:off x="1981200" y="3467100"/>
            <a:ext cx="19812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 </a:t>
            </a:r>
            <a:r>
              <a:rPr lang="en-US" sz="49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 </a:t>
            </a:r>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pray</a:t>
            </a:r>
          </a:p>
        </p:txBody>
      </p:sp>
      <p:sp>
        <p:nvSpPr>
          <p:cNvPr id="9" name="Title 1"/>
          <p:cNvSpPr txBox="1">
            <a:spLocks/>
          </p:cNvSpPr>
          <p:nvPr/>
        </p:nvSpPr>
        <p:spPr>
          <a:xfrm>
            <a:off x="2736056" y="3350418"/>
            <a:ext cx="34290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chemeClr val="bg1"/>
                  </a:solidFill>
                  <a:prstDash val="solid"/>
                </a:ln>
                <a:solidFill>
                  <a:srgbClr val="FF0000"/>
                </a:solidFill>
                <a:effectLst>
                  <a:outerShdw blurRad="63500" dir="3600000" algn="tl" rotWithShape="0">
                    <a:srgbClr val="000000">
                      <a:alpha val="70000"/>
                    </a:srgbClr>
                  </a:outerShdw>
                </a:effectLst>
              </a:rPr>
              <a:t>A sojourner</a:t>
            </a:r>
          </a:p>
        </p:txBody>
      </p:sp>
      <p:sp>
        <p:nvSpPr>
          <p:cNvPr id="8" name="Title 1"/>
          <p:cNvSpPr txBox="1">
            <a:spLocks/>
          </p:cNvSpPr>
          <p:nvPr/>
        </p:nvSpPr>
        <p:spPr>
          <a:xfrm>
            <a:off x="1883569" y="2674143"/>
            <a:ext cx="13716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chemeClr val="bg1"/>
                  </a:solidFill>
                  <a:prstDash val="solid"/>
                </a:ln>
                <a:solidFill>
                  <a:srgbClr val="FF0000"/>
                </a:solidFill>
                <a:effectLst>
                  <a:outerShdw blurRad="63500" dir="3600000" algn="tl" rotWithShape="0">
                    <a:srgbClr val="000000">
                      <a:alpha val="70000"/>
                    </a:srgbClr>
                  </a:outerShdw>
                </a:effectLst>
              </a:rPr>
              <a:t>I am</a:t>
            </a:r>
          </a:p>
        </p:txBody>
      </p:sp>
      <p:sp>
        <p:nvSpPr>
          <p:cNvPr id="6" name="Title 1"/>
          <p:cNvSpPr txBox="1">
            <a:spLocks/>
          </p:cNvSpPr>
          <p:nvPr/>
        </p:nvSpPr>
        <p:spPr>
          <a:xfrm>
            <a:off x="152400" y="533400"/>
            <a:ext cx="8686800" cy="541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"Hear my prayer, O LORD,             And give ear to my cry;                    Do not be silent at my tears;          For I am a stranger with You,             A sojourner,</a:t>
            </a:r>
          </a:p>
          <a:p>
            <a:r>
              <a:rPr lang="en-US" b="1" dirty="0">
                <a:solidFill>
                  <a:schemeClr val="bg1"/>
                </a:solidFill>
                <a:effectLst>
                  <a:glow rad="101600">
                    <a:schemeClr val="tx1"/>
                  </a:glow>
                </a:effectLst>
              </a:rPr>
              <a:t>as all my fathers were."</a:t>
            </a:r>
          </a:p>
          <a:p>
            <a:r>
              <a:rPr lang="en-US" b="1" dirty="0">
                <a:solidFill>
                  <a:schemeClr val="bg1"/>
                </a:solidFill>
                <a:effectLst>
                  <a:glow rad="101600">
                    <a:schemeClr val="tx1"/>
                  </a:glow>
                </a:effectLst>
              </a:rPr>
              <a:t> </a:t>
            </a:r>
            <a:r>
              <a:rPr lang="en-US" sz="3200" b="1" i="1" dirty="0">
                <a:solidFill>
                  <a:schemeClr val="bg1"/>
                </a:solidFill>
                <a:effectLst>
                  <a:glow rad="101600">
                    <a:schemeClr val="tx1"/>
                  </a:glow>
                </a:effectLst>
              </a:rPr>
              <a:t>— Psalm 39:12 </a:t>
            </a:r>
          </a:p>
        </p:txBody>
      </p:sp>
      <p:sp>
        <p:nvSpPr>
          <p:cNvPr id="7" name="Title 1"/>
          <p:cNvSpPr txBox="1">
            <a:spLocks/>
          </p:cNvSpPr>
          <p:nvPr/>
        </p:nvSpPr>
        <p:spPr>
          <a:xfrm>
            <a:off x="6019800" y="1994222"/>
            <a:ext cx="1828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rgbClr val="FF0000"/>
                </a:solidFill>
                <a:effectLst>
                  <a:glow rad="101600">
                    <a:schemeClr val="tx1"/>
                  </a:glow>
                </a:effectLst>
              </a:rPr>
              <a:t> </a:t>
            </a:r>
            <a:r>
              <a:rPr lang="en-US" b="1" dirty="0">
                <a:solidFill>
                  <a:srgbClr val="FF0000"/>
                </a:solidFill>
                <a:effectLst>
                  <a:glow rad="101600">
                    <a:schemeClr val="tx1"/>
                  </a:glow>
                </a:effectLst>
              </a:rPr>
              <a:t> </a:t>
            </a:r>
            <a:r>
              <a:rPr lang="en-US" b="1" dirty="0">
                <a:solidFill>
                  <a:schemeClr val="bg1"/>
                </a:solidFill>
                <a:effectLst>
                  <a:glow rad="101600">
                    <a:schemeClr val="tx1"/>
                  </a:glow>
                </a:effectLst>
              </a:rPr>
              <a:t>tears</a:t>
            </a:r>
          </a:p>
        </p:txBody>
      </p:sp>
      <p:sp>
        <p:nvSpPr>
          <p:cNvPr id="10" name="Title 1">
            <a:extLst>
              <a:ext uri="{FF2B5EF4-FFF2-40B4-BE49-F238E27FC236}">
                <a16:creationId xmlns:a16="http://schemas.microsoft.com/office/drawing/2014/main" id="{5ADDC809-254E-418B-AC32-D84A76006DA1}"/>
              </a:ext>
            </a:extLst>
          </p:cNvPr>
          <p:cNvSpPr txBox="1">
            <a:spLocks/>
          </p:cNvSpPr>
          <p:nvPr/>
        </p:nvSpPr>
        <p:spPr>
          <a:xfrm rot="16200000">
            <a:off x="3435340" y="3644608"/>
            <a:ext cx="2759668" cy="9988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3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our faith</a:t>
            </a:r>
          </a:p>
        </p:txBody>
      </p:sp>
      <p:sp>
        <p:nvSpPr>
          <p:cNvPr id="11" name="Title 1">
            <a:extLst>
              <a:ext uri="{FF2B5EF4-FFF2-40B4-BE49-F238E27FC236}">
                <a16:creationId xmlns:a16="http://schemas.microsoft.com/office/drawing/2014/main" id="{867CD3CD-C23C-41BD-9F8D-49E7140FEA36}"/>
              </a:ext>
            </a:extLst>
          </p:cNvPr>
          <p:cNvSpPr txBox="1">
            <a:spLocks/>
          </p:cNvSpPr>
          <p:nvPr/>
        </p:nvSpPr>
        <p:spPr>
          <a:xfrm>
            <a:off x="3949468" y="3231537"/>
            <a:ext cx="1812131" cy="8524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3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63500">
                    <a:schemeClr val="tx1"/>
                  </a:glow>
                </a:effectLst>
              </a:rPr>
              <a:t>trust</a:t>
            </a:r>
          </a:p>
        </p:txBody>
      </p:sp>
      <p:sp>
        <p:nvSpPr>
          <p:cNvPr id="12" name="Title 1">
            <a:extLst>
              <a:ext uri="{FF2B5EF4-FFF2-40B4-BE49-F238E27FC236}">
                <a16:creationId xmlns:a16="http://schemas.microsoft.com/office/drawing/2014/main" id="{50E78BA0-8643-43F2-BB86-444F9832406C}"/>
              </a:ext>
            </a:extLst>
          </p:cNvPr>
          <p:cNvSpPr txBox="1">
            <a:spLocks/>
          </p:cNvSpPr>
          <p:nvPr/>
        </p:nvSpPr>
        <p:spPr>
          <a:xfrm>
            <a:off x="3474244" y="802662"/>
            <a:ext cx="1756494" cy="8524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63500">
                    <a:schemeClr val="tx1"/>
                  </a:glow>
                </a:effectLst>
              </a:rPr>
              <a:t>pray</a:t>
            </a:r>
          </a:p>
        </p:txBody>
      </p:sp>
      <p:sp>
        <p:nvSpPr>
          <p:cNvPr id="13" name="Title 1">
            <a:extLst>
              <a:ext uri="{FF2B5EF4-FFF2-40B4-BE49-F238E27FC236}">
                <a16:creationId xmlns:a16="http://schemas.microsoft.com/office/drawing/2014/main" id="{590D33B1-1393-420B-91D8-A47057E92EF8}"/>
              </a:ext>
            </a:extLst>
          </p:cNvPr>
          <p:cNvSpPr txBox="1">
            <a:spLocks/>
          </p:cNvSpPr>
          <p:nvPr/>
        </p:nvSpPr>
        <p:spPr>
          <a:xfrm>
            <a:off x="1713657" y="2828925"/>
            <a:ext cx="1715344" cy="820562"/>
          </a:xfrm>
          <a:prstGeom prst="rect">
            <a:avLst/>
          </a:prstGeom>
        </p:spPr>
        <p:txBody>
          <a:bodyPr vert="horz" lIns="91440" tIns="45720" rIns="91440" bIns="45720" rtlCol="0" anchor="ctr">
            <a:normAutofit/>
            <a:scene3d>
              <a:camera prst="orthographicFront"/>
              <a:lightRig rig="sunrise" dir="tl"/>
            </a:scene3d>
            <a:sp3d contourW="25400" prstMaterial="matte">
              <a:extrusionClr>
                <a:srgbClr val="CC99FF"/>
              </a:extrusionClr>
              <a:contourClr>
                <a:srgbClr val="CC66FF"/>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8415" cmpd="sng">
                  <a:noFill/>
                  <a:prstDash val="solid"/>
                </a:ln>
                <a:solidFill>
                  <a:srgbClr val="99CCFF"/>
                </a:solidFill>
                <a:effectLst>
                  <a:glow rad="63500">
                    <a:srgbClr val="1B3F6B"/>
                  </a:glow>
                  <a:outerShdw blurRad="63500" dir="3600000" algn="tl" rotWithShape="0">
                    <a:srgbClr val="000000">
                      <a:alpha val="70000"/>
                    </a:srgbClr>
                  </a:outerShdw>
                </a:effectLst>
              </a:rPr>
              <a:t>I am</a:t>
            </a:r>
            <a:endParaRPr lang="en-US" b="1" i="1" dirty="0">
              <a:ln w="18415" cmpd="sng">
                <a:noFill/>
                <a:prstDash val="solid"/>
              </a:ln>
              <a:solidFill>
                <a:srgbClr val="99CCFF"/>
              </a:solidFill>
              <a:effectLst>
                <a:glow rad="63500">
                  <a:srgbClr val="1B3F6B"/>
                </a:glow>
                <a:outerShdw blurRad="63500" dir="3600000" algn="tl" rotWithShape="0">
                  <a:srgbClr val="000000">
                    <a:alpha val="70000"/>
                  </a:srgbClr>
                </a:outerShdw>
              </a:effectLst>
            </a:endParaRPr>
          </a:p>
        </p:txBody>
      </p:sp>
      <p:sp>
        <p:nvSpPr>
          <p:cNvPr id="14" name="Title 1">
            <a:extLst>
              <a:ext uri="{FF2B5EF4-FFF2-40B4-BE49-F238E27FC236}">
                <a16:creationId xmlns:a16="http://schemas.microsoft.com/office/drawing/2014/main" id="{ED39C6A3-3943-42B8-B904-13F9B724E14B}"/>
              </a:ext>
            </a:extLst>
          </p:cNvPr>
          <p:cNvSpPr txBox="1">
            <a:spLocks/>
          </p:cNvSpPr>
          <p:nvPr/>
        </p:nvSpPr>
        <p:spPr>
          <a:xfrm>
            <a:off x="2808555" y="3497909"/>
            <a:ext cx="3280375" cy="836132"/>
          </a:xfrm>
          <a:prstGeom prst="rect">
            <a:avLst/>
          </a:prstGeom>
        </p:spPr>
        <p:txBody>
          <a:bodyPr vert="horz" lIns="91440" tIns="45720" rIns="91440" bIns="45720" rtlCol="0" anchor="ctr">
            <a:normAutofit/>
            <a:scene3d>
              <a:camera prst="orthographicFront"/>
              <a:lightRig rig="sunrise" dir="tl"/>
            </a:scene3d>
            <a:sp3d contourW="25400" prstMaterial="matte">
              <a:extrusionClr>
                <a:srgbClr val="CC99FF"/>
              </a:extrusionClr>
              <a:contourClr>
                <a:srgbClr val="CC66FF"/>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8415" cmpd="sng">
                  <a:noFill/>
                  <a:prstDash val="solid"/>
                </a:ln>
                <a:solidFill>
                  <a:srgbClr val="99CCFF"/>
                </a:solidFill>
                <a:effectLst>
                  <a:glow rad="63500">
                    <a:srgbClr val="1B3F6B"/>
                  </a:glow>
                  <a:outerShdw blurRad="63500" dir="3600000" algn="tl" rotWithShape="0">
                    <a:srgbClr val="000000">
                      <a:alpha val="70000"/>
                    </a:srgbClr>
                  </a:outerShdw>
                </a:effectLst>
              </a:rPr>
              <a:t>A sojourner</a:t>
            </a:r>
            <a:endParaRPr lang="en-US" b="1" i="1" dirty="0">
              <a:ln w="18415" cmpd="sng">
                <a:noFill/>
                <a:prstDash val="solid"/>
              </a:ln>
              <a:solidFill>
                <a:srgbClr val="99CCFF"/>
              </a:solidFill>
              <a:effectLst>
                <a:glow rad="63500">
                  <a:srgbClr val="1B3F6B"/>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0935452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grpId="0" nodeType="withEffect">
                                  <p:stCondLst>
                                    <p:cond delay="0"/>
                                  </p:stCondLst>
                                  <p:childTnLst>
                                    <p:anim calcmode="lin" valueType="num">
                                      <p:cBhvr>
                                        <p:cTn id="6" dur="1000"/>
                                        <p:tgtEl>
                                          <p:spTgt spid="11"/>
                                        </p:tgtEl>
                                        <p:attrNameLst>
                                          <p:attrName>ppt_w</p:attrName>
                                        </p:attrNameLst>
                                      </p:cBhvr>
                                      <p:tavLst>
                                        <p:tav tm="0">
                                          <p:val>
                                            <p:strVal val="ppt_w"/>
                                          </p:val>
                                        </p:tav>
                                        <p:tav tm="100000">
                                          <p:val>
                                            <p:strVal val="ppt_w+.3"/>
                                          </p:val>
                                        </p:tav>
                                      </p:tavLst>
                                    </p:anim>
                                    <p:anim calcmode="lin" valueType="num">
                                      <p:cBhvr>
                                        <p:cTn id="7" dur="1000"/>
                                        <p:tgtEl>
                                          <p:spTgt spid="11"/>
                                        </p:tgtEl>
                                        <p:attrNameLst>
                                          <p:attrName>ppt_h</p:attrName>
                                        </p:attrNameLst>
                                      </p:cBhvr>
                                      <p:tavLst>
                                        <p:tav tm="0">
                                          <p:val>
                                            <p:strVal val="ppt_h"/>
                                          </p:val>
                                        </p:tav>
                                        <p:tav tm="100000">
                                          <p:val>
                                            <p:strVal val="ppt_h"/>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par>
                                <p:cTn id="10" presetID="50" presetClass="exit" presetSubtype="0" accel="100000" fill="hold" grpId="0" nodeType="withEffect">
                                  <p:stCondLst>
                                    <p:cond delay="0"/>
                                  </p:stCondLst>
                                  <p:childTnLst>
                                    <p:anim calcmode="lin" valueType="num">
                                      <p:cBhvr>
                                        <p:cTn id="11" dur="1000"/>
                                        <p:tgtEl>
                                          <p:spTgt spid="10"/>
                                        </p:tgtEl>
                                        <p:attrNameLst>
                                          <p:attrName>ppt_w</p:attrName>
                                        </p:attrNameLst>
                                      </p:cBhvr>
                                      <p:tavLst>
                                        <p:tav tm="0">
                                          <p:val>
                                            <p:strVal val="ppt_w"/>
                                          </p:val>
                                        </p:tav>
                                        <p:tav tm="100000">
                                          <p:val>
                                            <p:strVal val="ppt_w+.3"/>
                                          </p:val>
                                        </p:tav>
                                      </p:tavLst>
                                    </p:anim>
                                    <p:anim calcmode="lin" valueType="num">
                                      <p:cBhvr>
                                        <p:cTn id="12" dur="1000"/>
                                        <p:tgtEl>
                                          <p:spTgt spid="10"/>
                                        </p:tgtEl>
                                        <p:attrNameLst>
                                          <p:attrName>ppt_h</p:attrName>
                                        </p:attrNameLst>
                                      </p:cBhvr>
                                      <p:tavLst>
                                        <p:tav tm="0">
                                          <p:val>
                                            <p:strVal val="ppt_h"/>
                                          </p:val>
                                        </p:tav>
                                        <p:tav tm="100000">
                                          <p:val>
                                            <p:strVal val="ppt_h"/>
                                          </p:val>
                                        </p:tav>
                                      </p:tavLst>
                                    </p:anim>
                                    <p:animEffect transition="out" filter="fade">
                                      <p:cBhvr>
                                        <p:cTn id="13" dur="1000"/>
                                        <p:tgtEl>
                                          <p:spTgt spid="10"/>
                                        </p:tgtEl>
                                      </p:cBhvr>
                                    </p:animEffect>
                                    <p:set>
                                      <p:cBhvr>
                                        <p:cTn id="14" dur="1" fill="hold">
                                          <p:stCondLst>
                                            <p:cond delay="999"/>
                                          </p:stCondLst>
                                        </p:cTn>
                                        <p:tgtEl>
                                          <p:spTgt spid="10"/>
                                        </p:tgtEl>
                                        <p:attrNameLst>
                                          <p:attrName>style.visibility</p:attrName>
                                        </p:attrNameLst>
                                      </p:cBhvr>
                                      <p:to>
                                        <p:strVal val="hidden"/>
                                      </p:to>
                                    </p:set>
                                  </p:childTnLst>
                                </p:cTn>
                              </p:par>
                              <p:par>
                                <p:cTn id="15" presetID="21" presetClass="entr" presetSubtype="8" fill="hold" grpId="0" nodeType="withEffect">
                                  <p:stCondLst>
                                    <p:cond delay="750"/>
                                  </p:stCondLst>
                                  <p:childTnLst>
                                    <p:set>
                                      <p:cBhvr>
                                        <p:cTn id="16" dur="1" fill="hold">
                                          <p:stCondLst>
                                            <p:cond delay="0"/>
                                          </p:stCondLst>
                                        </p:cTn>
                                        <p:tgtEl>
                                          <p:spTgt spid="2"/>
                                        </p:tgtEl>
                                        <p:attrNameLst>
                                          <p:attrName>style.visibility</p:attrName>
                                        </p:attrNameLst>
                                      </p:cBhvr>
                                      <p:to>
                                        <p:strVal val="visible"/>
                                      </p:to>
                                    </p:set>
                                    <p:animEffect transition="in" filter="wheel(8)">
                                      <p:cBhvr>
                                        <p:cTn id="17" dur="7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1500"/>
                                        <p:tgtEl>
                                          <p:spTgt spid="2"/>
                                        </p:tgtEl>
                                      </p:cBhvr>
                                    </p:animEffect>
                                    <p:set>
                                      <p:cBhvr>
                                        <p:cTn id="22" dur="1" fill="hold">
                                          <p:stCondLst>
                                            <p:cond delay="1499"/>
                                          </p:stCondLst>
                                        </p:cTn>
                                        <p:tgtEl>
                                          <p:spTgt spid="2"/>
                                        </p:tgtEl>
                                        <p:attrNameLst>
                                          <p:attrName>style.visibility</p:attrName>
                                        </p:attrNameLst>
                                      </p:cBhvr>
                                      <p:to>
                                        <p:strVal val="hidden"/>
                                      </p:to>
                                    </p:set>
                                  </p:childTnLst>
                                </p:cTn>
                              </p:par>
                              <p:par>
                                <p:cTn id="23" presetID="2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500" fill="hold"/>
                                        <p:tgtEl>
                                          <p:spTgt spid="4"/>
                                        </p:tgtEl>
                                        <p:attrNameLst>
                                          <p:attrName>ppt_w</p:attrName>
                                        </p:attrNameLst>
                                      </p:cBhvr>
                                      <p:tavLst>
                                        <p:tav tm="0">
                                          <p:val>
                                            <p:fltVal val="0"/>
                                          </p:val>
                                        </p:tav>
                                        <p:tav tm="100000">
                                          <p:val>
                                            <p:strVal val="#ppt_w"/>
                                          </p:val>
                                        </p:tav>
                                      </p:tavLst>
                                    </p:anim>
                                    <p:anim calcmode="lin" valueType="num">
                                      <p:cBhvr>
                                        <p:cTn id="26" dur="1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5.55112E-17 0 C -0.00017 -0.02523 -0.00156 -0.10394 -0.00087 -0.15 C -0.00017 -0.19606 -0.00017 -0.24236 0.00417 -0.27639 C 0.00851 -0.31019 0.01389 -0.33426 0.02569 -0.35231 C 0.0375 -0.3706 0.0566 -0.37662 0.075 -0.38449 C 0.0934 -0.39236 0.12465 -0.39653 0.1375 -0.39954 " pathEditMode="relative" rAng="0" ptsTypes="AAAAAA">
                                      <p:cBhvr>
                                        <p:cTn id="30" dur="2000" fill="hold"/>
                                        <p:tgtEl>
                                          <p:spTgt spid="4"/>
                                        </p:tgtEl>
                                        <p:attrNameLst>
                                          <p:attrName>ppt_x</p:attrName>
                                          <p:attrName>ppt_y</p:attrName>
                                        </p:attrNameLst>
                                      </p:cBhvr>
                                      <p:rCtr x="6823" y="-19977"/>
                                    </p:animMotion>
                                  </p:childTnLst>
                                </p:cTn>
                              </p:par>
                            </p:childTnLst>
                          </p:cTn>
                        </p:par>
                        <p:par>
                          <p:cTn id="31" fill="hold">
                            <p:stCondLst>
                              <p:cond delay="2000"/>
                            </p:stCondLst>
                            <p:childTnLst>
                              <p:par>
                                <p:cTn id="32" presetID="10" presetClass="entr" presetSubtype="0" fill="hold" grpId="0" nodeType="afterEffect">
                                  <p:stCondLst>
                                    <p:cond delay="25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xit" presetSubtype="0" fill="hold" grpId="3"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par>
                                <p:cTn id="46" presetID="18" presetClass="emph" presetSubtype="0" fill="hold" grpId="1" nodeType="withEffect">
                                  <p:stCondLst>
                                    <p:cond delay="0"/>
                                  </p:stCondLst>
                                  <p:childTnLst>
                                    <p:set>
                                      <p:cBhvr override="childStyle">
                                        <p:cTn id="47" dur="500" fill="hold"/>
                                        <p:tgtEl>
                                          <p:spTgt spid="8"/>
                                        </p:tgtEl>
                                        <p:attrNameLst>
                                          <p:attrName>style.textDecorationUnderline</p:attrName>
                                        </p:attrNameLst>
                                      </p:cBhvr>
                                      <p:to>
                                        <p:strVal val="true"/>
                                      </p:to>
                                    </p:set>
                                  </p:childTnLst>
                                </p:cTn>
                              </p:par>
                              <p:par>
                                <p:cTn id="48" presetID="2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par>
                                <p:cTn id="56" presetID="18" presetClass="emph" presetSubtype="0" fill="hold" grpId="1" nodeType="withEffect">
                                  <p:stCondLst>
                                    <p:cond delay="0"/>
                                  </p:stCondLst>
                                  <p:childTnLst>
                                    <p:set>
                                      <p:cBhvr override="childStyle">
                                        <p:cTn id="57" dur="500" fill="hold"/>
                                        <p:tgtEl>
                                          <p:spTgt spid="9"/>
                                        </p:tgtEl>
                                        <p:attrNameLst>
                                          <p:attrName>style.textDecorationUnderline</p:attrName>
                                        </p:attrNameLst>
                                      </p:cBhvr>
                                      <p:to>
                                        <p:strVal val="true"/>
                                      </p:to>
                                    </p:set>
                                  </p:childTnLst>
                                </p:cTn>
                              </p:par>
                              <p:par>
                                <p:cTn id="58" presetID="22" presetClass="entr" presetSubtype="8"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0" presetClass="path" presetSubtype="0" accel="50000" decel="50000" fill="hold" grpId="1" nodeType="withEffect">
                                  <p:stCondLst>
                                    <p:cond delay="0"/>
                                  </p:stCondLst>
                                  <p:childTnLst>
                                    <p:animMotion origin="layout" path="M -3.33333E-6 -4.07407E-6 L -0.03507 -0.25185 " pathEditMode="relative" rAng="0" ptsTypes="AA">
                                      <p:cBhvr>
                                        <p:cTn id="67" dur="2000" fill="hold"/>
                                        <p:tgtEl>
                                          <p:spTgt spid="7"/>
                                        </p:tgtEl>
                                        <p:attrNameLst>
                                          <p:attrName>ppt_x</p:attrName>
                                          <p:attrName>ppt_y</p:attrName>
                                        </p:attrNameLst>
                                      </p:cBhvr>
                                      <p:rCtr x="-1753" y="-12593"/>
                                    </p:animMotion>
                                  </p:childTnLst>
                                </p:cTn>
                              </p:par>
                              <p:par>
                                <p:cTn id="68" presetID="10" presetClass="exit" presetSubtype="0" fill="hold" grpId="1" nodeType="withEffect">
                                  <p:stCondLst>
                                    <p:cond delay="0"/>
                                  </p:stCondLst>
                                  <p:childTnLst>
                                    <p:animEffect transition="out" filter="fade">
                                      <p:cBhvr>
                                        <p:cTn id="69" dur="1750"/>
                                        <p:tgtEl>
                                          <p:spTgt spid="6"/>
                                        </p:tgtEl>
                                      </p:cBhvr>
                                    </p:animEffect>
                                    <p:set>
                                      <p:cBhvr>
                                        <p:cTn id="70" dur="1" fill="hold">
                                          <p:stCondLst>
                                            <p:cond delay="1749"/>
                                          </p:stCondLst>
                                        </p:cTn>
                                        <p:tgtEl>
                                          <p:spTgt spid="6"/>
                                        </p:tgtEl>
                                        <p:attrNameLst>
                                          <p:attrName>style.visibility</p:attrName>
                                        </p:attrNameLst>
                                      </p:cBhvr>
                                      <p:to>
                                        <p:strVal val="hidden"/>
                                      </p:to>
                                    </p:set>
                                  </p:childTnLst>
                                </p:cTn>
                              </p:par>
                              <p:par>
                                <p:cTn id="71" presetID="50" presetClass="exit" presetSubtype="0" accel="100000" fill="hold" grpId="0" nodeType="withEffect">
                                  <p:stCondLst>
                                    <p:cond delay="0"/>
                                  </p:stCondLst>
                                  <p:childTnLst>
                                    <p:anim calcmode="lin" valueType="num">
                                      <p:cBhvr>
                                        <p:cTn id="72" dur="1000"/>
                                        <p:tgtEl>
                                          <p:spTgt spid="12"/>
                                        </p:tgtEl>
                                        <p:attrNameLst>
                                          <p:attrName>ppt_w</p:attrName>
                                        </p:attrNameLst>
                                      </p:cBhvr>
                                      <p:tavLst>
                                        <p:tav tm="0">
                                          <p:val>
                                            <p:strVal val="ppt_w"/>
                                          </p:val>
                                        </p:tav>
                                        <p:tav tm="100000">
                                          <p:val>
                                            <p:strVal val="ppt_w+.3"/>
                                          </p:val>
                                        </p:tav>
                                      </p:tavLst>
                                    </p:anim>
                                    <p:anim calcmode="lin" valueType="num">
                                      <p:cBhvr>
                                        <p:cTn id="73" dur="1000"/>
                                        <p:tgtEl>
                                          <p:spTgt spid="12"/>
                                        </p:tgtEl>
                                        <p:attrNameLst>
                                          <p:attrName>ppt_h</p:attrName>
                                        </p:attrNameLst>
                                      </p:cBhvr>
                                      <p:tavLst>
                                        <p:tav tm="0">
                                          <p:val>
                                            <p:strVal val="ppt_h"/>
                                          </p:val>
                                        </p:tav>
                                        <p:tav tm="100000">
                                          <p:val>
                                            <p:strVal val="ppt_h"/>
                                          </p:val>
                                        </p:tav>
                                      </p:tavLst>
                                    </p:anim>
                                    <p:animEffect transition="out" filter="fade">
                                      <p:cBhvr>
                                        <p:cTn id="74" dur="1000"/>
                                        <p:tgtEl>
                                          <p:spTgt spid="12"/>
                                        </p:tgtEl>
                                      </p:cBhvr>
                                    </p:animEffect>
                                    <p:set>
                                      <p:cBhvr>
                                        <p:cTn id="75" dur="1" fill="hold">
                                          <p:stCondLst>
                                            <p:cond delay="999"/>
                                          </p:stCondLst>
                                        </p:cTn>
                                        <p:tgtEl>
                                          <p:spTgt spid="12"/>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4" grpId="3"/>
      <p:bldP spid="9" grpId="0"/>
      <p:bldP spid="9" grpId="1"/>
      <p:bldP spid="9" grpId="2"/>
      <p:bldP spid="8" grpId="0"/>
      <p:bldP spid="8" grpId="1"/>
      <p:bldP spid="8" grpId="2"/>
      <p:bldP spid="6" grpId="0"/>
      <p:bldP spid="6" grpId="1"/>
      <p:bldP spid="7" grpId="0"/>
      <p:bldP spid="7" grpId="1"/>
      <p:bldP spid="10" grpId="0"/>
      <p:bldP spid="11" grpId="0"/>
      <p:bldP spid="12" grpId="0"/>
      <p:bldP spid="12" grpId="1"/>
      <p:bldP spid="13" grpId="0"/>
      <p:bldP spid="13" grpId="1"/>
      <p:bldP spid="14" grpId="0"/>
      <p:bldP spid="14"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5266" b="7217"/>
          <a:stretch/>
        </p:blipFill>
        <p:spPr>
          <a:xfrm>
            <a:off x="1" y="0"/>
            <a:ext cx="9144000" cy="6858000"/>
          </a:xfrm>
          <a:prstGeom prst="rect">
            <a:avLst/>
          </a:prstGeom>
        </p:spPr>
      </p:pic>
      <p:sp>
        <p:nvSpPr>
          <p:cNvPr id="7" name="Title 1"/>
          <p:cNvSpPr txBox="1">
            <a:spLocks/>
          </p:cNvSpPr>
          <p:nvPr/>
        </p:nvSpPr>
        <p:spPr>
          <a:xfrm>
            <a:off x="5255419" y="325835"/>
            <a:ext cx="10668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8" name="Title 1"/>
          <p:cNvSpPr txBox="1">
            <a:spLocks/>
          </p:cNvSpPr>
          <p:nvPr/>
        </p:nvSpPr>
        <p:spPr>
          <a:xfrm>
            <a:off x="3417094" y="992585"/>
            <a:ext cx="11430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14" name="Title 1">
            <a:extLst>
              <a:ext uri="{FF2B5EF4-FFF2-40B4-BE49-F238E27FC236}">
                <a16:creationId xmlns:a16="http://schemas.microsoft.com/office/drawing/2014/main" id="{35C5D8DE-E9F4-4CB8-B9BC-38FFE4AF1293}"/>
              </a:ext>
            </a:extLst>
          </p:cNvPr>
          <p:cNvSpPr txBox="1">
            <a:spLocks/>
          </p:cNvSpPr>
          <p:nvPr/>
        </p:nvSpPr>
        <p:spPr>
          <a:xfrm>
            <a:off x="1219200" y="315817"/>
            <a:ext cx="67056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rPr>
              <a:t>Those who sow </a:t>
            </a:r>
            <a:r>
              <a:rPr lang="en-US" b="1" u="sng" dirty="0">
                <a:ln w="3175">
                  <a:solidFill>
                    <a:srgbClr val="FFFF00"/>
                  </a:solidFill>
                </a:ln>
                <a:solidFill>
                  <a:srgbClr val="FF0000"/>
                </a:solidFill>
                <a:effectLst/>
              </a:rPr>
              <a:t>in</a:t>
            </a:r>
            <a:r>
              <a:rPr lang="en-US" b="1" dirty="0">
                <a:solidFill>
                  <a:schemeClr val="bg1"/>
                </a:solidFill>
                <a:effectLst/>
              </a:rPr>
              <a:t> tears Shall reap </a:t>
            </a:r>
            <a:r>
              <a:rPr lang="en-US" b="1" u="sng" dirty="0">
                <a:ln w="3175">
                  <a:solidFill>
                    <a:srgbClr val="FFFF00"/>
                  </a:solidFill>
                </a:ln>
                <a:solidFill>
                  <a:srgbClr val="FF0000"/>
                </a:solidFill>
                <a:effectLst/>
              </a:rPr>
              <a:t>in</a:t>
            </a:r>
            <a:r>
              <a:rPr lang="en-US" b="1" dirty="0">
                <a:solidFill>
                  <a:schemeClr val="bg1"/>
                </a:solidFill>
                <a:effectLst/>
              </a:rPr>
              <a:t> joy.</a:t>
            </a:r>
            <a:r>
              <a:rPr lang="en-US" b="1" i="1" dirty="0">
                <a:solidFill>
                  <a:schemeClr val="bg1"/>
                </a:solidFill>
                <a:effectLst/>
              </a:rPr>
              <a:t> </a:t>
            </a:r>
            <a:r>
              <a:rPr lang="en-US" sz="3200" b="1" i="1" dirty="0">
                <a:solidFill>
                  <a:schemeClr val="bg1"/>
                </a:solidFill>
                <a:effectLst/>
              </a:rPr>
              <a:t>— Psalm 126:5</a:t>
            </a:r>
            <a:r>
              <a:rPr lang="en-US" sz="3200" b="1" dirty="0">
                <a:solidFill>
                  <a:schemeClr val="bg1"/>
                </a:solidFill>
                <a:effectLst/>
              </a:rPr>
              <a:t> </a:t>
            </a:r>
          </a:p>
        </p:txBody>
      </p:sp>
      <p:sp>
        <p:nvSpPr>
          <p:cNvPr id="15" name="Title 1">
            <a:extLst>
              <a:ext uri="{FF2B5EF4-FFF2-40B4-BE49-F238E27FC236}">
                <a16:creationId xmlns:a16="http://schemas.microsoft.com/office/drawing/2014/main" id="{8647C40D-1BE2-4E82-8018-8ACEEFAF267A}"/>
              </a:ext>
            </a:extLst>
          </p:cNvPr>
          <p:cNvSpPr txBox="1">
            <a:spLocks/>
          </p:cNvSpPr>
          <p:nvPr/>
        </p:nvSpPr>
        <p:spPr>
          <a:xfrm>
            <a:off x="1219200" y="304800"/>
            <a:ext cx="67056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27000">
                    <a:schemeClr val="tx1"/>
                  </a:glow>
                </a:effectLst>
              </a:rPr>
              <a:t>Those who sow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rgbClr val="00000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a:t>
            </a:r>
            <a:r>
              <a:rPr lang="en-US" b="1" dirty="0">
                <a:solidFill>
                  <a:schemeClr val="bg1"/>
                </a:solidFill>
                <a:effectLst>
                  <a:glow rad="127000">
                    <a:schemeClr val="tx1"/>
                  </a:glow>
                </a:effectLst>
              </a:rPr>
              <a:t> tears Shall reap </a:t>
            </a:r>
            <a:r>
              <a:rPr lang="en-US"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rgbClr val="00000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in</a:t>
            </a:r>
            <a:r>
              <a:rPr lang="en-US" b="1" dirty="0">
                <a:solidFill>
                  <a:schemeClr val="bg1"/>
                </a:solidFill>
                <a:effectLst>
                  <a:glow rad="127000">
                    <a:schemeClr val="tx1"/>
                  </a:glow>
                </a:effectLst>
              </a:rPr>
              <a:t> joy.</a:t>
            </a:r>
            <a:r>
              <a:rPr lang="en-US" b="1" i="1" dirty="0">
                <a:solidFill>
                  <a:schemeClr val="bg1"/>
                </a:solidFill>
                <a:effectLst>
                  <a:glow rad="127000">
                    <a:schemeClr val="tx1"/>
                  </a:glow>
                </a:effectLst>
              </a:rPr>
              <a:t> </a:t>
            </a:r>
            <a:r>
              <a:rPr lang="en-US" sz="3200" b="1" i="1" dirty="0">
                <a:solidFill>
                  <a:schemeClr val="bg1"/>
                </a:solidFill>
                <a:effectLst>
                  <a:glow rad="127000">
                    <a:schemeClr val="tx1"/>
                  </a:glow>
                </a:effectLst>
              </a:rPr>
              <a:t>— Psalm 126:5</a:t>
            </a:r>
            <a:r>
              <a:rPr lang="en-US" sz="3200" b="1" dirty="0">
                <a:solidFill>
                  <a:schemeClr val="bg1"/>
                </a:solidFill>
                <a:effectLst>
                  <a:glow rad="127000">
                    <a:schemeClr val="tx1"/>
                  </a:glow>
                </a:effectLst>
              </a:rPr>
              <a:t> </a:t>
            </a:r>
          </a:p>
        </p:txBody>
      </p:sp>
      <p:sp>
        <p:nvSpPr>
          <p:cNvPr id="2" name="Title 1"/>
          <p:cNvSpPr>
            <a:spLocks noGrp="1"/>
          </p:cNvSpPr>
          <p:nvPr>
            <p:ph type="title"/>
          </p:nvPr>
        </p:nvSpPr>
        <p:spPr>
          <a:xfrm>
            <a:off x="1219200" y="304800"/>
            <a:ext cx="6705600" cy="1752600"/>
          </a:xfrm>
        </p:spPr>
        <p:txBody>
          <a:bodyPr>
            <a:normAutofit/>
          </a:bodyPr>
          <a:lstStyle/>
          <a:p>
            <a:r>
              <a:rPr lang="en-US" b="1" dirty="0">
                <a:solidFill>
                  <a:schemeClr val="bg1"/>
                </a:solidFill>
                <a:effectLst>
                  <a:glow rad="127000">
                    <a:schemeClr val="tx1"/>
                  </a:glow>
                </a:effectLst>
              </a:rPr>
              <a:t>Those who sow in tears Shall reap in joy.</a:t>
            </a:r>
            <a:r>
              <a:rPr lang="en-US" b="1" i="1" dirty="0">
                <a:solidFill>
                  <a:schemeClr val="bg1"/>
                </a:solidFill>
                <a:effectLst>
                  <a:glow rad="127000">
                    <a:schemeClr val="tx1"/>
                  </a:glow>
                </a:effectLst>
              </a:rPr>
              <a:t> </a:t>
            </a:r>
            <a:r>
              <a:rPr lang="en-US" sz="3200" b="1" i="1" dirty="0">
                <a:solidFill>
                  <a:schemeClr val="bg1"/>
                </a:solidFill>
                <a:effectLst>
                  <a:glow rad="127000">
                    <a:schemeClr val="tx1"/>
                  </a:glow>
                </a:effectLst>
              </a:rPr>
              <a:t>— Psalm 126:5</a:t>
            </a:r>
            <a:r>
              <a:rPr lang="en-US" sz="3200" b="1" dirty="0">
                <a:solidFill>
                  <a:schemeClr val="bg1"/>
                </a:solidFill>
                <a:effectLst>
                  <a:glow rad="127000">
                    <a:schemeClr val="tx1"/>
                  </a:glow>
                </a:effectLst>
              </a:rPr>
              <a:t> </a:t>
            </a:r>
          </a:p>
        </p:txBody>
      </p:sp>
      <p:sp>
        <p:nvSpPr>
          <p:cNvPr id="3" name="Title 1"/>
          <p:cNvSpPr txBox="1">
            <a:spLocks/>
          </p:cNvSpPr>
          <p:nvPr/>
        </p:nvSpPr>
        <p:spPr>
          <a:xfrm>
            <a:off x="381000" y="2819400"/>
            <a:ext cx="8382000" cy="3048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27000">
                    <a:schemeClr val="tx1"/>
                  </a:glow>
                </a:effectLst>
              </a:rPr>
              <a:t>Blessed are you who hunger now, For you shall be filled. Blessed are you who weep now, For you shall laugh.</a:t>
            </a:r>
            <a:r>
              <a:rPr lang="en-US" b="1" i="1" dirty="0">
                <a:solidFill>
                  <a:schemeClr val="bg1"/>
                </a:solidFill>
                <a:effectLst>
                  <a:glow rad="127000">
                    <a:schemeClr val="tx1"/>
                  </a:glow>
                </a:effectLst>
              </a:rPr>
              <a:t> </a:t>
            </a:r>
            <a:r>
              <a:rPr lang="en-US" sz="3200" b="1" i="1" dirty="0">
                <a:solidFill>
                  <a:schemeClr val="bg1"/>
                </a:solidFill>
                <a:effectLst>
                  <a:glow rad="127000">
                    <a:schemeClr val="tx1"/>
                  </a:glow>
                </a:effectLst>
              </a:rPr>
              <a:t>— Luke 6:21</a:t>
            </a:r>
            <a:r>
              <a:rPr lang="en-US" sz="3200" b="1" dirty="0">
                <a:solidFill>
                  <a:schemeClr val="bg1"/>
                </a:solidFill>
                <a:effectLst>
                  <a:glow rad="127000">
                    <a:schemeClr val="tx1"/>
                  </a:glow>
                </a:effectLst>
              </a:rPr>
              <a:t> </a:t>
            </a:r>
          </a:p>
        </p:txBody>
      </p:sp>
      <p:sp>
        <p:nvSpPr>
          <p:cNvPr id="11" name="Title 1"/>
          <p:cNvSpPr txBox="1">
            <a:spLocks/>
          </p:cNvSpPr>
          <p:nvPr/>
        </p:nvSpPr>
        <p:spPr>
          <a:xfrm>
            <a:off x="5791200" y="3032395"/>
            <a:ext cx="9906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4" name="Title 1"/>
          <p:cNvSpPr txBox="1">
            <a:spLocks/>
          </p:cNvSpPr>
          <p:nvPr/>
        </p:nvSpPr>
        <p:spPr>
          <a:xfrm>
            <a:off x="304800" y="2971800"/>
            <a:ext cx="8534400" cy="3657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27000">
                    <a:schemeClr val="tx1"/>
                  </a:glow>
                </a:effectLst>
              </a:rPr>
              <a:t>Blessed are the poor in spirit,       For theirs is the kingdom of heaven.  Blessed are those who mourn,     For they shall be comforted.</a:t>
            </a:r>
            <a:r>
              <a:rPr lang="en-US" b="1" i="1" dirty="0">
                <a:solidFill>
                  <a:schemeClr val="bg1"/>
                </a:solidFill>
                <a:effectLst>
                  <a:glow rad="127000">
                    <a:schemeClr val="tx1"/>
                  </a:glow>
                </a:effectLst>
              </a:rPr>
              <a:t>             </a:t>
            </a:r>
            <a:r>
              <a:rPr lang="en-US" sz="3200" b="1" i="1" dirty="0">
                <a:solidFill>
                  <a:schemeClr val="bg1"/>
                </a:solidFill>
                <a:effectLst>
                  <a:glow rad="127000">
                    <a:schemeClr val="tx1"/>
                  </a:glow>
                </a:effectLst>
              </a:rPr>
              <a:t>— Matthew 5:3-4</a:t>
            </a:r>
            <a:r>
              <a:rPr lang="en-US" sz="3200" b="1" dirty="0">
                <a:solidFill>
                  <a:schemeClr val="bg1"/>
                </a:solidFill>
                <a:effectLst>
                  <a:glow rad="127000">
                    <a:schemeClr val="tx1"/>
                  </a:glow>
                </a:effectLst>
              </a:rPr>
              <a:t> </a:t>
            </a:r>
          </a:p>
        </p:txBody>
      </p:sp>
      <p:sp>
        <p:nvSpPr>
          <p:cNvPr id="6" name="Title 1"/>
          <p:cNvSpPr txBox="1">
            <a:spLocks/>
          </p:cNvSpPr>
          <p:nvPr/>
        </p:nvSpPr>
        <p:spPr>
          <a:xfrm>
            <a:off x="5715000" y="282615"/>
            <a:ext cx="1752600" cy="10850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solidFill>
                  <a:srgbClr val="FF0000"/>
                </a:solidFill>
                <a:effectLst/>
              </a:rPr>
              <a:t> </a:t>
            </a:r>
            <a:r>
              <a:rPr lang="en-US" sz="4900" b="1" dirty="0">
                <a:solidFill>
                  <a:srgbClr val="FF0000"/>
                </a:solidFill>
                <a:effectLst/>
              </a:rPr>
              <a:t> </a:t>
            </a:r>
            <a:r>
              <a:rPr lang="en-US" b="1" dirty="0">
                <a:solidFill>
                  <a:schemeClr val="bg1"/>
                </a:solidFill>
                <a:effectLst>
                  <a:glow rad="63500">
                    <a:schemeClr val="tx1"/>
                  </a:glow>
                </a:effectLst>
              </a:rPr>
              <a:t>tears</a:t>
            </a:r>
          </a:p>
        </p:txBody>
      </p:sp>
      <p:sp>
        <p:nvSpPr>
          <p:cNvPr id="16" name="Rectangle 4">
            <a:extLst>
              <a:ext uri="{FF2B5EF4-FFF2-40B4-BE49-F238E27FC236}">
                <a16:creationId xmlns:a16="http://schemas.microsoft.com/office/drawing/2014/main" id="{C71D1E38-213E-4530-84F7-524655662160}"/>
              </a:ext>
            </a:extLst>
          </p:cNvPr>
          <p:cNvSpPr>
            <a:spLocks noChangeArrowheads="1"/>
          </p:cNvSpPr>
          <p:nvPr/>
        </p:nvSpPr>
        <p:spPr bwMode="auto">
          <a:xfrm>
            <a:off x="5858889" y="3169570"/>
            <a:ext cx="856457" cy="77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
        <p:nvSpPr>
          <p:cNvPr id="9" name="Title 1"/>
          <p:cNvSpPr txBox="1">
            <a:spLocks/>
          </p:cNvSpPr>
          <p:nvPr/>
        </p:nvSpPr>
        <p:spPr>
          <a:xfrm>
            <a:off x="3962400" y="2971800"/>
            <a:ext cx="3886200" cy="1101042"/>
          </a:xfrm>
          <a:prstGeom prst="rect">
            <a:avLst/>
          </a:prstGeom>
        </p:spPr>
        <p:txBody>
          <a:bodyPr vert="horz" lIns="91440" tIns="45720" rIns="91440" bIns="45720" rtlCol="0" anchor="ctr">
            <a:prstTxWarp prst="textSto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sz="4000" b="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76200">
                    <a:srgbClr val="00206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Needful </a:t>
            </a:r>
            <a:r>
              <a:rPr lang="en-US" sz="4000" b="1" spc="50" dirty="0">
                <a:ln w="11430"/>
                <a:gradFill>
                  <a:gsLst>
                    <a:gs pos="0">
                      <a:srgbClr val="3399FF"/>
                    </a:gs>
                    <a:gs pos="16000">
                      <a:srgbClr val="00CCCC"/>
                    </a:gs>
                    <a:gs pos="47000">
                      <a:schemeClr val="bg1"/>
                    </a:gs>
                    <a:gs pos="60001">
                      <a:srgbClr val="2E6792"/>
                    </a:gs>
                    <a:gs pos="71001">
                      <a:srgbClr val="3333CC"/>
                    </a:gs>
                    <a:gs pos="81000">
                      <a:srgbClr val="1170FF"/>
                    </a:gs>
                    <a:gs pos="100000">
                      <a:srgbClr val="006699"/>
                    </a:gs>
                  </a:gsLst>
                  <a:lin ang="5400000" scaled="0"/>
                </a:gradFill>
                <a:effectLst>
                  <a:glow rad="76200">
                    <a:srgbClr val="00206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for</a:t>
            </a:r>
            <a:r>
              <a:rPr lang="en-US" sz="4000" b="1" spc="50" dirty="0">
                <a:ln w="1143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glow rad="76200">
                    <a:srgbClr val="00206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God</a:t>
            </a:r>
          </a:p>
        </p:txBody>
      </p:sp>
      <p:sp>
        <p:nvSpPr>
          <p:cNvPr id="10" name="Title 1"/>
          <p:cNvSpPr txBox="1">
            <a:spLocks/>
          </p:cNvSpPr>
          <p:nvPr/>
        </p:nvSpPr>
        <p:spPr>
          <a:xfrm>
            <a:off x="5257800" y="4343400"/>
            <a:ext cx="3276600" cy="1143000"/>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b="1" spc="50" dirty="0" err="1">
                <a:ln w="11430"/>
                <a:gradFill>
                  <a:gsLst>
                    <a:gs pos="0">
                      <a:srgbClr val="3399FF"/>
                    </a:gs>
                    <a:gs pos="16000">
                      <a:srgbClr val="00CCCC"/>
                    </a:gs>
                    <a:gs pos="47000">
                      <a:schemeClr val="bg1"/>
                    </a:gs>
                    <a:gs pos="60001">
                      <a:srgbClr val="2E6792"/>
                    </a:gs>
                    <a:gs pos="71001">
                      <a:srgbClr val="3333CC"/>
                    </a:gs>
                    <a:gs pos="81000">
                      <a:srgbClr val="1170FF"/>
                    </a:gs>
                    <a:gs pos="100000">
                      <a:srgbClr val="006699"/>
                    </a:gs>
                  </a:gsLst>
                  <a:lin ang="5400000" scaled="0"/>
                </a:gradFill>
                <a:effectLst>
                  <a:glow rad="76200">
                    <a:srgbClr val="00206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Repentful</a:t>
            </a:r>
            <a:endParaRPr lang="en-US" b="1" spc="50" dirty="0">
              <a:ln w="11430"/>
              <a:gradFill>
                <a:gsLst>
                  <a:gs pos="0">
                    <a:srgbClr val="3399FF"/>
                  </a:gs>
                  <a:gs pos="16000">
                    <a:srgbClr val="00CCCC"/>
                  </a:gs>
                  <a:gs pos="47000">
                    <a:schemeClr val="bg1"/>
                  </a:gs>
                  <a:gs pos="60001">
                    <a:srgbClr val="2E6792"/>
                  </a:gs>
                  <a:gs pos="71001">
                    <a:srgbClr val="3333CC"/>
                  </a:gs>
                  <a:gs pos="81000">
                    <a:srgbClr val="1170FF"/>
                  </a:gs>
                  <a:gs pos="100000">
                    <a:srgbClr val="006699"/>
                  </a:gs>
                </a:gsLst>
                <a:lin ang="5400000" scaled="0"/>
              </a:gradFill>
              <a:effectLst>
                <a:glow rad="76200">
                  <a:srgbClr val="00206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p:txBody>
      </p:sp>
      <p:sp>
        <p:nvSpPr>
          <p:cNvPr id="12" name="Rectangle 4">
            <a:extLst>
              <a:ext uri="{FF2B5EF4-FFF2-40B4-BE49-F238E27FC236}">
                <a16:creationId xmlns:a16="http://schemas.microsoft.com/office/drawing/2014/main" id="{6912A85B-3C7C-4C82-82D2-7FC536196D8B}"/>
              </a:ext>
            </a:extLst>
          </p:cNvPr>
          <p:cNvSpPr>
            <a:spLocks noChangeArrowheads="1"/>
          </p:cNvSpPr>
          <p:nvPr/>
        </p:nvSpPr>
        <p:spPr bwMode="auto">
          <a:xfrm>
            <a:off x="5360077" y="450390"/>
            <a:ext cx="856457" cy="7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
        <p:nvSpPr>
          <p:cNvPr id="13" name="Rectangle 4">
            <a:extLst>
              <a:ext uri="{FF2B5EF4-FFF2-40B4-BE49-F238E27FC236}">
                <a16:creationId xmlns:a16="http://schemas.microsoft.com/office/drawing/2014/main" id="{34DF0ECE-E44B-481B-B213-CD2ACB5DD48C}"/>
              </a:ext>
            </a:extLst>
          </p:cNvPr>
          <p:cNvSpPr>
            <a:spLocks noChangeArrowheads="1"/>
          </p:cNvSpPr>
          <p:nvPr/>
        </p:nvSpPr>
        <p:spPr bwMode="auto">
          <a:xfrm>
            <a:off x="3566835" y="1126141"/>
            <a:ext cx="856457" cy="77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Tree>
    <p:extLst>
      <p:ext uri="{BB962C8B-B14F-4D97-AF65-F5344CB8AC3E}">
        <p14:creationId xmlns:p14="http://schemas.microsoft.com/office/powerpoint/2010/main" val="75297054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grpId="0" nodeType="afterEffect">
                                  <p:stCondLst>
                                    <p:cond delay="0"/>
                                  </p:stCondLst>
                                  <p:childTnLst>
                                    <p:animEffect transition="out" filter="fade">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18" presetClass="emph" presetSubtype="0" fill="hold" grpId="1" nodeType="withEffect">
                                  <p:stCondLst>
                                    <p:cond delay="0"/>
                                  </p:stCondLst>
                                  <p:childTnLst>
                                    <p:set>
                                      <p:cBhvr override="childStyle">
                                        <p:cTn id="20" dur="500" fill="hold"/>
                                        <p:tgtEl>
                                          <p:spTgt spid="7"/>
                                        </p:tgtEl>
                                        <p:attrNameLst>
                                          <p:attrName>style.textDecorationUnderline</p:attrName>
                                        </p:attrNameLst>
                                      </p:cBhvr>
                                      <p:to>
                                        <p:strVal val="true"/>
                                      </p:to>
                                    </p:se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18" presetClass="emph" presetSubtype="0" fill="hold" grpId="1" nodeType="withEffect">
                                  <p:stCondLst>
                                    <p:cond delay="0"/>
                                  </p:stCondLst>
                                  <p:childTnLst>
                                    <p:set>
                                      <p:cBhvr override="childStyle">
                                        <p:cTn id="30" dur="500" fill="hold"/>
                                        <p:tgtEl>
                                          <p:spTgt spid="8"/>
                                        </p:tgtEl>
                                        <p:attrNameLst>
                                          <p:attrName>style.textDecorationUnderline</p:attrName>
                                        </p:attrNameLst>
                                      </p:cBhvr>
                                      <p:to>
                                        <p:strVal val="true"/>
                                      </p:to>
                                    </p:se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750"/>
                                  </p:stCondLst>
                                  <p:childTnLst>
                                    <p:set>
                                      <p:cBhvr>
                                        <p:cTn id="44" dur="1" fill="hold">
                                          <p:stCondLst>
                                            <p:cond delay="0"/>
                                          </p:stCondLst>
                                        </p:cTn>
                                        <p:tgtEl>
                                          <p:spTgt spid="4"/>
                                        </p:tgtEl>
                                        <p:attrNameLst>
                                          <p:attrName>style.visibility</p:attrName>
                                        </p:attrNameLst>
                                      </p:cBhvr>
                                      <p:to>
                                        <p:strVal val="visible"/>
                                      </p:to>
                                    </p:set>
                                    <p:anim calcmode="lin" valueType="num">
                                      <p:cBhvr>
                                        <p:cTn id="45" dur="1500" fill="hold"/>
                                        <p:tgtEl>
                                          <p:spTgt spid="4"/>
                                        </p:tgtEl>
                                        <p:attrNameLst>
                                          <p:attrName>ppt_w</p:attrName>
                                        </p:attrNameLst>
                                      </p:cBhvr>
                                      <p:tavLst>
                                        <p:tav tm="0">
                                          <p:val>
                                            <p:fltVal val="0"/>
                                          </p:val>
                                        </p:tav>
                                        <p:tav tm="100000">
                                          <p:val>
                                            <p:strVal val="#ppt_w"/>
                                          </p:val>
                                        </p:tav>
                                      </p:tavLst>
                                    </p:anim>
                                    <p:anim calcmode="lin" valueType="num">
                                      <p:cBhvr>
                                        <p:cTn id="46" dur="1500" fill="hold"/>
                                        <p:tgtEl>
                                          <p:spTgt spid="4"/>
                                        </p:tgtEl>
                                        <p:attrNameLst>
                                          <p:attrName>ppt_h</p:attrName>
                                        </p:attrNameLst>
                                      </p:cBhvr>
                                      <p:tavLst>
                                        <p:tav tm="0">
                                          <p:val>
                                            <p:fltVal val="0"/>
                                          </p:val>
                                        </p:tav>
                                        <p:tav tm="100000">
                                          <p:val>
                                            <p:strVal val="#ppt_h"/>
                                          </p:val>
                                        </p:tav>
                                      </p:tavLst>
                                    </p:anim>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xit" presetSubtype="0" fill="hold" grpId="3" nodeType="withEffect">
                                  <p:stCondLst>
                                    <p:cond delay="0"/>
                                  </p:stCondLst>
                                  <p:childTnLst>
                                    <p:set>
                                      <p:cBhvr>
                                        <p:cTn id="52" dur="1" fill="hold">
                                          <p:stCondLst>
                                            <p:cond delay="0"/>
                                          </p:stCondLst>
                                        </p:cTn>
                                        <p:tgtEl>
                                          <p:spTgt spid="2"/>
                                        </p:tgtEl>
                                        <p:attrNameLst>
                                          <p:attrName>style.visibility</p:attrName>
                                        </p:attrNameLst>
                                      </p:cBhvr>
                                      <p:to>
                                        <p:strVal val="hidden"/>
                                      </p:to>
                                    </p:set>
                                  </p:childTnLst>
                                </p:cTn>
                              </p:par>
                              <p:par>
                                <p:cTn id="53" presetID="6" presetClass="emph" presetSubtype="0" fill="hold" grpId="1" nodeType="withEffect">
                                  <p:stCondLst>
                                    <p:cond delay="0"/>
                                  </p:stCondLst>
                                  <p:childTnLst>
                                    <p:animScale>
                                      <p:cBhvr>
                                        <p:cTn id="54" dur="2000" fill="hold"/>
                                        <p:tgtEl>
                                          <p:spTgt spid="3"/>
                                        </p:tgtEl>
                                      </p:cBhvr>
                                      <p:by x="50000" y="50000"/>
                                    </p:animScale>
                                  </p:childTnLst>
                                </p:cTn>
                              </p:par>
                              <p:par>
                                <p:cTn id="55" presetID="0" presetClass="path" presetSubtype="0" accel="50000" decel="50000" fill="hold" grpId="2" nodeType="withEffect">
                                  <p:stCondLst>
                                    <p:cond delay="0"/>
                                  </p:stCondLst>
                                  <p:childTnLst>
                                    <p:animMotion origin="layout" path="M 0 -3.33333E-6 C 0.01493 -0.00833 0.06458 -0.02777 0.08993 -0.04421 C 0.11389 -0.0618 0.13264 -0.07685 0.14844 -0.10347 C 0.16823 -0.14027 0.18472 -0.17129 0.19601 -0.20833 C 0.20174 -0.23634 0.21128 -0.28055 0.21771 -0.32963 " pathEditMode="relative" rAng="0" ptsTypes="AAAAA">
                                      <p:cBhvr>
                                        <p:cTn id="56" dur="2000" fill="hold"/>
                                        <p:tgtEl>
                                          <p:spTgt spid="3"/>
                                        </p:tgtEl>
                                        <p:attrNameLst>
                                          <p:attrName>ppt_x</p:attrName>
                                          <p:attrName>ppt_y</p:attrName>
                                        </p:attrNameLst>
                                      </p:cBhvr>
                                      <p:rCtr x="10885" y="-16481"/>
                                    </p:animMotion>
                                  </p:childTnLst>
                                </p:cTn>
                              </p:par>
                              <p:par>
                                <p:cTn id="57" presetID="6" presetClass="emph" presetSubtype="0" fill="hold" grpId="1" nodeType="withEffect">
                                  <p:stCondLst>
                                    <p:cond delay="0"/>
                                  </p:stCondLst>
                                  <p:childTnLst>
                                    <p:animScale>
                                      <p:cBhvr>
                                        <p:cTn id="58" dur="2000" fill="hold"/>
                                        <p:tgtEl>
                                          <p:spTgt spid="14"/>
                                        </p:tgtEl>
                                      </p:cBhvr>
                                      <p:by x="60000" y="60000"/>
                                    </p:animScale>
                                  </p:childTnLst>
                                </p:cTn>
                              </p:par>
                              <p:par>
                                <p:cTn id="59" presetID="0" presetClass="path" presetSubtype="0" accel="50000" decel="50000" fill="hold" grpId="2" nodeType="withEffect">
                                  <p:stCondLst>
                                    <p:cond delay="0"/>
                                  </p:stCondLst>
                                  <p:childTnLst>
                                    <p:animMotion origin="layout" path="M 0 -2.59259E-6 L -0.24809 -0.04236 " pathEditMode="relative" rAng="0" ptsTypes="AA">
                                      <p:cBhvr>
                                        <p:cTn id="60" dur="2000" fill="hold"/>
                                        <p:tgtEl>
                                          <p:spTgt spid="14"/>
                                        </p:tgtEl>
                                        <p:attrNameLst>
                                          <p:attrName>ppt_x</p:attrName>
                                          <p:attrName>ppt_y</p:attrName>
                                        </p:attrNameLst>
                                      </p:cBhvr>
                                      <p:rCtr x="-12413" y="-2130"/>
                                    </p:animMotion>
                                  </p:childTnLst>
                                </p:cTn>
                              </p:par>
                              <p:par>
                                <p:cTn id="61" presetID="6" presetClass="emph" presetSubtype="0" fill="hold" grpId="1" nodeType="withEffect">
                                  <p:stCondLst>
                                    <p:cond delay="0"/>
                                  </p:stCondLst>
                                  <p:childTnLst>
                                    <p:animScale>
                                      <p:cBhvr>
                                        <p:cTn id="62" dur="2000" fill="hold"/>
                                        <p:tgtEl>
                                          <p:spTgt spid="15"/>
                                        </p:tgtEl>
                                      </p:cBhvr>
                                      <p:by x="60000" y="60000"/>
                                    </p:animScale>
                                  </p:childTnLst>
                                </p:cTn>
                              </p:par>
                              <p:par>
                                <p:cTn id="63" presetID="0" presetClass="path" presetSubtype="0" accel="50000" decel="50000" fill="hold" grpId="2" nodeType="withEffect">
                                  <p:stCondLst>
                                    <p:cond delay="0"/>
                                  </p:stCondLst>
                                  <p:childTnLst>
                                    <p:animMotion origin="layout" path="M 0 -2.22222E-6 L -0.24809 -0.04236 " pathEditMode="relative" rAng="0" ptsTypes="AA">
                                      <p:cBhvr>
                                        <p:cTn id="64" dur="2000" fill="hold"/>
                                        <p:tgtEl>
                                          <p:spTgt spid="15"/>
                                        </p:tgtEl>
                                        <p:attrNameLst>
                                          <p:attrName>ppt_x</p:attrName>
                                          <p:attrName>ppt_y</p:attrName>
                                        </p:attrNameLst>
                                      </p:cBhvr>
                                      <p:rCtr x="-12413" y="-2130"/>
                                    </p:animMotion>
                                  </p:childTnLst>
                                </p:cTn>
                              </p:par>
                              <p:par>
                                <p:cTn id="65" presetID="1" presetClass="exit" presetSubtype="0" fill="hold" grpId="1" nodeType="withEffect">
                                  <p:stCondLst>
                                    <p:cond delay="0"/>
                                  </p:stCondLst>
                                  <p:childTnLst>
                                    <p:set>
                                      <p:cBhvr>
                                        <p:cTn id="66" dur="1" fill="hold">
                                          <p:stCondLst>
                                            <p:cond delay="0"/>
                                          </p:stCondLst>
                                        </p:cTn>
                                        <p:tgtEl>
                                          <p:spTgt spid="1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par>
                                <p:cTn id="78" presetID="18" presetClass="emph" presetSubtype="0" fill="hold" grpId="1" nodeType="withEffect">
                                  <p:stCondLst>
                                    <p:cond delay="0"/>
                                  </p:stCondLst>
                                  <p:childTnLst>
                                    <p:set>
                                      <p:cBhvr override="childStyle">
                                        <p:cTn id="79" dur="500" fill="hold"/>
                                        <p:tgtEl>
                                          <p:spTgt spid="11"/>
                                        </p:tgtEl>
                                        <p:attrNameLst>
                                          <p:attrName>style.textDecorationUnderline</p:attrName>
                                        </p:attrNameLst>
                                      </p:cBhvr>
                                      <p:to>
                                        <p:strVal val="true"/>
                                      </p:to>
                                    </p:set>
                                  </p:childTnLst>
                                </p:cTn>
                              </p:par>
                              <p:par>
                                <p:cTn id="80" presetID="22" presetClass="entr" presetSubtype="8"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1000" fill="hold"/>
                                        <p:tgtEl>
                                          <p:spTgt spid="9"/>
                                        </p:tgtEl>
                                        <p:attrNameLst>
                                          <p:attrName>ppt_w</p:attrName>
                                        </p:attrNameLst>
                                      </p:cBhvr>
                                      <p:tavLst>
                                        <p:tav tm="0">
                                          <p:val>
                                            <p:fltVal val="0"/>
                                          </p:val>
                                        </p:tav>
                                        <p:tav tm="100000">
                                          <p:val>
                                            <p:strVal val="#ppt_w"/>
                                          </p:val>
                                        </p:tav>
                                      </p:tavLst>
                                    </p:anim>
                                    <p:anim calcmode="lin" valueType="num">
                                      <p:cBhvr>
                                        <p:cTn id="88" dur="1000" fill="hold"/>
                                        <p:tgtEl>
                                          <p:spTgt spid="9"/>
                                        </p:tgtEl>
                                        <p:attrNameLst>
                                          <p:attrName>ppt_h</p:attrName>
                                        </p:attrNameLst>
                                      </p:cBhvr>
                                      <p:tavLst>
                                        <p:tav tm="0">
                                          <p:val>
                                            <p:fltVal val="0"/>
                                          </p:val>
                                        </p:tav>
                                        <p:tav tm="100000">
                                          <p:val>
                                            <p:strVal val="#ppt_h"/>
                                          </p:val>
                                        </p:tav>
                                      </p:tavLst>
                                    </p:anim>
                                  </p:childTnLst>
                                </p:cTn>
                              </p:par>
                              <p:par>
                                <p:cTn id="89" presetID="10" presetClass="exit" presetSubtype="0" fill="hold" grpId="2" nodeType="withEffect">
                                  <p:stCondLst>
                                    <p:cond delay="0"/>
                                  </p:stCondLst>
                                  <p:childTnLst>
                                    <p:animEffect transition="out" filter="fade">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childTnLst>
                                </p:cTn>
                              </p:par>
                              <p:par>
                                <p:cTn id="98" presetID="1" presetClass="exit" presetSubtype="0" fill="hold" grpId="1" nodeType="withEffect">
                                  <p:stCondLst>
                                    <p:cond delay="0"/>
                                  </p:stCondLst>
                                  <p:childTnLst>
                                    <p:set>
                                      <p:cBhvr>
                                        <p:cTn id="99"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8" grpId="1"/>
      <p:bldP spid="8" grpId="2"/>
      <p:bldP spid="14" grpId="0"/>
      <p:bldP spid="14" grpId="1"/>
      <p:bldP spid="14" grpId="2"/>
      <p:bldP spid="15" grpId="0"/>
      <p:bldP spid="15" grpId="1"/>
      <p:bldP spid="15" grpId="2"/>
      <p:bldP spid="2" grpId="0"/>
      <p:bldP spid="2" grpId="3"/>
      <p:bldP spid="3" grpId="0"/>
      <p:bldP spid="3" grpId="1"/>
      <p:bldP spid="3" grpId="2"/>
      <p:bldP spid="11" grpId="0"/>
      <p:bldP spid="11" grpId="1"/>
      <p:bldP spid="11" grpId="2"/>
      <p:bldP spid="4" grpId="0"/>
      <p:bldP spid="6" grpId="0"/>
      <p:bldP spid="16" grpId="0"/>
      <p:bldP spid="16" grpId="1"/>
      <p:bldP spid="9" grpId="0"/>
      <p:bldP spid="10" grpId="0"/>
      <p:bldP spid="12" grpId="0"/>
      <p:bldP spid="12" grpId="1"/>
      <p:bldP spid="13" grpId="0"/>
      <p:bldP spid="1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333" r="10476"/>
          <a:stretch/>
        </p:blipFill>
        <p:spPr>
          <a:xfrm>
            <a:off x="0" y="0"/>
            <a:ext cx="9144000" cy="6858000"/>
          </a:xfrm>
          <a:prstGeom prst="rect">
            <a:avLst/>
          </a:prstGeom>
        </p:spPr>
      </p:pic>
      <p:sp>
        <p:nvSpPr>
          <p:cNvPr id="8" name="Title 1"/>
          <p:cNvSpPr txBox="1">
            <a:spLocks/>
          </p:cNvSpPr>
          <p:nvPr/>
        </p:nvSpPr>
        <p:spPr>
          <a:xfrm>
            <a:off x="1538288" y="1162050"/>
            <a:ext cx="1066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9" name="Title 1"/>
          <p:cNvSpPr txBox="1">
            <a:spLocks/>
          </p:cNvSpPr>
          <p:nvPr/>
        </p:nvSpPr>
        <p:spPr>
          <a:xfrm>
            <a:off x="3276600" y="3200400"/>
            <a:ext cx="4038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peace of God</a:t>
            </a:r>
          </a:p>
        </p:txBody>
      </p:sp>
      <p:sp>
        <p:nvSpPr>
          <p:cNvPr id="2" name="Title 1"/>
          <p:cNvSpPr>
            <a:spLocks noGrp="1"/>
          </p:cNvSpPr>
          <p:nvPr>
            <p:ph type="title"/>
          </p:nvPr>
        </p:nvSpPr>
        <p:spPr>
          <a:xfrm>
            <a:off x="381000" y="457200"/>
            <a:ext cx="8382000" cy="5791200"/>
          </a:xfrm>
        </p:spPr>
        <p:txBody>
          <a:bodyPr>
            <a:normAutofit fontScale="90000"/>
          </a:bodyPr>
          <a:lstStyle/>
          <a:p>
            <a:r>
              <a:rPr lang="en-US" sz="4900"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chemeClr val="tx1"/>
                  </a:glow>
                </a:effectLst>
              </a:rPr>
              <a:t>Be anxious for nothing,                       but in everything by prayer and supplication, with thanksgiving, let your requests be made known to God; and the peace of God, which surpasses all understanding, will guard your hearts and minds through Christ Jesus.</a:t>
            </a:r>
            <a:r>
              <a:rPr lang="en-US" sz="4900" b="1" i="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chemeClr val="tx1"/>
                  </a:glow>
                </a:effectLst>
              </a:rPr>
              <a:t> </a:t>
            </a:r>
            <a:r>
              <a:rPr lang="en-US" sz="3600" b="1" i="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chemeClr val="tx1"/>
                  </a:glow>
                </a:effectLst>
              </a:rPr>
              <a:t>— Philippians 4:6-7</a:t>
            </a:r>
            <a:r>
              <a:rPr lang="en-US" sz="3600"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chemeClr val="tx1"/>
                  </a:glow>
                </a:effectLst>
              </a:rPr>
              <a:t> </a:t>
            </a:r>
            <a:r>
              <a:rPr lang="en-US"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chemeClr val="tx1"/>
                  </a:glow>
                </a:effectLst>
              </a:rPr>
              <a:t> </a:t>
            </a:r>
          </a:p>
        </p:txBody>
      </p:sp>
      <p:sp>
        <p:nvSpPr>
          <p:cNvPr id="4" name="Title 1"/>
          <p:cNvSpPr txBox="1">
            <a:spLocks/>
          </p:cNvSpPr>
          <p:nvPr/>
        </p:nvSpPr>
        <p:spPr>
          <a:xfrm>
            <a:off x="4876800" y="1181100"/>
            <a:ext cx="2895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  </a:t>
            </a:r>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prayer</a:t>
            </a:r>
          </a:p>
        </p:txBody>
      </p:sp>
      <p:sp>
        <p:nvSpPr>
          <p:cNvPr id="5" name="Title 1"/>
          <p:cNvSpPr txBox="1">
            <a:spLocks/>
          </p:cNvSpPr>
          <p:nvPr/>
        </p:nvSpPr>
        <p:spPr>
          <a:xfrm>
            <a:off x="4343400" y="1866900"/>
            <a:ext cx="38100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thanksgiving</a:t>
            </a:r>
          </a:p>
        </p:txBody>
      </p:sp>
      <p:sp>
        <p:nvSpPr>
          <p:cNvPr id="6" name="Title 1"/>
          <p:cNvSpPr txBox="1">
            <a:spLocks/>
          </p:cNvSpPr>
          <p:nvPr/>
        </p:nvSpPr>
        <p:spPr>
          <a:xfrm>
            <a:off x="533400" y="4533900"/>
            <a:ext cx="52578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FF0000"/>
                </a:solidFill>
                <a:effectLst>
                  <a:glow rad="101600">
                    <a:schemeClr val="tx1"/>
                  </a:glow>
                </a:effectLst>
              </a:rPr>
              <a:t>  </a:t>
            </a:r>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guard your hearts</a:t>
            </a:r>
          </a:p>
        </p:txBody>
      </p:sp>
      <p:sp>
        <p:nvSpPr>
          <p:cNvPr id="7" name="Title 1"/>
          <p:cNvSpPr txBox="1">
            <a:spLocks/>
          </p:cNvSpPr>
          <p:nvPr/>
        </p:nvSpPr>
        <p:spPr>
          <a:xfrm>
            <a:off x="-152400" y="5219700"/>
            <a:ext cx="57150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101600">
                    <a:schemeClr val="tx1"/>
                  </a:glow>
                </a:effectLst>
              </a:rPr>
              <a:t> </a:t>
            </a:r>
            <a:r>
              <a:rPr lang="en-US" b="1" dirty="0">
                <a:solidFill>
                  <a:srgbClr val="FF0000"/>
                </a:solidFill>
                <a:effectLst>
                  <a:glow rad="101600">
                    <a:schemeClr val="tx1"/>
                  </a:glow>
                </a:effectLst>
              </a:rPr>
              <a:t> </a:t>
            </a:r>
            <a:r>
              <a:rPr lang="en-US" b="1"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tx1"/>
                  </a:glow>
                </a:effectLst>
              </a:rPr>
              <a:t>through Christ Jesus</a:t>
            </a:r>
          </a:p>
        </p:txBody>
      </p:sp>
      <p:sp>
        <p:nvSpPr>
          <p:cNvPr id="10" name="Rectangle 4">
            <a:extLst>
              <a:ext uri="{FF2B5EF4-FFF2-40B4-BE49-F238E27FC236}">
                <a16:creationId xmlns:a16="http://schemas.microsoft.com/office/drawing/2014/main" id="{8E701D83-D8D0-4891-B4A9-67211286C619}"/>
              </a:ext>
            </a:extLst>
          </p:cNvPr>
          <p:cNvSpPr>
            <a:spLocks noChangeArrowheads="1"/>
          </p:cNvSpPr>
          <p:nvPr/>
        </p:nvSpPr>
        <p:spPr bwMode="auto">
          <a:xfrm>
            <a:off x="1647279" y="1279612"/>
            <a:ext cx="856457" cy="7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solidFill>
                  <a:schemeClr val="bg1"/>
                </a:soli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
        <p:nvSpPr>
          <p:cNvPr id="12" name="Rectangle 4">
            <a:extLst>
              <a:ext uri="{FF2B5EF4-FFF2-40B4-BE49-F238E27FC236}">
                <a16:creationId xmlns:a16="http://schemas.microsoft.com/office/drawing/2014/main" id="{BB4C6A88-1748-4346-BD9B-0B7F85687878}"/>
              </a:ext>
            </a:extLst>
          </p:cNvPr>
          <p:cNvSpPr>
            <a:spLocks noChangeArrowheads="1"/>
          </p:cNvSpPr>
          <p:nvPr/>
        </p:nvSpPr>
        <p:spPr bwMode="auto">
          <a:xfrm>
            <a:off x="3546417" y="3291403"/>
            <a:ext cx="3546044" cy="7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300" b="1" spc="50" dirty="0">
                <a:ln w="11430"/>
                <a:solidFill>
                  <a:schemeClr val="bg1"/>
                </a:soli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peace of God</a:t>
            </a:r>
          </a:p>
        </p:txBody>
      </p:sp>
      <p:sp>
        <p:nvSpPr>
          <p:cNvPr id="13" name="Rectangle 9">
            <a:extLst>
              <a:ext uri="{FF2B5EF4-FFF2-40B4-BE49-F238E27FC236}">
                <a16:creationId xmlns:a16="http://schemas.microsoft.com/office/drawing/2014/main" id="{43C6B10F-C3AE-448D-8EBC-3296AB21BC56}"/>
              </a:ext>
            </a:extLst>
          </p:cNvPr>
          <p:cNvSpPr>
            <a:spLocks noChangeArrowheads="1"/>
          </p:cNvSpPr>
          <p:nvPr/>
        </p:nvSpPr>
        <p:spPr bwMode="auto">
          <a:xfrm>
            <a:off x="1934977" y="5342069"/>
            <a:ext cx="3729540"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Christ Jesus</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935452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par>
                                <p:cTn id="8" presetID="42" presetClass="path" presetSubtype="0" accel="50000" decel="50000" fill="hold" grpId="1" nodeType="withEffect">
                                  <p:stCondLst>
                                    <p:cond delay="0"/>
                                  </p:stCondLst>
                                  <p:childTnLst>
                                    <p:animMotion origin="layout" path="M 0 1.11111E-6 L -0.11267 1.11111E-6 " pathEditMode="relative" rAng="0" ptsTypes="AA">
                                      <p:cBhvr>
                                        <p:cTn id="9" dur="1000" spd="-100000" fill="hold"/>
                                        <p:tgtEl>
                                          <p:spTgt spid="2"/>
                                        </p:tgtEl>
                                        <p:attrNameLst>
                                          <p:attrName>ppt_x</p:attrName>
                                          <p:attrName>ppt_y</p:attrName>
                                        </p:attrNameLst>
                                      </p:cBhvr>
                                      <p:rCtr x="-5642"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18" presetClass="emph" presetSubtype="0" fill="hold" grpId="1" nodeType="withEffect">
                                  <p:stCondLst>
                                    <p:cond delay="0"/>
                                  </p:stCondLst>
                                  <p:childTnLst>
                                    <p:set>
                                      <p:cBhvr override="childStyle">
                                        <p:cTn id="16" dur="500" fill="hold"/>
                                        <p:tgtEl>
                                          <p:spTgt spid="8"/>
                                        </p:tgtEl>
                                        <p:attrNameLst>
                                          <p:attrName>style.textDecorationUnderline</p:attrName>
                                        </p:attrNameLst>
                                      </p:cBhvr>
                                      <p:to>
                                        <p:strVal val="true"/>
                                      </p:to>
                                    </p:se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18" presetClass="emph" presetSubtype="0" fill="hold" grpId="1" nodeType="withEffect">
                                  <p:stCondLst>
                                    <p:cond delay="0"/>
                                  </p:stCondLst>
                                  <p:childTnLst>
                                    <p:set>
                                      <p:cBhvr override="childStyle">
                                        <p:cTn id="35" dur="500" fill="hold"/>
                                        <p:tgtEl>
                                          <p:spTgt spid="9"/>
                                        </p:tgtEl>
                                        <p:attrNameLst>
                                          <p:attrName>style.textDecorationUnderline</p:attrName>
                                        </p:attrNameLst>
                                      </p:cBhvr>
                                      <p:to>
                                        <p:strVal val="true"/>
                                      </p:to>
                                    </p:se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0" presetClass="entr" presetSubtype="0" fill="hold" grpId="0" nodeType="withEffect">
                                  <p:stCondLst>
                                    <p:cond delay="250"/>
                                  </p:stCondLst>
                                  <p:iterate type="lt">
                                    <p:tmPct val="10000"/>
                                  </p:iterate>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stCondLst>
                                            <p:cond delay="0"/>
                                          </p:stCondLst>
                                        </p:cTn>
                                        <p:tgtEl>
                                          <p:spTgt spid="13"/>
                                        </p:tgtEl>
                                      </p:cBhvr>
                                    </p:animEffect>
                                    <p:anim to="" calcmode="lin" valueType="num">
                                      <p:cBhvr>
                                        <p:cTn id="51"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52"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par>
                          <p:cTn id="53" fill="hold">
                            <p:stCondLst>
                              <p:cond delay="1750"/>
                            </p:stCondLst>
                            <p:childTnLst>
                              <p:par>
                                <p:cTn id="54" presetID="26" presetClass="emph" presetSubtype="0" fill="hold" grpId="1" nodeType="afterEffect">
                                  <p:stCondLst>
                                    <p:cond delay="0"/>
                                  </p:stCondLst>
                                  <p:iterate type="lt">
                                    <p:tmPct val="0"/>
                                  </p:iterate>
                                  <p:childTnLst>
                                    <p:animEffect transition="out" filter="fade">
                                      <p:cBhvr>
                                        <p:cTn id="55" dur="500" tmFilter="0, 0; .2, .5; .8, .5; 1, 0"/>
                                        <p:tgtEl>
                                          <p:spTgt spid="13"/>
                                        </p:tgtEl>
                                      </p:cBhvr>
                                    </p:animEffect>
                                    <p:animScale>
                                      <p:cBhvr>
                                        <p:cTn id="56"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2" grpId="0"/>
      <p:bldP spid="2" grpId="1"/>
      <p:bldP spid="4" grpId="0"/>
      <p:bldP spid="5" grpId="0"/>
      <p:bldP spid="6" grpId="0"/>
      <p:bldP spid="7" grpId="0"/>
      <p:bldP spid="10" grpId="0"/>
      <p:bldP spid="12" grpId="0"/>
      <p:bldP spid="13" grpId="0"/>
      <p:bldP spid="1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333" r="10476"/>
          <a:stretch/>
        </p:blipFill>
        <p:spPr>
          <a:xfrm>
            <a:off x="0" y="0"/>
            <a:ext cx="9144000" cy="6858000"/>
          </a:xfrm>
          <a:prstGeom prst="rect">
            <a:avLst/>
          </a:prstGeom>
        </p:spPr>
      </p:pic>
      <p:sp>
        <p:nvSpPr>
          <p:cNvPr id="3" name="Arrow: Up 2">
            <a:extLst>
              <a:ext uri="{FF2B5EF4-FFF2-40B4-BE49-F238E27FC236}">
                <a16:creationId xmlns:a16="http://schemas.microsoft.com/office/drawing/2014/main" id="{CE370E33-1090-4B37-BEA4-BD917D485126}"/>
              </a:ext>
            </a:extLst>
          </p:cNvPr>
          <p:cNvSpPr/>
          <p:nvPr/>
        </p:nvSpPr>
        <p:spPr>
          <a:xfrm>
            <a:off x="4164746" y="0"/>
            <a:ext cx="619093" cy="6858000"/>
          </a:xfrm>
          <a:prstGeom prst="upArrow">
            <a:avLst>
              <a:gd name="adj1" fmla="val 43103"/>
              <a:gd name="adj2" fmla="val 74138"/>
            </a:avLst>
          </a:prstGeom>
          <a:solidFill>
            <a:schemeClr val="bg1"/>
          </a:solidFill>
          <a:ln w="571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534400" cy="6477000"/>
          </a:xfrm>
        </p:spPr>
        <p:txBody>
          <a:bodyPr>
            <a:normAutofit/>
          </a:bodyPr>
          <a:lstStyle/>
          <a:p>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chemeClr val="tx1"/>
                  </a:glow>
                </a:effectLst>
              </a:rPr>
              <a:t>Finally, brethren, whatever things are true, whatever things are noble, whatever things are just, whatever things are pure, whatever things are lovely, whatever things are of good report, if there is any virtue and if there is anything praiseworthy -- meditate on these things.</a:t>
            </a:r>
            <a:r>
              <a:rPr lang="en-US" b="1" i="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chemeClr val="tx1"/>
                  </a:glow>
                </a:effectLst>
              </a:rPr>
              <a:t> </a:t>
            </a:r>
            <a:r>
              <a:rPr lang="en-US" sz="3200" b="1" i="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chemeClr val="tx1"/>
                  </a:glow>
                </a:effectLst>
              </a:rPr>
              <a:t>— Philippians 4:8</a:t>
            </a:r>
            <a:r>
              <a:rPr lang="en-US" sz="3200"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101600">
                    <a:schemeClr val="tx1"/>
                  </a:glow>
                </a:effectLst>
              </a:rPr>
              <a:t> </a:t>
            </a:r>
          </a:p>
        </p:txBody>
      </p:sp>
      <p:sp>
        <p:nvSpPr>
          <p:cNvPr id="5" name="Title 1"/>
          <p:cNvSpPr txBox="1">
            <a:spLocks/>
          </p:cNvSpPr>
          <p:nvPr/>
        </p:nvSpPr>
        <p:spPr>
          <a:xfrm>
            <a:off x="685800" y="876300"/>
            <a:ext cx="17526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88900">
                    <a:schemeClr val="tx1"/>
                  </a:glow>
                </a:effectLst>
              </a:rPr>
              <a:t> </a:t>
            </a:r>
            <a:r>
              <a:rPr lang="en-US" sz="5000"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true</a:t>
            </a:r>
          </a:p>
        </p:txBody>
      </p:sp>
      <p:sp>
        <p:nvSpPr>
          <p:cNvPr id="6" name="Title 1"/>
          <p:cNvSpPr txBox="1">
            <a:spLocks/>
          </p:cNvSpPr>
          <p:nvPr/>
        </p:nvSpPr>
        <p:spPr>
          <a:xfrm>
            <a:off x="6781800" y="868680"/>
            <a:ext cx="1905000" cy="96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solidFill>
                  <a:srgbClr val="FF0000"/>
                </a:solidFill>
                <a:effectLst>
                  <a:glow rad="88900">
                    <a:schemeClr val="tx1"/>
                  </a:glow>
                </a:effectLst>
              </a:rPr>
              <a:t> </a:t>
            </a:r>
            <a:r>
              <a:rPr lang="en-US" sz="5100"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noble</a:t>
            </a:r>
          </a:p>
        </p:txBody>
      </p:sp>
      <p:sp>
        <p:nvSpPr>
          <p:cNvPr id="7" name="Title 1"/>
          <p:cNvSpPr txBox="1">
            <a:spLocks/>
          </p:cNvSpPr>
          <p:nvPr/>
        </p:nvSpPr>
        <p:spPr>
          <a:xfrm>
            <a:off x="4572000" y="1562100"/>
            <a:ext cx="19050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b="1" dirty="0">
                <a:solidFill>
                  <a:srgbClr val="FF0000"/>
                </a:solidFill>
                <a:effectLst>
                  <a:glow rad="88900">
                    <a:schemeClr val="tx1"/>
                  </a:glow>
                </a:effectLst>
              </a:rPr>
              <a:t> </a:t>
            </a:r>
            <a:r>
              <a:rPr lang="en-US" sz="4700"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just</a:t>
            </a:r>
          </a:p>
        </p:txBody>
      </p:sp>
      <p:sp>
        <p:nvSpPr>
          <p:cNvPr id="8" name="Title 1"/>
          <p:cNvSpPr txBox="1">
            <a:spLocks/>
          </p:cNvSpPr>
          <p:nvPr/>
        </p:nvSpPr>
        <p:spPr>
          <a:xfrm>
            <a:off x="2590800" y="2247900"/>
            <a:ext cx="19812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pure</a:t>
            </a:r>
          </a:p>
        </p:txBody>
      </p:sp>
      <p:sp>
        <p:nvSpPr>
          <p:cNvPr id="9" name="Title 1"/>
          <p:cNvSpPr txBox="1">
            <a:spLocks/>
          </p:cNvSpPr>
          <p:nvPr/>
        </p:nvSpPr>
        <p:spPr>
          <a:xfrm>
            <a:off x="1066800" y="2895600"/>
            <a:ext cx="20574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0000"/>
                </a:solidFill>
                <a:effectLst>
                  <a:glow rad="88900">
                    <a:schemeClr val="tx1"/>
                  </a:glow>
                </a:effectLst>
              </a:rPr>
              <a:t> </a:t>
            </a:r>
            <a:r>
              <a:rPr lang="en-US" sz="4800"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lovely</a:t>
            </a:r>
          </a:p>
        </p:txBody>
      </p:sp>
      <p:sp>
        <p:nvSpPr>
          <p:cNvPr id="10" name="Title 1"/>
          <p:cNvSpPr txBox="1">
            <a:spLocks/>
          </p:cNvSpPr>
          <p:nvPr/>
        </p:nvSpPr>
        <p:spPr>
          <a:xfrm>
            <a:off x="152400" y="3581400"/>
            <a:ext cx="35814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88900">
                    <a:schemeClr val="tx1"/>
                  </a:glow>
                </a:effectLst>
              </a:rPr>
              <a:t> </a:t>
            </a:r>
            <a:r>
              <a:rPr lang="en-US"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good report</a:t>
            </a:r>
          </a:p>
        </p:txBody>
      </p:sp>
      <p:sp>
        <p:nvSpPr>
          <p:cNvPr id="11" name="Title 1"/>
          <p:cNvSpPr txBox="1">
            <a:spLocks/>
          </p:cNvSpPr>
          <p:nvPr/>
        </p:nvSpPr>
        <p:spPr>
          <a:xfrm>
            <a:off x="6096000" y="3581400"/>
            <a:ext cx="28194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virtue</a:t>
            </a:r>
          </a:p>
        </p:txBody>
      </p:sp>
      <p:sp>
        <p:nvSpPr>
          <p:cNvPr id="12" name="Title 1"/>
          <p:cNvSpPr txBox="1">
            <a:spLocks/>
          </p:cNvSpPr>
          <p:nvPr/>
        </p:nvSpPr>
        <p:spPr>
          <a:xfrm>
            <a:off x="4495800" y="4229100"/>
            <a:ext cx="30861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88900">
                    <a:schemeClr val="tx1"/>
                  </a:glow>
                </a:effectLst>
              </a:rPr>
              <a:t> </a:t>
            </a:r>
            <a:r>
              <a:rPr lang="en-US" sz="5000"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anything</a:t>
            </a:r>
          </a:p>
        </p:txBody>
      </p:sp>
      <p:sp>
        <p:nvSpPr>
          <p:cNvPr id="13" name="Title 1"/>
          <p:cNvSpPr txBox="1">
            <a:spLocks/>
          </p:cNvSpPr>
          <p:nvPr/>
        </p:nvSpPr>
        <p:spPr>
          <a:xfrm>
            <a:off x="-152400" y="4914900"/>
            <a:ext cx="42672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rgbClr val="FF0000"/>
                </a:solidFill>
                <a:effectLst>
                  <a:glow rad="88900">
                    <a:schemeClr val="tx1"/>
                  </a:glow>
                </a:effectLst>
              </a:rPr>
              <a:t> </a:t>
            </a:r>
            <a:r>
              <a:rPr lang="en-US" sz="4700"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praiseworthy</a:t>
            </a:r>
          </a:p>
        </p:txBody>
      </p:sp>
      <p:sp>
        <p:nvSpPr>
          <p:cNvPr id="14" name="Title 1"/>
          <p:cNvSpPr txBox="1">
            <a:spLocks/>
          </p:cNvSpPr>
          <p:nvPr/>
        </p:nvSpPr>
        <p:spPr>
          <a:xfrm>
            <a:off x="3657600" y="4914900"/>
            <a:ext cx="37338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FF0000"/>
                </a:solidFill>
                <a:effectLst>
                  <a:glow rad="88900">
                    <a:schemeClr val="tx1"/>
                  </a:glow>
                </a:effectLst>
              </a:rPr>
              <a:t> </a:t>
            </a:r>
            <a:r>
              <a:rPr lang="en-US" sz="4700" b="1" dirty="0">
                <a:solidFill>
                  <a:srgbClr val="FF0000"/>
                </a:solidFill>
                <a:effectLst>
                  <a:glow rad="88900">
                    <a:schemeClr val="tx1"/>
                  </a:glow>
                </a:effectLst>
              </a:rPr>
              <a:t> </a:t>
            </a:r>
            <a:r>
              <a:rPr lang="en-US" b="1" dirty="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88900">
                    <a:schemeClr val="tx1"/>
                  </a:glow>
                </a:effectLst>
              </a:rPr>
              <a:t>meditate on</a:t>
            </a:r>
          </a:p>
        </p:txBody>
      </p:sp>
    </p:spTree>
    <p:extLst>
      <p:ext uri="{BB962C8B-B14F-4D97-AF65-F5344CB8AC3E}">
        <p14:creationId xmlns:p14="http://schemas.microsoft.com/office/powerpoint/2010/main" val="1609354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50"/>
                                        <p:tgtEl>
                                          <p:spTgt spid="14"/>
                                        </p:tgtEl>
                                      </p:cBhvr>
                                    </p:animEffect>
                                  </p:childTnLst>
                                </p:cTn>
                              </p:par>
                              <p:par>
                                <p:cTn id="41" presetID="10" presetClass="exit" presetSubtype="0" fill="hold" grpId="1" nodeType="withEffect">
                                  <p:stCondLst>
                                    <p:cond delay="0"/>
                                  </p:stCondLst>
                                  <p:childTnLst>
                                    <p:animEffect transition="out" filter="fade">
                                      <p:cBhvr>
                                        <p:cTn id="42" dur="1750"/>
                                        <p:tgtEl>
                                          <p:spTgt spid="2"/>
                                        </p:tgtEl>
                                      </p:cBhvr>
                                    </p:animEffect>
                                    <p:set>
                                      <p:cBhvr>
                                        <p:cTn id="43" dur="1" fill="hold">
                                          <p:stCondLst>
                                            <p:cond delay="1749"/>
                                          </p:stCondLst>
                                        </p:cTn>
                                        <p:tgtEl>
                                          <p:spTgt spid="2"/>
                                        </p:tgtEl>
                                        <p:attrNameLst>
                                          <p:attrName>style.visibility</p:attrName>
                                        </p:attrNameLst>
                                      </p:cBhvr>
                                      <p:to>
                                        <p:strVal val="hidden"/>
                                      </p:to>
                                    </p:set>
                                  </p:childTnLst>
                                </p:cTn>
                              </p:par>
                              <p:par>
                                <p:cTn id="44" presetID="0" presetClass="path" presetSubtype="0" accel="50000" decel="50000" fill="hold" grpId="2" nodeType="withEffect">
                                  <p:stCondLst>
                                    <p:cond delay="0"/>
                                  </p:stCondLst>
                                  <p:childTnLst>
                                    <p:animMotion origin="layout" path="M -3.33333E-6 -2.22222E-6 C 0.00157 -0.01782 0.00313 -0.03565 0.01511 -0.05069 C 0.02709 -0.06574 0.0316 -0.08217 0.07205 -0.08958 C 0.1125 -0.09699 0.21736 -0.09421 0.25747 -0.09537 C 0.29757 -0.09653 0.30105 -0.09606 0.3125 -0.09629 " pathEditMode="relative" rAng="0" ptsTypes="aaaaa">
                                      <p:cBhvr>
                                        <p:cTn id="45" dur="2000" fill="hold"/>
                                        <p:tgtEl>
                                          <p:spTgt spid="5"/>
                                        </p:tgtEl>
                                        <p:attrNameLst>
                                          <p:attrName>ppt_x</p:attrName>
                                          <p:attrName>ppt_y</p:attrName>
                                        </p:attrNameLst>
                                      </p:cBhvr>
                                      <p:rCtr x="15625" y="-4861"/>
                                    </p:animMotion>
                                  </p:childTnLst>
                                </p:cTn>
                              </p:par>
                              <p:par>
                                <p:cTn id="46" presetID="0" presetClass="path" presetSubtype="0" accel="50000" decel="50000" fill="hold" grpId="2" nodeType="withEffect">
                                  <p:stCondLst>
                                    <p:cond delay="0"/>
                                  </p:stCondLst>
                                  <p:childTnLst>
                                    <p:animMotion origin="layout" path="M -3.33333E-6 2.22222E-6 L -0.36163 0.00069 " pathEditMode="relative" rAng="0" ptsTypes="AA">
                                      <p:cBhvr>
                                        <p:cTn id="47" dur="2000" fill="hold"/>
                                        <p:tgtEl>
                                          <p:spTgt spid="6"/>
                                        </p:tgtEl>
                                        <p:attrNameLst>
                                          <p:attrName>ppt_x</p:attrName>
                                          <p:attrName>ppt_y</p:attrName>
                                        </p:attrNameLst>
                                      </p:cBhvr>
                                      <p:rCtr x="-18090" y="23"/>
                                    </p:animMotion>
                                  </p:childTnLst>
                                </p:cTn>
                              </p:par>
                              <p:par>
                                <p:cTn id="48" presetID="0" presetClass="path" presetSubtype="0" accel="50000" decel="50000" fill="hold" grpId="2" nodeType="withEffect">
                                  <p:stCondLst>
                                    <p:cond delay="0"/>
                                  </p:stCondLst>
                                  <p:childTnLst>
                                    <p:animMotion origin="layout" path="M 3.33333E-6 -2.22222E-6 L -0.11893 0.00093 " pathEditMode="relative" rAng="0" ptsTypes="AA">
                                      <p:cBhvr>
                                        <p:cTn id="49" dur="2000" fill="hold"/>
                                        <p:tgtEl>
                                          <p:spTgt spid="7"/>
                                        </p:tgtEl>
                                        <p:attrNameLst>
                                          <p:attrName>ppt_x</p:attrName>
                                          <p:attrName>ppt_y</p:attrName>
                                        </p:attrNameLst>
                                      </p:cBhvr>
                                      <p:rCtr x="-5955" y="46"/>
                                    </p:animMotion>
                                  </p:childTnLst>
                                </p:cTn>
                              </p:par>
                              <p:par>
                                <p:cTn id="50" presetID="0" presetClass="path" presetSubtype="0" accel="50000" decel="50000" fill="hold" grpId="2" nodeType="withEffect">
                                  <p:stCondLst>
                                    <p:cond delay="0"/>
                                  </p:stCondLst>
                                  <p:childTnLst>
                                    <p:animMotion origin="layout" path="M 3.33333E-6 -2.22222E-6 L 0.09045 -2.22222E-6 " pathEditMode="relative" rAng="0" ptsTypes="AA">
                                      <p:cBhvr>
                                        <p:cTn id="51" dur="2000" fill="hold"/>
                                        <p:tgtEl>
                                          <p:spTgt spid="8"/>
                                        </p:tgtEl>
                                        <p:attrNameLst>
                                          <p:attrName>ppt_x</p:attrName>
                                          <p:attrName>ppt_y</p:attrName>
                                        </p:attrNameLst>
                                      </p:cBhvr>
                                      <p:rCtr x="4514" y="0"/>
                                    </p:animMotion>
                                  </p:childTnLst>
                                </p:cTn>
                              </p:par>
                              <p:par>
                                <p:cTn id="52" presetID="0" presetClass="path" presetSubtype="0" accel="50000" decel="50000" fill="hold" grpId="2" nodeType="withEffect">
                                  <p:stCondLst>
                                    <p:cond delay="0"/>
                                  </p:stCondLst>
                                  <p:childTnLst>
                                    <p:animMotion origin="layout" path="M 3.33333E-6 3.33333E-6 L 0.25399 3.33333E-6 " pathEditMode="relative" rAng="0" ptsTypes="AA">
                                      <p:cBhvr>
                                        <p:cTn id="53" dur="2000" fill="hold"/>
                                        <p:tgtEl>
                                          <p:spTgt spid="9"/>
                                        </p:tgtEl>
                                        <p:attrNameLst>
                                          <p:attrName>ppt_x</p:attrName>
                                          <p:attrName>ppt_y</p:attrName>
                                        </p:attrNameLst>
                                      </p:cBhvr>
                                      <p:rCtr x="12691" y="0"/>
                                    </p:animMotion>
                                  </p:childTnLst>
                                </p:cTn>
                              </p:par>
                              <p:par>
                                <p:cTn id="54" presetID="0" presetClass="path" presetSubtype="0" accel="50000" decel="50000" fill="hold" grpId="2" nodeType="withEffect">
                                  <p:stCondLst>
                                    <p:cond delay="0"/>
                                  </p:stCondLst>
                                  <p:childTnLst>
                                    <p:animMotion origin="layout" path="M 2.77556E-17 3.33333E-6 L 0.27222 3.33333E-6 " pathEditMode="relative" rAng="0" ptsTypes="AA">
                                      <p:cBhvr>
                                        <p:cTn id="55" dur="2000" fill="hold"/>
                                        <p:tgtEl>
                                          <p:spTgt spid="10"/>
                                        </p:tgtEl>
                                        <p:attrNameLst>
                                          <p:attrName>ppt_x</p:attrName>
                                          <p:attrName>ppt_y</p:attrName>
                                        </p:attrNameLst>
                                      </p:cBhvr>
                                      <p:rCtr x="13611" y="0"/>
                                    </p:animMotion>
                                  </p:childTnLst>
                                </p:cTn>
                              </p:par>
                              <p:par>
                                <p:cTn id="56" presetID="0" presetClass="path" presetSubtype="0" accel="50000" decel="50000" fill="hold" grpId="2" nodeType="withEffect">
                                  <p:stCondLst>
                                    <p:cond delay="0"/>
                                  </p:stCondLst>
                                  <p:childTnLst>
                                    <p:animMotion origin="layout" path="M 3.33333E-6 -1.11111E-6 C 0.00486 0.00301 0.02257 0.0088 0.02951 0.01829 C 0.03646 0.02778 0.04444 0.04468 0.04166 0.05671 C 0.03889 0.06875 0.03906 0.08333 0.0125 0.09051 C -0.01407 0.09769 -0.0908 0.09815 -0.11789 0.10023 " pathEditMode="relative" rAng="0" ptsTypes="aaaaa">
                                      <p:cBhvr>
                                        <p:cTn id="57" dur="2000" fill="hold"/>
                                        <p:tgtEl>
                                          <p:spTgt spid="14"/>
                                        </p:tgtEl>
                                        <p:attrNameLst>
                                          <p:attrName>ppt_x</p:attrName>
                                          <p:attrName>ppt_y</p:attrName>
                                        </p:attrNameLst>
                                      </p:cBhvr>
                                      <p:rCtr x="-3681" y="5000"/>
                                    </p:animMotion>
                                  </p:childTnLst>
                                </p:cTn>
                              </p:par>
                              <p:par>
                                <p:cTn id="58" presetID="0" presetClass="path" presetSubtype="0" accel="50000" decel="50000" fill="hold" grpId="2" nodeType="withEffect">
                                  <p:stCondLst>
                                    <p:cond delay="0"/>
                                  </p:stCondLst>
                                  <p:childTnLst>
                                    <p:animMotion origin="layout" path="M 0.00174 0.00115 L 0.3875 2.43293E-6 " pathEditMode="relative" rAng="0" ptsTypes="AA">
                                      <p:cBhvr>
                                        <p:cTn id="59" dur="2000" fill="hold"/>
                                        <p:tgtEl>
                                          <p:spTgt spid="13"/>
                                        </p:tgtEl>
                                        <p:attrNameLst>
                                          <p:attrName>ppt_x</p:attrName>
                                          <p:attrName>ppt_y</p:attrName>
                                        </p:attrNameLst>
                                      </p:cBhvr>
                                      <p:rCtr x="19288" y="-69"/>
                                    </p:animMotion>
                                  </p:childTnLst>
                                </p:cTn>
                              </p:par>
                              <p:par>
                                <p:cTn id="60" presetID="0" presetClass="path" presetSubtype="0" accel="50000" decel="50000" fill="hold" grpId="2" nodeType="withEffect">
                                  <p:stCondLst>
                                    <p:cond delay="0"/>
                                  </p:stCondLst>
                                  <p:childTnLst>
                                    <p:animMotion origin="layout" path="M 3.33333E-6 -1.11111E-6 C -0.06198 -0.00092 -0.12379 -0.00162 -0.17223 -0.00162 C -0.22066 -0.00162 -0.26042 -0.0037 -0.29115 -1.11111E-6 C -0.32188 0.0037 -0.3467 0.00463 -0.35625 0.02083 C -0.3658 0.03704 -0.35 0.08125 -0.34827 0.09722 " pathEditMode="relative" rAng="0" ptsTypes="aaaaa">
                                      <p:cBhvr>
                                        <p:cTn id="61" dur="2000" fill="hold"/>
                                        <p:tgtEl>
                                          <p:spTgt spid="12"/>
                                        </p:tgtEl>
                                        <p:attrNameLst>
                                          <p:attrName>ppt_x</p:attrName>
                                          <p:attrName>ppt_y</p:attrName>
                                        </p:attrNameLst>
                                      </p:cBhvr>
                                      <p:rCtr x="-18299" y="4676"/>
                                    </p:animMotion>
                                  </p:childTnLst>
                                </p:cTn>
                              </p:par>
                              <p:par>
                                <p:cTn id="62" presetID="0" presetClass="path" presetSubtype="0" accel="50000" decel="50000" fill="hold" grpId="2" nodeType="withEffect">
                                  <p:stCondLst>
                                    <p:cond delay="0"/>
                                  </p:stCondLst>
                                  <p:childTnLst>
                                    <p:animMotion origin="layout" path="M -3.33333E-6 3.33333E-6 C -0.00034 0.01041 0.00382 0.04676 -0.00191 0.06203 C -0.00764 0.07731 -0.01371 0.08518 -0.03455 0.09166 C -0.05538 0.09814 -0.07708 0.0993 -0.12743 0.10046 C -0.17777 0.10162 -0.29288 0.09884 -0.33645 0.09838 " pathEditMode="relative" rAng="0" ptsTypes="aaaaa">
                                      <p:cBhvr>
                                        <p:cTn id="63" dur="2000" fill="hold"/>
                                        <p:tgtEl>
                                          <p:spTgt spid="11"/>
                                        </p:tgtEl>
                                        <p:attrNameLst>
                                          <p:attrName>ppt_x</p:attrName>
                                          <p:attrName>ppt_y</p:attrName>
                                        </p:attrNameLst>
                                      </p:cBhvr>
                                      <p:rCtr x="-16632" y="5069"/>
                                    </p:animMotion>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750"/>
                                        <p:tgtEl>
                                          <p:spTgt spid="3"/>
                                        </p:tgtEl>
                                      </p:cBhvr>
                                    </p:animEffect>
                                  </p:childTnLst>
                                </p:cTn>
                              </p:par>
                            </p:childTnLst>
                          </p:cTn>
                        </p:par>
                        <p:par>
                          <p:cTn id="69" fill="hold">
                            <p:stCondLst>
                              <p:cond delay="750"/>
                            </p:stCondLst>
                            <p:childTnLst>
                              <p:par>
                                <p:cTn id="70" presetID="22" presetClass="exit" presetSubtype="4" fill="hold" grpId="1" nodeType="afterEffect">
                                  <p:stCondLst>
                                    <p:cond delay="500"/>
                                  </p:stCondLst>
                                  <p:childTnLst>
                                    <p:animEffect transition="out" filter="wipe(down)">
                                      <p:cBhvr>
                                        <p:cTn id="71" dur="1000"/>
                                        <p:tgtEl>
                                          <p:spTgt spid="3"/>
                                        </p:tgtEl>
                                      </p:cBhvr>
                                    </p:animEffect>
                                    <p:set>
                                      <p:cBhvr>
                                        <p:cTn id="72"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P spid="2" grpId="1"/>
      <p:bldP spid="5" grpId="0"/>
      <p:bldP spid="5" grpId="2"/>
      <p:bldP spid="6" grpId="0"/>
      <p:bldP spid="6" grpId="2"/>
      <p:bldP spid="7" grpId="0"/>
      <p:bldP spid="7" grpId="2"/>
      <p:bldP spid="8" grpId="0"/>
      <p:bldP spid="8" grpId="2"/>
      <p:bldP spid="9" grpId="0"/>
      <p:bldP spid="9" grpId="2"/>
      <p:bldP spid="10" grpId="0"/>
      <p:bldP spid="10" grpId="2"/>
      <p:bldP spid="11" grpId="0"/>
      <p:bldP spid="11" grpId="2"/>
      <p:bldP spid="12" grpId="0"/>
      <p:bldP spid="12" grpId="2"/>
      <p:bldP spid="13" grpId="0"/>
      <p:bldP spid="13" grpId="2"/>
      <p:bldP spid="14" grpId="0"/>
      <p:bldP spid="14"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txBox="1">
            <a:spLocks/>
          </p:cNvSpPr>
          <p:nvPr/>
        </p:nvSpPr>
        <p:spPr>
          <a:xfrm>
            <a:off x="6705600" y="4572000"/>
            <a:ext cx="106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9" name="Title 1"/>
          <p:cNvSpPr txBox="1">
            <a:spLocks/>
          </p:cNvSpPr>
          <p:nvPr/>
        </p:nvSpPr>
        <p:spPr>
          <a:xfrm>
            <a:off x="3810000" y="4572000"/>
            <a:ext cx="1066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8" name="Title 1"/>
          <p:cNvSpPr txBox="1">
            <a:spLocks/>
          </p:cNvSpPr>
          <p:nvPr/>
        </p:nvSpPr>
        <p:spPr>
          <a:xfrm>
            <a:off x="5715000" y="3898392"/>
            <a:ext cx="6858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in</a:t>
            </a:r>
          </a:p>
        </p:txBody>
      </p:sp>
      <p:sp>
        <p:nvSpPr>
          <p:cNvPr id="2" name="Title 1"/>
          <p:cNvSpPr>
            <a:spLocks noGrp="1"/>
          </p:cNvSpPr>
          <p:nvPr>
            <p:ph type="title"/>
          </p:nvPr>
        </p:nvSpPr>
        <p:spPr>
          <a:xfrm>
            <a:off x="1066800" y="3733800"/>
            <a:ext cx="6858000" cy="2590800"/>
          </a:xfrm>
        </p:spPr>
        <p:txBody>
          <a:bodyPr>
            <a:normAutofit/>
          </a:bodyPr>
          <a:lstStyle/>
          <a:p>
            <a:r>
              <a:rPr lang="en-US" b="1" dirty="0">
                <a:solidFill>
                  <a:schemeClr val="bg1"/>
                </a:solidFill>
                <a:effectLst>
                  <a:glow rad="101600">
                    <a:schemeClr val="tx1"/>
                  </a:glow>
                </a:effectLst>
              </a:rPr>
              <a:t>You have laid me in the lowest pit, In darkness, in the depths.</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Psalm 88:6</a:t>
            </a:r>
            <a:r>
              <a:rPr lang="en-US" sz="3200" b="1" dirty="0">
                <a:solidFill>
                  <a:schemeClr val="bg1"/>
                </a:solidFill>
                <a:effectLst>
                  <a:glow rad="101600">
                    <a:schemeClr val="tx1"/>
                  </a:glow>
                </a:effectLst>
              </a:rPr>
              <a:t> </a:t>
            </a:r>
          </a:p>
        </p:txBody>
      </p:sp>
      <p:sp>
        <p:nvSpPr>
          <p:cNvPr id="11" name="Title 1"/>
          <p:cNvSpPr txBox="1">
            <a:spLocks/>
          </p:cNvSpPr>
          <p:nvPr/>
        </p:nvSpPr>
        <p:spPr>
          <a:xfrm>
            <a:off x="1238387" y="1905000"/>
            <a:ext cx="31050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solidFill>
                  <a:srgbClr val="FFFF00"/>
                </a:solidFill>
                <a:effectLst>
                  <a:glow rad="165100">
                    <a:srgbClr val="FFFF00">
                      <a:alpha val="90000"/>
                    </a:srgbClr>
                  </a:glow>
                  <a:outerShdw blurRad="50800" algn="tl" rotWithShape="0">
                    <a:srgbClr val="000000"/>
                  </a:outerShdw>
                </a:effectLst>
              </a:rPr>
              <a:t>enlighten</a:t>
            </a:r>
            <a:endParaRPr lang="en-US" b="1" dirty="0">
              <a:ln w="17780" cmpd="sng">
                <a:noFill/>
                <a:prstDash val="solid"/>
                <a:miter lim="800000"/>
              </a:ln>
              <a:solidFill>
                <a:srgbClr val="FFFF00"/>
              </a:solidFill>
              <a:effectLst>
                <a:glow rad="165100">
                  <a:srgbClr val="FFFF00">
                    <a:alpha val="90000"/>
                  </a:srgbClr>
                </a:glow>
                <a:outerShdw blurRad="50800" algn="tl" rotWithShape="0">
                  <a:srgbClr val="000000"/>
                </a:outerShdw>
              </a:effectLst>
            </a:endParaRPr>
          </a:p>
        </p:txBody>
      </p:sp>
      <p:sp>
        <p:nvSpPr>
          <p:cNvPr id="6" name="Title 1"/>
          <p:cNvSpPr txBox="1">
            <a:spLocks/>
          </p:cNvSpPr>
          <p:nvPr/>
        </p:nvSpPr>
        <p:spPr>
          <a:xfrm>
            <a:off x="1066800" y="762000"/>
            <a:ext cx="6858000" cy="2590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For You will light my lamp; The LORD my God will enlighten my darkness.       </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Psalm 18:28</a:t>
            </a:r>
            <a:r>
              <a:rPr lang="en-US" sz="3200" b="1" dirty="0">
                <a:solidFill>
                  <a:schemeClr val="bg1"/>
                </a:solidFill>
                <a:effectLst>
                  <a:glow rad="101600">
                    <a:schemeClr val="tx1"/>
                  </a:glow>
                </a:effectLst>
              </a:rPr>
              <a:t> </a:t>
            </a:r>
          </a:p>
        </p:txBody>
      </p:sp>
      <p:sp>
        <p:nvSpPr>
          <p:cNvPr id="7" name="Title 1"/>
          <p:cNvSpPr txBox="1">
            <a:spLocks/>
          </p:cNvSpPr>
          <p:nvPr/>
        </p:nvSpPr>
        <p:spPr>
          <a:xfrm>
            <a:off x="4114800" y="4572000"/>
            <a:ext cx="3200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solidFill>
                  <a:schemeClr val="bg1"/>
                </a:solidFill>
                <a:effectLst>
                  <a:glow rad="63500">
                    <a:schemeClr val="tx1"/>
                  </a:glow>
                  <a:outerShdw blurRad="50800" algn="tl" rotWithShape="0">
                    <a:srgbClr val="000000"/>
                  </a:outerShdw>
                </a:effectLst>
              </a:rPr>
              <a:t>darkness</a:t>
            </a:r>
          </a:p>
        </p:txBody>
      </p:sp>
      <p:sp>
        <p:nvSpPr>
          <p:cNvPr id="5" name="Title 1"/>
          <p:cNvSpPr txBox="1">
            <a:spLocks/>
          </p:cNvSpPr>
          <p:nvPr/>
        </p:nvSpPr>
        <p:spPr>
          <a:xfrm>
            <a:off x="3269456" y="4419600"/>
            <a:ext cx="4062413"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effectLst>
                  <a:glow rad="38100">
                    <a:srgbClr val="9966FF"/>
                  </a:glow>
                  <a:outerShdw blurRad="50800" algn="tl" rotWithShape="0">
                    <a:srgbClr val="000000"/>
                  </a:outerShdw>
                </a:effectLst>
              </a:rPr>
              <a:t>In darkness</a:t>
            </a:r>
            <a:endParaRPr lang="en-US" b="1" dirty="0">
              <a:ln w="17780" cmpd="sng">
                <a:noFill/>
                <a:prstDash val="solid"/>
                <a:miter lim="800000"/>
              </a:ln>
              <a:effectLst>
                <a:glow rad="38100">
                  <a:srgbClr val="9966FF"/>
                </a:glow>
                <a:outerShdw blurRad="50800" algn="tl" rotWithShape="0">
                  <a:srgbClr val="000000"/>
                </a:outerShdw>
              </a:effectLst>
            </a:endParaRPr>
          </a:p>
        </p:txBody>
      </p:sp>
      <p:sp>
        <p:nvSpPr>
          <p:cNvPr id="12" name="Rectangle 9">
            <a:extLst>
              <a:ext uri="{FF2B5EF4-FFF2-40B4-BE49-F238E27FC236}">
                <a16:creationId xmlns:a16="http://schemas.microsoft.com/office/drawing/2014/main" id="{BDC7695D-BC5D-4607-AF7D-68FE5D0C9D2E}"/>
              </a:ext>
            </a:extLst>
          </p:cNvPr>
          <p:cNvSpPr>
            <a:spLocks noChangeArrowheads="1"/>
          </p:cNvSpPr>
          <p:nvPr/>
        </p:nvSpPr>
        <p:spPr bwMode="auto">
          <a:xfrm>
            <a:off x="2782157" y="1454155"/>
            <a:ext cx="3462528"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LORD my God</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13" name="Rectangle 2">
            <a:extLst>
              <a:ext uri="{FF2B5EF4-FFF2-40B4-BE49-F238E27FC236}">
                <a16:creationId xmlns:a16="http://schemas.microsoft.com/office/drawing/2014/main" id="{7C789F17-D567-4F79-949F-C21ED9FB6BCB}"/>
              </a:ext>
            </a:extLst>
          </p:cNvPr>
          <p:cNvSpPr txBox="1">
            <a:spLocks noChangeArrowheads="1"/>
          </p:cNvSpPr>
          <p:nvPr/>
        </p:nvSpPr>
        <p:spPr bwMode="auto">
          <a:xfrm>
            <a:off x="1466659" y="2106080"/>
            <a:ext cx="287578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dirty="0">
                <a:ln w="17780" cmpd="sng">
                  <a:noFill/>
                  <a:prstDash val="solid"/>
                  <a:miter lim="800000"/>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outerShdw blurRad="50800" algn="tl" rotWithShape="0">
                    <a:srgbClr val="000000"/>
                  </a:outerShdw>
                </a:effectLst>
                <a:latin typeface="Calibri" panose="020F0502020204030204" pitchFamily="34" charset="0"/>
              </a:rPr>
              <a:t>enlighten</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838200"/>
            <a:ext cx="2857899" cy="2514951"/>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3" nodeType="withEffect">
                                  <p:stCondLst>
                                    <p:cond delay="0"/>
                                  </p:stCondLst>
                                  <p:childTnLst>
                                    <p:animMotion origin="layout" path="M 3.33333E-6 -3.33333E-6 L 0.04166 -0.45555 " pathEditMode="relative" rAng="0" ptsTypes="AA">
                                      <p:cBhvr>
                                        <p:cTn id="10" dur="1750" spd="-100000" fill="hold"/>
                                        <p:tgtEl>
                                          <p:spTgt spid="2"/>
                                        </p:tgtEl>
                                        <p:attrNameLst>
                                          <p:attrName>ppt_x</p:attrName>
                                          <p:attrName>ppt_y</p:attrName>
                                        </p:attrNameLst>
                                      </p:cBhvr>
                                      <p:rCtr x="2083" y="-22778"/>
                                    </p:animMotion>
                                  </p:childTnLst>
                                </p:cTn>
                              </p:par>
                              <p:par>
                                <p:cTn id="11" presetID="8" presetClass="emph" presetSubtype="0" fill="hold" grpId="2" nodeType="withEffect">
                                  <p:stCondLst>
                                    <p:cond delay="0"/>
                                  </p:stCondLst>
                                  <p:childTnLst>
                                    <p:animRot by="-43200000">
                                      <p:cBhvr>
                                        <p:cTn id="12" dur="1750" fill="hold"/>
                                        <p:tgtEl>
                                          <p:spTgt spid="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18" presetClass="emph" presetSubtype="0" fill="hold" grpId="1" nodeType="withEffect">
                                  <p:stCondLst>
                                    <p:cond delay="0"/>
                                  </p:stCondLst>
                                  <p:childTnLst>
                                    <p:set>
                                      <p:cBhvr override="childStyle">
                                        <p:cTn id="19" dur="500" fill="hold"/>
                                        <p:tgtEl>
                                          <p:spTgt spid="8"/>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18" presetClass="emph" presetSubtype="0" fill="hold" grpId="1" nodeType="withEffect">
                                  <p:stCondLst>
                                    <p:cond delay="0"/>
                                  </p:stCondLst>
                                  <p:childTnLst>
                                    <p:set>
                                      <p:cBhvr override="childStyle">
                                        <p:cTn id="26" dur="500" fill="hold"/>
                                        <p:tgtEl>
                                          <p:spTgt spid="9"/>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18" presetClass="emph" presetSubtype="0" fill="hold" grpId="1" nodeType="withEffect">
                                  <p:stCondLst>
                                    <p:cond delay="0"/>
                                  </p:stCondLst>
                                  <p:childTnLst>
                                    <p:set>
                                      <p:cBhvr override="childStyle">
                                        <p:cTn id="33" dur="500" fill="hold"/>
                                        <p:tgtEl>
                                          <p:spTgt spid="10"/>
                                        </p:tgtEl>
                                        <p:attrNameLst>
                                          <p:attrName>style.textDecorationUnderline</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10" presetClass="exit" presetSubtype="0" fill="hold" grpId="2"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23" presetClass="entr" presetSubtype="16" fill="hold" grpId="0" nodeType="withEffect">
                                  <p:stCondLst>
                                    <p:cond delay="110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childTnLst>
                                </p:cTn>
                              </p:par>
                              <p:par>
                                <p:cTn id="59" presetID="0" presetClass="path" presetSubtype="0" accel="50000" decel="50000" fill="hold" grpId="1" nodeType="withEffect">
                                  <p:stCondLst>
                                    <p:cond delay="0"/>
                                  </p:stCondLst>
                                  <p:childTnLst>
                                    <p:animMotion origin="layout" path="M 1.11022E-16 -3.33333E-6 L 0.02986 -0.37199 " pathEditMode="relative" rAng="0" ptsTypes="AA">
                                      <p:cBhvr>
                                        <p:cTn id="60" dur="1500" fill="hold"/>
                                        <p:tgtEl>
                                          <p:spTgt spid="7"/>
                                        </p:tgtEl>
                                        <p:attrNameLst>
                                          <p:attrName>ppt_x</p:attrName>
                                          <p:attrName>ppt_y</p:attrName>
                                        </p:attrNameLst>
                                      </p:cBhvr>
                                      <p:rCtr x="1493" y="-18611"/>
                                    </p:animMotion>
                                  </p:childTnLst>
                                </p:cTn>
                              </p:par>
                              <p:par>
                                <p:cTn id="61" presetID="23" presetClass="exit" presetSubtype="32" fill="hold" nodeType="withEffect">
                                  <p:stCondLst>
                                    <p:cond delay="0"/>
                                  </p:stCondLst>
                                  <p:childTnLst>
                                    <p:anim calcmode="lin" valueType="num">
                                      <p:cBhvr>
                                        <p:cTn id="62" dur="500"/>
                                        <p:tgtEl>
                                          <p:spTgt spid="3"/>
                                        </p:tgtEl>
                                        <p:attrNameLst>
                                          <p:attrName>ppt_w</p:attrName>
                                        </p:attrNameLst>
                                      </p:cBhvr>
                                      <p:tavLst>
                                        <p:tav tm="0">
                                          <p:val>
                                            <p:strVal val="ppt_w"/>
                                          </p:val>
                                        </p:tav>
                                        <p:tav tm="100000">
                                          <p:val>
                                            <p:fltVal val="0"/>
                                          </p:val>
                                        </p:tav>
                                      </p:tavLst>
                                    </p:anim>
                                    <p:anim calcmode="lin" valueType="num">
                                      <p:cBhvr>
                                        <p:cTn id="63" dur="500"/>
                                        <p:tgtEl>
                                          <p:spTgt spid="3"/>
                                        </p:tgtEl>
                                        <p:attrNameLst>
                                          <p:attrName>ppt_h</p:attrName>
                                        </p:attrNameLst>
                                      </p:cBhvr>
                                      <p:tavLst>
                                        <p:tav tm="0">
                                          <p:val>
                                            <p:strVal val="ppt_h"/>
                                          </p:val>
                                        </p:tav>
                                        <p:tav tm="100000">
                                          <p:val>
                                            <p:fltVal val="0"/>
                                          </p:val>
                                        </p:tav>
                                      </p:tavLst>
                                    </p:anim>
                                    <p:set>
                                      <p:cBhvr>
                                        <p:cTn id="64" dur="1" fill="hold">
                                          <p:stCondLst>
                                            <p:cond delay="499"/>
                                          </p:stCondLst>
                                        </p:cTn>
                                        <p:tgtEl>
                                          <p:spTgt spid="3"/>
                                        </p:tgtEl>
                                        <p:attrNameLst>
                                          <p:attrName>style.visibility</p:attrName>
                                        </p:attrNameLst>
                                      </p:cBhvr>
                                      <p:to>
                                        <p:strVal val="hidden"/>
                                      </p:to>
                                    </p:set>
                                  </p:childTnLst>
                                </p:cTn>
                              </p:par>
                              <p:par>
                                <p:cTn id="65" presetID="10" presetClass="exit" presetSubtype="0" fill="hold" grpId="2" nodeType="withEffect">
                                  <p:stCondLst>
                                    <p:cond delay="25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childTnLst>
                          </p:cTn>
                        </p:par>
                        <p:par>
                          <p:cTn id="68" fill="hold">
                            <p:stCondLst>
                              <p:cond delay="2100"/>
                            </p:stCondLst>
                            <p:childTnLst>
                              <p:par>
                                <p:cTn id="69" presetID="10" presetClass="exit" presetSubtype="0" fill="hold" grpId="2" nodeType="afterEffect">
                                  <p:stCondLst>
                                    <p:cond delay="0"/>
                                  </p:stCondLst>
                                  <p:childTnLst>
                                    <p:animEffect transition="out" filter="fade">
                                      <p:cBhvr>
                                        <p:cTn id="70" dur="250"/>
                                        <p:tgtEl>
                                          <p:spTgt spid="7"/>
                                        </p:tgtEl>
                                      </p:cBhvr>
                                    </p:animEffect>
                                    <p:set>
                                      <p:cBhvr>
                                        <p:cTn id="71" dur="1" fill="hold">
                                          <p:stCondLst>
                                            <p:cond delay="249"/>
                                          </p:stCondLst>
                                        </p:cTn>
                                        <p:tgtEl>
                                          <p:spTgt spid="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ppt_w</p:attrName>
                                        </p:attrNameLst>
                                      </p:cBhvr>
                                      <p:tavLst>
                                        <p:tav tm="0">
                                          <p:val>
                                            <p:fltVal val="0"/>
                                          </p:val>
                                        </p:tav>
                                        <p:tav tm="100000">
                                          <p:val>
                                            <p:strVal val="#ppt_w"/>
                                          </p:val>
                                        </p:tav>
                                      </p:tavLst>
                                    </p:anim>
                                    <p:anim calcmode="lin" valueType="num">
                                      <p:cBhvr>
                                        <p:cTn id="77" dur="500" fill="hold"/>
                                        <p:tgtEl>
                                          <p:spTgt spid="11"/>
                                        </p:tgtEl>
                                        <p:attrNameLst>
                                          <p:attrName>ppt_h</p:attrName>
                                        </p:attrNameLst>
                                      </p:cBhvr>
                                      <p:tavLst>
                                        <p:tav tm="0">
                                          <p:val>
                                            <p:fltVal val="0"/>
                                          </p:val>
                                        </p:tav>
                                        <p:tav tm="100000">
                                          <p:val>
                                            <p:strVal val="#ppt_h"/>
                                          </p:val>
                                        </p:tav>
                                      </p:tavLst>
                                    </p:anim>
                                  </p:childTnLst>
                                </p:cTn>
                              </p:par>
                              <p:par>
                                <p:cTn id="78" presetID="21" presetClass="entr" presetSubtype="8" fill="hold" grpId="0" nodeType="withEffect">
                                  <p:stCondLst>
                                    <p:cond delay="400"/>
                                  </p:stCondLst>
                                  <p:childTnLst>
                                    <p:set>
                                      <p:cBhvr>
                                        <p:cTn id="79" dur="1" fill="hold">
                                          <p:stCondLst>
                                            <p:cond delay="0"/>
                                          </p:stCondLst>
                                        </p:cTn>
                                        <p:tgtEl>
                                          <p:spTgt spid="13"/>
                                        </p:tgtEl>
                                        <p:attrNameLst>
                                          <p:attrName>style.visibility</p:attrName>
                                        </p:attrNameLst>
                                      </p:cBhvr>
                                      <p:to>
                                        <p:strVal val="visible"/>
                                      </p:to>
                                    </p:set>
                                    <p:animEffect transition="in" filter="wheel(8)">
                                      <p:cBhvr>
                                        <p:cTn id="80" dur="1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0" presetClass="entr" presetSubtype="0" fill="hold" grpId="0" nodeType="clickEffect">
                                  <p:stCondLst>
                                    <p:cond delay="0"/>
                                  </p:stCondLst>
                                  <p:iterate type="lt">
                                    <p:tmPct val="10000"/>
                                  </p:iterate>
                                  <p:childTnLst>
                                    <p:set>
                                      <p:cBhvr>
                                        <p:cTn id="84" dur="1" fill="hold">
                                          <p:stCondLst>
                                            <p:cond delay="0"/>
                                          </p:stCondLst>
                                        </p:cTn>
                                        <p:tgtEl>
                                          <p:spTgt spid="12"/>
                                        </p:tgtEl>
                                        <p:attrNameLst>
                                          <p:attrName>style.visibility</p:attrName>
                                        </p:attrNameLst>
                                      </p:cBhvr>
                                      <p:to>
                                        <p:strVal val="visible"/>
                                      </p:to>
                                    </p:set>
                                    <p:animEffect transition="in" filter="dissolve">
                                      <p:cBhvr>
                                        <p:cTn id="85" dur="500">
                                          <p:stCondLst>
                                            <p:cond delay="0"/>
                                          </p:stCondLst>
                                        </p:cTn>
                                        <p:tgtEl>
                                          <p:spTgt spid="12"/>
                                        </p:tgtEl>
                                      </p:cBhvr>
                                    </p:animEffect>
                                    <p:anim to="" calcmode="lin" valueType="num">
                                      <p:cBhvr>
                                        <p:cTn id="86"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87"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par>
                          <p:cTn id="88" fill="hold">
                            <p:stCondLst>
                              <p:cond delay="900"/>
                            </p:stCondLst>
                            <p:childTnLst>
                              <p:par>
                                <p:cTn id="89" presetID="26" presetClass="emph" presetSubtype="0" fill="hold" grpId="1" nodeType="afterEffect">
                                  <p:stCondLst>
                                    <p:cond delay="0"/>
                                  </p:stCondLst>
                                  <p:iterate type="lt">
                                    <p:tmPct val="0"/>
                                  </p:iterate>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9" grpId="0"/>
      <p:bldP spid="9" grpId="1"/>
      <p:bldP spid="9" grpId="2"/>
      <p:bldP spid="8" grpId="0"/>
      <p:bldP spid="8" grpId="1"/>
      <p:bldP spid="8" grpId="2"/>
      <p:bldP spid="2" grpId="0"/>
      <p:bldP spid="2" grpId="2"/>
      <p:bldP spid="2" grpId="3"/>
      <p:bldP spid="11" grpId="0"/>
      <p:bldP spid="6" grpId="0"/>
      <p:bldP spid="7" grpId="0"/>
      <p:bldP spid="7" grpId="1"/>
      <p:bldP spid="7" grpId="2"/>
      <p:bldP spid="5" grpId="0"/>
      <p:bldP spid="12" grpId="0"/>
      <p:bldP spid="12" grpId="1"/>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0834"/>
          <a:stretch/>
        </p:blipFill>
        <p:spPr>
          <a:xfrm>
            <a:off x="-1" y="0"/>
            <a:ext cx="9144001" cy="6858000"/>
          </a:xfrm>
          <a:prstGeom prst="rect">
            <a:avLst/>
          </a:prstGeom>
        </p:spPr>
      </p:pic>
      <p:sp>
        <p:nvSpPr>
          <p:cNvPr id="2" name="Title 1"/>
          <p:cNvSpPr>
            <a:spLocks noGrp="1"/>
          </p:cNvSpPr>
          <p:nvPr>
            <p:ph type="title"/>
          </p:nvPr>
        </p:nvSpPr>
        <p:spPr>
          <a:xfrm>
            <a:off x="381000" y="152400"/>
            <a:ext cx="8382000" cy="6477000"/>
          </a:xfrm>
        </p:spPr>
        <p:txBody>
          <a:bodyPr>
            <a:normAutofit/>
          </a:bodyPr>
          <a:lstStyle/>
          <a:p>
            <a:r>
              <a:rPr lang="en-US" b="1" dirty="0">
                <a:solidFill>
                  <a:schemeClr val="bg1"/>
                </a:solidFill>
                <a:effectLst>
                  <a:glow rad="101600">
                    <a:schemeClr val="tx1"/>
                  </a:glow>
                </a:effectLst>
              </a:rPr>
              <a:t>He will swallow up death forever, And the Lord GOD will wipe away tears from all faces; The rebuke of His people He will take away from all the earth; For the LORD has spoken.</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Isaiah 25:8</a:t>
            </a:r>
            <a:r>
              <a:rPr lang="en-US" sz="3200" b="1" dirty="0">
                <a:solidFill>
                  <a:schemeClr val="bg1"/>
                </a:solidFill>
                <a:effectLst>
                  <a:glow rad="101600">
                    <a:schemeClr val="tx1"/>
                  </a:glow>
                </a:effectLst>
              </a:rPr>
              <a:t> </a:t>
            </a:r>
          </a:p>
        </p:txBody>
      </p:sp>
      <p:sp>
        <p:nvSpPr>
          <p:cNvPr id="5" name="Title 1"/>
          <p:cNvSpPr txBox="1">
            <a:spLocks/>
          </p:cNvSpPr>
          <p:nvPr/>
        </p:nvSpPr>
        <p:spPr>
          <a:xfrm>
            <a:off x="4495800" y="3810000"/>
            <a:ext cx="2971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solidFill>
                  <a:srgbClr val="FF0000"/>
                </a:solidFill>
                <a:effectLst>
                  <a:glow rad="101600">
                    <a:schemeClr val="tx1"/>
                  </a:glow>
                </a:effectLst>
              </a:rPr>
              <a:t> </a:t>
            </a:r>
            <a:r>
              <a:rPr lang="en-US" sz="4800" b="1" dirty="0">
                <a:solidFill>
                  <a:srgbClr val="FF0000"/>
                </a:solidFill>
                <a:effectLst>
                  <a:glow rad="101600">
                    <a:schemeClr val="tx1"/>
                  </a:glow>
                </a:effectLst>
              </a:rPr>
              <a:t> </a:t>
            </a:r>
            <a:r>
              <a:rPr lang="en-US" b="1" dirty="0">
                <a:solidFill>
                  <a:schemeClr val="bg1"/>
                </a:solidFill>
                <a:effectLst>
                  <a:glow rad="101600">
                    <a:schemeClr val="tx1"/>
                  </a:glow>
                </a:effectLst>
              </a:rPr>
              <a:t>the LORD</a:t>
            </a:r>
          </a:p>
        </p:txBody>
      </p:sp>
      <p:sp>
        <p:nvSpPr>
          <p:cNvPr id="6" name="Title 1"/>
          <p:cNvSpPr txBox="1">
            <a:spLocks/>
          </p:cNvSpPr>
          <p:nvPr/>
        </p:nvSpPr>
        <p:spPr>
          <a:xfrm>
            <a:off x="1828800" y="1143000"/>
            <a:ext cx="35433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rPr>
              <a:t>  </a:t>
            </a:r>
            <a:r>
              <a:rPr lang="en-US" sz="3400" b="1" dirty="0">
                <a:solidFill>
                  <a:srgbClr val="FF0000"/>
                </a:solidFill>
                <a:effectLst/>
              </a:rPr>
              <a:t> </a:t>
            </a:r>
            <a:r>
              <a:rPr lang="en-US" b="1" dirty="0">
                <a:solidFill>
                  <a:schemeClr val="bg1"/>
                </a:solidFill>
                <a:effectLst>
                  <a:glow rad="63500">
                    <a:schemeClr val="tx1"/>
                  </a:glow>
                </a:effectLst>
              </a:rPr>
              <a:t>swallow up</a:t>
            </a:r>
          </a:p>
        </p:txBody>
      </p:sp>
      <p:sp>
        <p:nvSpPr>
          <p:cNvPr id="7" name="Rectangle 4"/>
          <p:cNvSpPr>
            <a:spLocks noChangeArrowheads="1"/>
          </p:cNvSpPr>
          <p:nvPr/>
        </p:nvSpPr>
        <p:spPr bwMode="auto">
          <a:xfrm>
            <a:off x="2438400" y="1840706"/>
            <a:ext cx="2689075" cy="105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noFill/>
                </a:ln>
                <a:solidFill>
                  <a:schemeClr val="bg1"/>
                </a:solidFill>
                <a:effectLst>
                  <a:outerShdw blurRad="80000" dist="40000" dir="5040000" algn="tl">
                    <a:srgbClr val="000000">
                      <a:alpha val="30000"/>
                    </a:srgbClr>
                  </a:outerShdw>
                </a:effectLst>
                <a:latin typeface="+mj-lt"/>
              </a:rPr>
              <a:t>Lord</a:t>
            </a:r>
            <a:r>
              <a:rPr lang="en-US" sz="4600" b="1" dirty="0">
                <a:ln w="11430">
                  <a:noFill/>
                </a:ln>
                <a:solidFill>
                  <a:schemeClr val="bg1"/>
                </a:solidFill>
                <a:effectLst>
                  <a:outerShdw blurRad="80000" dist="40000" dir="5040000" algn="tl">
                    <a:srgbClr val="000000">
                      <a:alpha val="30000"/>
                    </a:srgbClr>
                  </a:outerShdw>
                </a:effectLst>
                <a:latin typeface="+mj-lt"/>
              </a:rPr>
              <a:t> </a:t>
            </a:r>
            <a:r>
              <a:rPr lang="en-US" sz="4400" b="1" dirty="0">
                <a:ln w="11430">
                  <a:noFill/>
                </a:ln>
                <a:solidFill>
                  <a:schemeClr val="bg1"/>
                </a:solidFill>
                <a:effectLst>
                  <a:outerShdw blurRad="80000" dist="40000" dir="5040000" algn="tl">
                    <a:srgbClr val="000000">
                      <a:alpha val="30000"/>
                    </a:srgbClr>
                  </a:outerShdw>
                </a:effectLst>
                <a:latin typeface="+mj-lt"/>
              </a:rPr>
              <a:t>GOD</a:t>
            </a:r>
            <a:endParaRPr lang="en-US" sz="3200" b="1" i="1" dirty="0">
              <a:ln w="11430">
                <a:noFill/>
              </a:ln>
              <a:solidFill>
                <a:schemeClr val="bg1"/>
              </a:solidFill>
              <a:effectLst>
                <a:outerShdw blurRad="80000" dist="40000" dir="5040000" algn="tl">
                  <a:srgbClr val="000000">
                    <a:alpha val="30000"/>
                  </a:srgbClr>
                </a:outerShdw>
              </a:effectLst>
              <a:latin typeface="+mj-lt"/>
            </a:endParaRPr>
          </a:p>
        </p:txBody>
      </p:sp>
      <p:sp>
        <p:nvSpPr>
          <p:cNvPr id="9" name="Title 1">
            <a:extLst>
              <a:ext uri="{FF2B5EF4-FFF2-40B4-BE49-F238E27FC236}">
                <a16:creationId xmlns:a16="http://schemas.microsoft.com/office/drawing/2014/main" id="{A79F1222-18E0-4CD9-8E26-17548C52D81B}"/>
              </a:ext>
            </a:extLst>
          </p:cNvPr>
          <p:cNvSpPr txBox="1">
            <a:spLocks/>
          </p:cNvSpPr>
          <p:nvPr/>
        </p:nvSpPr>
        <p:spPr>
          <a:xfrm>
            <a:off x="4986528" y="1267967"/>
            <a:ext cx="1721453" cy="8942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bg1"/>
                  </a:solidFill>
                </a:ln>
                <a:effectLst>
                  <a:glow rad="101600">
                    <a:schemeClr val="tx1"/>
                  </a:glow>
                </a:effectLst>
              </a:rPr>
              <a:t>death</a:t>
            </a:r>
          </a:p>
        </p:txBody>
      </p:sp>
    </p:spTree>
    <p:extLst>
      <p:ext uri="{BB962C8B-B14F-4D97-AF65-F5344CB8AC3E}">
        <p14:creationId xmlns:p14="http://schemas.microsoft.com/office/powerpoint/2010/main" val="1609354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2.95097E-6 L 0.37969 0.3728 " pathEditMode="relative" rAng="0" ptsTypes="AA">
                                      <p:cBhvr>
                                        <p:cTn id="10" dur="1000" spd="-100000" fill="hold"/>
                                        <p:tgtEl>
                                          <p:spTgt spid="2"/>
                                        </p:tgtEl>
                                        <p:attrNameLst>
                                          <p:attrName>ppt_x</p:attrName>
                                          <p:attrName>ppt_y</p:attrName>
                                        </p:attrNameLst>
                                      </p:cBhvr>
                                      <p:rCtr x="18976" y="18640"/>
                                    </p:animMotion>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8)">
                                      <p:cBhvr>
                                        <p:cTn id="15" dur="1000"/>
                                        <p:tgtEl>
                                          <p:spTgt spid="9"/>
                                        </p:tgtEl>
                                      </p:cBhvr>
                                    </p:animEffect>
                                  </p:childTnLst>
                                </p:cTn>
                              </p:par>
                              <p:par>
                                <p:cTn id="16" presetID="21" presetClass="exit" presetSubtype="8" fill="hold" grpId="1" nodeType="withEffect">
                                  <p:stCondLst>
                                    <p:cond delay="1000"/>
                                  </p:stCondLst>
                                  <p:childTnLst>
                                    <p:animEffect transition="out" filter="wheel(8)">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50"/>
                                        <p:tgtEl>
                                          <p:spTgt spid="5"/>
                                        </p:tgtEl>
                                      </p:cBhvr>
                                    </p:animEffect>
                                  </p:childTnLst>
                                </p:cTn>
                              </p:par>
                              <p:par>
                                <p:cTn id="27" presetID="0" presetClass="path" presetSubtype="0" accel="50000" decel="50000" fill="hold" grpId="1" nodeType="withEffect">
                                  <p:stCondLst>
                                    <p:cond delay="0"/>
                                  </p:stCondLst>
                                  <p:childTnLst>
                                    <p:animMotion origin="layout" path="M 3.33333E-6 1.11111E-6 L -0.19584 -0.1706 " pathEditMode="relative" rAng="0" ptsTypes="AA">
                                      <p:cBhvr>
                                        <p:cTn id="28" dur="2000" fill="hold"/>
                                        <p:tgtEl>
                                          <p:spTgt spid="5"/>
                                        </p:tgtEl>
                                        <p:attrNameLst>
                                          <p:attrName>ppt_x</p:attrName>
                                          <p:attrName>ppt_y</p:attrName>
                                        </p:attrNameLst>
                                      </p:cBhvr>
                                      <p:rCtr x="-9792" y="-8542"/>
                                    </p:animMotion>
                                  </p:childTnLst>
                                </p:cTn>
                              </p:par>
                              <p:par>
                                <p:cTn id="29" presetID="10" presetClass="exit" presetSubtype="0" fill="hold" grpId="1" nodeType="withEffect">
                                  <p:stCondLst>
                                    <p:cond delay="0"/>
                                  </p:stCondLst>
                                  <p:childTnLst>
                                    <p:animEffect transition="out" filter="fade">
                                      <p:cBhvr>
                                        <p:cTn id="30" dur="1750"/>
                                        <p:tgtEl>
                                          <p:spTgt spid="2"/>
                                        </p:tgtEl>
                                      </p:cBhvr>
                                    </p:animEffect>
                                    <p:set>
                                      <p:cBhvr>
                                        <p:cTn id="31" dur="1" fill="hold">
                                          <p:stCondLst>
                                            <p:cond delay="1749"/>
                                          </p:stCondLst>
                                        </p:cTn>
                                        <p:tgtEl>
                                          <p:spTgt spid="2"/>
                                        </p:tgtEl>
                                        <p:attrNameLst>
                                          <p:attrName>style.visibility</p:attrName>
                                        </p:attrNameLst>
                                      </p:cBhvr>
                                      <p:to>
                                        <p:strVal val="hidden"/>
                                      </p:to>
                                    </p:set>
                                  </p:childTnLst>
                                </p:cTn>
                              </p:par>
                              <p:par>
                                <p:cTn id="32" presetID="23" presetClass="exit" presetSubtype="32" fill="hold" grpId="0" nodeType="withEffect">
                                  <p:stCondLst>
                                    <p:cond delay="0"/>
                                  </p:stCondLst>
                                  <p:childTnLst>
                                    <p:anim calcmode="lin" valueType="num">
                                      <p:cBhvr>
                                        <p:cTn id="33" dur="1250"/>
                                        <p:tgtEl>
                                          <p:spTgt spid="6"/>
                                        </p:tgtEl>
                                        <p:attrNameLst>
                                          <p:attrName>ppt_w</p:attrName>
                                        </p:attrNameLst>
                                      </p:cBhvr>
                                      <p:tavLst>
                                        <p:tav tm="0">
                                          <p:val>
                                            <p:strVal val="ppt_w"/>
                                          </p:val>
                                        </p:tav>
                                        <p:tav tm="100000">
                                          <p:val>
                                            <p:fltVal val="0"/>
                                          </p:val>
                                        </p:tav>
                                      </p:tavLst>
                                    </p:anim>
                                    <p:anim calcmode="lin" valueType="num">
                                      <p:cBhvr>
                                        <p:cTn id="34" dur="1250"/>
                                        <p:tgtEl>
                                          <p:spTgt spid="6"/>
                                        </p:tgtEl>
                                        <p:attrNameLst>
                                          <p:attrName>ppt_h</p:attrName>
                                        </p:attrNameLst>
                                      </p:cBhvr>
                                      <p:tavLst>
                                        <p:tav tm="0">
                                          <p:val>
                                            <p:strVal val="ppt_h"/>
                                          </p:val>
                                        </p:tav>
                                        <p:tav tm="100000">
                                          <p:val>
                                            <p:fltVal val="0"/>
                                          </p:val>
                                        </p:tav>
                                      </p:tavLst>
                                    </p:anim>
                                    <p:set>
                                      <p:cBhvr>
                                        <p:cTn id="35" dur="1" fill="hold">
                                          <p:stCondLst>
                                            <p:cond delay="1249"/>
                                          </p:stCondLst>
                                        </p:cTn>
                                        <p:tgtEl>
                                          <p:spTgt spid="6"/>
                                        </p:tgtEl>
                                        <p:attrNameLst>
                                          <p:attrName>style.visibility</p:attrName>
                                        </p:attrNameLst>
                                      </p:cBhvr>
                                      <p:to>
                                        <p:strVal val="hidden"/>
                                      </p:to>
                                    </p:set>
                                  </p:childTnLst>
                                </p:cTn>
                              </p:par>
                              <p:par>
                                <p:cTn id="36" presetID="0" presetClass="path" presetSubtype="0" accel="50000" decel="50000" fill="hold" grpId="2" nodeType="withEffect">
                                  <p:stCondLst>
                                    <p:cond delay="0"/>
                                  </p:stCondLst>
                                  <p:childTnLst>
                                    <p:animMotion origin="layout" path="M 5.55112E-17 0 L 0.00625 0.09444 " pathEditMode="relative" rAng="0" ptsTypes="AA">
                                      <p:cBhvr>
                                        <p:cTn id="37" dur="1250" fill="hold"/>
                                        <p:tgtEl>
                                          <p:spTgt spid="6"/>
                                        </p:tgtEl>
                                        <p:attrNameLst>
                                          <p:attrName>ppt_x</p:attrName>
                                          <p:attrName>ppt_y</p:attrName>
                                        </p:attrNameLst>
                                      </p:cBhvr>
                                      <p:rCtr x="313" y="4722"/>
                                    </p:animMotion>
                                  </p:childTnLst>
                                </p:cTn>
                              </p:par>
                              <p:par>
                                <p:cTn id="38" presetID="1" presetClass="entr" presetSubtype="0" fill="hold" grpId="0" nodeType="withEffect">
                                  <p:stCondLst>
                                    <p:cond delay="1000"/>
                                  </p:stCondLst>
                                  <p:childTnLst>
                                    <p:set>
                                      <p:cBhvr>
                                        <p:cTn id="39" dur="1" fill="hold">
                                          <p:stCondLst>
                                            <p:cond delay="0"/>
                                          </p:stCondLst>
                                        </p:cTn>
                                        <p:tgtEl>
                                          <p:spTgt spid="7"/>
                                        </p:tgtEl>
                                        <p:attrNameLst>
                                          <p:attrName>style.visibility</p:attrName>
                                        </p:attrNameLst>
                                      </p:cBhvr>
                                      <p:to>
                                        <p:strVal val="visible"/>
                                      </p:to>
                                    </p:set>
                                  </p:childTnLst>
                                </p:cTn>
                              </p:par>
                              <p:par>
                                <p:cTn id="40" presetID="0" presetClass="exit" presetSubtype="0" fill="hold" grpId="1" nodeType="withEffect">
                                  <p:stCondLst>
                                    <p:cond delay="1000"/>
                                  </p:stCondLst>
                                  <p:childTnLst>
                                    <p:set>
                                      <p:cBhvr>
                                        <p:cTn id="41" dur="1" fill="hold">
                                          <p:stCondLst>
                                            <p:cond delay="999"/>
                                          </p:stCondLst>
                                        </p:cTn>
                                        <p:tgtEl>
                                          <p:spTgt spid="7"/>
                                        </p:tgtEl>
                                        <p:attrNameLst>
                                          <p:attrName>style.visibility</p:attrName>
                                        </p:attrNameLst>
                                      </p:cBhvr>
                                      <p:to>
                                        <p:strVal val="hidden"/>
                                      </p:to>
                                    </p:set>
                                    <p:animEffect transition="out" filter="dissolve">
                                      <p:cBhvr>
                                        <p:cTn id="42" dur="1000">
                                          <p:stCondLst>
                                            <p:cond delay="0"/>
                                          </p:stCondLst>
                                        </p:cTn>
                                        <p:tgtEl>
                                          <p:spTgt spid="7"/>
                                        </p:tgtEl>
                                      </p:cBhvr>
                                    </p:animEffect>
                                    <p:anim to="" calcmode="lin" valueType="num">
                                      <p:cBhvr>
                                        <p:cTn id="43"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44" dur="1000" fill="hold">
                                          <p:stCondLst>
                                            <p:cond delay="0"/>
                                          </p:stCondLst>
                                        </p:cTn>
                                        <p:tgtEl>
                                          <p:spTgt spid="7"/>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p:bldP spid="5" grpId="1"/>
      <p:bldP spid="6" grpId="0"/>
      <p:bldP spid="6" grpId="1"/>
      <p:bldP spid="6" grpId="2"/>
      <p:bldP spid="7" grpId="0"/>
      <p:bldP spid="7" grpId="1"/>
      <p:bldP spid="9" grpId="0"/>
      <p:bldP spid="9"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1269"/>
          <a:stretch/>
        </p:blipFill>
        <p:spPr>
          <a:xfrm>
            <a:off x="-1" y="0"/>
            <a:ext cx="9144001" cy="6858000"/>
          </a:xfrm>
          <a:prstGeom prst="rect">
            <a:avLst/>
          </a:prstGeom>
        </p:spPr>
      </p:pic>
      <p:sp>
        <p:nvSpPr>
          <p:cNvPr id="5" name="Title 1"/>
          <p:cNvSpPr txBox="1">
            <a:spLocks/>
          </p:cNvSpPr>
          <p:nvPr/>
        </p:nvSpPr>
        <p:spPr>
          <a:xfrm>
            <a:off x="1752600" y="4052047"/>
            <a:ext cx="67056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rPr>
              <a:t>mourning shall be ended</a:t>
            </a:r>
          </a:p>
        </p:txBody>
      </p:sp>
      <p:sp>
        <p:nvSpPr>
          <p:cNvPr id="2" name="Title 1"/>
          <p:cNvSpPr>
            <a:spLocks noGrp="1"/>
          </p:cNvSpPr>
          <p:nvPr>
            <p:ph type="title"/>
          </p:nvPr>
        </p:nvSpPr>
        <p:spPr>
          <a:xfrm>
            <a:off x="381000" y="1447800"/>
            <a:ext cx="8382000" cy="4038600"/>
          </a:xfrm>
        </p:spPr>
        <p:txBody>
          <a:bodyPr>
            <a:normAutofit/>
          </a:bodyPr>
          <a:lstStyle/>
          <a:p>
            <a:r>
              <a:rPr lang="en-US" b="1" dirty="0">
                <a:solidFill>
                  <a:schemeClr val="bg1"/>
                </a:solidFill>
                <a:effectLst>
                  <a:glow rad="101600">
                    <a:schemeClr val="tx1"/>
                  </a:glow>
                </a:effectLst>
              </a:rPr>
              <a:t>Your sun shall no longer go down, Nor shall your moon withdraw itself; For the LORD will be your everlasting light, And the days of your mourning shall be ended.</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Isaiah 60:20</a:t>
            </a:r>
            <a:r>
              <a:rPr lang="en-US" sz="3200" b="1" dirty="0">
                <a:solidFill>
                  <a:schemeClr val="bg1"/>
                </a:solidFill>
                <a:effectLst>
                  <a:glow rad="101600">
                    <a:schemeClr val="tx1"/>
                  </a:glow>
                </a:effectLst>
              </a:rPr>
              <a:t> </a:t>
            </a:r>
          </a:p>
        </p:txBody>
      </p:sp>
      <p:sp>
        <p:nvSpPr>
          <p:cNvPr id="4" name="Title 1"/>
          <p:cNvSpPr txBox="1">
            <a:spLocks/>
          </p:cNvSpPr>
          <p:nvPr/>
        </p:nvSpPr>
        <p:spPr>
          <a:xfrm>
            <a:off x="2667000" y="2590800"/>
            <a:ext cx="30480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glow rad="101600">
                    <a:schemeClr val="tx1"/>
                  </a:glow>
                </a:effectLst>
              </a:rPr>
              <a:t> </a:t>
            </a:r>
            <a:r>
              <a:rPr lang="en-US" sz="5000" b="1" dirty="0">
                <a:solidFill>
                  <a:schemeClr val="bg1"/>
                </a:solidFill>
                <a:effectLst>
                  <a:glow rad="101600">
                    <a:schemeClr val="tx1"/>
                  </a:glow>
                </a:effectLst>
              </a:rPr>
              <a:t> </a:t>
            </a:r>
            <a:r>
              <a:rPr lang="en-US" b="1" dirty="0">
                <a:solidFill>
                  <a:schemeClr val="bg1"/>
                </a:solidFill>
                <a:effectLst>
                  <a:glow rad="101600">
                    <a:schemeClr val="tx1"/>
                  </a:glow>
                </a:effectLst>
              </a:rPr>
              <a:t>the LORD</a:t>
            </a:r>
          </a:p>
        </p:txBody>
      </p:sp>
      <p:sp>
        <p:nvSpPr>
          <p:cNvPr id="6" name="Title 1">
            <a:extLst>
              <a:ext uri="{FF2B5EF4-FFF2-40B4-BE49-F238E27FC236}">
                <a16:creationId xmlns:a16="http://schemas.microsoft.com/office/drawing/2014/main" id="{B3C954F1-A66F-420D-AEF0-FE8E951EDF86}"/>
              </a:ext>
            </a:extLst>
          </p:cNvPr>
          <p:cNvSpPr txBox="1">
            <a:spLocks/>
          </p:cNvSpPr>
          <p:nvPr/>
        </p:nvSpPr>
        <p:spPr>
          <a:xfrm>
            <a:off x="1993900" y="4187216"/>
            <a:ext cx="6207966" cy="7538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8415" cmpd="sng">
                  <a:solidFill>
                    <a:srgbClr val="FFFFFF"/>
                  </a:solidFill>
                  <a:prstDash val="solid"/>
                </a:ln>
                <a:solidFill>
                  <a:srgbClr val="3399FF"/>
                </a:solidFill>
                <a:effectLst>
                  <a:glow rad="101600">
                    <a:schemeClr val="tx1"/>
                  </a:glow>
                  <a:outerShdw blurRad="63500" dir="3600000" algn="tl" rotWithShape="0">
                    <a:srgbClr val="000000">
                      <a:alpha val="70000"/>
                    </a:srgbClr>
                  </a:outerShdw>
                </a:effectLst>
              </a:rPr>
              <a:t>mourning shall be ended</a:t>
            </a:r>
          </a:p>
        </p:txBody>
      </p:sp>
      <p:sp>
        <p:nvSpPr>
          <p:cNvPr id="7" name="Title 1">
            <a:extLst>
              <a:ext uri="{FF2B5EF4-FFF2-40B4-BE49-F238E27FC236}">
                <a16:creationId xmlns:a16="http://schemas.microsoft.com/office/drawing/2014/main" id="{66676417-0B61-46F6-9465-557B9749DDEA}"/>
              </a:ext>
            </a:extLst>
          </p:cNvPr>
          <p:cNvSpPr txBox="1">
            <a:spLocks/>
          </p:cNvSpPr>
          <p:nvPr/>
        </p:nvSpPr>
        <p:spPr>
          <a:xfrm>
            <a:off x="3886200" y="2768600"/>
            <a:ext cx="1728788" cy="9080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LORD</a:t>
            </a:r>
          </a:p>
        </p:txBody>
      </p:sp>
      <p:sp>
        <p:nvSpPr>
          <p:cNvPr id="8" name="Title 1" hidden="1">
            <a:extLst>
              <a:ext uri="{FF2B5EF4-FFF2-40B4-BE49-F238E27FC236}">
                <a16:creationId xmlns:a16="http://schemas.microsoft.com/office/drawing/2014/main" id="{2B470937-1E11-4408-AC95-602F7A82DFF9}"/>
              </a:ext>
            </a:extLst>
          </p:cNvPr>
          <p:cNvSpPr txBox="1">
            <a:spLocks/>
          </p:cNvSpPr>
          <p:nvPr/>
        </p:nvSpPr>
        <p:spPr>
          <a:xfrm>
            <a:off x="5207000" y="1651000"/>
            <a:ext cx="19558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effectLst/>
              </a:rPr>
              <a:t>LORD</a:t>
            </a:r>
          </a:p>
        </p:txBody>
      </p:sp>
    </p:spTree>
    <p:extLst>
      <p:ext uri="{BB962C8B-B14F-4D97-AF65-F5344CB8AC3E}">
        <p14:creationId xmlns:p14="http://schemas.microsoft.com/office/powerpoint/2010/main" val="16093545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2.11841E-6 L -0.075 0.37188 " pathEditMode="relative" rAng="0" ptsTypes="AA">
                                      <p:cBhvr>
                                        <p:cTn id="10" dur="1250" spd="-100000" fill="hold"/>
                                        <p:tgtEl>
                                          <p:spTgt spid="2"/>
                                        </p:tgtEl>
                                        <p:attrNameLst>
                                          <p:attrName>ppt_x</p:attrName>
                                          <p:attrName>ppt_y</p:attrName>
                                        </p:attrNameLst>
                                      </p:cBhvr>
                                      <p:rCtr x="-3750" y="18594"/>
                                    </p:animMotion>
                                  </p:childTnLst>
                                </p:cTn>
                              </p:par>
                            </p:childTnLst>
                          </p:cTn>
                        </p:par>
                        <p:par>
                          <p:cTn id="11" fill="hold">
                            <p:stCondLst>
                              <p:cond delay="125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childTnLst>
                                </p:cTn>
                              </p:par>
                              <p:par>
                                <p:cTn id="30" presetID="42" presetClass="path" presetSubtype="0" accel="50000" decel="50000" fill="hold" grpId="1" nodeType="withEffect">
                                  <p:stCondLst>
                                    <p:cond delay="0"/>
                                  </p:stCondLst>
                                  <p:childTnLst>
                                    <p:animMotion origin="layout" path="M -4.44444E-6 2.59259E-6 L 0.15678 -0.15996 " pathEditMode="relative" rAng="0" ptsTypes="AA">
                                      <p:cBhvr>
                                        <p:cTn id="31" dur="2000" fill="hold"/>
                                        <p:tgtEl>
                                          <p:spTgt spid="7"/>
                                        </p:tgtEl>
                                        <p:attrNameLst>
                                          <p:attrName>ppt_x</p:attrName>
                                          <p:attrName>ppt_y</p:attrName>
                                        </p:attrNameLst>
                                      </p:cBhvr>
                                      <p:rCtr x="7830" y="-8009"/>
                                    </p:animMotion>
                                  </p:childTnLst>
                                </p:cTn>
                              </p:par>
                              <p:par>
                                <p:cTn id="32" presetID="10" presetClass="exit" presetSubtype="0" fill="hold" grpId="2" nodeType="withEffect">
                                  <p:stCondLst>
                                    <p:cond delay="0"/>
                                  </p:stCondLst>
                                  <p:childTnLst>
                                    <p:animEffect transition="out" filter="fade">
                                      <p:cBhvr>
                                        <p:cTn id="33" dur="1250"/>
                                        <p:tgtEl>
                                          <p:spTgt spid="2"/>
                                        </p:tgtEl>
                                      </p:cBhvr>
                                    </p:animEffect>
                                    <p:set>
                                      <p:cBhvr>
                                        <p:cTn id="34" dur="1" fill="hold">
                                          <p:stCondLst>
                                            <p:cond delay="1249"/>
                                          </p:stCondLst>
                                        </p:cTn>
                                        <p:tgtEl>
                                          <p:spTgt spid="2"/>
                                        </p:tgtEl>
                                        <p:attrNameLst>
                                          <p:attrName>style.visibility</p:attrName>
                                        </p:attrNameLst>
                                      </p:cBhvr>
                                      <p:to>
                                        <p:strVal val="hidden"/>
                                      </p:to>
                                    </p:set>
                                  </p:childTnLst>
                                </p:cTn>
                              </p:par>
                              <p:par>
                                <p:cTn id="35" presetID="10" presetClass="exit" presetSubtype="0" fill="hold" grpId="1" nodeType="withEffect">
                                  <p:stCondLst>
                                    <p:cond delay="1000"/>
                                  </p:stCondLst>
                                  <p:childTnLst>
                                    <p:animEffect transition="out" filter="fade">
                                      <p:cBhvr>
                                        <p:cTn id="36" dur="750"/>
                                        <p:tgtEl>
                                          <p:spTgt spid="6"/>
                                        </p:tgtEl>
                                      </p:cBhvr>
                                    </p:animEffect>
                                    <p:set>
                                      <p:cBhvr>
                                        <p:cTn id="37" dur="1" fill="hold">
                                          <p:stCondLst>
                                            <p:cond delay="749"/>
                                          </p:stCondLst>
                                        </p:cTn>
                                        <p:tgtEl>
                                          <p:spTgt spid="6"/>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2" grpId="0"/>
      <p:bldP spid="2" grpId="1"/>
      <p:bldP spid="2" grpId="2"/>
      <p:bldP spid="4" grpId="0"/>
      <p:bldP spid="6" grpId="0"/>
      <p:bldP spid="6" grpId="1"/>
      <p:bldP spid="7" grpId="0"/>
      <p:bldP spid="7"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God">
            <a:extLst>
              <a:ext uri="{FF2B5EF4-FFF2-40B4-BE49-F238E27FC236}">
                <a16:creationId xmlns:a16="http://schemas.microsoft.com/office/drawing/2014/main" id="{842613CD-897D-4F5E-8E8F-564789F8AED1}"/>
              </a:ext>
            </a:extLst>
          </p:cNvPr>
          <p:cNvSpPr txBox="1">
            <a:spLocks/>
          </p:cNvSpPr>
          <p:nvPr/>
        </p:nvSpPr>
        <p:spPr>
          <a:xfrm>
            <a:off x="5207000" y="1651000"/>
            <a:ext cx="1955800"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LORD</a:t>
            </a:r>
          </a:p>
        </p:txBody>
      </p:sp>
    </p:spTree>
    <p:extLst>
      <p:ext uri="{BB962C8B-B14F-4D97-AF65-F5344CB8AC3E}">
        <p14:creationId xmlns:p14="http://schemas.microsoft.com/office/powerpoint/2010/main" val="1609354525"/>
      </p:ext>
    </p:extLst>
  </p:cSld>
  <p:clrMapOvr>
    <a:masterClrMapping/>
  </p:clrMapOvr>
  <mc:AlternateContent xmlns:mc="http://schemas.openxmlformats.org/markup-compatibility/2006" xmlns:p14="http://schemas.microsoft.com/office/powerpoint/2010/main">
    <mc:Choice Requires="p14">
      <p:transition spd="slow" p14:dur="1400" advClick="0" advTm="10">
        <p14:ripple/>
      </p:transition>
    </mc:Choice>
    <mc:Fallback xmlns="">
      <p:transition spd="slow" advClick="0" advTm="1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F085F19-FE92-431D-8E91-3215F76ADD2A}"/>
              </a:ext>
            </a:extLst>
          </p:cNvPr>
          <p:cNvPicPr>
            <a:picLocks noChangeAspect="1"/>
          </p:cNvPicPr>
          <p:nvPr/>
        </p:nvPicPr>
        <p:blipFill rotWithShape="1">
          <a:blip r:embed="rId3">
            <a:extLst>
              <a:ext uri="{28A0092B-C50C-407E-A947-70E740481C1C}">
                <a14:useLocalDpi xmlns:a14="http://schemas.microsoft.com/office/drawing/2010/main" val="0"/>
              </a:ext>
            </a:extLst>
          </a:blip>
          <a:srcRect l="3226"/>
          <a:stretch/>
        </p:blipFill>
        <p:spPr>
          <a:xfrm>
            <a:off x="0" y="0"/>
            <a:ext cx="9144000" cy="6858000"/>
          </a:xfrm>
          <a:prstGeom prst="rect">
            <a:avLst/>
          </a:prstGeom>
        </p:spPr>
      </p:pic>
      <p:pic>
        <p:nvPicPr>
          <p:cNvPr id="5" name="Picture 2">
            <a:extLst>
              <a:ext uri="{FF2B5EF4-FFF2-40B4-BE49-F238E27FC236}">
                <a16:creationId xmlns:a16="http://schemas.microsoft.com/office/drawing/2014/main" id="{521C12CB-AD75-4C20-9B10-48F4D195B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20200" cy="6855107"/>
          </a:xfrm>
          <a:prstGeom prst="rect">
            <a:avLst/>
          </a:prstGeom>
        </p:spPr>
      </p:pic>
      <p:pic>
        <p:nvPicPr>
          <p:cNvPr id="6" name="Picture 2">
            <a:extLst>
              <a:ext uri="{FF2B5EF4-FFF2-40B4-BE49-F238E27FC236}">
                <a16:creationId xmlns:a16="http://schemas.microsoft.com/office/drawing/2014/main" id="{A48212A5-E5EA-477D-AFBB-5424A6B08B58}"/>
              </a:ext>
            </a:extLst>
          </p:cNvPr>
          <p:cNvPicPr>
            <a:picLocks noChangeAspect="1"/>
          </p:cNvPicPr>
          <p:nvPr/>
        </p:nvPicPr>
        <p:blipFill rotWithShape="1">
          <a:blip r:embed="rId5">
            <a:extLst>
              <a:ext uri="{28A0092B-C50C-407E-A947-70E740481C1C}">
                <a14:useLocalDpi xmlns:a14="http://schemas.microsoft.com/office/drawing/2010/main" val="0"/>
              </a:ext>
            </a:extLst>
          </a:blip>
          <a:srcRect b="6504"/>
          <a:stretch/>
        </p:blipFill>
        <p:spPr>
          <a:xfrm>
            <a:off x="0" y="0"/>
            <a:ext cx="9144000" cy="6858000"/>
          </a:xfrm>
          <a:prstGeom prst="rect">
            <a:avLst/>
          </a:prstGeom>
        </p:spPr>
      </p:pic>
      <p:pic>
        <p:nvPicPr>
          <p:cNvPr id="7" name="Picture 3">
            <a:extLst>
              <a:ext uri="{FF2B5EF4-FFF2-40B4-BE49-F238E27FC236}">
                <a16:creationId xmlns:a16="http://schemas.microsoft.com/office/drawing/2014/main" id="{79F83C39-1990-4F19-B56F-4C5278FCC3B9}"/>
              </a:ext>
            </a:extLst>
          </p:cNvPr>
          <p:cNvPicPr>
            <a:picLocks noChangeAspect="1"/>
          </p:cNvPicPr>
          <p:nvPr/>
        </p:nvPicPr>
        <p:blipFill rotWithShape="1">
          <a:blip r:embed="rId6">
            <a:extLst>
              <a:ext uri="{28A0092B-C50C-407E-A947-70E740481C1C}">
                <a14:useLocalDpi xmlns:a14="http://schemas.microsoft.com/office/drawing/2010/main" val="0"/>
              </a:ext>
            </a:extLst>
          </a:blip>
          <a:srcRect b="1096"/>
          <a:stretch/>
        </p:blipFill>
        <p:spPr>
          <a:xfrm>
            <a:off x="-11574" y="-22186"/>
            <a:ext cx="9155574" cy="6880186"/>
          </a:xfrm>
          <a:prstGeom prst="rect">
            <a:avLst/>
          </a:prstGeom>
        </p:spPr>
      </p:pic>
      <p:pic>
        <p:nvPicPr>
          <p:cNvPr id="8" name="Picture 2">
            <a:extLst>
              <a:ext uri="{FF2B5EF4-FFF2-40B4-BE49-F238E27FC236}">
                <a16:creationId xmlns:a16="http://schemas.microsoft.com/office/drawing/2014/main" id="{D51EED8D-36E1-4F97-B144-372C123BEF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2">
            <a:extLst>
              <a:ext uri="{FF2B5EF4-FFF2-40B4-BE49-F238E27FC236}">
                <a16:creationId xmlns:a16="http://schemas.microsoft.com/office/drawing/2014/main" id="{F91F2455-DF76-43A5-9927-CD16258B59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2">
            <a:extLst>
              <a:ext uri="{FF2B5EF4-FFF2-40B4-BE49-F238E27FC236}">
                <a16:creationId xmlns:a16="http://schemas.microsoft.com/office/drawing/2014/main" id="{1AD53554-DAE5-4E89-9325-3E4978FB0A44}"/>
              </a:ext>
            </a:extLst>
          </p:cNvPr>
          <p:cNvPicPr>
            <a:picLocks noChangeAspect="1"/>
          </p:cNvPicPr>
          <p:nvPr/>
        </p:nvPicPr>
        <p:blipFill rotWithShape="1">
          <a:blip r:embed="rId9">
            <a:extLst>
              <a:ext uri="{28A0092B-C50C-407E-A947-70E740481C1C}">
                <a14:useLocalDpi xmlns:a14="http://schemas.microsoft.com/office/drawing/2010/main" val="0"/>
              </a:ext>
            </a:extLst>
          </a:blip>
          <a:srcRect r="4141" b="553"/>
          <a:stretch/>
        </p:blipFill>
        <p:spPr>
          <a:xfrm>
            <a:off x="1" y="0"/>
            <a:ext cx="9144000" cy="6858000"/>
          </a:xfrm>
          <a:prstGeom prst="rect">
            <a:avLst/>
          </a:prstGeom>
        </p:spPr>
      </p:pic>
      <p:pic>
        <p:nvPicPr>
          <p:cNvPr id="12" name="Picture 2">
            <a:extLst>
              <a:ext uri="{FF2B5EF4-FFF2-40B4-BE49-F238E27FC236}">
                <a16:creationId xmlns:a16="http://schemas.microsoft.com/office/drawing/2014/main" id="{F656510C-5546-4881-A31F-D0C33B7460E3}"/>
              </a:ext>
            </a:extLst>
          </p:cNvPr>
          <p:cNvPicPr>
            <a:picLocks noChangeAspect="1"/>
          </p:cNvPicPr>
          <p:nvPr/>
        </p:nvPicPr>
        <p:blipFill rotWithShape="1">
          <a:blip r:embed="rId10">
            <a:extLst>
              <a:ext uri="{28A0092B-C50C-407E-A947-70E740481C1C}">
                <a14:useLocalDpi xmlns:a14="http://schemas.microsoft.com/office/drawing/2010/main" val="0"/>
              </a:ext>
            </a:extLst>
          </a:blip>
          <a:srcRect l="6712" r="12752"/>
          <a:stretch/>
        </p:blipFill>
        <p:spPr>
          <a:xfrm>
            <a:off x="0" y="0"/>
            <a:ext cx="9144000" cy="6934200"/>
          </a:xfrm>
          <a:prstGeom prst="rect">
            <a:avLst/>
          </a:prstGeom>
        </p:spPr>
      </p:pic>
      <p:pic>
        <p:nvPicPr>
          <p:cNvPr id="13" name="Picture 2">
            <a:extLst>
              <a:ext uri="{FF2B5EF4-FFF2-40B4-BE49-F238E27FC236}">
                <a16:creationId xmlns:a16="http://schemas.microsoft.com/office/drawing/2014/main" id="{0CC92FB7-24F7-43DC-9051-85F4CED23658}"/>
              </a:ext>
            </a:extLst>
          </p:cNvPr>
          <p:cNvPicPr>
            <a:picLocks noChangeAspect="1"/>
          </p:cNvPicPr>
          <p:nvPr/>
        </p:nvPicPr>
        <p:blipFill rotWithShape="1">
          <a:blip r:embed="rId11">
            <a:extLst>
              <a:ext uri="{28A0092B-C50C-407E-A947-70E740481C1C}">
                <a14:useLocalDpi xmlns:a14="http://schemas.microsoft.com/office/drawing/2010/main" val="0"/>
              </a:ext>
            </a:extLst>
          </a:blip>
          <a:srcRect l="1488" r="9258"/>
          <a:stretch/>
        </p:blipFill>
        <p:spPr>
          <a:xfrm>
            <a:off x="-1" y="0"/>
            <a:ext cx="9144001" cy="6858000"/>
          </a:xfrm>
          <a:prstGeom prst="rect">
            <a:avLst/>
          </a:prstGeom>
        </p:spPr>
      </p:pic>
      <p:pic>
        <p:nvPicPr>
          <p:cNvPr id="14" name="Picture 2">
            <a:extLst>
              <a:ext uri="{FF2B5EF4-FFF2-40B4-BE49-F238E27FC236}">
                <a16:creationId xmlns:a16="http://schemas.microsoft.com/office/drawing/2014/main" id="{22B320F5-15EB-436D-8D27-5A76801C23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0"/>
            <a:ext cx="9184821" cy="6858000"/>
          </a:xfrm>
          <a:prstGeom prst="rect">
            <a:avLst/>
          </a:prstGeom>
        </p:spPr>
      </p:pic>
      <p:pic>
        <p:nvPicPr>
          <p:cNvPr id="15" name="Picture 3">
            <a:extLst>
              <a:ext uri="{FF2B5EF4-FFF2-40B4-BE49-F238E27FC236}">
                <a16:creationId xmlns:a16="http://schemas.microsoft.com/office/drawing/2014/main" id="{D2B424C4-9EDD-457C-A7A9-0E87F60BF255}"/>
              </a:ext>
            </a:extLst>
          </p:cNvPr>
          <p:cNvPicPr>
            <a:picLocks noChangeAspect="1"/>
          </p:cNvPicPr>
          <p:nvPr/>
        </p:nvPicPr>
        <p:blipFill rotWithShape="1">
          <a:blip r:embed="rId13">
            <a:extLst>
              <a:ext uri="{28A0092B-C50C-407E-A947-70E740481C1C}">
                <a14:useLocalDpi xmlns:a14="http://schemas.microsoft.com/office/drawing/2010/main" val="0"/>
              </a:ext>
            </a:extLst>
          </a:blip>
          <a:srcRect r="10556"/>
          <a:stretch/>
        </p:blipFill>
        <p:spPr>
          <a:xfrm>
            <a:off x="0" y="0"/>
            <a:ext cx="9144000" cy="6858000"/>
          </a:xfrm>
          <a:prstGeom prst="rect">
            <a:avLst/>
          </a:prstGeom>
        </p:spPr>
      </p:pic>
      <p:pic>
        <p:nvPicPr>
          <p:cNvPr id="16" name="Picture 3">
            <a:extLst>
              <a:ext uri="{FF2B5EF4-FFF2-40B4-BE49-F238E27FC236}">
                <a16:creationId xmlns:a16="http://schemas.microsoft.com/office/drawing/2014/main" id="{D1EFB425-CAC6-4A59-8A94-CA99122CFCC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4">
            <a:extLst>
              <a:ext uri="{FF2B5EF4-FFF2-40B4-BE49-F238E27FC236}">
                <a16:creationId xmlns:a16="http://schemas.microsoft.com/office/drawing/2014/main" id="{D03CBBFD-802B-4CE9-90C8-ED43405AE426}"/>
              </a:ext>
            </a:extLst>
          </p:cNvPr>
          <p:cNvPicPr>
            <a:picLocks noChangeAspect="1"/>
          </p:cNvPicPr>
          <p:nvPr/>
        </p:nvPicPr>
        <p:blipFill rotWithShape="1">
          <a:blip r:embed="rId15">
            <a:extLst>
              <a:ext uri="{28A0092B-C50C-407E-A947-70E740481C1C}">
                <a14:useLocalDpi xmlns:a14="http://schemas.microsoft.com/office/drawing/2010/main" val="0"/>
              </a:ext>
            </a:extLst>
          </a:blip>
          <a:srcRect l="5924" r="5213" b="154"/>
          <a:stretch/>
        </p:blipFill>
        <p:spPr>
          <a:xfrm>
            <a:off x="0" y="0"/>
            <a:ext cx="9144000" cy="6858000"/>
          </a:xfrm>
          <a:prstGeom prst="rect">
            <a:avLst/>
          </a:prstGeom>
        </p:spPr>
      </p:pic>
      <p:pic>
        <p:nvPicPr>
          <p:cNvPr id="18" name="Picture 4">
            <a:extLst>
              <a:ext uri="{FF2B5EF4-FFF2-40B4-BE49-F238E27FC236}">
                <a16:creationId xmlns:a16="http://schemas.microsoft.com/office/drawing/2014/main" id="{2B7A2E4F-1CBF-4AF1-B6F7-4B65F9B266A7}"/>
              </a:ext>
            </a:extLst>
          </p:cNvPr>
          <p:cNvPicPr>
            <a:picLocks noChangeAspect="1"/>
          </p:cNvPicPr>
          <p:nvPr/>
        </p:nvPicPr>
        <p:blipFill rotWithShape="1">
          <a:blip r:embed="rId16">
            <a:extLst>
              <a:ext uri="{28A0092B-C50C-407E-A947-70E740481C1C}">
                <a14:useLocalDpi xmlns:a14="http://schemas.microsoft.com/office/drawing/2010/main" val="0"/>
              </a:ext>
            </a:extLst>
          </a:blip>
          <a:srcRect r="15266" b="7217"/>
          <a:stretch/>
        </p:blipFill>
        <p:spPr>
          <a:xfrm>
            <a:off x="0" y="0"/>
            <a:ext cx="9144000" cy="6858000"/>
          </a:xfrm>
          <a:prstGeom prst="rect">
            <a:avLst/>
          </a:prstGeom>
        </p:spPr>
      </p:pic>
      <p:pic>
        <p:nvPicPr>
          <p:cNvPr id="19" name="Picture 2">
            <a:extLst>
              <a:ext uri="{FF2B5EF4-FFF2-40B4-BE49-F238E27FC236}">
                <a16:creationId xmlns:a16="http://schemas.microsoft.com/office/drawing/2014/main" id="{DA390A72-F433-4154-AF31-756417CF9CDD}"/>
              </a:ext>
            </a:extLst>
          </p:cNvPr>
          <p:cNvPicPr>
            <a:picLocks noChangeAspect="1"/>
          </p:cNvPicPr>
          <p:nvPr/>
        </p:nvPicPr>
        <p:blipFill rotWithShape="1">
          <a:blip r:embed="rId17">
            <a:extLst>
              <a:ext uri="{28A0092B-C50C-407E-A947-70E740481C1C}">
                <a14:useLocalDpi xmlns:a14="http://schemas.microsoft.com/office/drawing/2010/main" val="0"/>
              </a:ext>
            </a:extLst>
          </a:blip>
          <a:srcRect l="13333" r="10476"/>
          <a:stretch/>
        </p:blipFill>
        <p:spPr>
          <a:xfrm>
            <a:off x="0" y="0"/>
            <a:ext cx="9144000" cy="6858000"/>
          </a:xfrm>
          <a:prstGeom prst="rect">
            <a:avLst/>
          </a:prstGeom>
        </p:spPr>
      </p:pic>
      <p:pic>
        <p:nvPicPr>
          <p:cNvPr id="20" name="Picture 2">
            <a:extLst>
              <a:ext uri="{FF2B5EF4-FFF2-40B4-BE49-F238E27FC236}">
                <a16:creationId xmlns:a16="http://schemas.microsoft.com/office/drawing/2014/main" id="{82C89921-3FAA-4CA9-9E25-CCDD5D87F0F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10834"/>
          <a:stretch/>
        </p:blipFill>
        <p:spPr>
          <a:xfrm>
            <a:off x="0" y="0"/>
            <a:ext cx="9144001" cy="6858000"/>
          </a:xfrm>
          <a:prstGeom prst="rect">
            <a:avLst/>
          </a:prstGeom>
        </p:spPr>
      </p:pic>
      <p:pic>
        <p:nvPicPr>
          <p:cNvPr id="21" name="Picture 2">
            <a:extLst>
              <a:ext uri="{FF2B5EF4-FFF2-40B4-BE49-F238E27FC236}">
                <a16:creationId xmlns:a16="http://schemas.microsoft.com/office/drawing/2014/main" id="{0B570266-E90B-4117-9083-F8171319CEBA}"/>
              </a:ext>
            </a:extLst>
          </p:cNvPr>
          <p:cNvPicPr>
            <a:picLocks noChangeAspect="1"/>
          </p:cNvPicPr>
          <p:nvPr/>
        </p:nvPicPr>
        <p:blipFill rotWithShape="1">
          <a:blip r:embed="rId19">
            <a:extLst>
              <a:ext uri="{28A0092B-C50C-407E-A947-70E740481C1C}">
                <a14:useLocalDpi xmlns:a14="http://schemas.microsoft.com/office/drawing/2010/main" val="0"/>
              </a:ext>
            </a:extLst>
          </a:blip>
          <a:srcRect r="11269"/>
          <a:stretch/>
        </p:blipFill>
        <p:spPr>
          <a:xfrm>
            <a:off x="0" y="0"/>
            <a:ext cx="9144001" cy="6858000"/>
          </a:xfrm>
          <a:prstGeom prst="rect">
            <a:avLst/>
          </a:prstGeom>
        </p:spPr>
      </p:pic>
      <p:pic>
        <p:nvPicPr>
          <p:cNvPr id="22" name="Picture 2">
            <a:extLst>
              <a:ext uri="{FF2B5EF4-FFF2-40B4-BE49-F238E27FC236}">
                <a16:creationId xmlns:a16="http://schemas.microsoft.com/office/drawing/2014/main" id="{7F4DE70A-670C-41CD-AE77-5EA315F72D7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Title 1">
            <a:extLst>
              <a:ext uri="{FF2B5EF4-FFF2-40B4-BE49-F238E27FC236}">
                <a16:creationId xmlns:a16="http://schemas.microsoft.com/office/drawing/2014/main" id="{7DBDCD0A-9224-48E5-8446-32E015612D25}"/>
              </a:ext>
            </a:extLst>
          </p:cNvPr>
          <p:cNvSpPr txBox="1">
            <a:spLocks/>
          </p:cNvSpPr>
          <p:nvPr/>
        </p:nvSpPr>
        <p:spPr>
          <a:xfrm>
            <a:off x="501803" y="2536902"/>
            <a:ext cx="2787806"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0" b="1" i="0" u="none" strike="noStrike" kern="1200" cap="none" spc="0" normalizeH="0" baseline="0" noProof="0" dirty="0">
                <a:ln w="6350" cmpd="sng">
                  <a:solidFill>
                    <a:prstClr val="white"/>
                  </a:solidFill>
                  <a:prstDash val="solid"/>
                </a:ln>
                <a:solidFill>
                  <a:srgbClr val="FF9900"/>
                </a:solidFill>
                <a:effectLst>
                  <a:outerShdw blurRad="63500" dir="3600000" algn="tl" rotWithShape="0">
                    <a:srgbClr val="000000">
                      <a:alpha val="70000"/>
                    </a:srgbClr>
                  </a:outerShdw>
                </a:effectLst>
                <a:uLnTx/>
                <a:uFillTx/>
                <a:latin typeface="Calibri"/>
                <a:ea typeface="+mj-ea"/>
                <a:cs typeface="+mj-cs"/>
              </a:rPr>
              <a:t>.</a:t>
            </a:r>
            <a:r>
              <a:rPr kumimoji="0" lang="en-US" sz="4400" b="1" i="0" u="none" strike="noStrike" kern="1200" cap="none" spc="0" normalizeH="0" baseline="0" noProof="0" dirty="0">
                <a:ln w="6350" cmpd="sng">
                  <a:solidFill>
                    <a:prstClr val="white"/>
                  </a:solidFill>
                  <a:prstDash val="solid"/>
                </a:ln>
                <a:solidFill>
                  <a:srgbClr val="FF9900"/>
                </a:solidFill>
                <a:effectLst>
                  <a:outerShdw blurRad="63500" dir="3600000" algn="tl" rotWithShape="0">
                    <a:srgbClr val="000000">
                      <a:alpha val="70000"/>
                    </a:srgbClr>
                  </a:outerShdw>
                </a:effectLst>
                <a:uLnTx/>
                <a:uFillTx/>
                <a:latin typeface="Calibri"/>
                <a:ea typeface="+mj-ea"/>
                <a:cs typeface="+mj-cs"/>
              </a:rPr>
              <a:t>               </a:t>
            </a:r>
            <a:r>
              <a:rPr kumimoji="0" lang="en-US" sz="100" b="1" i="0" u="none" strike="noStrike" kern="1200" cap="none" spc="0" normalizeH="0" baseline="0" noProof="0" dirty="0">
                <a:ln w="6350" cmpd="sng">
                  <a:solidFill>
                    <a:prstClr val="white"/>
                  </a:solidFill>
                  <a:prstDash val="solid"/>
                </a:ln>
                <a:solidFill>
                  <a:srgbClr val="FF9900"/>
                </a:solidFill>
                <a:effectLst>
                  <a:outerShdw blurRad="63500" dir="3600000" algn="tl" rotWithShape="0">
                    <a:srgbClr val="000000">
                      <a:alpha val="70000"/>
                    </a:srgbClr>
                  </a:outerShdw>
                </a:effectLst>
                <a:uLnTx/>
                <a:uFillTx/>
                <a:latin typeface="Calibri"/>
                <a:ea typeface="+mj-ea"/>
                <a:cs typeface="+mj-cs"/>
              </a:rPr>
              <a:t>.</a:t>
            </a:r>
          </a:p>
        </p:txBody>
      </p:sp>
      <p:sp>
        <p:nvSpPr>
          <p:cNvPr id="24" name="Title 1">
            <a:extLst>
              <a:ext uri="{FF2B5EF4-FFF2-40B4-BE49-F238E27FC236}">
                <a16:creationId xmlns:a16="http://schemas.microsoft.com/office/drawing/2014/main" id="{BEB6F465-41C0-4E13-BF3B-8B3BB75F0861}"/>
              </a:ext>
            </a:extLst>
          </p:cNvPr>
          <p:cNvSpPr txBox="1">
            <a:spLocks/>
          </p:cNvSpPr>
          <p:nvPr/>
        </p:nvSpPr>
        <p:spPr>
          <a:xfrm>
            <a:off x="2496273" y="2507059"/>
            <a:ext cx="2380527" cy="11977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6350" cmpd="sng">
                  <a:solidFill>
                    <a:prstClr val="white"/>
                  </a:solidFill>
                  <a:prstDash val="solid"/>
                </a:ln>
                <a:solidFill>
                  <a:prstClr val="black"/>
                </a:solidFill>
                <a:effectLst>
                  <a:outerShdw blurRad="63500" dir="3600000" algn="tl" rotWithShape="0">
                    <a:srgbClr val="000000">
                      <a:alpha val="70000"/>
                    </a:srgbClr>
                  </a:outerShdw>
                </a:effectLst>
                <a:uLnTx/>
                <a:uFillTx/>
                <a:latin typeface="Calibri"/>
                <a:ea typeface="+mj-ea"/>
                <a:cs typeface="+mj-cs"/>
              </a:rPr>
              <a:t>death</a:t>
            </a:r>
          </a:p>
        </p:txBody>
      </p:sp>
      <p:sp>
        <p:nvSpPr>
          <p:cNvPr id="25" name="Title 1">
            <a:extLst>
              <a:ext uri="{FF2B5EF4-FFF2-40B4-BE49-F238E27FC236}">
                <a16:creationId xmlns:a16="http://schemas.microsoft.com/office/drawing/2014/main" id="{C25BE6C5-6A7C-4BBA-A945-4C3A96957389}"/>
              </a:ext>
            </a:extLst>
          </p:cNvPr>
          <p:cNvSpPr txBox="1">
            <a:spLocks/>
          </p:cNvSpPr>
          <p:nvPr/>
        </p:nvSpPr>
        <p:spPr>
          <a:xfrm>
            <a:off x="5100174" y="2525400"/>
            <a:ext cx="2532927"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6350" cmpd="sng">
                  <a:solidFill>
                    <a:prstClr val="white"/>
                  </a:solidFill>
                  <a:prstDash val="solid"/>
                </a:ln>
                <a:solidFill>
                  <a:prstClr val="black"/>
                </a:solidFill>
                <a:effectLst>
                  <a:outerShdw blurRad="63500" dir="3600000" algn="tl" rotWithShape="0">
                    <a:srgbClr val="000000">
                      <a:alpha val="70000"/>
                    </a:srgbClr>
                  </a:outerShdw>
                </a:effectLst>
                <a:uLnTx/>
                <a:uFillTx/>
                <a:latin typeface="Calibri"/>
                <a:ea typeface="+mj-ea"/>
                <a:cs typeface="+mj-cs"/>
              </a:rPr>
              <a:t>sorrow</a:t>
            </a:r>
          </a:p>
        </p:txBody>
      </p:sp>
      <p:sp>
        <p:nvSpPr>
          <p:cNvPr id="26" name="Title 1">
            <a:extLst>
              <a:ext uri="{FF2B5EF4-FFF2-40B4-BE49-F238E27FC236}">
                <a16:creationId xmlns:a16="http://schemas.microsoft.com/office/drawing/2014/main" id="{C31DE3A5-06DF-41FE-8072-0150FAEB4F45}"/>
              </a:ext>
            </a:extLst>
          </p:cNvPr>
          <p:cNvSpPr txBox="1">
            <a:spLocks/>
          </p:cNvSpPr>
          <p:nvPr/>
        </p:nvSpPr>
        <p:spPr>
          <a:xfrm>
            <a:off x="754140" y="3203340"/>
            <a:ext cx="2028463"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6350" cmpd="sng">
                  <a:solidFill>
                    <a:prstClr val="white"/>
                  </a:solidFill>
                  <a:prstDash val="solid"/>
                </a:ln>
                <a:solidFill>
                  <a:prstClr val="black"/>
                </a:solidFill>
                <a:effectLst>
                  <a:outerShdw blurRad="63500" dir="3600000" algn="tl" rotWithShape="0">
                    <a:srgbClr val="000000">
                      <a:alpha val="70000"/>
                    </a:srgbClr>
                  </a:outerShdw>
                </a:effectLst>
                <a:uLnTx/>
                <a:uFillTx/>
                <a:latin typeface="Calibri"/>
                <a:ea typeface="+mj-ea"/>
                <a:cs typeface="+mj-cs"/>
              </a:rPr>
              <a:t>crying</a:t>
            </a:r>
          </a:p>
        </p:txBody>
      </p:sp>
      <p:sp>
        <p:nvSpPr>
          <p:cNvPr id="27" name="Title 1">
            <a:extLst>
              <a:ext uri="{FF2B5EF4-FFF2-40B4-BE49-F238E27FC236}">
                <a16:creationId xmlns:a16="http://schemas.microsoft.com/office/drawing/2014/main" id="{E1706A80-5104-439B-B4A7-4442D5B10CF4}"/>
              </a:ext>
            </a:extLst>
          </p:cNvPr>
          <p:cNvSpPr txBox="1">
            <a:spLocks/>
          </p:cNvSpPr>
          <p:nvPr/>
        </p:nvSpPr>
        <p:spPr>
          <a:xfrm>
            <a:off x="599120" y="3948799"/>
            <a:ext cx="1600200" cy="10068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w="6350" cmpd="sng">
                  <a:solidFill>
                    <a:prstClr val="white"/>
                  </a:solidFill>
                  <a:prstDash val="solid"/>
                </a:ln>
                <a:solidFill>
                  <a:prstClr val="black"/>
                </a:solidFill>
                <a:effectLst>
                  <a:outerShdw blurRad="63500" dir="3600000" algn="tl" rotWithShape="0">
                    <a:srgbClr val="000000">
                      <a:alpha val="70000"/>
                    </a:srgbClr>
                  </a:outerShdw>
                </a:effectLst>
                <a:uLnTx/>
                <a:uFillTx/>
                <a:latin typeface="Calibri"/>
                <a:ea typeface="+mj-ea"/>
                <a:cs typeface="+mj-cs"/>
              </a:rPr>
              <a:t>pain</a:t>
            </a:r>
          </a:p>
        </p:txBody>
      </p:sp>
      <p:sp>
        <p:nvSpPr>
          <p:cNvPr id="28" name="Title 1">
            <a:extLst>
              <a:ext uri="{FF2B5EF4-FFF2-40B4-BE49-F238E27FC236}">
                <a16:creationId xmlns:a16="http://schemas.microsoft.com/office/drawing/2014/main" id="{FBDE7307-28FE-4C13-A20A-1DF3C0730990}"/>
              </a:ext>
            </a:extLst>
          </p:cNvPr>
          <p:cNvSpPr>
            <a:spLocks noGrp="1"/>
          </p:cNvSpPr>
          <p:nvPr>
            <p:ph type="title"/>
          </p:nvPr>
        </p:nvSpPr>
        <p:spPr>
          <a:xfrm>
            <a:off x="381000" y="1066800"/>
            <a:ext cx="8382000" cy="4724400"/>
          </a:xfrm>
        </p:spPr>
        <p:txBody>
          <a:bodyPr>
            <a:normAutofit/>
          </a:bodyPr>
          <a:lstStyle/>
          <a:p>
            <a:r>
              <a:rPr lang="en-US" b="1" dirty="0">
                <a:solidFill>
                  <a:schemeClr val="bg1"/>
                </a:solidFill>
                <a:effectLst>
                  <a:glow rad="101600">
                    <a:schemeClr val="tx1"/>
                  </a:glow>
                </a:effectLst>
              </a:rPr>
              <a:t>"And God will wipe away every tear from their eyes; there shall be no more death, nor sorrow, nor crying. There shall be no more pain, for the former things have passed away."</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Revelation 21:4</a:t>
            </a:r>
            <a:r>
              <a:rPr lang="en-US" sz="3200" b="1" dirty="0">
                <a:solidFill>
                  <a:schemeClr val="bg1"/>
                </a:solidFill>
                <a:effectLst>
                  <a:glow rad="101600">
                    <a:schemeClr val="tx1"/>
                  </a:glow>
                </a:effectLst>
              </a:rPr>
              <a:t> </a:t>
            </a:r>
          </a:p>
        </p:txBody>
      </p:sp>
      <p:sp>
        <p:nvSpPr>
          <p:cNvPr id="40" name="Title 1">
            <a:extLst>
              <a:ext uri="{FF2B5EF4-FFF2-40B4-BE49-F238E27FC236}">
                <a16:creationId xmlns:a16="http://schemas.microsoft.com/office/drawing/2014/main" id="{6961B9D6-7CEE-4397-BD1A-20D66D8915B3}"/>
              </a:ext>
            </a:extLst>
          </p:cNvPr>
          <p:cNvSpPr txBox="1">
            <a:spLocks/>
          </p:cNvSpPr>
          <p:nvPr/>
        </p:nvSpPr>
        <p:spPr>
          <a:xfrm>
            <a:off x="4953000" y="1447800"/>
            <a:ext cx="2209800" cy="16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4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88900">
                    <a:prstClr val="black"/>
                  </a:glow>
                </a:effectLst>
                <a:uLnTx/>
                <a:uFillTx/>
                <a:latin typeface="Calibri"/>
                <a:ea typeface="+mj-ea"/>
                <a:cs typeface="+mj-cs"/>
              </a:rPr>
              <a:t>God</a:t>
            </a:r>
          </a:p>
          <a:p>
            <a:pPr marL="0" marR="0" lvl="0" indent="0" algn="ctr" defTabSz="914400" rtl="0" eaLnBrk="1" fontAlgn="auto" latinLnBrk="0" hangingPunct="1">
              <a:lnSpc>
                <a:spcPts val="4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88900">
                    <a:prstClr val="black"/>
                  </a:glow>
                </a:effectLst>
                <a:uLnTx/>
                <a:uFillTx/>
                <a:latin typeface="Calibri"/>
                <a:ea typeface="+mj-ea"/>
                <a:cs typeface="+mj-cs"/>
              </a:rPr>
              <a:t>waits</a:t>
            </a:r>
          </a:p>
        </p:txBody>
      </p:sp>
      <p:sp>
        <p:nvSpPr>
          <p:cNvPr id="29" name="Title 1">
            <a:extLst>
              <a:ext uri="{FF2B5EF4-FFF2-40B4-BE49-F238E27FC236}">
                <a16:creationId xmlns:a16="http://schemas.microsoft.com/office/drawing/2014/main" id="{AC1BE989-1D0C-4CB8-AF2B-D60C4D363E2C}"/>
              </a:ext>
            </a:extLst>
          </p:cNvPr>
          <p:cNvSpPr txBox="1">
            <a:spLocks/>
          </p:cNvSpPr>
          <p:nvPr/>
        </p:nvSpPr>
        <p:spPr>
          <a:xfrm>
            <a:off x="1905000" y="1219200"/>
            <a:ext cx="14478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 </a:t>
            </a:r>
            <a:r>
              <a:rPr kumimoji="0" lang="en-US" sz="44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 God</a:t>
            </a:r>
          </a:p>
        </p:txBody>
      </p:sp>
      <p:sp>
        <p:nvSpPr>
          <p:cNvPr id="30" name="Title 1">
            <a:extLst>
              <a:ext uri="{FF2B5EF4-FFF2-40B4-BE49-F238E27FC236}">
                <a16:creationId xmlns:a16="http://schemas.microsoft.com/office/drawing/2014/main" id="{6E249E06-2F45-4110-99B0-B5497E3A4FD5}"/>
              </a:ext>
            </a:extLst>
          </p:cNvPr>
          <p:cNvSpPr txBox="1">
            <a:spLocks/>
          </p:cNvSpPr>
          <p:nvPr/>
        </p:nvSpPr>
        <p:spPr>
          <a:xfrm>
            <a:off x="3886200" y="1219200"/>
            <a:ext cx="990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  w</a:t>
            </a:r>
          </a:p>
        </p:txBody>
      </p:sp>
      <p:sp>
        <p:nvSpPr>
          <p:cNvPr id="31" name="Title 1">
            <a:extLst>
              <a:ext uri="{FF2B5EF4-FFF2-40B4-BE49-F238E27FC236}">
                <a16:creationId xmlns:a16="http://schemas.microsoft.com/office/drawing/2014/main" id="{C8297F69-17C7-461C-ABB0-D89DB924A3D8}"/>
              </a:ext>
            </a:extLst>
          </p:cNvPr>
          <p:cNvSpPr txBox="1">
            <a:spLocks/>
          </p:cNvSpPr>
          <p:nvPr/>
        </p:nvSpPr>
        <p:spPr>
          <a:xfrm>
            <a:off x="762000" y="3886200"/>
            <a:ext cx="10668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 </a:t>
            </a:r>
            <a:r>
              <a:rPr kumimoji="0" lang="en-US" sz="48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 </a:t>
            </a:r>
            <a:r>
              <a:rPr kumimoji="0" lang="en-US" sz="4400" b="1" i="0" u="none" strike="noStrike" kern="1200" cap="none" spc="0" normalizeH="0" baseline="0" noProof="0" dirty="0" err="1">
                <a:ln>
                  <a:noFill/>
                </a:ln>
                <a:solidFill>
                  <a:prstClr val="white"/>
                </a:solidFill>
                <a:effectLst>
                  <a:glow rad="101600">
                    <a:prstClr val="black"/>
                  </a:glow>
                </a:effectLst>
                <a:uLnTx/>
                <a:uFillTx/>
                <a:latin typeface="Calibri"/>
                <a:ea typeface="+mj-ea"/>
                <a:cs typeface="+mj-cs"/>
              </a:rPr>
              <a:t>ai</a:t>
            </a:r>
            <a:endParaRPr kumimoji="0" lang="en-US" sz="44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endParaRPr>
          </a:p>
        </p:txBody>
      </p:sp>
      <p:sp>
        <p:nvSpPr>
          <p:cNvPr id="32" name="Title 1">
            <a:extLst>
              <a:ext uri="{FF2B5EF4-FFF2-40B4-BE49-F238E27FC236}">
                <a16:creationId xmlns:a16="http://schemas.microsoft.com/office/drawing/2014/main" id="{DD9EEFA2-3F6C-4B08-9CC6-8A186D420D4C}"/>
              </a:ext>
            </a:extLst>
          </p:cNvPr>
          <p:cNvSpPr txBox="1">
            <a:spLocks/>
          </p:cNvSpPr>
          <p:nvPr/>
        </p:nvSpPr>
        <p:spPr>
          <a:xfrm>
            <a:off x="5029200" y="3886200"/>
            <a:ext cx="10668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 </a:t>
            </a:r>
            <a:r>
              <a:rPr kumimoji="0" lang="en-US" sz="48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 </a:t>
            </a:r>
            <a:r>
              <a:rPr kumimoji="0" lang="en-US" sz="44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t</a:t>
            </a:r>
          </a:p>
        </p:txBody>
      </p:sp>
      <p:sp>
        <p:nvSpPr>
          <p:cNvPr id="33" name="Title 1">
            <a:extLst>
              <a:ext uri="{FF2B5EF4-FFF2-40B4-BE49-F238E27FC236}">
                <a16:creationId xmlns:a16="http://schemas.microsoft.com/office/drawing/2014/main" id="{CE5BC1E7-882E-43B2-8235-D20D4612B04F}"/>
              </a:ext>
            </a:extLst>
          </p:cNvPr>
          <p:cNvSpPr txBox="1">
            <a:spLocks/>
          </p:cNvSpPr>
          <p:nvPr/>
        </p:nvSpPr>
        <p:spPr>
          <a:xfrm>
            <a:off x="6248400" y="3894881"/>
            <a:ext cx="10668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 </a:t>
            </a:r>
            <a:r>
              <a:rPr kumimoji="0" lang="en-US" sz="46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 </a:t>
            </a:r>
            <a:r>
              <a:rPr kumimoji="0" lang="en-US" sz="44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s</a:t>
            </a:r>
          </a:p>
        </p:txBody>
      </p:sp>
      <p:sp>
        <p:nvSpPr>
          <p:cNvPr id="34" name="!!God">
            <a:extLst>
              <a:ext uri="{FF2B5EF4-FFF2-40B4-BE49-F238E27FC236}">
                <a16:creationId xmlns:a16="http://schemas.microsoft.com/office/drawing/2014/main" id="{D06061DD-E5FC-4A5E-A971-54CA0D186837}"/>
              </a:ext>
            </a:extLst>
          </p:cNvPr>
          <p:cNvSpPr txBox="1">
            <a:spLocks/>
          </p:cNvSpPr>
          <p:nvPr/>
        </p:nvSpPr>
        <p:spPr>
          <a:xfrm>
            <a:off x="1993900" y="1295400"/>
            <a:ext cx="1494631" cy="9120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101600">
                    <a:prstClr val="black"/>
                  </a:glow>
                </a:effectLst>
                <a:uLnTx/>
                <a:uFillTx/>
                <a:latin typeface="Calibri"/>
                <a:ea typeface="+mj-ea"/>
                <a:cs typeface="+mj-cs"/>
              </a:rPr>
              <a:t>God</a:t>
            </a:r>
          </a:p>
        </p:txBody>
      </p:sp>
      <p:sp>
        <p:nvSpPr>
          <p:cNvPr id="35" name="Rectangle 2">
            <a:extLst>
              <a:ext uri="{FF2B5EF4-FFF2-40B4-BE49-F238E27FC236}">
                <a16:creationId xmlns:a16="http://schemas.microsoft.com/office/drawing/2014/main" id="{EDC704D3-4F41-4903-9A05-ED259B587110}"/>
              </a:ext>
            </a:extLst>
          </p:cNvPr>
          <p:cNvSpPr txBox="1">
            <a:spLocks noChangeArrowheads="1"/>
          </p:cNvSpPr>
          <p:nvPr/>
        </p:nvSpPr>
        <p:spPr bwMode="auto">
          <a:xfrm>
            <a:off x="769433" y="2701242"/>
            <a:ext cx="2280947" cy="78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no more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6" name="Rectangle 2">
            <a:extLst>
              <a:ext uri="{FF2B5EF4-FFF2-40B4-BE49-F238E27FC236}">
                <a16:creationId xmlns:a16="http://schemas.microsoft.com/office/drawing/2014/main" id="{C08693A5-EDA0-4927-A938-01E7EB2B6365}"/>
              </a:ext>
            </a:extLst>
          </p:cNvPr>
          <p:cNvSpPr txBox="1">
            <a:spLocks noChangeArrowheads="1"/>
          </p:cNvSpPr>
          <p:nvPr/>
        </p:nvSpPr>
        <p:spPr bwMode="auto">
          <a:xfrm>
            <a:off x="2884449" y="2697525"/>
            <a:ext cx="1601826" cy="78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tx1"/>
                </a:solidFill>
                <a:effectLst>
                  <a:glow rad="50800">
                    <a:srgbClr val="FF0000">
                      <a:alpha val="80000"/>
                    </a:srgbClr>
                  </a:glow>
                  <a:outerShdw blurRad="50800" algn="tl" rotWithShape="0">
                    <a:srgbClr val="000000"/>
                  </a:outerShdw>
                </a:effectLst>
                <a:uLnTx/>
                <a:uFillTx/>
                <a:latin typeface="Calibri" panose="020F0502020204030204" pitchFamily="34" charset="0"/>
                <a:ea typeface="+mj-ea"/>
                <a:cs typeface="+mj-cs"/>
              </a:rPr>
              <a:t>death</a:t>
            </a:r>
            <a:endParaRPr kumimoji="0" lang="en-US" altLang="en-US" sz="4400" b="1" i="1" u="none" strike="noStrike" kern="0" cap="none" spc="0" normalizeH="0" baseline="0" noProof="0" dirty="0">
              <a:ln w="3175" cmpd="sng">
                <a:solidFill>
                  <a:srgbClr val="FFFFFF"/>
                </a:solidFill>
                <a:prstDash val="solid"/>
                <a:miter lim="800000"/>
              </a:ln>
              <a:solidFill>
                <a:schemeClr val="tx1"/>
              </a:solidFill>
              <a:effectLst>
                <a:glow rad="50800">
                  <a:srgbClr val="FF0000">
                    <a:alpha val="80000"/>
                  </a:srgbClr>
                </a:glow>
                <a:outerShdw blurRad="50800" algn="tl" rotWithShape="0">
                  <a:srgbClr val="000000"/>
                </a:outerShdw>
              </a:effectLst>
              <a:uLnTx/>
              <a:uFillTx/>
              <a:latin typeface="Calibri" panose="020F0502020204030204" pitchFamily="34" charset="0"/>
              <a:ea typeface="+mj-ea"/>
              <a:cs typeface="+mj-cs"/>
            </a:endParaRPr>
          </a:p>
        </p:txBody>
      </p:sp>
      <p:sp>
        <p:nvSpPr>
          <p:cNvPr id="37" name="Rectangle 2">
            <a:extLst>
              <a:ext uri="{FF2B5EF4-FFF2-40B4-BE49-F238E27FC236}">
                <a16:creationId xmlns:a16="http://schemas.microsoft.com/office/drawing/2014/main" id="{21C6B51D-2670-448E-95BA-2301B25FE739}"/>
              </a:ext>
            </a:extLst>
          </p:cNvPr>
          <p:cNvSpPr txBox="1">
            <a:spLocks noChangeArrowheads="1"/>
          </p:cNvSpPr>
          <p:nvPr/>
        </p:nvSpPr>
        <p:spPr bwMode="auto">
          <a:xfrm>
            <a:off x="5336266" y="2708965"/>
            <a:ext cx="2067040" cy="76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tx1"/>
                </a:solidFill>
                <a:effectLst>
                  <a:glow rad="50800">
                    <a:srgbClr val="FF0000">
                      <a:alpha val="80000"/>
                    </a:srgbClr>
                  </a:glow>
                  <a:outerShdw blurRad="50800" algn="tl" rotWithShape="0">
                    <a:srgbClr val="000000"/>
                  </a:outerShdw>
                </a:effectLst>
                <a:uLnTx/>
                <a:uFillTx/>
                <a:latin typeface="Calibri" panose="020F0502020204030204" pitchFamily="34" charset="0"/>
                <a:ea typeface="+mj-ea"/>
                <a:cs typeface="+mj-cs"/>
              </a:rPr>
              <a:t>sorrow</a:t>
            </a:r>
            <a:endParaRPr kumimoji="0" lang="en-US" altLang="en-US" sz="4400" b="1" i="1" u="none" strike="noStrike" kern="0" cap="none" spc="0" normalizeH="0" baseline="0" noProof="0" dirty="0">
              <a:ln w="3175" cmpd="sng">
                <a:solidFill>
                  <a:srgbClr val="FFFFFF"/>
                </a:solidFill>
                <a:prstDash val="solid"/>
                <a:miter lim="800000"/>
              </a:ln>
              <a:solidFill>
                <a:schemeClr val="tx1"/>
              </a:solidFill>
              <a:effectLst>
                <a:glow rad="50800">
                  <a:srgbClr val="FF0000">
                    <a:alpha val="80000"/>
                  </a:srgbClr>
                </a:glow>
                <a:outerShdw blurRad="50800" algn="tl" rotWithShape="0">
                  <a:srgbClr val="000000"/>
                </a:outerShdw>
              </a:effectLst>
              <a:uLnTx/>
              <a:uFillTx/>
              <a:latin typeface="Calibri" panose="020F0502020204030204" pitchFamily="34" charset="0"/>
              <a:ea typeface="+mj-ea"/>
              <a:cs typeface="+mj-cs"/>
            </a:endParaRPr>
          </a:p>
        </p:txBody>
      </p:sp>
      <p:sp>
        <p:nvSpPr>
          <p:cNvPr id="38" name="Rectangle 2">
            <a:extLst>
              <a:ext uri="{FF2B5EF4-FFF2-40B4-BE49-F238E27FC236}">
                <a16:creationId xmlns:a16="http://schemas.microsoft.com/office/drawing/2014/main" id="{F1188FAF-2DAF-4AFE-99D6-F2358B892F69}"/>
              </a:ext>
            </a:extLst>
          </p:cNvPr>
          <p:cNvSpPr txBox="1">
            <a:spLocks noChangeArrowheads="1"/>
          </p:cNvSpPr>
          <p:nvPr/>
        </p:nvSpPr>
        <p:spPr bwMode="auto">
          <a:xfrm>
            <a:off x="983436" y="3385033"/>
            <a:ext cx="158593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tx1"/>
                </a:solidFill>
                <a:effectLst>
                  <a:glow rad="50800">
                    <a:srgbClr val="FF0000">
                      <a:alpha val="80000"/>
                    </a:srgbClr>
                  </a:glow>
                  <a:outerShdw blurRad="50800" algn="tl" rotWithShape="0">
                    <a:srgbClr val="000000"/>
                  </a:outerShdw>
                </a:effectLst>
                <a:uLnTx/>
                <a:uFillTx/>
                <a:latin typeface="Calibri" panose="020F0502020204030204" pitchFamily="34" charset="0"/>
                <a:ea typeface="+mj-ea"/>
                <a:cs typeface="+mj-cs"/>
              </a:rPr>
              <a:t>crying</a:t>
            </a:r>
            <a:endParaRPr kumimoji="0" lang="en-US" altLang="en-US" sz="4400" b="1" i="1" u="none" strike="noStrike" kern="0" cap="none" spc="0" normalizeH="0" baseline="0" noProof="0" dirty="0">
              <a:ln w="3175" cmpd="sng">
                <a:solidFill>
                  <a:srgbClr val="FFFFFF"/>
                </a:solidFill>
                <a:prstDash val="solid"/>
                <a:miter lim="800000"/>
              </a:ln>
              <a:solidFill>
                <a:schemeClr val="tx1"/>
              </a:solidFill>
              <a:effectLst>
                <a:glow rad="50800">
                  <a:srgbClr val="FF0000">
                    <a:alpha val="80000"/>
                  </a:srgbClr>
                </a:glow>
                <a:outerShdw blurRad="50800" algn="tl" rotWithShape="0">
                  <a:srgbClr val="000000"/>
                </a:outerShdw>
              </a:effectLst>
              <a:uLnTx/>
              <a:uFillTx/>
              <a:latin typeface="Calibri" panose="020F0502020204030204" pitchFamily="34" charset="0"/>
              <a:ea typeface="+mj-ea"/>
              <a:cs typeface="+mj-cs"/>
            </a:endParaRPr>
          </a:p>
        </p:txBody>
      </p:sp>
      <p:sp>
        <p:nvSpPr>
          <p:cNvPr id="39" name="Rectangle 2">
            <a:extLst>
              <a:ext uri="{FF2B5EF4-FFF2-40B4-BE49-F238E27FC236}">
                <a16:creationId xmlns:a16="http://schemas.microsoft.com/office/drawing/2014/main" id="{2C24333A-DF23-471A-96A5-F057D78653F9}"/>
              </a:ext>
            </a:extLst>
          </p:cNvPr>
          <p:cNvSpPr txBox="1">
            <a:spLocks noChangeArrowheads="1"/>
          </p:cNvSpPr>
          <p:nvPr/>
        </p:nvSpPr>
        <p:spPr bwMode="auto">
          <a:xfrm>
            <a:off x="606673" y="4060031"/>
            <a:ext cx="1584077" cy="75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tx1"/>
                </a:solidFill>
                <a:effectLst>
                  <a:glow rad="50800">
                    <a:srgbClr val="FF0000">
                      <a:alpha val="80000"/>
                    </a:srgbClr>
                  </a:glow>
                  <a:outerShdw blurRad="50800" algn="tl" rotWithShape="0">
                    <a:srgbClr val="000000"/>
                  </a:outerShdw>
                </a:effectLst>
                <a:uLnTx/>
                <a:uFillTx/>
                <a:latin typeface="Calibri" panose="020F0502020204030204" pitchFamily="34" charset="0"/>
                <a:ea typeface="+mj-ea"/>
                <a:cs typeface="+mj-cs"/>
              </a:rPr>
              <a:t>pain</a:t>
            </a:r>
            <a:endParaRPr kumimoji="0" lang="en-US" altLang="en-US" sz="4400" b="1" i="1" u="none" strike="noStrike" kern="0" cap="none" spc="0" normalizeH="0" baseline="0" noProof="0" dirty="0">
              <a:ln w="3175" cmpd="sng">
                <a:solidFill>
                  <a:srgbClr val="FFFFFF"/>
                </a:solidFill>
                <a:prstDash val="solid"/>
                <a:miter lim="800000"/>
              </a:ln>
              <a:solidFill>
                <a:schemeClr val="tx1"/>
              </a:solidFill>
              <a:effectLst>
                <a:glow rad="50800">
                  <a:srgbClr val="FF0000">
                    <a:alpha val="80000"/>
                  </a:srgbClr>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490545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2.53469E-6 L 0.17222 -0.19935 " pathEditMode="relative" rAng="0" ptsTypes="AA">
                                      <p:cBhvr>
                                        <p:cTn id="10" dur="1000" spd="-100000" fill="hold"/>
                                        <p:tgtEl>
                                          <p:spTgt spid="28"/>
                                        </p:tgtEl>
                                        <p:attrNameLst>
                                          <p:attrName>ppt_x</p:attrName>
                                          <p:attrName>ppt_y</p:attrName>
                                        </p:attrNameLst>
                                      </p:cBhvr>
                                      <p:rCtr x="8611" y="-9968"/>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34"/>
                                        </p:tgtEl>
                                      </p:cBhvr>
                                    </p:animEffect>
                                    <p:set>
                                      <p:cBhvr>
                                        <p:cTn id="14" dur="1" fill="hold">
                                          <p:stCondLst>
                                            <p:cond delay="24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18" presetClass="emph" presetSubtype="0" fill="hold" grpId="1" nodeType="withEffect">
                                  <p:stCondLst>
                                    <p:cond delay="0"/>
                                  </p:stCondLst>
                                  <p:childTnLst>
                                    <p:set>
                                      <p:cBhvr override="childStyle">
                                        <p:cTn id="21" dur="500" fill="hold"/>
                                        <p:tgtEl>
                                          <p:spTgt spid="23"/>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18" presetClass="emph" presetSubtype="0" fill="hold" grpId="1" nodeType="withEffect">
                                  <p:stCondLst>
                                    <p:cond delay="0"/>
                                  </p:stCondLst>
                                  <p:childTnLst>
                                    <p:set>
                                      <p:cBhvr override="childStyle">
                                        <p:cTn id="31" dur="500" fill="hold"/>
                                        <p:tgtEl>
                                          <p:spTgt spid="24"/>
                                        </p:tgtEl>
                                        <p:attrNameLst>
                                          <p:attrName>style.textDecorationUnderline</p:attrName>
                                        </p:attrNameLst>
                                      </p:cBhvr>
                                      <p:to>
                                        <p:strVal val="true"/>
                                      </p:to>
                                    </p:se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18" presetClass="emph" presetSubtype="0" fill="hold" grpId="1" nodeType="withEffect">
                                  <p:stCondLst>
                                    <p:cond delay="0"/>
                                  </p:stCondLst>
                                  <p:childTnLst>
                                    <p:set>
                                      <p:cBhvr override="childStyle">
                                        <p:cTn id="41" dur="500" fill="hold"/>
                                        <p:tgtEl>
                                          <p:spTgt spid="25"/>
                                        </p:tgtEl>
                                        <p:attrNameLst>
                                          <p:attrName>style.textDecorationUnderline</p:attrName>
                                        </p:attrNameLst>
                                      </p:cBhvr>
                                      <p:to>
                                        <p:strVal val="true"/>
                                      </p:to>
                                    </p:set>
                                  </p:childTnLst>
                                </p:cTn>
                              </p:par>
                              <p:par>
                                <p:cTn id="42" presetID="22" presetClass="entr" presetSubtype="8"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18" presetClass="emph" presetSubtype="0" fill="hold" grpId="1" nodeType="withEffect">
                                  <p:stCondLst>
                                    <p:cond delay="0"/>
                                  </p:stCondLst>
                                  <p:childTnLst>
                                    <p:set>
                                      <p:cBhvr override="childStyle">
                                        <p:cTn id="51" dur="500" fill="hold"/>
                                        <p:tgtEl>
                                          <p:spTgt spid="26"/>
                                        </p:tgtEl>
                                        <p:attrNameLst>
                                          <p:attrName>style.textDecorationUnderline</p:attrName>
                                        </p:attrNameLst>
                                      </p:cBhvr>
                                      <p:to>
                                        <p:strVal val="true"/>
                                      </p:to>
                                    </p:set>
                                  </p:childTnLst>
                                </p:cTn>
                              </p:par>
                              <p:par>
                                <p:cTn id="52" presetID="22" presetClass="entr" presetSubtype="8"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par>
                                <p:cTn id="60" presetID="18" presetClass="emph" presetSubtype="0" fill="hold" grpId="1" nodeType="withEffect">
                                  <p:stCondLst>
                                    <p:cond delay="0"/>
                                  </p:stCondLst>
                                  <p:childTnLst>
                                    <p:set>
                                      <p:cBhvr override="childStyle">
                                        <p:cTn id="61" dur="500" fill="hold"/>
                                        <p:tgtEl>
                                          <p:spTgt spid="27"/>
                                        </p:tgtEl>
                                        <p:attrNameLst>
                                          <p:attrName>style.textDecorationUnderline</p:attrName>
                                        </p:attrNameLst>
                                      </p:cBhvr>
                                      <p:to>
                                        <p:strVal val="true"/>
                                      </p:to>
                                    </p:set>
                                  </p:childTnLst>
                                </p:cTn>
                              </p:par>
                              <p:par>
                                <p:cTn id="62" presetID="22" presetClass="entr" presetSubtype="8"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25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25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5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5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250"/>
                                        <p:tgtEl>
                                          <p:spTgt spid="33"/>
                                        </p:tgtEl>
                                      </p:cBhvr>
                                    </p:animEffect>
                                  </p:childTnLst>
                                </p:cTn>
                              </p:par>
                              <p:par>
                                <p:cTn id="82" presetID="0" presetClass="path" presetSubtype="0" accel="50000" decel="50000" fill="hold" grpId="1" nodeType="withEffect">
                                  <p:stCondLst>
                                    <p:cond delay="0"/>
                                  </p:stCondLst>
                                  <p:childTnLst>
                                    <p:animMotion origin="layout" path="M 0 4.44444E-6 C 0.01684 -0.0169 0.03472 -0.03357 0.07135 -0.04561 C 0.10885 -0.05764 0.17899 -0.07315 0.22205 -0.07269 C 0.26545 -0.07223 0.30781 -0.05857 0.3309 -0.04213 C 0.35434 -0.0257 0.35885 0.00787 0.3625 0.0243 " pathEditMode="relative" rAng="0" ptsTypes="AAAAA">
                                      <p:cBhvr>
                                        <p:cTn id="83" dur="2000" fill="hold"/>
                                        <p:tgtEl>
                                          <p:spTgt spid="29"/>
                                        </p:tgtEl>
                                        <p:attrNameLst>
                                          <p:attrName>ppt_x</p:attrName>
                                          <p:attrName>ppt_y</p:attrName>
                                        </p:attrNameLst>
                                      </p:cBhvr>
                                      <p:rCtr x="18125" y="-2431"/>
                                    </p:animMotion>
                                  </p:childTnLst>
                                </p:cTn>
                              </p:par>
                              <p:par>
                                <p:cTn id="84" presetID="0" presetClass="path" presetSubtype="0" accel="50000" decel="50000" fill="hold" grpId="1" nodeType="withEffect">
                                  <p:stCondLst>
                                    <p:cond delay="0"/>
                                  </p:stCondLst>
                                  <p:childTnLst>
                                    <p:animMotion origin="layout" path="M 3.33333E-6 4.44444E-6 C 3.33333E-6 0.01296 3.33333E-6 0.02615 0.0085 0.04004 C 0.01771 0.05463 0.0335 0.0743 0.05277 0.08425 C 0.07239 0.09398 0.1092 0.09722 0.12482 0.09838 " pathEditMode="relative" rAng="0" ptsTypes="AAAA">
                                      <p:cBhvr>
                                        <p:cTn id="85" dur="2000" fill="hold"/>
                                        <p:tgtEl>
                                          <p:spTgt spid="30"/>
                                        </p:tgtEl>
                                        <p:attrNameLst>
                                          <p:attrName>ppt_x</p:attrName>
                                          <p:attrName>ppt_y</p:attrName>
                                        </p:attrNameLst>
                                      </p:cBhvr>
                                      <p:rCtr x="6233" y="4907"/>
                                    </p:animMotion>
                                  </p:childTnLst>
                                </p:cTn>
                              </p:par>
                              <p:par>
                                <p:cTn id="86" presetID="0" presetClass="path" presetSubtype="0" accel="50000" decel="50000" fill="hold" grpId="1" nodeType="withEffect">
                                  <p:stCondLst>
                                    <p:cond delay="0"/>
                                  </p:stCondLst>
                                  <p:childTnLst>
                                    <p:animMotion origin="layout" path="M 3.33333E-6 -4.44444E-6 C 0.05885 -0.01597 0.11823 -0.03101 0.19496 -0.06134 C 0.2717 -0.0912 0.40816 -0.14259 0.46076 -0.18078 C 0.51302 -0.21944 0.50677 -0.26273 0.50902 -0.29236 " pathEditMode="relative" rAng="0" ptsTypes="AAAA">
                                      <p:cBhvr>
                                        <p:cTn id="87" dur="2000" fill="hold"/>
                                        <p:tgtEl>
                                          <p:spTgt spid="31"/>
                                        </p:tgtEl>
                                        <p:attrNameLst>
                                          <p:attrName>ppt_x</p:attrName>
                                          <p:attrName>ppt_y</p:attrName>
                                        </p:attrNameLst>
                                      </p:cBhvr>
                                      <p:rCtr x="25451" y="-14630"/>
                                    </p:animMotion>
                                  </p:childTnLst>
                                </p:cTn>
                              </p:par>
                              <p:par>
                                <p:cTn id="88" presetID="0" presetClass="path" presetSubtype="0" accel="50000" decel="50000" fill="hold" grpId="1" nodeType="withEffect">
                                  <p:stCondLst>
                                    <p:cond delay="0"/>
                                  </p:stCondLst>
                                  <p:childTnLst>
                                    <p:animMotion origin="layout" path="M -3.33333E-6 -4.44444E-6 L 0.03768 -0.15625 L 0.07223 -0.29328 " pathEditMode="relative" rAng="0" ptsTypes="AAA">
                                      <p:cBhvr>
                                        <p:cTn id="89" dur="2000" fill="hold"/>
                                        <p:tgtEl>
                                          <p:spTgt spid="32"/>
                                        </p:tgtEl>
                                        <p:attrNameLst>
                                          <p:attrName>ppt_x</p:attrName>
                                          <p:attrName>ppt_y</p:attrName>
                                        </p:attrNameLst>
                                      </p:cBhvr>
                                      <p:rCtr x="3611" y="-14676"/>
                                    </p:animMotion>
                                  </p:childTnLst>
                                </p:cTn>
                              </p:par>
                              <p:par>
                                <p:cTn id="90" presetID="0" presetClass="path" presetSubtype="0" accel="50000" decel="50000" fill="hold" grpId="1" nodeType="withEffect">
                                  <p:stCondLst>
                                    <p:cond delay="0"/>
                                  </p:stCondLst>
                                  <p:childTnLst>
                                    <p:animMotion origin="layout" path="M 3.33333E-6 -1.85185E-6 C -0.00139 -0.04491 -0.00313 -0.09051 -0.0092 -0.13866 C -0.01545 -0.18704 -0.03143 -0.26111 -0.03733 -0.29259 " pathEditMode="relative" rAng="0" ptsTypes="AAA">
                                      <p:cBhvr>
                                        <p:cTn id="91" dur="2000" fill="hold"/>
                                        <p:tgtEl>
                                          <p:spTgt spid="33"/>
                                        </p:tgtEl>
                                        <p:attrNameLst>
                                          <p:attrName>ppt_x</p:attrName>
                                          <p:attrName>ppt_y</p:attrName>
                                        </p:attrNameLst>
                                      </p:cBhvr>
                                      <p:rCtr x="-1875" y="-14630"/>
                                    </p:animMotion>
                                  </p:childTnLst>
                                </p:cTn>
                              </p:par>
                              <p:par>
                                <p:cTn id="92" presetID="10" presetClass="exit" presetSubtype="0" fill="hold" grpId="1" nodeType="withEffect">
                                  <p:stCondLst>
                                    <p:cond delay="0"/>
                                  </p:stCondLst>
                                  <p:childTnLst>
                                    <p:animEffect transition="out" filter="fade">
                                      <p:cBhvr>
                                        <p:cTn id="93" dur="1750"/>
                                        <p:tgtEl>
                                          <p:spTgt spid="28"/>
                                        </p:tgtEl>
                                      </p:cBhvr>
                                    </p:animEffect>
                                    <p:set>
                                      <p:cBhvr>
                                        <p:cTn id="94" dur="1" fill="hold">
                                          <p:stCondLst>
                                            <p:cond delay="1749"/>
                                          </p:stCondLst>
                                        </p:cTn>
                                        <p:tgtEl>
                                          <p:spTgt spid="28"/>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23"/>
                                        </p:tgtEl>
                                      </p:cBhvr>
                                    </p:animEffect>
                                    <p:set>
                                      <p:cBhvr>
                                        <p:cTn id="97" dur="1" fill="hold">
                                          <p:stCondLst>
                                            <p:cond delay="499"/>
                                          </p:stCondLst>
                                        </p:cTn>
                                        <p:tgtEl>
                                          <p:spTgt spid="23"/>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24"/>
                                        </p:tgtEl>
                                      </p:cBhvr>
                                    </p:animEffect>
                                    <p:set>
                                      <p:cBhvr>
                                        <p:cTn id="100" dur="1" fill="hold">
                                          <p:stCondLst>
                                            <p:cond delay="499"/>
                                          </p:stCondLst>
                                        </p:cTn>
                                        <p:tgtEl>
                                          <p:spTgt spid="24"/>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26"/>
                                        </p:tgtEl>
                                      </p:cBhvr>
                                    </p:animEffect>
                                    <p:set>
                                      <p:cBhvr>
                                        <p:cTn id="106" dur="1" fill="hold">
                                          <p:stCondLst>
                                            <p:cond delay="499"/>
                                          </p:stCondLst>
                                        </p:cTn>
                                        <p:tgtEl>
                                          <p:spTgt spid="26"/>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35"/>
                                        </p:tgtEl>
                                      </p:cBhvr>
                                    </p:animEffect>
                                    <p:set>
                                      <p:cBhvr>
                                        <p:cTn id="112" dur="1" fill="hold">
                                          <p:stCondLst>
                                            <p:cond delay="499"/>
                                          </p:stCondLst>
                                        </p:cTn>
                                        <p:tgtEl>
                                          <p:spTgt spid="35"/>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36"/>
                                        </p:tgtEl>
                                      </p:cBhvr>
                                    </p:animEffect>
                                    <p:set>
                                      <p:cBhvr>
                                        <p:cTn id="115" dur="1" fill="hold">
                                          <p:stCondLst>
                                            <p:cond delay="499"/>
                                          </p:stCondLst>
                                        </p:cTn>
                                        <p:tgtEl>
                                          <p:spTgt spid="36"/>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7"/>
                                        </p:tgtEl>
                                      </p:cBhvr>
                                    </p:animEffect>
                                    <p:set>
                                      <p:cBhvr>
                                        <p:cTn id="118" dur="1" fill="hold">
                                          <p:stCondLst>
                                            <p:cond delay="499"/>
                                          </p:stCondLst>
                                        </p:cTn>
                                        <p:tgtEl>
                                          <p:spTgt spid="37"/>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39"/>
                                        </p:tgtEl>
                                      </p:cBhvr>
                                    </p:animEffect>
                                    <p:set>
                                      <p:cBhvr>
                                        <p:cTn id="124" dur="1" fill="hold">
                                          <p:stCondLst>
                                            <p:cond delay="499"/>
                                          </p:stCondLst>
                                        </p:cTn>
                                        <p:tgtEl>
                                          <p:spTgt spid="39"/>
                                        </p:tgtEl>
                                        <p:attrNameLst>
                                          <p:attrName>style.visibility</p:attrName>
                                        </p:attrNameLst>
                                      </p:cBhvr>
                                      <p:to>
                                        <p:strVal val="hidden"/>
                                      </p:to>
                                    </p:set>
                                  </p:childTnLst>
                                </p:cTn>
                              </p:par>
                            </p:childTnLst>
                          </p:cTn>
                        </p:par>
                        <p:par>
                          <p:cTn id="125" fill="hold">
                            <p:stCondLst>
                              <p:cond delay="2000"/>
                            </p:stCondLst>
                            <p:childTnLst>
                              <p:par>
                                <p:cTn id="126" presetID="10" presetClass="entr" presetSubtype="0"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250"/>
                                        <p:tgtEl>
                                          <p:spTgt spid="40"/>
                                        </p:tgtEl>
                                      </p:cBhvr>
                                    </p:animEffect>
                                  </p:childTnLst>
                                </p:cTn>
                              </p:par>
                              <p:par>
                                <p:cTn id="129" presetID="10" presetClass="exit" presetSubtype="0" fill="hold" grpId="2" nodeType="withEffect">
                                  <p:stCondLst>
                                    <p:cond delay="0"/>
                                  </p:stCondLst>
                                  <p:childTnLst>
                                    <p:animEffect transition="out" filter="fade">
                                      <p:cBhvr>
                                        <p:cTn id="130" dur="500"/>
                                        <p:tgtEl>
                                          <p:spTgt spid="29"/>
                                        </p:tgtEl>
                                      </p:cBhvr>
                                    </p:animEffect>
                                    <p:set>
                                      <p:cBhvr>
                                        <p:cTn id="131" dur="1" fill="hold">
                                          <p:stCondLst>
                                            <p:cond delay="499"/>
                                          </p:stCondLst>
                                        </p:cTn>
                                        <p:tgtEl>
                                          <p:spTgt spid="29"/>
                                        </p:tgtEl>
                                        <p:attrNameLst>
                                          <p:attrName>style.visibility</p:attrName>
                                        </p:attrNameLst>
                                      </p:cBhvr>
                                      <p:to>
                                        <p:strVal val="hidden"/>
                                      </p:to>
                                    </p:set>
                                  </p:childTnLst>
                                </p:cTn>
                              </p:par>
                              <p:par>
                                <p:cTn id="132" presetID="10" presetClass="exit" presetSubtype="0" fill="hold" grpId="2" nodeType="withEffect">
                                  <p:stCondLst>
                                    <p:cond delay="0"/>
                                  </p:stCondLst>
                                  <p:childTnLst>
                                    <p:animEffect transition="out" filter="fade">
                                      <p:cBhvr>
                                        <p:cTn id="133" dur="500"/>
                                        <p:tgtEl>
                                          <p:spTgt spid="30"/>
                                        </p:tgtEl>
                                      </p:cBhvr>
                                    </p:animEffect>
                                    <p:set>
                                      <p:cBhvr>
                                        <p:cTn id="134" dur="1" fill="hold">
                                          <p:stCondLst>
                                            <p:cond delay="499"/>
                                          </p:stCondLst>
                                        </p:cTn>
                                        <p:tgtEl>
                                          <p:spTgt spid="30"/>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500"/>
                                        <p:tgtEl>
                                          <p:spTgt spid="31"/>
                                        </p:tgtEl>
                                      </p:cBhvr>
                                    </p:animEffect>
                                    <p:set>
                                      <p:cBhvr>
                                        <p:cTn id="137" dur="1" fill="hold">
                                          <p:stCondLst>
                                            <p:cond delay="499"/>
                                          </p:stCondLst>
                                        </p:cTn>
                                        <p:tgtEl>
                                          <p:spTgt spid="31"/>
                                        </p:tgtEl>
                                        <p:attrNameLst>
                                          <p:attrName>style.visibility</p:attrName>
                                        </p:attrNameLst>
                                      </p:cBhvr>
                                      <p:to>
                                        <p:strVal val="hidden"/>
                                      </p:to>
                                    </p:set>
                                  </p:childTnLst>
                                </p:cTn>
                              </p:par>
                              <p:par>
                                <p:cTn id="138" presetID="10" presetClass="exit" presetSubtype="0" fill="hold" grpId="2" nodeType="withEffect">
                                  <p:stCondLst>
                                    <p:cond delay="0"/>
                                  </p:stCondLst>
                                  <p:childTnLst>
                                    <p:animEffect transition="out" filter="fade">
                                      <p:cBhvr>
                                        <p:cTn id="139" dur="500"/>
                                        <p:tgtEl>
                                          <p:spTgt spid="32"/>
                                        </p:tgtEl>
                                      </p:cBhvr>
                                    </p:animEffect>
                                    <p:set>
                                      <p:cBhvr>
                                        <p:cTn id="140" dur="1" fill="hold">
                                          <p:stCondLst>
                                            <p:cond delay="499"/>
                                          </p:stCondLst>
                                        </p:cTn>
                                        <p:tgtEl>
                                          <p:spTgt spid="32"/>
                                        </p:tgtEl>
                                        <p:attrNameLst>
                                          <p:attrName>style.visibility</p:attrName>
                                        </p:attrNameLst>
                                      </p:cBhvr>
                                      <p:to>
                                        <p:strVal val="hidden"/>
                                      </p:to>
                                    </p:set>
                                  </p:childTnLst>
                                </p:cTn>
                              </p:par>
                              <p:par>
                                <p:cTn id="141" presetID="10" presetClass="exit" presetSubtype="0" fill="hold" grpId="2" nodeType="withEffect">
                                  <p:stCondLst>
                                    <p:cond delay="0"/>
                                  </p:stCondLst>
                                  <p:childTnLst>
                                    <p:animEffect transition="out" filter="fade">
                                      <p:cBhvr>
                                        <p:cTn id="142" dur="500"/>
                                        <p:tgtEl>
                                          <p:spTgt spid="33"/>
                                        </p:tgtEl>
                                      </p:cBhvr>
                                    </p:animEffect>
                                    <p:set>
                                      <p:cBhvr>
                                        <p:cTn id="143"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28" grpId="0"/>
      <p:bldP spid="28" grpId="1"/>
      <p:bldP spid="28" grpId="2"/>
      <p:bldP spid="40" grpId="0"/>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5" grpId="0"/>
      <p:bldP spid="35" grpId="1"/>
      <p:bldP spid="36" grpId="0"/>
      <p:bldP spid="36" grpId="1"/>
      <p:bldP spid="37" grpId="0"/>
      <p:bldP spid="37" grpId="1"/>
      <p:bldP spid="38" grpId="0"/>
      <p:bldP spid="38" grpId="1"/>
      <p:bldP spid="39" grpId="0"/>
      <p:bldP spid="39"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CC2267-51DF-4BA6-97C6-6722098C5F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26"/>
          <a:stretch/>
        </p:blipFill>
        <p:spPr>
          <a:xfrm>
            <a:off x="-1" y="0"/>
            <a:ext cx="1803747" cy="1603332"/>
          </a:xfrm>
          <a:prstGeom prst="rect">
            <a:avLst/>
          </a:prstGeom>
        </p:spPr>
      </p:pic>
      <p:pic>
        <p:nvPicPr>
          <p:cNvPr id="3" name="Picture 2">
            <a:extLst>
              <a:ext uri="{FF2B5EF4-FFF2-40B4-BE49-F238E27FC236}">
                <a16:creationId xmlns:a16="http://schemas.microsoft.com/office/drawing/2014/main" id="{201E1A62-9671-4C89-93AB-5B9E64228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705" y="0"/>
            <a:ext cx="1854895" cy="1603332"/>
          </a:xfrm>
          <a:prstGeom prst="rect">
            <a:avLst/>
          </a:prstGeom>
        </p:spPr>
      </p:pic>
      <p:pic>
        <p:nvPicPr>
          <p:cNvPr id="4" name="Picture 2">
            <a:extLst>
              <a:ext uri="{FF2B5EF4-FFF2-40B4-BE49-F238E27FC236}">
                <a16:creationId xmlns:a16="http://schemas.microsoft.com/office/drawing/2014/main" id="{84B7ECB8-F6BE-4682-BFA1-8FB0207CF4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504"/>
          <a:stretch/>
        </p:blipFill>
        <p:spPr>
          <a:xfrm>
            <a:off x="3624923" y="0"/>
            <a:ext cx="1813552" cy="1603332"/>
          </a:xfrm>
          <a:prstGeom prst="rect">
            <a:avLst/>
          </a:prstGeom>
        </p:spPr>
      </p:pic>
      <p:pic>
        <p:nvPicPr>
          <p:cNvPr id="5" name="Picture 3">
            <a:extLst>
              <a:ext uri="{FF2B5EF4-FFF2-40B4-BE49-F238E27FC236}">
                <a16:creationId xmlns:a16="http://schemas.microsoft.com/office/drawing/2014/main" id="{270C1A0B-26BD-4850-9DC9-A43FC965C3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96"/>
          <a:stretch/>
        </p:blipFill>
        <p:spPr>
          <a:xfrm>
            <a:off x="7293786" y="0"/>
            <a:ext cx="1850214" cy="1603332"/>
          </a:xfrm>
          <a:prstGeom prst="rect">
            <a:avLst/>
          </a:prstGeom>
        </p:spPr>
      </p:pic>
      <p:pic>
        <p:nvPicPr>
          <p:cNvPr id="6" name="Picture 2">
            <a:extLst>
              <a:ext uri="{FF2B5EF4-FFF2-40B4-BE49-F238E27FC236}">
                <a16:creationId xmlns:a16="http://schemas.microsoft.com/office/drawing/2014/main" id="{716331C3-5E4E-4A34-A6EA-A332ADD90D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0473" y="0"/>
            <a:ext cx="1853852" cy="1603332"/>
          </a:xfrm>
          <a:prstGeom prst="rect">
            <a:avLst/>
          </a:prstGeom>
        </p:spPr>
      </p:pic>
      <p:pic>
        <p:nvPicPr>
          <p:cNvPr id="7" name="Picture 2">
            <a:extLst>
              <a:ext uri="{FF2B5EF4-FFF2-40B4-BE49-F238E27FC236}">
                <a16:creationId xmlns:a16="http://schemas.microsoft.com/office/drawing/2014/main" id="{FE4FAC62-41D2-4D44-B821-71EC6C5F87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600199"/>
            <a:ext cx="1807924" cy="1568885"/>
          </a:xfrm>
          <a:prstGeom prst="rect">
            <a:avLst/>
          </a:prstGeom>
        </p:spPr>
      </p:pic>
      <p:pic>
        <p:nvPicPr>
          <p:cNvPr id="8" name="Picture 2">
            <a:extLst>
              <a:ext uri="{FF2B5EF4-FFF2-40B4-BE49-F238E27FC236}">
                <a16:creationId xmlns:a16="http://schemas.microsoft.com/office/drawing/2014/main" id="{12960913-B605-4DBF-B51A-A80223387E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141" b="553"/>
          <a:stretch/>
        </p:blipFill>
        <p:spPr>
          <a:xfrm>
            <a:off x="1803750" y="1600199"/>
            <a:ext cx="1878903" cy="1581411"/>
          </a:xfrm>
          <a:prstGeom prst="rect">
            <a:avLst/>
          </a:prstGeom>
        </p:spPr>
      </p:pic>
      <p:pic>
        <p:nvPicPr>
          <p:cNvPr id="9" name="Picture 2">
            <a:extLst>
              <a:ext uri="{FF2B5EF4-FFF2-40B4-BE49-F238E27FC236}">
                <a16:creationId xmlns:a16="http://schemas.microsoft.com/office/drawing/2014/main" id="{E1F3F7BD-D42B-48CA-8145-FC7564F215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712" r="12752"/>
          <a:stretch/>
        </p:blipFill>
        <p:spPr>
          <a:xfrm>
            <a:off x="3670127" y="1600199"/>
            <a:ext cx="1790808" cy="1555033"/>
          </a:xfrm>
          <a:prstGeom prst="rect">
            <a:avLst/>
          </a:prstGeom>
        </p:spPr>
      </p:pic>
      <p:pic>
        <p:nvPicPr>
          <p:cNvPr id="10" name="Picture 2">
            <a:extLst>
              <a:ext uri="{FF2B5EF4-FFF2-40B4-BE49-F238E27FC236}">
                <a16:creationId xmlns:a16="http://schemas.microsoft.com/office/drawing/2014/main" id="{020BABB7-2073-4133-9FC5-FC3A944CF36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88" r="9258"/>
          <a:stretch/>
        </p:blipFill>
        <p:spPr>
          <a:xfrm>
            <a:off x="5461350" y="1600199"/>
            <a:ext cx="1841326" cy="1555033"/>
          </a:xfrm>
          <a:prstGeom prst="rect">
            <a:avLst/>
          </a:prstGeom>
        </p:spPr>
      </p:pic>
      <p:pic>
        <p:nvPicPr>
          <p:cNvPr id="11" name="Picture 2">
            <a:extLst>
              <a:ext uri="{FF2B5EF4-FFF2-40B4-BE49-F238E27FC236}">
                <a16:creationId xmlns:a16="http://schemas.microsoft.com/office/drawing/2014/main" id="{1F108BEE-B7D5-4769-A4CD-11B3C4C07C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77623" y="1600199"/>
            <a:ext cx="1866378" cy="1568887"/>
          </a:xfrm>
          <a:prstGeom prst="rect">
            <a:avLst/>
          </a:prstGeom>
        </p:spPr>
      </p:pic>
      <p:pic>
        <p:nvPicPr>
          <p:cNvPr id="12" name="Picture 3">
            <a:extLst>
              <a:ext uri="{FF2B5EF4-FFF2-40B4-BE49-F238E27FC236}">
                <a16:creationId xmlns:a16="http://schemas.microsoft.com/office/drawing/2014/main" id="{E7ADFD4E-3675-445C-ACB7-67F278CDBC3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0556"/>
          <a:stretch/>
        </p:blipFill>
        <p:spPr>
          <a:xfrm>
            <a:off x="0" y="3156560"/>
            <a:ext cx="2296438" cy="1866378"/>
          </a:xfrm>
          <a:prstGeom prst="rect">
            <a:avLst/>
          </a:prstGeom>
        </p:spPr>
      </p:pic>
      <p:pic>
        <p:nvPicPr>
          <p:cNvPr id="13" name="Picture 3">
            <a:extLst>
              <a:ext uri="{FF2B5EF4-FFF2-40B4-BE49-F238E27FC236}">
                <a16:creationId xmlns:a16="http://schemas.microsoft.com/office/drawing/2014/main" id="{9E86C643-4F98-4983-A88F-FBBE23974DF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6436" y="3156560"/>
            <a:ext cx="2288090" cy="1866378"/>
          </a:xfrm>
          <a:prstGeom prst="rect">
            <a:avLst/>
          </a:prstGeom>
        </p:spPr>
      </p:pic>
      <p:pic>
        <p:nvPicPr>
          <p:cNvPr id="14" name="Picture 4">
            <a:extLst>
              <a:ext uri="{FF2B5EF4-FFF2-40B4-BE49-F238E27FC236}">
                <a16:creationId xmlns:a16="http://schemas.microsoft.com/office/drawing/2014/main" id="{B3657D50-4706-4218-A449-D37068BC883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924" r="5213" b="154"/>
          <a:stretch/>
        </p:blipFill>
        <p:spPr>
          <a:xfrm>
            <a:off x="4584525" y="3156560"/>
            <a:ext cx="2296437" cy="1866378"/>
          </a:xfrm>
          <a:prstGeom prst="rect">
            <a:avLst/>
          </a:prstGeom>
        </p:spPr>
      </p:pic>
      <p:pic>
        <p:nvPicPr>
          <p:cNvPr id="15" name="Picture 4">
            <a:extLst>
              <a:ext uri="{FF2B5EF4-FFF2-40B4-BE49-F238E27FC236}">
                <a16:creationId xmlns:a16="http://schemas.microsoft.com/office/drawing/2014/main" id="{BB9CFC8F-5714-4D7D-854E-76F22D7206D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15266" b="7217"/>
          <a:stretch/>
        </p:blipFill>
        <p:spPr>
          <a:xfrm>
            <a:off x="6876789" y="3156560"/>
            <a:ext cx="2267211" cy="1866378"/>
          </a:xfrm>
          <a:prstGeom prst="rect">
            <a:avLst/>
          </a:prstGeom>
        </p:spPr>
      </p:pic>
      <p:pic>
        <p:nvPicPr>
          <p:cNvPr id="16" name="Picture 2">
            <a:extLst>
              <a:ext uri="{FF2B5EF4-FFF2-40B4-BE49-F238E27FC236}">
                <a16:creationId xmlns:a16="http://schemas.microsoft.com/office/drawing/2014/main" id="{C3484789-3F19-4C29-A3B4-D85CA3213D8A}"/>
              </a:ext>
            </a:extLst>
          </p:cNvPr>
          <p:cNvPicPr>
            <a:picLocks noChangeAspect="1"/>
          </p:cNvPicPr>
          <p:nvPr/>
        </p:nvPicPr>
        <p:blipFill rotWithShape="1">
          <a:blip r:embed="rId16">
            <a:extLst>
              <a:ext uri="{28A0092B-C50C-407E-A947-70E740481C1C}">
                <a14:useLocalDpi xmlns:a14="http://schemas.microsoft.com/office/drawing/2010/main" val="0"/>
              </a:ext>
            </a:extLst>
          </a:blip>
          <a:srcRect l="13333" r="10476"/>
          <a:stretch/>
        </p:blipFill>
        <p:spPr>
          <a:xfrm>
            <a:off x="6864262" y="5010411"/>
            <a:ext cx="2279738" cy="1847589"/>
          </a:xfrm>
          <a:prstGeom prst="rect">
            <a:avLst/>
          </a:prstGeom>
        </p:spPr>
      </p:pic>
      <p:pic>
        <p:nvPicPr>
          <p:cNvPr id="17" name="Picture 2">
            <a:extLst>
              <a:ext uri="{FF2B5EF4-FFF2-40B4-BE49-F238E27FC236}">
                <a16:creationId xmlns:a16="http://schemas.microsoft.com/office/drawing/2014/main" id="{109041C7-DEE1-4465-A800-3C48EF0CE58E}"/>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r="10834"/>
          <a:stretch/>
        </p:blipFill>
        <p:spPr>
          <a:xfrm>
            <a:off x="0" y="4996876"/>
            <a:ext cx="2329841" cy="1861125"/>
          </a:xfrm>
          <a:prstGeom prst="rect">
            <a:avLst/>
          </a:prstGeom>
        </p:spPr>
      </p:pic>
      <p:pic>
        <p:nvPicPr>
          <p:cNvPr id="18" name="Picture 2">
            <a:extLst>
              <a:ext uri="{FF2B5EF4-FFF2-40B4-BE49-F238E27FC236}">
                <a16:creationId xmlns:a16="http://schemas.microsoft.com/office/drawing/2014/main" id="{F1954D24-2D6D-4725-891F-A0BECDFF8AB9}"/>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11269"/>
          <a:stretch/>
        </p:blipFill>
        <p:spPr>
          <a:xfrm>
            <a:off x="2329841" y="5010411"/>
            <a:ext cx="2279738" cy="1847589"/>
          </a:xfrm>
          <a:prstGeom prst="rect">
            <a:avLst/>
          </a:prstGeom>
        </p:spPr>
      </p:pic>
      <p:pic>
        <p:nvPicPr>
          <p:cNvPr id="19" name="Picture 2">
            <a:extLst>
              <a:ext uri="{FF2B5EF4-FFF2-40B4-BE49-F238E27FC236}">
                <a16:creationId xmlns:a16="http://schemas.microsoft.com/office/drawing/2014/main" id="{F6493095-2BDC-4562-976E-B682CFA459D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597052" y="5010411"/>
            <a:ext cx="2279738" cy="1847589"/>
          </a:xfrm>
          <a:prstGeom prst="rect">
            <a:avLst/>
          </a:prstGeom>
        </p:spPr>
      </p:pic>
      <p:sp>
        <p:nvSpPr>
          <p:cNvPr id="20" name="Title 1">
            <a:extLst>
              <a:ext uri="{FF2B5EF4-FFF2-40B4-BE49-F238E27FC236}">
                <a16:creationId xmlns:a16="http://schemas.microsoft.com/office/drawing/2014/main" id="{52BAC395-B265-4DD2-AA85-A62BF3A96DA3}"/>
              </a:ext>
            </a:extLst>
          </p:cNvPr>
          <p:cNvSpPr txBox="1">
            <a:spLocks/>
          </p:cNvSpPr>
          <p:nvPr/>
        </p:nvSpPr>
        <p:spPr>
          <a:xfrm>
            <a:off x="4953000" y="1447800"/>
            <a:ext cx="2209800" cy="16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4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88900">
                    <a:prstClr val="black"/>
                  </a:glow>
                </a:effectLst>
                <a:uLnTx/>
                <a:uFillTx/>
                <a:latin typeface="Calibri"/>
                <a:ea typeface="+mj-ea"/>
                <a:cs typeface="+mj-cs"/>
              </a:rPr>
              <a:t>God</a:t>
            </a:r>
          </a:p>
          <a:p>
            <a:pPr marL="0" marR="0" lvl="0" indent="0" algn="ctr" defTabSz="914400" rtl="0" eaLnBrk="1" fontAlgn="auto" latinLnBrk="0" hangingPunct="1">
              <a:lnSpc>
                <a:spcPts val="4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88900">
                    <a:prstClr val="black"/>
                  </a:glow>
                </a:effectLst>
                <a:uLnTx/>
                <a:uFillTx/>
                <a:latin typeface="Calibri"/>
                <a:ea typeface="+mj-ea"/>
                <a:cs typeface="+mj-cs"/>
              </a:rPr>
              <a:t>waits</a:t>
            </a:r>
          </a:p>
        </p:txBody>
      </p:sp>
    </p:spTree>
    <p:extLst>
      <p:ext uri="{BB962C8B-B14F-4D97-AF65-F5344CB8AC3E}">
        <p14:creationId xmlns:p14="http://schemas.microsoft.com/office/powerpoint/2010/main" val="4243236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4674"/>
          <a:stretch/>
        </p:blipFill>
        <p:spPr>
          <a:xfrm>
            <a:off x="-1" y="0"/>
            <a:ext cx="9144001" cy="6858000"/>
          </a:xfrm>
          <a:prstGeom prst="rect">
            <a:avLst/>
          </a:prstGeom>
        </p:spPr>
      </p:pic>
      <p:sp>
        <p:nvSpPr>
          <p:cNvPr id="4" name="Content Placeholder 2"/>
          <p:cNvSpPr txBox="1">
            <a:spLocks/>
          </p:cNvSpPr>
          <p:nvPr/>
        </p:nvSpPr>
        <p:spPr>
          <a:xfrm>
            <a:off x="0" y="152400"/>
            <a:ext cx="91440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Weep not for the dead but for those without a home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We will again see those found in God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Knowledge increases sorrows, yet  it is good for a soul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Only a fool frets against God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All suffering falls short of the glory to be had in God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Who we are prepares us for what is to come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Servants of God are best able to endure suffering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Accepting His salvation is part of salvation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Believing in Jesus invites the criticism of the worldly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Trust in God protects us from the abuses of man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Faith knows we are of God, ponder on all that is good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Prayer &amp; gratitude connects one to the peace of God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3175">
                  <a:solidFill>
                    <a:srgbClr val="FF0000"/>
                  </a:solidFill>
                </a:ln>
                <a:solidFill>
                  <a:srgbClr val="FFFF00"/>
                </a:solidFill>
                <a:effectLst>
                  <a:glow rad="88900">
                    <a:prstClr val="black">
                      <a:alpha val="80000"/>
                    </a:prstClr>
                  </a:glow>
                </a:effectLst>
                <a:uLnTx/>
                <a:uFillTx/>
                <a:latin typeface="Calibri"/>
                <a:ea typeface="+mn-ea"/>
                <a:cs typeface="+mn-cs"/>
              </a:rPr>
              <a:t>→ All suffering will cease upon His appearing</a:t>
            </a:r>
          </a:p>
        </p:txBody>
      </p:sp>
      <p:sp>
        <p:nvSpPr>
          <p:cNvPr id="5" name="Rectangle 4"/>
          <p:cNvSpPr>
            <a:spLocks noChangeArrowheads="1"/>
          </p:cNvSpPr>
          <p:nvPr/>
        </p:nvSpPr>
        <p:spPr bwMode="auto">
          <a:xfrm rot="21010272">
            <a:off x="364818" y="971606"/>
            <a:ext cx="8882801" cy="490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800" b="1" i="0" u="none" strike="noStrike" kern="1200" cap="none" spc="50" normalizeH="0" baseline="0" noProof="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01600">
                    <a:prstClr val="black">
                      <a:alpha val="80000"/>
                    </a:prstClr>
                  </a:glow>
                  <a:outerShdw blurRad="76200" dist="50800" dir="5400000" algn="tl" rotWithShape="0">
                    <a:srgbClr val="000000">
                      <a:alpha val="65000"/>
                    </a:srgbClr>
                  </a:outerShdw>
                </a:effectLst>
                <a:uLnTx/>
                <a:uFillTx/>
                <a:latin typeface="Calibri"/>
                <a:ea typeface="+mn-ea"/>
                <a:cs typeface="+mn-cs"/>
              </a:rPr>
              <a:t>Through the          truth of His Love  His power lifts         us to see</a:t>
            </a:r>
          </a:p>
        </p:txBody>
      </p:sp>
      <p:sp>
        <p:nvSpPr>
          <p:cNvPr id="6" name="Title 1"/>
          <p:cNvSpPr txBox="1">
            <a:spLocks/>
          </p:cNvSpPr>
          <p:nvPr/>
        </p:nvSpPr>
        <p:spPr>
          <a:xfrm>
            <a:off x="4953000" y="1447800"/>
            <a:ext cx="2209800" cy="16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4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88900">
                    <a:prstClr val="black"/>
                  </a:glow>
                </a:effectLst>
                <a:uLnTx/>
                <a:uFillTx/>
                <a:latin typeface="Calibri"/>
                <a:ea typeface="+mj-ea"/>
                <a:cs typeface="+mj-cs"/>
              </a:rPr>
              <a:t>God</a:t>
            </a:r>
          </a:p>
          <a:p>
            <a:pPr marL="0" marR="0" lvl="0" indent="0" algn="ctr" defTabSz="914400" rtl="0" eaLnBrk="1" fontAlgn="auto" latinLnBrk="0" hangingPunct="1">
              <a:lnSpc>
                <a:spcPts val="4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88900">
                    <a:prstClr val="black"/>
                  </a:glow>
                </a:effectLst>
                <a:uLnTx/>
                <a:uFillTx/>
                <a:latin typeface="Calibri"/>
                <a:ea typeface="+mj-ea"/>
                <a:cs typeface="+mj-cs"/>
              </a:rPr>
              <a:t>waits</a:t>
            </a:r>
          </a:p>
        </p:txBody>
      </p:sp>
    </p:spTree>
    <p:extLst>
      <p:ext uri="{BB962C8B-B14F-4D97-AF65-F5344CB8AC3E}">
        <p14:creationId xmlns:p14="http://schemas.microsoft.com/office/powerpoint/2010/main" val="1699285776"/>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xit" presetSubtype="0" fill="hold" grpId="0" nodeType="withEffect">
                                  <p:stCondLst>
                                    <p:cond delay="0"/>
                                  </p:stCondLst>
                                  <p:childTnLst>
                                    <p:animScale>
                                      <p:cBhvr>
                                        <p:cTn id="6"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6"/>
                                        </p:tgtEl>
                                        <p:attrNameLst>
                                          <p:attrName>ppt_x</p:attrName>
                                          <p:attrName>ppt_y</p:attrName>
                                        </p:attrNameLst>
                                      </p:cBhvr>
                                    </p:animMotion>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0" end="0"/>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left)">
                                      <p:cBhvr>
                                        <p:cTn id="26" dur="500"/>
                                        <p:tgtEl>
                                          <p:spTgt spid="4">
                                            <p:txEl>
                                              <p:pRg st="2" end="2"/>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1" end="1"/>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500"/>
                                        <p:tgtEl>
                                          <p:spTgt spid="4">
                                            <p:txEl>
                                              <p:pRg st="3" end="3"/>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2" end="2"/>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left)">
                                      <p:cBhvr>
                                        <p:cTn id="40" dur="500"/>
                                        <p:tgtEl>
                                          <p:spTgt spid="4">
                                            <p:txEl>
                                              <p:pRg st="4" end="4"/>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3" end="3"/>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wipe(left)">
                                      <p:cBhvr>
                                        <p:cTn id="47" dur="500"/>
                                        <p:tgtEl>
                                          <p:spTgt spid="4">
                                            <p:txEl>
                                              <p:pRg st="5" end="5"/>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4" end="4"/>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wipe(left)">
                                      <p:cBhvr>
                                        <p:cTn id="54" dur="500"/>
                                        <p:tgtEl>
                                          <p:spTgt spid="4">
                                            <p:txEl>
                                              <p:pRg st="6" end="6"/>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5" end="5"/>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wipe(left)">
                                      <p:cBhvr>
                                        <p:cTn id="61" dur="500"/>
                                        <p:tgtEl>
                                          <p:spTgt spid="4">
                                            <p:txEl>
                                              <p:pRg st="7" end="7"/>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6" end="6"/>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wipe(left)">
                                      <p:cBhvr>
                                        <p:cTn id="68" dur="500"/>
                                        <p:tgtEl>
                                          <p:spTgt spid="4">
                                            <p:txEl>
                                              <p:pRg st="8" end="8"/>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7" end="7"/>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wipe(left)">
                                      <p:cBhvr>
                                        <p:cTn id="75" dur="500"/>
                                        <p:tgtEl>
                                          <p:spTgt spid="4">
                                            <p:txEl>
                                              <p:pRg st="9" end="9"/>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8" end="8"/>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wipe(left)">
                                      <p:cBhvr>
                                        <p:cTn id="82" dur="500"/>
                                        <p:tgtEl>
                                          <p:spTgt spid="4">
                                            <p:txEl>
                                              <p:pRg st="10" end="10"/>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9" end="9"/>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1" end="11"/>
                                            </p:txEl>
                                          </p:spTgt>
                                        </p:tgtEl>
                                        <p:attrNameLst>
                                          <p:attrName>style.visibility</p:attrName>
                                        </p:attrNameLst>
                                      </p:cBhvr>
                                      <p:to>
                                        <p:strVal val="visible"/>
                                      </p:to>
                                    </p:set>
                                    <p:animEffect transition="in" filter="wipe(left)">
                                      <p:cBhvr>
                                        <p:cTn id="89" dur="500"/>
                                        <p:tgtEl>
                                          <p:spTgt spid="4">
                                            <p:txEl>
                                              <p:pRg st="11" end="11"/>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0" end="10"/>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
                                            <p:txEl>
                                              <p:pRg st="12" end="12"/>
                                            </p:txEl>
                                          </p:spTgt>
                                        </p:tgtEl>
                                        <p:attrNameLst>
                                          <p:attrName>style.visibility</p:attrName>
                                        </p:attrNameLst>
                                      </p:cBhvr>
                                      <p:to>
                                        <p:strVal val="visible"/>
                                      </p:to>
                                    </p:set>
                                    <p:animEffect transition="in" filter="wipe(left)">
                                      <p:cBhvr>
                                        <p:cTn id="96" dur="500"/>
                                        <p:tgtEl>
                                          <p:spTgt spid="4">
                                            <p:txEl>
                                              <p:pRg st="12" end="12"/>
                                            </p:txEl>
                                          </p:spTgt>
                                        </p:tgtEl>
                                      </p:cBhvr>
                                    </p:animEffect>
                                  </p:childTnLst>
                                </p:cTn>
                              </p:par>
                              <p:par>
                                <p:cTn id="97" presetID="3" presetClass="emph" presetSubtype="2" fill="hold" nodeType="withEffect">
                                  <p:stCondLst>
                                    <p:cond delay="0"/>
                                  </p:stCondLst>
                                  <p:childTnLst>
                                    <p:animClr clrSpc="rgb" dir="cw">
                                      <p:cBhvr override="childStyle">
                                        <p:cTn id="98" dur="500" fill="hold"/>
                                        <p:tgtEl>
                                          <p:spTgt spid="4">
                                            <p:txEl>
                                              <p:pRg st="11" end="11"/>
                                            </p:txEl>
                                          </p:spTgt>
                                        </p:tgtEl>
                                        <p:attrNameLst>
                                          <p:attrName>style.color</p:attrName>
                                        </p:attrNameLst>
                                      </p:cBhvr>
                                      <p:to>
                                        <a:srgbClr val="E6CDFF"/>
                                      </p:to>
                                    </p:animClr>
                                  </p:childTnLst>
                                </p:cTn>
                              </p:par>
                            </p:childTnLst>
                          </p:cTn>
                        </p:par>
                      </p:childTnLst>
                    </p:cTn>
                  </p:par>
                  <p:par>
                    <p:cTn id="99" fill="hold">
                      <p:stCondLst>
                        <p:cond delay="indefinite"/>
                      </p:stCondLst>
                      <p:childTnLst>
                        <p:par>
                          <p:cTn id="100" fill="hold">
                            <p:stCondLst>
                              <p:cond delay="0"/>
                            </p:stCondLst>
                            <p:childTnLst>
                              <p:par>
                                <p:cTn id="101" presetID="0" presetClass="entr" presetSubtype="0"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dissolve">
                                      <p:cBhvr>
                                        <p:cTn id="103" dur="750">
                                          <p:stCondLst>
                                            <p:cond delay="0"/>
                                          </p:stCondLst>
                                        </p:cTn>
                                        <p:tgtEl>
                                          <p:spTgt spid="5"/>
                                        </p:tgtEl>
                                      </p:cBhvr>
                                    </p:animEffect>
                                    <p:anim to="" calcmode="lin" valueType="num">
                                      <p:cBhvr>
                                        <p:cTn id="104" dur="7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5" dur="7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par>
                          <p:cTn id="106" fill="hold">
                            <p:stCondLst>
                              <p:cond delay="750"/>
                            </p:stCondLst>
                            <p:childTnLst>
                              <p:par>
                                <p:cTn id="107" presetID="3" presetClass="emph" presetSubtype="2" fill="hold" nodeType="afterEffect">
                                  <p:stCondLst>
                                    <p:cond delay="0"/>
                                  </p:stCondLst>
                                  <p:childTnLst>
                                    <p:animClr clrSpc="rgb" dir="cw">
                                      <p:cBhvr override="childStyle">
                                        <p:cTn id="108" dur="500" fill="hold"/>
                                        <p:tgtEl>
                                          <p:spTgt spid="4">
                                            <p:txEl>
                                              <p:pRg st="12" end="12"/>
                                            </p:txEl>
                                          </p:spTgt>
                                        </p:tgtEl>
                                        <p:attrNameLst>
                                          <p:attrName>style.color</p:attrName>
                                        </p:attrNameLst>
                                      </p:cBhvr>
                                      <p:to>
                                        <a:srgbClr val="E6CDFF"/>
                                      </p:to>
                                    </p:animClr>
                                  </p:childTnLst>
                                </p:cTn>
                              </p:par>
                            </p:childTnLst>
                          </p:cTn>
                        </p:par>
                      </p:childTnLst>
                    </p:cTn>
                  </p:par>
                  <p:par>
                    <p:cTn id="109" fill="hold">
                      <p:stCondLst>
                        <p:cond delay="indefinite"/>
                      </p:stCondLst>
                      <p:childTnLst>
                        <p:par>
                          <p:cTn id="110" fill="hold">
                            <p:stCondLst>
                              <p:cond delay="0"/>
                            </p:stCondLst>
                            <p:childTnLst>
                              <p:par>
                                <p:cTn id="111" presetID="3" presetClass="emph" presetSubtype="10" fill="hold" grpId="1" nodeType="clickEffect">
                                  <p:stCondLst>
                                    <p:cond delay="0"/>
                                  </p:stCondLst>
                                  <p:childTnLst>
                                    <p:animClr clrSpc="hsl" dir="ccw">
                                      <p:cBhvr override="childStyle">
                                        <p:cTn id="112" dur="2000" fill="hold"/>
                                        <p:tgtEl>
                                          <p:spTgt spid="4">
                                            <p:txEl>
                                              <p:pRg st="0" end="0"/>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1" end="1"/>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2" end="2"/>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3" end="3"/>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4" end="4"/>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5" end="5"/>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6" end="6"/>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7" end="7"/>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8" end="8"/>
                                            </p:txEl>
                                          </p:spTgt>
                                        </p:tgtEl>
                                        <p:attrNameLst>
                                          <p:attrName>style.color</p:attrName>
                                        </p:attrNameLst>
                                      </p:cBhvr>
                                      <p:to>
                                        <a:srgbClr val="FFFF00"/>
                                      </p:to>
                                    </p:animClr>
                                  </p:childTnLst>
                                </p:cTn>
                              </p:par>
                              <p:par>
                                <p:cTn id="129" presetID="3" presetClass="emph" presetSubtype="10" fill="hold" grpId="1" nodeType="withEffect">
                                  <p:stCondLst>
                                    <p:cond delay="0"/>
                                  </p:stCondLst>
                                  <p:childTnLst>
                                    <p:animClr clrSpc="hsl" dir="ccw">
                                      <p:cBhvr override="childStyle">
                                        <p:cTn id="130" dur="2000" fill="hold"/>
                                        <p:tgtEl>
                                          <p:spTgt spid="4">
                                            <p:txEl>
                                              <p:pRg st="9" end="9"/>
                                            </p:txEl>
                                          </p:spTgt>
                                        </p:tgtEl>
                                        <p:attrNameLst>
                                          <p:attrName>style.color</p:attrName>
                                        </p:attrNameLst>
                                      </p:cBhvr>
                                      <p:to>
                                        <a:srgbClr val="FFFF00"/>
                                      </p:to>
                                    </p:animClr>
                                  </p:childTnLst>
                                </p:cTn>
                              </p:par>
                              <p:par>
                                <p:cTn id="131" presetID="3" presetClass="emph" presetSubtype="10" fill="hold" grpId="1" nodeType="withEffect">
                                  <p:stCondLst>
                                    <p:cond delay="0"/>
                                  </p:stCondLst>
                                  <p:childTnLst>
                                    <p:animClr clrSpc="hsl" dir="ccw">
                                      <p:cBhvr override="childStyle">
                                        <p:cTn id="132" dur="2000" fill="hold"/>
                                        <p:tgtEl>
                                          <p:spTgt spid="4">
                                            <p:txEl>
                                              <p:pRg st="10" end="10"/>
                                            </p:txEl>
                                          </p:spTgt>
                                        </p:tgtEl>
                                        <p:attrNameLst>
                                          <p:attrName>style.color</p:attrName>
                                        </p:attrNameLst>
                                      </p:cBhvr>
                                      <p:to>
                                        <a:srgbClr val="FFFF00"/>
                                      </p:to>
                                    </p:animClr>
                                  </p:childTnLst>
                                </p:cTn>
                              </p:par>
                              <p:par>
                                <p:cTn id="133" presetID="3" presetClass="emph" presetSubtype="10" fill="hold" grpId="1" nodeType="withEffect">
                                  <p:stCondLst>
                                    <p:cond delay="0"/>
                                  </p:stCondLst>
                                  <p:childTnLst>
                                    <p:animClr clrSpc="hsl" dir="ccw">
                                      <p:cBhvr override="childStyle">
                                        <p:cTn id="134" dur="2000" fill="hold"/>
                                        <p:tgtEl>
                                          <p:spTgt spid="4">
                                            <p:txEl>
                                              <p:pRg st="11" end="11"/>
                                            </p:txEl>
                                          </p:spTgt>
                                        </p:tgtEl>
                                        <p:attrNameLst>
                                          <p:attrName>style.color</p:attrName>
                                        </p:attrNameLst>
                                      </p:cBhvr>
                                      <p:to>
                                        <a:srgbClr val="FFFF00"/>
                                      </p:to>
                                    </p:animClr>
                                  </p:childTnLst>
                                </p:cTn>
                              </p:par>
                              <p:par>
                                <p:cTn id="135" presetID="3" presetClass="emph" presetSubtype="10" fill="hold" grpId="1" nodeType="withEffect">
                                  <p:stCondLst>
                                    <p:cond delay="0"/>
                                  </p:stCondLst>
                                  <p:childTnLst>
                                    <p:animClr clrSpc="hsl" dir="ccw">
                                      <p:cBhvr override="childStyle">
                                        <p:cTn id="136" dur="2000" fill="hold"/>
                                        <p:tgtEl>
                                          <p:spTgt spid="4">
                                            <p:txEl>
                                              <p:pRg st="12" end="12"/>
                                            </p:txEl>
                                          </p:spTgt>
                                        </p:tgtEl>
                                        <p:attrNameLst>
                                          <p:attrName>style.color</p:attrName>
                                        </p:attrNameLst>
                                      </p:cBhvr>
                                      <p:to>
                                        <a:srgbClr val="FFFF00"/>
                                      </p:to>
                                    </p:animClr>
                                  </p:childTnLst>
                                </p:cTn>
                              </p:par>
                            </p:childTnLst>
                          </p:cTn>
                        </p:par>
                        <p:par>
                          <p:cTn id="137" fill="hold">
                            <p:stCondLst>
                              <p:cond delay="2000"/>
                            </p:stCondLst>
                            <p:childTnLst>
                              <p:par>
                                <p:cTn id="138" presetID="0" presetClass="exit" presetSubtype="0" fill="hold" grpId="1" nodeType="afterEffect">
                                  <p:stCondLst>
                                    <p:cond delay="300"/>
                                  </p:stCondLst>
                                  <p:childTnLst>
                                    <p:set>
                                      <p:cBhvr>
                                        <p:cTn id="139" dur="1" fill="hold">
                                          <p:stCondLst>
                                            <p:cond delay="1499"/>
                                          </p:stCondLst>
                                        </p:cTn>
                                        <p:tgtEl>
                                          <p:spTgt spid="5"/>
                                        </p:tgtEl>
                                        <p:attrNameLst>
                                          <p:attrName>style.visibility</p:attrName>
                                        </p:attrNameLst>
                                      </p:cBhvr>
                                      <p:to>
                                        <p:strVal val="hidden"/>
                                      </p:to>
                                    </p:set>
                                    <p:animEffect transition="out" filter="dissolve">
                                      <p:cBhvr>
                                        <p:cTn id="140" dur="1500">
                                          <p:stCondLst>
                                            <p:cond delay="0"/>
                                          </p:stCondLst>
                                        </p:cTn>
                                        <p:tgtEl>
                                          <p:spTgt spid="5"/>
                                        </p:tgtEl>
                                      </p:cBhvr>
                                    </p:animEffect>
                                    <p:anim to="" calcmode="lin" valueType="num">
                                      <p:cBhvr>
                                        <p:cTn id="141"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42"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43" fill="hold">
                            <p:stCondLst>
                              <p:cond delay="3800"/>
                            </p:stCondLst>
                            <p:childTnLst>
                              <p:par>
                                <p:cTn id="144" presetID="23" presetClass="exit" presetSubtype="32" fill="hold" nodeType="afterEffect">
                                  <p:stCondLst>
                                    <p:cond delay="0"/>
                                  </p:stCondLst>
                                  <p:childTnLst>
                                    <p:anim calcmode="lin" valueType="num">
                                      <p:cBhvr>
                                        <p:cTn id="145" dur="1750"/>
                                        <p:tgtEl>
                                          <p:spTgt spid="4">
                                            <p:txEl>
                                              <p:pRg st="0" end="0"/>
                                            </p:txEl>
                                          </p:spTgt>
                                        </p:tgtEl>
                                        <p:attrNameLst>
                                          <p:attrName>ppt_w</p:attrName>
                                        </p:attrNameLst>
                                      </p:cBhvr>
                                      <p:tavLst>
                                        <p:tav tm="0">
                                          <p:val>
                                            <p:strVal val="ppt_w"/>
                                          </p:val>
                                        </p:tav>
                                        <p:tav tm="100000">
                                          <p:val>
                                            <p:fltVal val="0"/>
                                          </p:val>
                                        </p:tav>
                                      </p:tavLst>
                                    </p:anim>
                                    <p:anim calcmode="lin" valueType="num">
                                      <p:cBhvr>
                                        <p:cTn id="146" dur="1750"/>
                                        <p:tgtEl>
                                          <p:spTgt spid="4">
                                            <p:txEl>
                                              <p:pRg st="0" end="0"/>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0" end="0"/>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1" end="1"/>
                                            </p:txEl>
                                          </p:spTgt>
                                        </p:tgtEl>
                                        <p:attrNameLst>
                                          <p:attrName>ppt_w</p:attrName>
                                        </p:attrNameLst>
                                      </p:cBhvr>
                                      <p:tavLst>
                                        <p:tav tm="0">
                                          <p:val>
                                            <p:strVal val="ppt_w"/>
                                          </p:val>
                                        </p:tav>
                                        <p:tav tm="100000">
                                          <p:val>
                                            <p:fltVal val="0"/>
                                          </p:val>
                                        </p:tav>
                                      </p:tavLst>
                                    </p:anim>
                                    <p:anim calcmode="lin" valueType="num">
                                      <p:cBhvr>
                                        <p:cTn id="150" dur="1750"/>
                                        <p:tgtEl>
                                          <p:spTgt spid="4">
                                            <p:txEl>
                                              <p:pRg st="1" end="1"/>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1" end="1"/>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2" end="2"/>
                                            </p:txEl>
                                          </p:spTgt>
                                        </p:tgtEl>
                                        <p:attrNameLst>
                                          <p:attrName>ppt_w</p:attrName>
                                        </p:attrNameLst>
                                      </p:cBhvr>
                                      <p:tavLst>
                                        <p:tav tm="0">
                                          <p:val>
                                            <p:strVal val="ppt_w"/>
                                          </p:val>
                                        </p:tav>
                                        <p:tav tm="100000">
                                          <p:val>
                                            <p:fltVal val="0"/>
                                          </p:val>
                                        </p:tav>
                                      </p:tavLst>
                                    </p:anim>
                                    <p:anim calcmode="lin" valueType="num">
                                      <p:cBhvr>
                                        <p:cTn id="154" dur="1750"/>
                                        <p:tgtEl>
                                          <p:spTgt spid="4">
                                            <p:txEl>
                                              <p:pRg st="2" end="2"/>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2" end="2"/>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3" end="3"/>
                                            </p:txEl>
                                          </p:spTgt>
                                        </p:tgtEl>
                                        <p:attrNameLst>
                                          <p:attrName>ppt_w</p:attrName>
                                        </p:attrNameLst>
                                      </p:cBhvr>
                                      <p:tavLst>
                                        <p:tav tm="0">
                                          <p:val>
                                            <p:strVal val="ppt_w"/>
                                          </p:val>
                                        </p:tav>
                                        <p:tav tm="100000">
                                          <p:val>
                                            <p:fltVal val="0"/>
                                          </p:val>
                                        </p:tav>
                                      </p:tavLst>
                                    </p:anim>
                                    <p:anim calcmode="lin" valueType="num">
                                      <p:cBhvr>
                                        <p:cTn id="158" dur="1750"/>
                                        <p:tgtEl>
                                          <p:spTgt spid="4">
                                            <p:txEl>
                                              <p:pRg st="3" end="3"/>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3" end="3"/>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4" end="4"/>
                                            </p:txEl>
                                          </p:spTgt>
                                        </p:tgtEl>
                                        <p:attrNameLst>
                                          <p:attrName>ppt_w</p:attrName>
                                        </p:attrNameLst>
                                      </p:cBhvr>
                                      <p:tavLst>
                                        <p:tav tm="0">
                                          <p:val>
                                            <p:strVal val="ppt_w"/>
                                          </p:val>
                                        </p:tav>
                                        <p:tav tm="100000">
                                          <p:val>
                                            <p:fltVal val="0"/>
                                          </p:val>
                                        </p:tav>
                                      </p:tavLst>
                                    </p:anim>
                                    <p:anim calcmode="lin" valueType="num">
                                      <p:cBhvr>
                                        <p:cTn id="162" dur="1750"/>
                                        <p:tgtEl>
                                          <p:spTgt spid="4">
                                            <p:txEl>
                                              <p:pRg st="4" end="4"/>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4" end="4"/>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5" end="5"/>
                                            </p:txEl>
                                          </p:spTgt>
                                        </p:tgtEl>
                                        <p:attrNameLst>
                                          <p:attrName>ppt_w</p:attrName>
                                        </p:attrNameLst>
                                      </p:cBhvr>
                                      <p:tavLst>
                                        <p:tav tm="0">
                                          <p:val>
                                            <p:strVal val="ppt_w"/>
                                          </p:val>
                                        </p:tav>
                                        <p:tav tm="100000">
                                          <p:val>
                                            <p:fltVal val="0"/>
                                          </p:val>
                                        </p:tav>
                                      </p:tavLst>
                                    </p:anim>
                                    <p:anim calcmode="lin" valueType="num">
                                      <p:cBhvr>
                                        <p:cTn id="166" dur="1750"/>
                                        <p:tgtEl>
                                          <p:spTgt spid="4">
                                            <p:txEl>
                                              <p:pRg st="5" end="5"/>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5" end="5"/>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6" end="6"/>
                                            </p:txEl>
                                          </p:spTgt>
                                        </p:tgtEl>
                                        <p:attrNameLst>
                                          <p:attrName>ppt_w</p:attrName>
                                        </p:attrNameLst>
                                      </p:cBhvr>
                                      <p:tavLst>
                                        <p:tav tm="0">
                                          <p:val>
                                            <p:strVal val="ppt_w"/>
                                          </p:val>
                                        </p:tav>
                                        <p:tav tm="100000">
                                          <p:val>
                                            <p:fltVal val="0"/>
                                          </p:val>
                                        </p:tav>
                                      </p:tavLst>
                                    </p:anim>
                                    <p:anim calcmode="lin" valueType="num">
                                      <p:cBhvr>
                                        <p:cTn id="170" dur="1750"/>
                                        <p:tgtEl>
                                          <p:spTgt spid="4">
                                            <p:txEl>
                                              <p:pRg st="6" end="6"/>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6" end="6"/>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7" end="7"/>
                                            </p:txEl>
                                          </p:spTgt>
                                        </p:tgtEl>
                                        <p:attrNameLst>
                                          <p:attrName>ppt_w</p:attrName>
                                        </p:attrNameLst>
                                      </p:cBhvr>
                                      <p:tavLst>
                                        <p:tav tm="0">
                                          <p:val>
                                            <p:strVal val="ppt_w"/>
                                          </p:val>
                                        </p:tav>
                                        <p:tav tm="100000">
                                          <p:val>
                                            <p:fltVal val="0"/>
                                          </p:val>
                                        </p:tav>
                                      </p:tavLst>
                                    </p:anim>
                                    <p:anim calcmode="lin" valueType="num">
                                      <p:cBhvr>
                                        <p:cTn id="174" dur="1750"/>
                                        <p:tgtEl>
                                          <p:spTgt spid="4">
                                            <p:txEl>
                                              <p:pRg st="7" end="7"/>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7" end="7"/>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8" end="8"/>
                                            </p:txEl>
                                          </p:spTgt>
                                        </p:tgtEl>
                                        <p:attrNameLst>
                                          <p:attrName>ppt_w</p:attrName>
                                        </p:attrNameLst>
                                      </p:cBhvr>
                                      <p:tavLst>
                                        <p:tav tm="0">
                                          <p:val>
                                            <p:strVal val="ppt_w"/>
                                          </p:val>
                                        </p:tav>
                                        <p:tav tm="100000">
                                          <p:val>
                                            <p:fltVal val="0"/>
                                          </p:val>
                                        </p:tav>
                                      </p:tavLst>
                                    </p:anim>
                                    <p:anim calcmode="lin" valueType="num">
                                      <p:cBhvr>
                                        <p:cTn id="178" dur="1750"/>
                                        <p:tgtEl>
                                          <p:spTgt spid="4">
                                            <p:txEl>
                                              <p:pRg st="8" end="8"/>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8" end="8"/>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9" end="9"/>
                                            </p:txEl>
                                          </p:spTgt>
                                        </p:tgtEl>
                                        <p:attrNameLst>
                                          <p:attrName>ppt_w</p:attrName>
                                        </p:attrNameLst>
                                      </p:cBhvr>
                                      <p:tavLst>
                                        <p:tav tm="0">
                                          <p:val>
                                            <p:strVal val="ppt_w"/>
                                          </p:val>
                                        </p:tav>
                                        <p:tav tm="100000">
                                          <p:val>
                                            <p:fltVal val="0"/>
                                          </p:val>
                                        </p:tav>
                                      </p:tavLst>
                                    </p:anim>
                                    <p:anim calcmode="lin" valueType="num">
                                      <p:cBhvr>
                                        <p:cTn id="182" dur="1750"/>
                                        <p:tgtEl>
                                          <p:spTgt spid="4">
                                            <p:txEl>
                                              <p:pRg st="9" end="9"/>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9" end="9"/>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0" end="10"/>
                                            </p:txEl>
                                          </p:spTgt>
                                        </p:tgtEl>
                                        <p:attrNameLst>
                                          <p:attrName>ppt_w</p:attrName>
                                        </p:attrNameLst>
                                      </p:cBhvr>
                                      <p:tavLst>
                                        <p:tav tm="0">
                                          <p:val>
                                            <p:strVal val="ppt_w"/>
                                          </p:val>
                                        </p:tav>
                                        <p:tav tm="100000">
                                          <p:val>
                                            <p:fltVal val="0"/>
                                          </p:val>
                                        </p:tav>
                                      </p:tavLst>
                                    </p:anim>
                                    <p:anim calcmode="lin" valueType="num">
                                      <p:cBhvr>
                                        <p:cTn id="186" dur="1750"/>
                                        <p:tgtEl>
                                          <p:spTgt spid="4">
                                            <p:txEl>
                                              <p:pRg st="10" end="10"/>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0" end="10"/>
                                            </p:txEl>
                                          </p:spTgt>
                                        </p:tgtEl>
                                        <p:attrNameLst>
                                          <p:attrName>style.visibility</p:attrName>
                                        </p:attrNameLst>
                                      </p:cBhvr>
                                      <p:to>
                                        <p:strVal val="hidden"/>
                                      </p:to>
                                    </p:set>
                                  </p:childTnLst>
                                </p:cTn>
                              </p:par>
                              <p:par>
                                <p:cTn id="188" presetID="23" presetClass="exit" presetSubtype="32" fill="hold" nodeType="withEffect">
                                  <p:stCondLst>
                                    <p:cond delay="0"/>
                                  </p:stCondLst>
                                  <p:childTnLst>
                                    <p:anim calcmode="lin" valueType="num">
                                      <p:cBhvr>
                                        <p:cTn id="189" dur="1750"/>
                                        <p:tgtEl>
                                          <p:spTgt spid="4">
                                            <p:txEl>
                                              <p:pRg st="11" end="11"/>
                                            </p:txEl>
                                          </p:spTgt>
                                        </p:tgtEl>
                                        <p:attrNameLst>
                                          <p:attrName>ppt_w</p:attrName>
                                        </p:attrNameLst>
                                      </p:cBhvr>
                                      <p:tavLst>
                                        <p:tav tm="0">
                                          <p:val>
                                            <p:strVal val="ppt_w"/>
                                          </p:val>
                                        </p:tav>
                                        <p:tav tm="100000">
                                          <p:val>
                                            <p:fltVal val="0"/>
                                          </p:val>
                                        </p:tav>
                                      </p:tavLst>
                                    </p:anim>
                                    <p:anim calcmode="lin" valueType="num">
                                      <p:cBhvr>
                                        <p:cTn id="190" dur="1750"/>
                                        <p:tgtEl>
                                          <p:spTgt spid="4">
                                            <p:txEl>
                                              <p:pRg st="11" end="11"/>
                                            </p:txEl>
                                          </p:spTgt>
                                        </p:tgtEl>
                                        <p:attrNameLst>
                                          <p:attrName>ppt_h</p:attrName>
                                        </p:attrNameLst>
                                      </p:cBhvr>
                                      <p:tavLst>
                                        <p:tav tm="0">
                                          <p:val>
                                            <p:strVal val="ppt_h"/>
                                          </p:val>
                                        </p:tav>
                                        <p:tav tm="100000">
                                          <p:val>
                                            <p:fltVal val="0"/>
                                          </p:val>
                                        </p:tav>
                                      </p:tavLst>
                                    </p:anim>
                                    <p:set>
                                      <p:cBhvr>
                                        <p:cTn id="191" dur="1" fill="hold">
                                          <p:stCondLst>
                                            <p:cond delay="1749"/>
                                          </p:stCondLst>
                                        </p:cTn>
                                        <p:tgtEl>
                                          <p:spTgt spid="4">
                                            <p:txEl>
                                              <p:pRg st="11" end="11"/>
                                            </p:txEl>
                                          </p:spTgt>
                                        </p:tgtEl>
                                        <p:attrNameLst>
                                          <p:attrName>style.visibility</p:attrName>
                                        </p:attrNameLst>
                                      </p:cBhvr>
                                      <p:to>
                                        <p:strVal val="hidden"/>
                                      </p:to>
                                    </p:set>
                                  </p:childTnLst>
                                </p:cTn>
                              </p:par>
                              <p:par>
                                <p:cTn id="192" presetID="23" presetClass="exit" presetSubtype="32" fill="hold" nodeType="withEffect">
                                  <p:stCondLst>
                                    <p:cond delay="0"/>
                                  </p:stCondLst>
                                  <p:childTnLst>
                                    <p:anim calcmode="lin" valueType="num">
                                      <p:cBhvr>
                                        <p:cTn id="193" dur="1750"/>
                                        <p:tgtEl>
                                          <p:spTgt spid="4">
                                            <p:txEl>
                                              <p:pRg st="12" end="12"/>
                                            </p:txEl>
                                          </p:spTgt>
                                        </p:tgtEl>
                                        <p:attrNameLst>
                                          <p:attrName>ppt_w</p:attrName>
                                        </p:attrNameLst>
                                      </p:cBhvr>
                                      <p:tavLst>
                                        <p:tav tm="0">
                                          <p:val>
                                            <p:strVal val="ppt_w"/>
                                          </p:val>
                                        </p:tav>
                                        <p:tav tm="100000">
                                          <p:val>
                                            <p:fltVal val="0"/>
                                          </p:val>
                                        </p:tav>
                                      </p:tavLst>
                                    </p:anim>
                                    <p:anim calcmode="lin" valueType="num">
                                      <p:cBhvr>
                                        <p:cTn id="194" dur="1750"/>
                                        <p:tgtEl>
                                          <p:spTgt spid="4">
                                            <p:txEl>
                                              <p:pRg st="12" end="12"/>
                                            </p:txEl>
                                          </p:spTgt>
                                        </p:tgtEl>
                                        <p:attrNameLst>
                                          <p:attrName>ppt_h</p:attrName>
                                        </p:attrNameLst>
                                      </p:cBhvr>
                                      <p:tavLst>
                                        <p:tav tm="0">
                                          <p:val>
                                            <p:strVal val="ppt_h"/>
                                          </p:val>
                                        </p:tav>
                                        <p:tav tm="100000">
                                          <p:val>
                                            <p:fltVal val="0"/>
                                          </p:val>
                                        </p:tav>
                                      </p:tavLst>
                                    </p:anim>
                                    <p:set>
                                      <p:cBhvr>
                                        <p:cTn id="195" dur="1" fill="hold">
                                          <p:stCondLst>
                                            <p:cond delay="1749"/>
                                          </p:stCondLst>
                                        </p:cTn>
                                        <p:tgtEl>
                                          <p:spTgt spid="4">
                                            <p:txEl>
                                              <p:pRg st="12" end="12"/>
                                            </p:txEl>
                                          </p:spTgt>
                                        </p:tgtEl>
                                        <p:attrNameLst>
                                          <p:attrName>style.visibility</p:attrName>
                                        </p:attrNameLst>
                                      </p:cBhvr>
                                      <p:to>
                                        <p:strVal val="hidden"/>
                                      </p:to>
                                    </p:set>
                                  </p:childTnLst>
                                </p:cTn>
                              </p:par>
                              <p:par>
                                <p:cTn id="196" presetID="0" presetClass="path" presetSubtype="0" accel="50000" decel="50000" fill="hold" nodeType="withEffect">
                                  <p:stCondLst>
                                    <p:cond delay="0"/>
                                  </p:stCondLst>
                                  <p:childTnLst>
                                    <p:animMotion origin="layout" path="M -3.88889E-6 3.7037E-6 L 0.05556 0.26666 " pathEditMode="relative" rAng="0" ptsTypes="AA">
                                      <p:cBhvr>
                                        <p:cTn id="197" dur="1750" fill="hold"/>
                                        <p:tgtEl>
                                          <p:spTgt spid="4">
                                            <p:txEl>
                                              <p:pRg st="0" end="0"/>
                                            </p:txEl>
                                          </p:spTgt>
                                        </p:tgtEl>
                                        <p:attrNameLst>
                                          <p:attrName>ppt_x</p:attrName>
                                          <p:attrName>ppt_y</p:attrName>
                                        </p:attrNameLst>
                                      </p:cBhvr>
                                      <p:rCtr x="2778" y="13333"/>
                                    </p:animMotion>
                                  </p:childTnLst>
                                </p:cTn>
                              </p:par>
                              <p:par>
                                <p:cTn id="198" presetID="0" presetClass="path" presetSubtype="0" accel="50000" decel="50000" fill="hold" nodeType="withEffect">
                                  <p:stCondLst>
                                    <p:cond delay="0"/>
                                  </p:stCondLst>
                                  <p:childTnLst>
                                    <p:animMotion origin="layout" path="M -2.5E-6 -2.96296E-6 L 0.19601 0.2 " pathEditMode="relative" rAng="0" ptsTypes="AA">
                                      <p:cBhvr>
                                        <p:cTn id="199" dur="1750" fill="hold"/>
                                        <p:tgtEl>
                                          <p:spTgt spid="4">
                                            <p:txEl>
                                              <p:pRg st="1" end="1"/>
                                            </p:txEl>
                                          </p:spTgt>
                                        </p:tgtEl>
                                        <p:attrNameLst>
                                          <p:attrName>ppt_x</p:attrName>
                                          <p:attrName>ppt_y</p:attrName>
                                        </p:attrNameLst>
                                      </p:cBhvr>
                                      <p:rCtr x="9792" y="10000"/>
                                    </p:animMotion>
                                  </p:childTnLst>
                                </p:cTn>
                              </p:par>
                              <p:par>
                                <p:cTn id="200" presetID="0" presetClass="path" presetSubtype="0" accel="50000" decel="50000" fill="hold" nodeType="withEffect">
                                  <p:stCondLst>
                                    <p:cond delay="0"/>
                                  </p:stCondLst>
                                  <p:childTnLst>
                                    <p:animMotion origin="layout" path="M 4.72222E-6 0.00023 L 0.04652 0.12662 " pathEditMode="relative" rAng="0" ptsTypes="AA">
                                      <p:cBhvr>
                                        <p:cTn id="201" dur="1750" fill="hold"/>
                                        <p:tgtEl>
                                          <p:spTgt spid="4">
                                            <p:txEl>
                                              <p:pRg st="2" end="2"/>
                                            </p:txEl>
                                          </p:spTgt>
                                        </p:tgtEl>
                                        <p:attrNameLst>
                                          <p:attrName>ppt_x</p:attrName>
                                          <p:attrName>ppt_y</p:attrName>
                                        </p:attrNameLst>
                                      </p:cBhvr>
                                      <p:rCtr x="2326" y="6319"/>
                                    </p:animMotion>
                                  </p:childTnLst>
                                </p:cTn>
                              </p:par>
                              <p:par>
                                <p:cTn id="202" presetID="0" presetClass="path" presetSubtype="0" accel="50000" decel="50000" fill="hold" nodeType="withEffect">
                                  <p:stCondLst>
                                    <p:cond delay="0"/>
                                  </p:stCondLst>
                                  <p:childTnLst>
                                    <p:animMotion origin="layout" path="M 3.88889E-6 0.00023 L 0.27118 0.05371 " pathEditMode="relative" rAng="0" ptsTypes="AA">
                                      <p:cBhvr>
                                        <p:cTn id="203" dur="1750" fill="hold"/>
                                        <p:tgtEl>
                                          <p:spTgt spid="4">
                                            <p:txEl>
                                              <p:pRg st="3" end="3"/>
                                            </p:txEl>
                                          </p:spTgt>
                                        </p:tgtEl>
                                        <p:attrNameLst>
                                          <p:attrName>ppt_x</p:attrName>
                                          <p:attrName>ppt_y</p:attrName>
                                        </p:attrNameLst>
                                      </p:cBhvr>
                                      <p:rCtr x="13559" y="2662"/>
                                    </p:animMotion>
                                  </p:childTnLst>
                                </p:cTn>
                              </p:par>
                              <p:par>
                                <p:cTn id="204" presetID="0" presetClass="path" presetSubtype="0" accel="50000" decel="50000" fill="hold" nodeType="withEffect">
                                  <p:stCondLst>
                                    <p:cond delay="0"/>
                                  </p:stCondLst>
                                  <p:childTnLst>
                                    <p:animMotion origin="layout" path="M -1.38889E-6 0.00093 L 0.06997 -0.01991 " pathEditMode="relative" rAng="0" ptsTypes="AA">
                                      <p:cBhvr>
                                        <p:cTn id="205" dur="1750" fill="hold"/>
                                        <p:tgtEl>
                                          <p:spTgt spid="4">
                                            <p:txEl>
                                              <p:pRg st="4" end="4"/>
                                            </p:txEl>
                                          </p:spTgt>
                                        </p:tgtEl>
                                        <p:attrNameLst>
                                          <p:attrName>ppt_x</p:attrName>
                                          <p:attrName>ppt_y</p:attrName>
                                        </p:attrNameLst>
                                      </p:cBhvr>
                                      <p:rCtr x="3490" y="-1042"/>
                                    </p:animMotion>
                                  </p:childTnLst>
                                </p:cTn>
                              </p:par>
                              <p:par>
                                <p:cTn id="206" presetID="0" presetClass="path" presetSubtype="0" accel="50000" decel="50000" fill="hold" nodeType="withEffect">
                                  <p:stCondLst>
                                    <p:cond delay="0"/>
                                  </p:stCondLst>
                                  <p:childTnLst>
                                    <p:animMotion origin="layout" path="M -3.61111E-6 0.00069 L 0.1349 -0.09329 " pathEditMode="relative" rAng="0" ptsTypes="AA">
                                      <p:cBhvr>
                                        <p:cTn id="207" dur="1750" fill="hold"/>
                                        <p:tgtEl>
                                          <p:spTgt spid="4">
                                            <p:txEl>
                                              <p:pRg st="5" end="5"/>
                                            </p:txEl>
                                          </p:spTgt>
                                        </p:tgtEl>
                                        <p:attrNameLst>
                                          <p:attrName>ppt_x</p:attrName>
                                          <p:attrName>ppt_y</p:attrName>
                                        </p:attrNameLst>
                                      </p:cBhvr>
                                      <p:rCtr x="6736" y="-4699"/>
                                    </p:animMotion>
                                  </p:childTnLst>
                                </p:cTn>
                              </p:par>
                              <p:par>
                                <p:cTn id="208" presetID="0" presetClass="path" presetSubtype="0" accel="50000" decel="50000" fill="hold" nodeType="withEffect">
                                  <p:stCondLst>
                                    <p:cond delay="0"/>
                                  </p:stCondLst>
                                  <p:childTnLst>
                                    <p:animMotion origin="layout" path="M 4.44444E-6 0.00046 L 0.09218 -0.16667 " pathEditMode="relative" rAng="0" ptsTypes="AA">
                                      <p:cBhvr>
                                        <p:cTn id="209" dur="1750" fill="hold"/>
                                        <p:tgtEl>
                                          <p:spTgt spid="4">
                                            <p:txEl>
                                              <p:pRg st="6" end="6"/>
                                            </p:txEl>
                                          </p:spTgt>
                                        </p:tgtEl>
                                        <p:attrNameLst>
                                          <p:attrName>ppt_x</p:attrName>
                                          <p:attrName>ppt_y</p:attrName>
                                        </p:attrNameLst>
                                      </p:cBhvr>
                                      <p:rCtr x="4601" y="-8356"/>
                                    </p:animMotion>
                                  </p:childTnLst>
                                </p:cTn>
                              </p:par>
                              <p:par>
                                <p:cTn id="210" presetID="0" presetClass="path" presetSubtype="0" accel="50000" decel="50000" fill="hold" nodeType="withEffect">
                                  <p:stCondLst>
                                    <p:cond delay="0"/>
                                  </p:stCondLst>
                                  <p:childTnLst>
                                    <p:animMotion origin="layout" path="M 4.72222E-6 0.00046 L 0.15277 -0.24028 " pathEditMode="relative" rAng="0" ptsTypes="AA">
                                      <p:cBhvr>
                                        <p:cTn id="211" dur="1750" fill="hold"/>
                                        <p:tgtEl>
                                          <p:spTgt spid="4">
                                            <p:txEl>
                                              <p:pRg st="7" end="7"/>
                                            </p:txEl>
                                          </p:spTgt>
                                        </p:tgtEl>
                                        <p:attrNameLst>
                                          <p:attrName>ppt_x</p:attrName>
                                          <p:attrName>ppt_y</p:attrName>
                                        </p:attrNameLst>
                                      </p:cBhvr>
                                      <p:rCtr x="7639" y="-12037"/>
                                    </p:animMotion>
                                  </p:childTnLst>
                                </p:cTn>
                              </p:par>
                              <p:par>
                                <p:cTn id="212" presetID="0" presetClass="path" presetSubtype="0" accel="50000" decel="50000" fill="hold" nodeType="withEffect">
                                  <p:stCondLst>
                                    <p:cond delay="0"/>
                                  </p:stCondLst>
                                  <p:childTnLst>
                                    <p:animMotion origin="layout" path="M 1.66667E-6 0.00069 L 0.06788 -0.31435 " pathEditMode="relative" rAng="0" ptsTypes="AA">
                                      <p:cBhvr>
                                        <p:cTn id="213" dur="1750" fill="hold"/>
                                        <p:tgtEl>
                                          <p:spTgt spid="4">
                                            <p:txEl>
                                              <p:pRg st="8" end="8"/>
                                            </p:txEl>
                                          </p:spTgt>
                                        </p:tgtEl>
                                        <p:attrNameLst>
                                          <p:attrName>ppt_x</p:attrName>
                                          <p:attrName>ppt_y</p:attrName>
                                        </p:attrNameLst>
                                      </p:cBhvr>
                                      <p:rCtr x="3385" y="-15764"/>
                                    </p:animMotion>
                                  </p:childTnLst>
                                </p:cTn>
                              </p:par>
                              <p:par>
                                <p:cTn id="214" presetID="0" presetClass="path" presetSubtype="0" accel="50000" decel="50000" fill="hold" nodeType="withEffect">
                                  <p:stCondLst>
                                    <p:cond delay="0"/>
                                  </p:stCondLst>
                                  <p:childTnLst>
                                    <p:animMotion origin="layout" path="M -1.38889E-6 0.00023 L 0.10087 -0.38658 " pathEditMode="relative" rAng="0" ptsTypes="AA">
                                      <p:cBhvr>
                                        <p:cTn id="215" dur="1750" fill="hold"/>
                                        <p:tgtEl>
                                          <p:spTgt spid="4">
                                            <p:txEl>
                                              <p:pRg st="9" end="9"/>
                                            </p:txEl>
                                          </p:spTgt>
                                        </p:tgtEl>
                                        <p:attrNameLst>
                                          <p:attrName>ppt_x</p:attrName>
                                          <p:attrName>ppt_y</p:attrName>
                                        </p:attrNameLst>
                                      </p:cBhvr>
                                      <p:rCtr x="5035" y="-19352"/>
                                    </p:animMotion>
                                  </p:childTnLst>
                                </p:cTn>
                              </p:par>
                              <p:par>
                                <p:cTn id="216" presetID="0" presetClass="path" presetSubtype="0" accel="50000" decel="50000" fill="hold" nodeType="withEffect">
                                  <p:stCondLst>
                                    <p:cond delay="0"/>
                                  </p:stCondLst>
                                  <p:childTnLst>
                                    <p:animMotion origin="layout" path="M -1.94444E-6 0.00023 L 0.05538 -0.46092 " pathEditMode="relative" rAng="0" ptsTypes="AA">
                                      <p:cBhvr>
                                        <p:cTn id="217" dur="1750" fill="hold"/>
                                        <p:tgtEl>
                                          <p:spTgt spid="4">
                                            <p:txEl>
                                              <p:pRg st="10" end="10"/>
                                            </p:txEl>
                                          </p:spTgt>
                                        </p:tgtEl>
                                        <p:attrNameLst>
                                          <p:attrName>ppt_x</p:attrName>
                                          <p:attrName>ppt_y</p:attrName>
                                        </p:attrNameLst>
                                      </p:cBhvr>
                                      <p:rCtr x="2760" y="-23057"/>
                                    </p:animMotion>
                                  </p:childTnLst>
                                </p:cTn>
                              </p:par>
                              <p:par>
                                <p:cTn id="218" presetID="0" presetClass="path" presetSubtype="0" accel="50000" decel="50000" fill="hold" nodeType="withEffect">
                                  <p:stCondLst>
                                    <p:cond delay="0"/>
                                  </p:stCondLst>
                                  <p:childTnLst>
                                    <p:animMotion origin="layout" path="M 5.55556E-7 0.00092 L 0.0625 -0.53334 " pathEditMode="relative" rAng="0" ptsTypes="AA">
                                      <p:cBhvr>
                                        <p:cTn id="219" dur="1750" fill="hold"/>
                                        <p:tgtEl>
                                          <p:spTgt spid="4">
                                            <p:txEl>
                                              <p:pRg st="11" end="11"/>
                                            </p:txEl>
                                          </p:spTgt>
                                        </p:tgtEl>
                                        <p:attrNameLst>
                                          <p:attrName>ppt_x</p:attrName>
                                          <p:attrName>ppt_y</p:attrName>
                                        </p:attrNameLst>
                                      </p:cBhvr>
                                      <p:rCtr x="3125" y="-26713"/>
                                    </p:animMotion>
                                  </p:childTnLst>
                                </p:cTn>
                              </p:par>
                              <p:par>
                                <p:cTn id="220" presetID="0" presetClass="path" presetSubtype="0" accel="50000" decel="50000" fill="hold" nodeType="withEffect">
                                  <p:stCondLst>
                                    <p:cond delay="0"/>
                                  </p:stCondLst>
                                  <p:childTnLst>
                                    <p:animMotion origin="layout" path="M 5E-6 0.00069 L 0.15087 -0.60672 " pathEditMode="relative" rAng="0" ptsTypes="AA">
                                      <p:cBhvr>
                                        <p:cTn id="221" dur="1750" fill="hold"/>
                                        <p:tgtEl>
                                          <p:spTgt spid="4">
                                            <p:txEl>
                                              <p:pRg st="12" end="12"/>
                                            </p:txEl>
                                          </p:spTgt>
                                        </p:tgtEl>
                                        <p:attrNameLst>
                                          <p:attrName>ppt_x</p:attrName>
                                          <p:attrName>ppt_y</p:attrName>
                                        </p:attrNameLst>
                                      </p:cBhvr>
                                      <p:rCtr x="7535" y="-3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6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a:t>
            </a:r>
            <a:r>
              <a:rPr lang="en-US" b="1" u="sng">
                <a:solidFill>
                  <a:srgbClr val="3333FF"/>
                </a:solidFill>
              </a:rPr>
              <a:t>www.RonBert.</a:t>
            </a:r>
            <a:r>
              <a:rPr lang="en-US" b="1" u="sng" dirty="0">
                <a:solidFill>
                  <a:srgbClr val="3333FF"/>
                </a:solidFill>
              </a:rPr>
              <a:t>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57150"/>
            <a:ext cx="9220200" cy="6915150"/>
          </a:xfrm>
          <a:prstGeom prst="rect">
            <a:avLst/>
          </a:prstGeom>
        </p:spPr>
      </p:pic>
      <p:sp>
        <p:nvSpPr>
          <p:cNvPr id="2" name="Title 1"/>
          <p:cNvSpPr>
            <a:spLocks noGrp="1"/>
          </p:cNvSpPr>
          <p:nvPr>
            <p:ph type="title"/>
          </p:nvPr>
        </p:nvSpPr>
        <p:spPr>
          <a:xfrm>
            <a:off x="381000" y="685800"/>
            <a:ext cx="8382000" cy="3352800"/>
          </a:xfrm>
        </p:spPr>
        <p:txBody>
          <a:bodyPr>
            <a:normAutofit/>
          </a:bodyPr>
          <a:lstStyle/>
          <a:p>
            <a:r>
              <a:rPr lang="en-US" b="1" dirty="0">
                <a:solidFill>
                  <a:schemeClr val="bg1"/>
                </a:solidFill>
                <a:effectLst>
                  <a:glow rad="101600">
                    <a:schemeClr val="tx1"/>
                  </a:glow>
                </a:effectLst>
              </a:rPr>
              <a:t>My tears have been my food day and night, While they continually say to me, "Where is your God?"   </a:t>
            </a:r>
            <a:r>
              <a:rPr lang="en-US" sz="3200" b="1" i="1" dirty="0">
                <a:solidFill>
                  <a:schemeClr val="bg1"/>
                </a:solidFill>
                <a:effectLst>
                  <a:glow rad="101600">
                    <a:schemeClr val="tx1"/>
                  </a:glow>
                </a:effectLst>
              </a:rPr>
              <a:t>— Psalm 42:3</a:t>
            </a:r>
            <a:r>
              <a:rPr lang="en-US" sz="3200" b="1" dirty="0">
                <a:solidFill>
                  <a:schemeClr val="bg1"/>
                </a:solidFill>
                <a:effectLst>
                  <a:glow rad="101600">
                    <a:schemeClr val="tx1"/>
                  </a:glow>
                </a:effectLst>
              </a:rPr>
              <a:t> </a:t>
            </a:r>
          </a:p>
        </p:txBody>
      </p:sp>
      <p:sp>
        <p:nvSpPr>
          <p:cNvPr id="5" name="Title 1"/>
          <p:cNvSpPr txBox="1">
            <a:spLocks/>
          </p:cNvSpPr>
          <p:nvPr/>
        </p:nvSpPr>
        <p:spPr>
          <a:xfrm>
            <a:off x="3048000" y="2209800"/>
            <a:ext cx="2743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effectLst>
              </a:rPr>
              <a:t>Where</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 is</a:t>
            </a:r>
            <a:endParaRPr lang="en-US" b="1" dirty="0">
              <a:ln w="17780" cmpd="sng">
                <a:noFill/>
                <a:prstDash val="solid"/>
                <a:miter lim="800000"/>
              </a:ln>
              <a:solidFill>
                <a:srgbClr val="FF0000"/>
              </a:solidFill>
              <a:effectLst>
                <a:glow rad="101600">
                  <a:schemeClr val="tx1"/>
                </a:glow>
                <a:outerShdw blurRad="50800" algn="tl" rotWithShape="0">
                  <a:srgbClr val="000000"/>
                </a:outerShdw>
              </a:effectLst>
            </a:endParaRPr>
          </a:p>
        </p:txBody>
      </p:sp>
      <p:sp>
        <p:nvSpPr>
          <p:cNvPr id="6" name="Title 1"/>
          <p:cNvSpPr txBox="1">
            <a:spLocks/>
          </p:cNvSpPr>
          <p:nvPr/>
        </p:nvSpPr>
        <p:spPr>
          <a:xfrm>
            <a:off x="6248400" y="2209800"/>
            <a:ext cx="1981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effectLst>
              </a:rPr>
              <a:t>God</a:t>
            </a:r>
            <a:endParaRPr lang="en-US" b="1" dirty="0">
              <a:ln w="17780" cmpd="sng">
                <a:noFill/>
                <a:prstDash val="solid"/>
                <a:miter lim="800000"/>
              </a:ln>
              <a:solidFill>
                <a:srgbClr val="FF0000"/>
              </a:solidFill>
              <a:effectLst>
                <a:glow rad="101600">
                  <a:schemeClr val="tx1"/>
                </a:glow>
              </a:effectLst>
            </a:endParaRPr>
          </a:p>
        </p:txBody>
      </p:sp>
      <p:sp>
        <p:nvSpPr>
          <p:cNvPr id="8" name="Title 1"/>
          <p:cNvSpPr txBox="1">
            <a:spLocks/>
          </p:cNvSpPr>
          <p:nvPr/>
        </p:nvSpPr>
        <p:spPr>
          <a:xfrm>
            <a:off x="4122420" y="5130457"/>
            <a:ext cx="35814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rPr>
              <a:t>in Your book</a:t>
            </a:r>
          </a:p>
        </p:txBody>
      </p:sp>
      <p:sp>
        <p:nvSpPr>
          <p:cNvPr id="7" name="Title 1"/>
          <p:cNvSpPr txBox="1">
            <a:spLocks/>
          </p:cNvSpPr>
          <p:nvPr/>
        </p:nvSpPr>
        <p:spPr>
          <a:xfrm>
            <a:off x="609600" y="3733800"/>
            <a:ext cx="78486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You number my wanderings;           Put my tears into Your bottle;         Are they not in Your book?         </a:t>
            </a:r>
            <a:r>
              <a:rPr lang="en-US" sz="3200" b="1" i="1" dirty="0">
                <a:solidFill>
                  <a:schemeClr val="bg1"/>
                </a:solidFill>
                <a:effectLst>
                  <a:glow rad="101600">
                    <a:schemeClr val="tx1"/>
                  </a:glow>
                </a:effectLst>
              </a:rPr>
              <a:t>— Psalm 56:8</a:t>
            </a:r>
            <a:r>
              <a:rPr lang="en-US" sz="3200" b="1" dirty="0">
                <a:solidFill>
                  <a:schemeClr val="bg1"/>
                </a:solidFill>
                <a:effectLst>
                  <a:glow rad="101600">
                    <a:schemeClr val="tx1"/>
                  </a:glow>
                </a:effectLst>
              </a:rPr>
              <a:t> </a:t>
            </a:r>
          </a:p>
        </p:txBody>
      </p:sp>
      <p:sp>
        <p:nvSpPr>
          <p:cNvPr id="12" name="Rectangle 2">
            <a:extLst>
              <a:ext uri="{FF2B5EF4-FFF2-40B4-BE49-F238E27FC236}">
                <a16:creationId xmlns:a16="http://schemas.microsoft.com/office/drawing/2014/main" id="{B5392D6A-8D7B-44EC-95B3-3169BA1D9E56}"/>
              </a:ext>
            </a:extLst>
          </p:cNvPr>
          <p:cNvSpPr txBox="1">
            <a:spLocks noChangeArrowheads="1"/>
          </p:cNvSpPr>
          <p:nvPr/>
        </p:nvSpPr>
        <p:spPr bwMode="auto">
          <a:xfrm>
            <a:off x="4114800" y="5265721"/>
            <a:ext cx="3600138"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dirty="0">
                <a:solidFill>
                  <a:srgbClr val="9933FF"/>
                </a:solidFill>
                <a:effectLst>
                  <a:glow rad="101600">
                    <a:schemeClr val="tx1"/>
                  </a:glow>
                </a:effectLst>
              </a:rPr>
              <a:t>in Your book</a:t>
            </a:r>
          </a:p>
        </p:txBody>
      </p:sp>
      <p:sp>
        <p:nvSpPr>
          <p:cNvPr id="10" name="Rectangle 4"/>
          <p:cNvSpPr>
            <a:spLocks noChangeArrowheads="1"/>
          </p:cNvSpPr>
          <p:nvPr/>
        </p:nvSpPr>
        <p:spPr bwMode="auto">
          <a:xfrm>
            <a:off x="4038600" y="5105882"/>
            <a:ext cx="1295400" cy="107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
        <p:nvSpPr>
          <p:cNvPr id="11" name="Rectangle 10"/>
          <p:cNvSpPr>
            <a:spLocks noChangeArrowheads="1"/>
          </p:cNvSpPr>
          <p:nvPr/>
        </p:nvSpPr>
        <p:spPr bwMode="auto">
          <a:xfrm>
            <a:off x="5257800" y="2286000"/>
            <a:ext cx="1752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effectLst>
                  <a:glow rad="101600">
                    <a:schemeClr val="tx1"/>
                  </a:glow>
                </a:effectLst>
                <a:latin typeface="+mj-lt"/>
              </a:rPr>
              <a:t> </a:t>
            </a:r>
            <a:r>
              <a:rPr lang="en-US" sz="4600" b="1" dirty="0">
                <a:solidFill>
                  <a:srgbClr val="FF0000"/>
                </a:solidFill>
                <a:effectLst>
                  <a:glow rad="101600">
                    <a:schemeClr val="tx1"/>
                  </a:glow>
                </a:effectLst>
                <a:latin typeface="+mj-lt"/>
              </a:rPr>
              <a:t> </a:t>
            </a:r>
            <a:r>
              <a:rPr lang="en-US" sz="4400" b="1" dirty="0">
                <a:solidFill>
                  <a:schemeClr val="bg1"/>
                </a:solidFill>
                <a:effectLst>
                  <a:glow rad="101600">
                    <a:schemeClr val="tx1"/>
                  </a:glow>
                </a:effectLst>
                <a:latin typeface="+mj-lt"/>
              </a:rPr>
              <a:t>your</a:t>
            </a:r>
            <a:endParaRPr lang="en-US" sz="6600" b="1" dirty="0">
              <a:solidFill>
                <a:schemeClr val="bg1"/>
              </a:solidFill>
              <a:effectLst>
                <a:glow rad="101600">
                  <a:schemeClr val="tx1"/>
                </a:glow>
              </a:effectLst>
              <a:latin typeface="+mj-lt"/>
            </a:endParaRPr>
          </a:p>
        </p:txBody>
      </p:sp>
      <p:sp>
        <p:nvSpPr>
          <p:cNvPr id="15" name="Rectangle 14"/>
          <p:cNvSpPr>
            <a:spLocks noChangeArrowheads="1"/>
          </p:cNvSpPr>
          <p:nvPr/>
        </p:nvSpPr>
        <p:spPr bwMode="auto">
          <a:xfrm>
            <a:off x="4648200" y="4800600"/>
            <a:ext cx="1752600"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solidFill>
                  <a:srgbClr val="FF0000"/>
                </a:solidFill>
                <a:effectLst>
                  <a:glow rad="101600">
                    <a:schemeClr val="tx1"/>
                  </a:glow>
                </a:effectLst>
                <a:latin typeface="+mj-lt"/>
              </a:rPr>
              <a:t> </a:t>
            </a:r>
            <a:r>
              <a:rPr lang="en-US" sz="4600" b="1" dirty="0">
                <a:solidFill>
                  <a:srgbClr val="FF0000"/>
                </a:solidFill>
                <a:effectLst>
                  <a:glow rad="101600">
                    <a:schemeClr val="tx1"/>
                  </a:glow>
                </a:effectLst>
                <a:latin typeface="+mj-lt"/>
              </a:rPr>
              <a:t> </a:t>
            </a:r>
            <a:r>
              <a:rPr lang="en-US" sz="4400" b="1" dirty="0">
                <a:solidFill>
                  <a:schemeClr val="bg1"/>
                </a:solidFill>
                <a:effectLst>
                  <a:glow rad="101600">
                    <a:schemeClr val="tx1"/>
                  </a:glow>
                </a:effectLst>
                <a:latin typeface="+mj-lt"/>
              </a:rPr>
              <a:t>your</a:t>
            </a:r>
            <a:endParaRPr lang="en-US" sz="6600" b="1" dirty="0">
              <a:solidFill>
                <a:schemeClr val="bg1"/>
              </a:solidFill>
              <a:effectLst>
                <a:glow rad="101600">
                  <a:schemeClr val="tx1"/>
                </a:glow>
              </a:effectLst>
              <a:latin typeface="+mj-lt"/>
            </a:endParaRPr>
          </a:p>
        </p:txBody>
      </p:sp>
      <p:sp>
        <p:nvSpPr>
          <p:cNvPr id="16" name="Rectangle 15"/>
          <p:cNvSpPr>
            <a:spLocks noChangeArrowheads="1"/>
          </p:cNvSpPr>
          <p:nvPr/>
        </p:nvSpPr>
        <p:spPr bwMode="auto">
          <a:xfrm>
            <a:off x="4648200" y="4800600"/>
            <a:ext cx="1752600"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solidFill>
                  <a:srgbClr val="FF0000"/>
                </a:solidFill>
                <a:effectLst>
                  <a:glow rad="101600">
                    <a:schemeClr val="tx1"/>
                  </a:glow>
                </a:effectLst>
                <a:latin typeface="+mj-lt"/>
              </a:rPr>
              <a:t> </a:t>
            </a:r>
            <a:r>
              <a:rPr lang="en-US" sz="4600" b="1" dirty="0">
                <a:solidFill>
                  <a:srgbClr val="FF0000"/>
                </a:solidFill>
                <a:effectLst>
                  <a:glow rad="101600">
                    <a:schemeClr val="tx1"/>
                  </a:glow>
                </a:effectLst>
                <a:latin typeface="+mj-lt"/>
              </a:rPr>
              <a:t> </a:t>
            </a:r>
            <a:r>
              <a:rPr lang="en-US" sz="4400" b="1" dirty="0">
                <a:solidFill>
                  <a:schemeClr val="bg1"/>
                </a:solidFill>
                <a:effectLst>
                  <a:glow rad="101600">
                    <a:schemeClr val="tx1"/>
                  </a:glow>
                </a:effectLst>
                <a:latin typeface="+mj-lt"/>
              </a:rPr>
              <a:t>your</a:t>
            </a:r>
            <a:endParaRPr lang="en-US" sz="6600" b="1" dirty="0">
              <a:solidFill>
                <a:schemeClr val="bg1"/>
              </a:solidFill>
              <a:effectLst>
                <a:glow rad="101600">
                  <a:schemeClr val="tx1"/>
                </a:glow>
              </a:effectLst>
              <a:latin typeface="+mj-lt"/>
            </a:endParaRPr>
          </a:p>
        </p:txBody>
      </p:sp>
    </p:spTree>
    <p:extLst>
      <p:ext uri="{BB962C8B-B14F-4D97-AF65-F5344CB8AC3E}">
        <p14:creationId xmlns:p14="http://schemas.microsoft.com/office/powerpoint/2010/main" val="94658505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4.19056E-6 L 0.13333 0.41073 " pathEditMode="relative" rAng="0" ptsTypes="AA">
                                      <p:cBhvr>
                                        <p:cTn id="10" dur="1000" spd="-100000" fill="hold"/>
                                        <p:tgtEl>
                                          <p:spTgt spid="2"/>
                                        </p:tgtEl>
                                        <p:attrNameLst>
                                          <p:attrName>ppt_x</p:attrName>
                                          <p:attrName>ppt_y</p:attrName>
                                        </p:attrNameLst>
                                      </p:cBhvr>
                                      <p:rCtr x="6667" y="20537"/>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0" presetClass="path" presetSubtype="0" accel="50000" decel="50000" fill="hold" grpId="2" nodeType="withEffect">
                                  <p:stCondLst>
                                    <p:cond delay="0"/>
                                  </p:stCondLst>
                                  <p:childTnLst>
                                    <p:animMotion origin="layout" path="M -3.33333E-6 4.44444E-6 L -0.06597 0.36643 " pathEditMode="relative" rAng="0" ptsTypes="AA">
                                      <p:cBhvr>
                                        <p:cTn id="26" dur="2000" fill="hold"/>
                                        <p:tgtEl>
                                          <p:spTgt spid="11"/>
                                        </p:tgtEl>
                                        <p:attrNameLst>
                                          <p:attrName>ppt_x</p:attrName>
                                          <p:attrName>ppt_y</p:attrName>
                                        </p:attrNameLst>
                                      </p:cBhvr>
                                      <p:rCtr x="-3299" y="18310"/>
                                    </p:animMotion>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5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50"/>
                                        <p:tgtEl>
                                          <p:spTgt spid="16"/>
                                        </p:tgtEl>
                                      </p:cBhvr>
                                    </p:animEffect>
                                  </p:childTnLst>
                                </p:cTn>
                              </p:par>
                              <p:par>
                                <p:cTn id="34" presetID="0" presetClass="path" presetSubtype="0" accel="50000" decel="50000" fill="hold" grpId="2" nodeType="withEffect">
                                  <p:stCondLst>
                                    <p:cond delay="0"/>
                                  </p:stCondLst>
                                  <p:childTnLst>
                                    <p:animMotion origin="layout" path="M 3.33333E-6 -2.22222E-6 L 0.01024 -0.04768 " pathEditMode="relative" rAng="0" ptsTypes="AA">
                                      <p:cBhvr>
                                        <p:cTn id="35" dur="1500" fill="hold"/>
                                        <p:tgtEl>
                                          <p:spTgt spid="15"/>
                                        </p:tgtEl>
                                        <p:attrNameLst>
                                          <p:attrName>ppt_x</p:attrName>
                                          <p:attrName>ppt_y</p:attrName>
                                        </p:attrNameLst>
                                      </p:cBhvr>
                                      <p:rCtr x="503" y="-2384"/>
                                    </p:animMotion>
                                  </p:childTnLst>
                                </p:cTn>
                              </p:par>
                              <p:par>
                                <p:cTn id="36" presetID="0" presetClass="path" presetSubtype="0" accel="50000" decel="50000" fill="hold" grpId="2" nodeType="withEffect">
                                  <p:stCondLst>
                                    <p:cond delay="0"/>
                                  </p:stCondLst>
                                  <p:childTnLst>
                                    <p:animMotion origin="layout" path="M 3.33333E-6 -2.22222E-6 L -0.01077 0.05023 " pathEditMode="relative" rAng="0" ptsTypes="AA">
                                      <p:cBhvr>
                                        <p:cTn id="37" dur="1500" fill="hold"/>
                                        <p:tgtEl>
                                          <p:spTgt spid="16"/>
                                        </p:tgtEl>
                                        <p:attrNameLst>
                                          <p:attrName>ppt_x</p:attrName>
                                          <p:attrName>ppt_y</p:attrName>
                                        </p:attrNameLst>
                                      </p:cBhvr>
                                      <p:rCtr x="-538" y="2500"/>
                                    </p:animMotion>
                                  </p:childTnLst>
                                </p:cTn>
                              </p:par>
                              <p:par>
                                <p:cTn id="38" presetID="10" presetClass="exit" presetSubtype="0" fill="hold" grpId="1"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23" presetClass="entr" presetSubtype="16" fill="hold" grpId="0" nodeType="withEffect">
                                  <p:stCondLst>
                                    <p:cond delay="1000"/>
                                  </p:stCondLst>
                                  <p:childTnLst>
                                    <p:set>
                                      <p:cBhvr>
                                        <p:cTn id="42" dur="1" fill="hold">
                                          <p:stCondLst>
                                            <p:cond delay="0"/>
                                          </p:stCondLst>
                                        </p:cTn>
                                        <p:tgtEl>
                                          <p:spTgt spid="7"/>
                                        </p:tgtEl>
                                        <p:attrNameLst>
                                          <p:attrName>style.visibility</p:attrName>
                                        </p:attrNameLst>
                                      </p:cBhvr>
                                      <p:to>
                                        <p:strVal val="visible"/>
                                      </p:to>
                                    </p:set>
                                    <p:anim calcmode="lin" valueType="num">
                                      <p:cBhvr>
                                        <p:cTn id="43" dur="1500" fill="hold"/>
                                        <p:tgtEl>
                                          <p:spTgt spid="7"/>
                                        </p:tgtEl>
                                        <p:attrNameLst>
                                          <p:attrName>ppt_w</p:attrName>
                                        </p:attrNameLst>
                                      </p:cBhvr>
                                      <p:tavLst>
                                        <p:tav tm="0">
                                          <p:val>
                                            <p:fltVal val="0"/>
                                          </p:val>
                                        </p:tav>
                                        <p:tav tm="100000">
                                          <p:val>
                                            <p:strVal val="#ppt_w"/>
                                          </p:val>
                                        </p:tav>
                                      </p:tavLst>
                                    </p:anim>
                                    <p:anim calcmode="lin" valueType="num">
                                      <p:cBhvr>
                                        <p:cTn id="44" dur="1500" fill="hold"/>
                                        <p:tgtEl>
                                          <p:spTgt spid="7"/>
                                        </p:tgtEl>
                                        <p:attrNameLst>
                                          <p:attrName>ppt_h</p:attrName>
                                        </p:attrNameLst>
                                      </p:cBhvr>
                                      <p:tavLst>
                                        <p:tav tm="0">
                                          <p:val>
                                            <p:fltVal val="0"/>
                                          </p:val>
                                        </p:tav>
                                        <p:tav tm="100000">
                                          <p:val>
                                            <p:strVal val="#ppt_h"/>
                                          </p:val>
                                        </p:tav>
                                      </p:tavLst>
                                    </p:anim>
                                  </p:childTnLst>
                                </p:cTn>
                              </p:par>
                              <p:par>
                                <p:cTn id="45" presetID="0" presetClass="path" presetSubtype="0" accel="50000" decel="50000" fill="hold" grpId="1" nodeType="withEffect">
                                  <p:stCondLst>
                                    <p:cond delay="1000"/>
                                  </p:stCondLst>
                                  <p:childTnLst>
                                    <p:animMotion origin="layout" path="M -3.33333E-6 2.96947E-6 L 0.1375 -0.03886 " pathEditMode="relative" rAng="0" ptsTypes="AA">
                                      <p:cBhvr>
                                        <p:cTn id="46" dur="1500" spd="-100000" fill="hold"/>
                                        <p:tgtEl>
                                          <p:spTgt spid="7"/>
                                        </p:tgtEl>
                                        <p:attrNameLst>
                                          <p:attrName>ppt_x</p:attrName>
                                          <p:attrName>ppt_y</p:attrName>
                                        </p:attrNameLst>
                                      </p:cBhvr>
                                      <p:rCtr x="6875" y="-1943"/>
                                    </p:animMotion>
                                  </p:childTnLst>
                                </p:cTn>
                              </p:par>
                              <p:par>
                                <p:cTn id="47" presetID="31" presetClass="exit" presetSubtype="0" fill="hold" grpId="1" nodeType="withEffect">
                                  <p:stCondLst>
                                    <p:cond delay="2500"/>
                                  </p:stCondLst>
                                  <p:childTnLst>
                                    <p:anim calcmode="lin" valueType="num">
                                      <p:cBhvr>
                                        <p:cTn id="48" dur="1000"/>
                                        <p:tgtEl>
                                          <p:spTgt spid="15"/>
                                        </p:tgtEl>
                                        <p:attrNameLst>
                                          <p:attrName>ppt_w</p:attrName>
                                        </p:attrNameLst>
                                      </p:cBhvr>
                                      <p:tavLst>
                                        <p:tav tm="0">
                                          <p:val>
                                            <p:strVal val="ppt_w"/>
                                          </p:val>
                                        </p:tav>
                                        <p:tav tm="100000">
                                          <p:val>
                                            <p:fltVal val="0"/>
                                          </p:val>
                                        </p:tav>
                                      </p:tavLst>
                                    </p:anim>
                                    <p:anim calcmode="lin" valueType="num">
                                      <p:cBhvr>
                                        <p:cTn id="49" dur="1000"/>
                                        <p:tgtEl>
                                          <p:spTgt spid="15"/>
                                        </p:tgtEl>
                                        <p:attrNameLst>
                                          <p:attrName>ppt_h</p:attrName>
                                        </p:attrNameLst>
                                      </p:cBhvr>
                                      <p:tavLst>
                                        <p:tav tm="0">
                                          <p:val>
                                            <p:strVal val="ppt_h"/>
                                          </p:val>
                                        </p:tav>
                                        <p:tav tm="100000">
                                          <p:val>
                                            <p:fltVal val="0"/>
                                          </p:val>
                                        </p:tav>
                                      </p:tavLst>
                                    </p:anim>
                                    <p:anim calcmode="lin" valueType="num">
                                      <p:cBhvr>
                                        <p:cTn id="50" dur="1000"/>
                                        <p:tgtEl>
                                          <p:spTgt spid="15"/>
                                        </p:tgtEl>
                                        <p:attrNameLst>
                                          <p:attrName>style.rotation</p:attrName>
                                        </p:attrNameLst>
                                      </p:cBhvr>
                                      <p:tavLst>
                                        <p:tav tm="0">
                                          <p:val>
                                            <p:fltVal val="0"/>
                                          </p:val>
                                        </p:tav>
                                        <p:tav tm="100000">
                                          <p:val>
                                            <p:fltVal val="90"/>
                                          </p:val>
                                        </p:tav>
                                      </p:tavLst>
                                    </p:anim>
                                    <p:animEffect transition="out" filter="fade">
                                      <p:cBhvr>
                                        <p:cTn id="51" dur="1000"/>
                                        <p:tgtEl>
                                          <p:spTgt spid="15"/>
                                        </p:tgtEl>
                                      </p:cBhvr>
                                    </p:animEffect>
                                    <p:set>
                                      <p:cBhvr>
                                        <p:cTn id="52" dur="1" fill="hold">
                                          <p:stCondLst>
                                            <p:cond delay="999"/>
                                          </p:stCondLst>
                                        </p:cTn>
                                        <p:tgtEl>
                                          <p:spTgt spid="15"/>
                                        </p:tgtEl>
                                        <p:attrNameLst>
                                          <p:attrName>style.visibility</p:attrName>
                                        </p:attrNameLst>
                                      </p:cBhvr>
                                      <p:to>
                                        <p:strVal val="hidden"/>
                                      </p:to>
                                    </p:set>
                                  </p:childTnLst>
                                </p:cTn>
                              </p:par>
                              <p:par>
                                <p:cTn id="53" presetID="31" presetClass="exit" presetSubtype="0" fill="hold" grpId="1" nodeType="withEffect">
                                  <p:stCondLst>
                                    <p:cond delay="2500"/>
                                  </p:stCondLst>
                                  <p:childTnLst>
                                    <p:anim calcmode="lin" valueType="num">
                                      <p:cBhvr>
                                        <p:cTn id="54" dur="1000"/>
                                        <p:tgtEl>
                                          <p:spTgt spid="16"/>
                                        </p:tgtEl>
                                        <p:attrNameLst>
                                          <p:attrName>ppt_w</p:attrName>
                                        </p:attrNameLst>
                                      </p:cBhvr>
                                      <p:tavLst>
                                        <p:tav tm="0">
                                          <p:val>
                                            <p:strVal val="ppt_w"/>
                                          </p:val>
                                        </p:tav>
                                        <p:tav tm="100000">
                                          <p:val>
                                            <p:fltVal val="0"/>
                                          </p:val>
                                        </p:tav>
                                      </p:tavLst>
                                    </p:anim>
                                    <p:anim calcmode="lin" valueType="num">
                                      <p:cBhvr>
                                        <p:cTn id="55" dur="1000"/>
                                        <p:tgtEl>
                                          <p:spTgt spid="16"/>
                                        </p:tgtEl>
                                        <p:attrNameLst>
                                          <p:attrName>ppt_h</p:attrName>
                                        </p:attrNameLst>
                                      </p:cBhvr>
                                      <p:tavLst>
                                        <p:tav tm="0">
                                          <p:val>
                                            <p:strVal val="ppt_h"/>
                                          </p:val>
                                        </p:tav>
                                        <p:tav tm="100000">
                                          <p:val>
                                            <p:fltVal val="0"/>
                                          </p:val>
                                        </p:tav>
                                      </p:tavLst>
                                    </p:anim>
                                    <p:anim calcmode="lin" valueType="num">
                                      <p:cBhvr>
                                        <p:cTn id="56" dur="1000"/>
                                        <p:tgtEl>
                                          <p:spTgt spid="16"/>
                                        </p:tgtEl>
                                        <p:attrNameLst>
                                          <p:attrName>style.rotation</p:attrName>
                                        </p:attrNameLst>
                                      </p:cBhvr>
                                      <p:tavLst>
                                        <p:tav tm="0">
                                          <p:val>
                                            <p:fltVal val="0"/>
                                          </p:val>
                                        </p:tav>
                                        <p:tav tm="100000">
                                          <p:val>
                                            <p:fltVal val="90"/>
                                          </p:val>
                                        </p:tav>
                                      </p:tavLst>
                                    </p:anim>
                                    <p:animEffect transition="out" filter="fade">
                                      <p:cBhvr>
                                        <p:cTn id="57" dur="1000"/>
                                        <p:tgtEl>
                                          <p:spTgt spid="16"/>
                                        </p:tgtEl>
                                      </p:cBhvr>
                                    </p:animEffect>
                                    <p:set>
                                      <p:cBhvr>
                                        <p:cTn id="58" dur="1" fill="hold">
                                          <p:stCondLst>
                                            <p:cond delay="999"/>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par>
                                <p:cTn id="64" presetID="18" presetClass="emph" presetSubtype="0" fill="hold" grpId="1" nodeType="withEffect">
                                  <p:stCondLst>
                                    <p:cond delay="0"/>
                                  </p:stCondLst>
                                  <p:childTnLst>
                                    <p:set>
                                      <p:cBhvr override="childStyle">
                                        <p:cTn id="65" dur="500" fill="hold"/>
                                        <p:tgtEl>
                                          <p:spTgt spid="8"/>
                                        </p:tgtEl>
                                        <p:attrNameLst>
                                          <p:attrName>style.textDecorationUnderline</p:attrName>
                                        </p:attrNameLst>
                                      </p:cBhvr>
                                      <p:to>
                                        <p:strVal val="true"/>
                                      </p:to>
                                    </p:set>
                                  </p:childTnLst>
                                </p:cTn>
                              </p:par>
                              <p:par>
                                <p:cTn id="66" presetID="22" presetClass="entr" presetSubtype="8"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par>
                                <p:cTn id="69" presetID="0" presetClass="entr" presetSubtype="0" fill="hold" grpId="0" nodeType="withEffect">
                                  <p:stCondLst>
                                    <p:cond delay="400"/>
                                  </p:stCondLst>
                                  <p:childTnLst>
                                    <p:set>
                                      <p:cBhvr>
                                        <p:cTn id="70" dur="1" fill="hold">
                                          <p:stCondLst>
                                            <p:cond delay="0"/>
                                          </p:stCondLst>
                                        </p:cTn>
                                        <p:tgtEl>
                                          <p:spTgt spid="10"/>
                                        </p:tgtEl>
                                        <p:attrNameLst>
                                          <p:attrName>style.visibility</p:attrName>
                                        </p:attrNameLst>
                                      </p:cBhvr>
                                      <p:to>
                                        <p:strVal val="visible"/>
                                      </p:to>
                                    </p:set>
                                    <p:animEffect transition="in" filter="dissolve">
                                      <p:cBhvr>
                                        <p:cTn id="71" dur="500">
                                          <p:stCondLst>
                                            <p:cond delay="0"/>
                                          </p:stCondLst>
                                        </p:cTn>
                                        <p:tgtEl>
                                          <p:spTgt spid="10"/>
                                        </p:tgtEl>
                                      </p:cBhvr>
                                    </p:animEffect>
                                    <p:anim to="" calcmode="lin" valueType="num">
                                      <p:cBhvr>
                                        <p:cTn id="72"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73"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5" grpId="0"/>
      <p:bldP spid="6" grpId="0"/>
      <p:bldP spid="8" grpId="0"/>
      <p:bldP spid="8" grpId="1"/>
      <p:bldP spid="7" grpId="0"/>
      <p:bldP spid="7" grpId="1"/>
      <p:bldP spid="12" grpId="0"/>
      <p:bldP spid="10" grpId="0"/>
      <p:bldP spid="11" grpId="0"/>
      <p:bldP spid="11" grpId="1"/>
      <p:bldP spid="11" grpId="2"/>
      <p:bldP spid="15" grpId="0"/>
      <p:bldP spid="15" grpId="1"/>
      <p:bldP spid="15" grpId="2"/>
      <p:bldP spid="16" grpId="0"/>
      <p:bldP spid="16" grpId="1"/>
      <p:bldP spid="1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77437" cy="6883078"/>
          </a:xfrm>
          <a:prstGeom prst="rect">
            <a:avLst/>
          </a:prstGeom>
        </p:spPr>
      </p:pic>
      <p:sp>
        <p:nvSpPr>
          <p:cNvPr id="9" name="Title 1"/>
          <p:cNvSpPr txBox="1">
            <a:spLocks/>
          </p:cNvSpPr>
          <p:nvPr/>
        </p:nvSpPr>
        <p:spPr>
          <a:xfrm>
            <a:off x="381000" y="3733800"/>
            <a:ext cx="990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rPr>
              <a:t>In</a:t>
            </a:r>
          </a:p>
        </p:txBody>
      </p:sp>
      <p:sp>
        <p:nvSpPr>
          <p:cNvPr id="2" name="Title 1"/>
          <p:cNvSpPr>
            <a:spLocks noGrp="1"/>
          </p:cNvSpPr>
          <p:nvPr>
            <p:ph type="title"/>
          </p:nvPr>
        </p:nvSpPr>
        <p:spPr>
          <a:xfrm>
            <a:off x="381000" y="3505200"/>
            <a:ext cx="8382000" cy="3352800"/>
          </a:xfrm>
        </p:spPr>
        <p:txBody>
          <a:bodyPr>
            <a:normAutofit/>
          </a:bodyPr>
          <a:lstStyle/>
          <a:p>
            <a:r>
              <a:rPr lang="en-US" b="1" dirty="0">
                <a:solidFill>
                  <a:schemeClr val="bg1"/>
                </a:solidFill>
                <a:effectLst>
                  <a:glow rad="101600">
                    <a:schemeClr val="tx1"/>
                  </a:glow>
                </a:effectLst>
              </a:rPr>
              <a:t>In those days men will seek death and will not find it; they will desire to die, and death will flee from them.</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Revelation 9:6</a:t>
            </a:r>
            <a:r>
              <a:rPr lang="en-US" sz="3200" b="1" dirty="0">
                <a:solidFill>
                  <a:schemeClr val="bg1"/>
                </a:solidFill>
                <a:effectLst>
                  <a:glow rad="101600">
                    <a:schemeClr val="tx1"/>
                  </a:glow>
                </a:effectLst>
              </a:rPr>
              <a:t> </a:t>
            </a:r>
          </a:p>
        </p:txBody>
      </p:sp>
      <p:sp>
        <p:nvSpPr>
          <p:cNvPr id="5" name="Title 1"/>
          <p:cNvSpPr txBox="1">
            <a:spLocks/>
          </p:cNvSpPr>
          <p:nvPr/>
        </p:nvSpPr>
        <p:spPr>
          <a:xfrm>
            <a:off x="5424625" y="3629024"/>
            <a:ext cx="3333613" cy="1095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rgbClr val="C00000"/>
                  </a:glow>
                  <a:outerShdw blurRad="50800" algn="tl" rotWithShape="0">
                    <a:srgbClr val="000000"/>
                  </a:outerShdw>
                </a:effectLst>
              </a:rPr>
              <a:t>  seek death</a:t>
            </a:r>
            <a:endParaRPr lang="en-US" b="1" dirty="0">
              <a:ln w="17780" cmpd="sng">
                <a:noFill/>
                <a:prstDash val="solid"/>
                <a:miter lim="800000"/>
              </a:ln>
              <a:solidFill>
                <a:srgbClr val="FF0000"/>
              </a:solidFill>
              <a:effectLst>
                <a:glow rad="63500">
                  <a:srgbClr val="C00000"/>
                </a:glow>
                <a:outerShdw blurRad="50800" algn="tl" rotWithShape="0">
                  <a:srgbClr val="000000"/>
                </a:outerShdw>
              </a:effectLst>
            </a:endParaRPr>
          </a:p>
        </p:txBody>
      </p:sp>
      <p:sp>
        <p:nvSpPr>
          <p:cNvPr id="6" name="Title 1"/>
          <p:cNvSpPr txBox="1">
            <a:spLocks/>
          </p:cNvSpPr>
          <p:nvPr/>
        </p:nvSpPr>
        <p:spPr>
          <a:xfrm>
            <a:off x="1852749" y="4267200"/>
            <a:ext cx="3333613" cy="11549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rgbClr val="C00000"/>
                  </a:glow>
                  <a:outerShdw blurRad="50800" algn="tl" rotWithShape="0">
                    <a:srgbClr val="000000"/>
                  </a:outerShdw>
                </a:effectLst>
              </a:rPr>
              <a:t>  not find it</a:t>
            </a:r>
            <a:endParaRPr lang="en-US" b="1" dirty="0">
              <a:ln w="17780" cmpd="sng">
                <a:noFill/>
                <a:prstDash val="solid"/>
                <a:miter lim="800000"/>
              </a:ln>
              <a:solidFill>
                <a:srgbClr val="FF0000"/>
              </a:solidFill>
              <a:effectLst>
                <a:glow rad="63500">
                  <a:srgbClr val="C00000"/>
                </a:glow>
                <a:outerShdw blurRad="50800" algn="tl" rotWithShape="0">
                  <a:srgbClr val="000000"/>
                </a:outerShdw>
              </a:effectLst>
            </a:endParaRPr>
          </a:p>
        </p:txBody>
      </p:sp>
      <p:sp>
        <p:nvSpPr>
          <p:cNvPr id="7" name="Title 1"/>
          <p:cNvSpPr txBox="1">
            <a:spLocks/>
          </p:cNvSpPr>
          <p:nvPr/>
        </p:nvSpPr>
        <p:spPr>
          <a:xfrm>
            <a:off x="457199" y="4953000"/>
            <a:ext cx="2155031" cy="11310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chemeClr val="accent1"/>
                  </a:glow>
                  <a:outerShdw blurRad="50800" algn="tl" rotWithShape="0">
                    <a:srgbClr val="000000"/>
                  </a:outerShdw>
                </a:effectLst>
              </a:rPr>
              <a:t>  </a:t>
            </a:r>
            <a:r>
              <a:rPr lang="en-US" b="1" dirty="0">
                <a:ln w="17780" cmpd="sng">
                  <a:solidFill>
                    <a:srgbClr val="FFFFFF"/>
                  </a:solidFill>
                  <a:prstDash val="solid"/>
                  <a:miter lim="800000"/>
                </a:ln>
                <a:solidFill>
                  <a:srgbClr val="FF0000"/>
                </a:solidFill>
                <a:effectLst>
                  <a:glow rad="76200">
                    <a:schemeClr val="accent1"/>
                  </a:glow>
                  <a:outerShdw blurRad="50800" algn="tl" rotWithShape="0">
                    <a:srgbClr val="000000"/>
                  </a:outerShdw>
                </a:effectLst>
              </a:rPr>
              <a:t>to die</a:t>
            </a:r>
            <a:endParaRPr lang="en-US" b="1" dirty="0">
              <a:ln w="17780" cmpd="sng">
                <a:noFill/>
                <a:prstDash val="solid"/>
                <a:miter lim="800000"/>
              </a:ln>
              <a:solidFill>
                <a:srgbClr val="FF0000"/>
              </a:solidFill>
              <a:effectLst>
                <a:glow rad="76200">
                  <a:schemeClr val="accent1"/>
                </a:glow>
                <a:outerShdw blurRad="50800" algn="tl" rotWithShape="0">
                  <a:srgbClr val="000000"/>
                </a:outerShdw>
              </a:effectLst>
            </a:endParaRPr>
          </a:p>
        </p:txBody>
      </p:sp>
      <p:sp>
        <p:nvSpPr>
          <p:cNvPr id="8" name="Title 1"/>
          <p:cNvSpPr txBox="1">
            <a:spLocks/>
          </p:cNvSpPr>
          <p:nvPr/>
        </p:nvSpPr>
        <p:spPr>
          <a:xfrm>
            <a:off x="6100901" y="4267199"/>
            <a:ext cx="3333613" cy="11572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chemeClr val="accent1"/>
                  </a:glow>
                  <a:outerShdw blurRad="50800" algn="tl" rotWithShape="0">
                    <a:srgbClr val="000000"/>
                  </a:outerShdw>
                </a:effectLst>
              </a:rPr>
              <a:t>  </a:t>
            </a:r>
            <a:r>
              <a:rPr lang="en-US" b="1" dirty="0">
                <a:ln w="17780" cmpd="sng">
                  <a:solidFill>
                    <a:srgbClr val="FFFFFF"/>
                  </a:solidFill>
                  <a:prstDash val="solid"/>
                  <a:miter lim="800000"/>
                </a:ln>
                <a:solidFill>
                  <a:srgbClr val="FF0000"/>
                </a:solidFill>
                <a:effectLst>
                  <a:glow rad="76200">
                    <a:schemeClr val="accent1"/>
                  </a:glow>
                  <a:outerShdw blurRad="50800" algn="tl" rotWithShape="0">
                    <a:srgbClr val="000000"/>
                  </a:outerShdw>
                </a:effectLst>
              </a:rPr>
              <a:t>desire</a:t>
            </a:r>
            <a:endParaRPr lang="en-US" b="1" dirty="0">
              <a:ln w="17780" cmpd="sng">
                <a:noFill/>
                <a:prstDash val="solid"/>
                <a:miter lim="800000"/>
              </a:ln>
              <a:solidFill>
                <a:srgbClr val="FF0000"/>
              </a:solidFill>
              <a:effectLst>
                <a:glow rad="76200">
                  <a:schemeClr val="accent1"/>
                </a:glow>
                <a:outerShdw blurRad="50800" algn="tl" rotWithShape="0">
                  <a:srgbClr val="000000"/>
                </a:outerShdw>
              </a:effectLst>
            </a:endParaRPr>
          </a:p>
        </p:txBody>
      </p:sp>
      <p:sp>
        <p:nvSpPr>
          <p:cNvPr id="10" name="Rectangle 4">
            <a:extLst>
              <a:ext uri="{FF2B5EF4-FFF2-40B4-BE49-F238E27FC236}">
                <a16:creationId xmlns:a16="http://schemas.microsoft.com/office/drawing/2014/main" id="{96C13114-E4DE-4E46-8EEF-293279FE5DF3}"/>
              </a:ext>
            </a:extLst>
          </p:cNvPr>
          <p:cNvSpPr>
            <a:spLocks noChangeArrowheads="1"/>
          </p:cNvSpPr>
          <p:nvPr/>
        </p:nvSpPr>
        <p:spPr bwMode="auto">
          <a:xfrm>
            <a:off x="418522" y="3768521"/>
            <a:ext cx="941173" cy="81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3.38575E-6 L 0 0.36632 " pathEditMode="relative" rAng="0" ptsTypes="AA">
                                      <p:cBhvr>
                                        <p:cTn id="10" dur="1250" spd="-100000" fill="hold"/>
                                        <p:tgtEl>
                                          <p:spTgt spid="2"/>
                                        </p:tgtEl>
                                        <p:attrNameLst>
                                          <p:attrName>ppt_x</p:attrName>
                                          <p:attrName>ppt_y</p:attrName>
                                        </p:attrNameLst>
                                      </p:cBhvr>
                                      <p:rCtr x="0" y="18316"/>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18" presetClass="emph" presetSubtype="0" fill="hold" grpId="1" nodeType="withEffect">
                                  <p:stCondLst>
                                    <p:cond delay="0"/>
                                  </p:stCondLst>
                                  <p:childTnLst>
                                    <p:set>
                                      <p:cBhvr override="childStyle">
                                        <p:cTn id="36" dur="500" fill="hold"/>
                                        <p:tgtEl>
                                          <p:spTgt spid="9"/>
                                        </p:tgtEl>
                                        <p:attrNameLst>
                                          <p:attrName>style.textDecorationUnderline</p:attrName>
                                        </p:attrNameLst>
                                      </p:cBhvr>
                                      <p:to>
                                        <p:strVal val="true"/>
                                      </p:to>
                                    </p:set>
                                  </p:childTnLst>
                                </p:cTn>
                              </p:par>
                              <p:par>
                                <p:cTn id="37" presetID="0" presetClass="entr" presetSubtype="0" fill="hold" grpId="0" nodeType="withEffect">
                                  <p:stCondLst>
                                    <p:cond delay="40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stCondLst>
                                            <p:cond delay="0"/>
                                          </p:stCondLst>
                                        </p:cTn>
                                        <p:tgtEl>
                                          <p:spTgt spid="10"/>
                                        </p:tgtEl>
                                      </p:cBhvr>
                                    </p:animEffect>
                                    <p:anim to="" calcmode="lin" valueType="num">
                                      <p:cBhvr>
                                        <p:cTn id="40"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P spid="5" grpId="0"/>
      <p:bldP spid="6" grpId="0"/>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2370"/>
          <a:stretch/>
        </p:blipFill>
        <p:spPr>
          <a:xfrm>
            <a:off x="0" y="0"/>
            <a:ext cx="9144000" cy="6886937"/>
          </a:xfrm>
          <a:prstGeom prst="rect">
            <a:avLst/>
          </a:prstGeom>
        </p:spPr>
      </p:pic>
      <p:sp>
        <p:nvSpPr>
          <p:cNvPr id="2" name="Title 1"/>
          <p:cNvSpPr>
            <a:spLocks noGrp="1"/>
          </p:cNvSpPr>
          <p:nvPr>
            <p:ph type="title"/>
          </p:nvPr>
        </p:nvSpPr>
        <p:spPr>
          <a:xfrm>
            <a:off x="838200" y="3505200"/>
            <a:ext cx="7467600" cy="3200400"/>
          </a:xfrm>
        </p:spPr>
        <p:txBody>
          <a:bodyPr>
            <a:normAutofit/>
          </a:bodyPr>
          <a:lstStyle/>
          <a:p>
            <a:r>
              <a:rPr lang="en-US" b="1" dirty="0">
                <a:solidFill>
                  <a:schemeClr val="bg1"/>
                </a:solidFill>
                <a:effectLst>
                  <a:glow rad="101600">
                    <a:schemeClr val="tx1"/>
                  </a:glow>
                </a:effectLst>
              </a:rPr>
              <a:t>When I lie down, I say, 'When shall I arise, And the night be ended?' For I have had my fill of tossing till dawn.</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Job 7:4</a:t>
            </a:r>
            <a:r>
              <a:rPr lang="en-US" sz="3200" b="1" dirty="0">
                <a:solidFill>
                  <a:schemeClr val="bg1"/>
                </a:solidFill>
                <a:effectLst>
                  <a:glow rad="101600">
                    <a:schemeClr val="tx1"/>
                  </a:glow>
                </a:effectLst>
              </a:rPr>
              <a:t> </a:t>
            </a:r>
          </a:p>
        </p:txBody>
      </p:sp>
      <p:sp>
        <p:nvSpPr>
          <p:cNvPr id="4" name="Title 1"/>
          <p:cNvSpPr txBox="1">
            <a:spLocks/>
          </p:cNvSpPr>
          <p:nvPr/>
        </p:nvSpPr>
        <p:spPr>
          <a:xfrm>
            <a:off x="3200401" y="4953000"/>
            <a:ext cx="5345906" cy="9834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rPr>
              <a:t>I have had my fill</a:t>
            </a:r>
            <a:endParaRPr lang="en-US" b="1" dirty="0">
              <a:ln w="17780" cmpd="sng">
                <a:noFill/>
                <a:prstDash val="solid"/>
                <a:miter lim="800000"/>
              </a:ln>
              <a:solidFill>
                <a:srgbClr val="FF0000"/>
              </a:solidFill>
              <a:effectLst>
                <a:glow rad="76200">
                  <a:srgbClr val="C00000"/>
                </a:glow>
                <a:outerShdw blurRad="50800" algn="tl" rotWithShape="0">
                  <a:srgbClr val="000000"/>
                </a:outerShdw>
              </a:effectLst>
            </a:endParaRPr>
          </a:p>
        </p:txBody>
      </p:sp>
      <p:sp>
        <p:nvSpPr>
          <p:cNvPr id="5" name="Title 1"/>
          <p:cNvSpPr txBox="1">
            <a:spLocks/>
          </p:cNvSpPr>
          <p:nvPr/>
        </p:nvSpPr>
        <p:spPr>
          <a:xfrm>
            <a:off x="838200" y="304800"/>
            <a:ext cx="74676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glow rad="101600">
                    <a:schemeClr val="tx1"/>
                  </a:glow>
                </a:effectLst>
              </a:rPr>
              <a:t>I am weary with my groaning; All night I make my bed swim;  I drench my couch with my tears.</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Psalm 6:6</a:t>
            </a:r>
            <a:r>
              <a:rPr lang="en-US" sz="3200" b="1" dirty="0">
                <a:solidFill>
                  <a:schemeClr val="bg1"/>
                </a:solidFill>
                <a:effectLst>
                  <a:glow rad="101600">
                    <a:schemeClr val="tx1"/>
                  </a:glow>
                </a:effectLst>
              </a:rPr>
              <a:t> </a:t>
            </a:r>
          </a:p>
        </p:txBody>
      </p:sp>
      <p:sp>
        <p:nvSpPr>
          <p:cNvPr id="6" name="Title 1">
            <a:extLst>
              <a:ext uri="{FF2B5EF4-FFF2-40B4-BE49-F238E27FC236}">
                <a16:creationId xmlns:a16="http://schemas.microsoft.com/office/drawing/2014/main" id="{15605282-1F0C-4526-AE94-826E4A62D8B1}"/>
              </a:ext>
            </a:extLst>
          </p:cNvPr>
          <p:cNvSpPr txBox="1">
            <a:spLocks/>
          </p:cNvSpPr>
          <p:nvPr/>
        </p:nvSpPr>
        <p:spPr>
          <a:xfrm>
            <a:off x="545306" y="287213"/>
            <a:ext cx="3475892" cy="9986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rPr>
              <a:t>I am weary</a:t>
            </a:r>
            <a:endParaRPr lang="en-US" b="1" dirty="0">
              <a:ln w="17780" cmpd="sng">
                <a:noFill/>
                <a:prstDash val="solid"/>
                <a:miter lim="800000"/>
              </a:ln>
              <a:solidFill>
                <a:srgbClr val="FF0000"/>
              </a:solidFill>
              <a:effectLst>
                <a:glow rad="76200">
                  <a:srgbClr val="C00000"/>
                </a:glow>
                <a:outerShdw blurRad="50800" algn="tl" rotWithShape="0">
                  <a:srgbClr val="000000"/>
                </a:outerShdw>
              </a:effectLst>
            </a:endParaRPr>
          </a:p>
        </p:txBody>
      </p:sp>
    </p:spTree>
    <p:extLst>
      <p:ext uri="{BB962C8B-B14F-4D97-AF65-F5344CB8AC3E}">
        <p14:creationId xmlns:p14="http://schemas.microsoft.com/office/powerpoint/2010/main" val="805112824"/>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6" y="-37407"/>
            <a:ext cx="9155575" cy="6971607"/>
          </a:xfrm>
          <a:prstGeom prst="rect">
            <a:avLst/>
          </a:prstGeom>
        </p:spPr>
      </p:pic>
      <p:sp>
        <p:nvSpPr>
          <p:cNvPr id="2" name="Title 1"/>
          <p:cNvSpPr>
            <a:spLocks noGrp="1"/>
          </p:cNvSpPr>
          <p:nvPr>
            <p:ph type="title"/>
          </p:nvPr>
        </p:nvSpPr>
        <p:spPr>
          <a:xfrm>
            <a:off x="685800" y="533400"/>
            <a:ext cx="7848600" cy="5791200"/>
          </a:xfrm>
        </p:spPr>
        <p:txBody>
          <a:bodyPr>
            <a:normAutofit/>
          </a:bodyPr>
          <a:lstStyle/>
          <a:p>
            <a:r>
              <a:rPr lang="en-US" b="1" dirty="0">
                <a:solidFill>
                  <a:schemeClr val="bg1"/>
                </a:solidFill>
                <a:effectLst>
                  <a:glow rad="101600">
                    <a:schemeClr val="tx1"/>
                  </a:glow>
                </a:effectLst>
              </a:rPr>
              <a:t>"In the morning you shall say, 'Oh, that it were evening!' And at evening you shall say, 'Oh, that it were morning!' because of the fear which terrifies your heart, and because of the sight which your eyes see."                         </a:t>
            </a:r>
            <a:r>
              <a:rPr lang="en-US" sz="3200" b="1" i="1" dirty="0">
                <a:solidFill>
                  <a:schemeClr val="bg1"/>
                </a:solidFill>
                <a:effectLst>
                  <a:glow rad="101600">
                    <a:schemeClr val="tx1"/>
                  </a:glow>
                </a:effectLst>
              </a:rPr>
              <a:t>— Deuteronomy 28:67</a:t>
            </a:r>
            <a:r>
              <a:rPr lang="en-US" sz="3200" b="1" dirty="0">
                <a:solidFill>
                  <a:schemeClr val="bg1"/>
                </a:solidFill>
                <a:effectLst>
                  <a:glow rad="101600">
                    <a:schemeClr val="tx1"/>
                  </a:glow>
                </a:effectLst>
              </a:rPr>
              <a:t> </a:t>
            </a:r>
          </a:p>
        </p:txBody>
      </p:sp>
      <p:sp>
        <p:nvSpPr>
          <p:cNvPr id="4" name="Title 1"/>
          <p:cNvSpPr txBox="1">
            <a:spLocks/>
          </p:cNvSpPr>
          <p:nvPr/>
        </p:nvSpPr>
        <p:spPr>
          <a:xfrm>
            <a:off x="1828800" y="3276600"/>
            <a:ext cx="2133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rPr>
              <a:t>  fear</a:t>
            </a:r>
            <a:endParaRPr lang="en-US" b="1" dirty="0">
              <a:ln w="17780" cmpd="sng">
                <a:noFill/>
                <a:prstDash val="solid"/>
                <a:miter lim="800000"/>
              </a:ln>
              <a:solidFill>
                <a:srgbClr val="FF0000"/>
              </a:solidFill>
              <a:effectLst>
                <a:glow rad="76200">
                  <a:srgbClr val="C00000"/>
                </a:glow>
                <a:outerShdw blurRad="50800" algn="tl" rotWithShape="0">
                  <a:srgbClr val="000000"/>
                </a:outerShdw>
              </a:effectLst>
            </a:endParaRPr>
          </a:p>
        </p:txBody>
      </p:sp>
      <p:sp>
        <p:nvSpPr>
          <p:cNvPr id="5" name="Title 1"/>
          <p:cNvSpPr txBox="1">
            <a:spLocks/>
          </p:cNvSpPr>
          <p:nvPr/>
        </p:nvSpPr>
        <p:spPr>
          <a:xfrm>
            <a:off x="381000" y="3962400"/>
            <a:ext cx="2286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rPr>
              <a:t>  heart</a:t>
            </a:r>
            <a:endParaRPr lang="en-US" b="1" dirty="0">
              <a:ln w="17780" cmpd="sng">
                <a:noFill/>
                <a:prstDash val="solid"/>
                <a:miter lim="800000"/>
              </a:ln>
              <a:solidFill>
                <a:srgbClr val="FF0000"/>
              </a:solidFill>
              <a:effectLst>
                <a:glow rad="76200">
                  <a:srgbClr val="C00000"/>
                </a:glow>
                <a:outerShdw blurRad="50800" algn="tl" rotWithShape="0">
                  <a:srgbClr val="000000"/>
                </a:outerShdw>
              </a:effectLst>
            </a:endParaRPr>
          </a:p>
        </p:txBody>
      </p:sp>
      <p:sp>
        <p:nvSpPr>
          <p:cNvPr id="6" name="Rectangle 5"/>
          <p:cNvSpPr>
            <a:spLocks noChangeArrowheads="1"/>
          </p:cNvSpPr>
          <p:nvPr/>
        </p:nvSpPr>
        <p:spPr bwMode="auto">
          <a:xfrm>
            <a:off x="4267200" y="4648201"/>
            <a:ext cx="274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dirty="0">
                <a:solidFill>
                  <a:schemeClr val="bg1"/>
                </a:solidFill>
                <a:effectLst>
                  <a:glow rad="101600">
                    <a:schemeClr val="tx1"/>
                  </a:glow>
                </a:effectLst>
                <a:latin typeface="+mj-lt"/>
              </a:rPr>
              <a:t> </a:t>
            </a:r>
            <a:r>
              <a:rPr lang="en-US" sz="4800" b="1" dirty="0">
                <a:solidFill>
                  <a:schemeClr val="bg1"/>
                </a:solidFill>
                <a:effectLst>
                  <a:glow rad="101600">
                    <a:schemeClr val="tx1"/>
                  </a:glow>
                </a:effectLst>
                <a:latin typeface="+mj-lt"/>
              </a:rPr>
              <a:t> </a:t>
            </a:r>
            <a:r>
              <a:rPr lang="en-US" sz="4400" b="1" dirty="0">
                <a:solidFill>
                  <a:schemeClr val="bg1"/>
                </a:solidFill>
                <a:effectLst>
                  <a:glow rad="101600">
                    <a:schemeClr val="tx1"/>
                  </a:glow>
                </a:effectLst>
                <a:latin typeface="+mj-lt"/>
              </a:rPr>
              <a:t>eyes see</a:t>
            </a:r>
            <a:endParaRPr lang="en-US" sz="6600" b="1" dirty="0">
              <a:solidFill>
                <a:schemeClr val="bg1"/>
              </a:solidFill>
              <a:effectLst>
                <a:glow rad="101600">
                  <a:schemeClr val="tx1"/>
                </a:glow>
              </a:effectLst>
              <a:latin typeface="+mj-lt"/>
            </a:endParaRPr>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childTnLst>
                                </p:cTn>
                              </p:par>
                              <p:par>
                                <p:cTn id="22" presetID="0" presetClass="path" presetSubtype="0" accel="50000" decel="50000" fill="hold" grpId="2" nodeType="withEffect">
                                  <p:stCondLst>
                                    <p:cond delay="0"/>
                                  </p:stCondLst>
                                  <p:childTnLst>
                                    <p:animMotion origin="layout" path="M 3.33333E-6 3.38575E-6 C -0.01962 0.00115 -0.08091 0.0074 -0.11789 0.0074 C -0.15486 0.0074 -0.18993 0.00902 -0.22153 3.38575E-6 C -0.25313 -0.00902 -0.28334 -0.02614 -0.30764 -0.04718 C -0.33195 -0.06823 -0.35469 -0.09344 -0.36736 -0.12581 C -0.38004 -0.15819 -0.38351 -0.20768 -0.38368 -0.24214 C -0.38386 -0.2766 -0.37726 -0.30828 -0.36858 -0.33326 C -0.3599 -0.35824 -0.3467 -0.37998 -0.33177 -0.39223 C -0.31684 -0.40449 -0.28976 -0.40426 -0.27865 -0.4075 " pathEditMode="relative" rAng="0" ptsTypes="aaaaaaaaa">
                                      <p:cBhvr>
                                        <p:cTn id="23" dur="2000" fill="hold"/>
                                        <p:tgtEl>
                                          <p:spTgt spid="6"/>
                                        </p:tgtEl>
                                        <p:attrNameLst>
                                          <p:attrName>ppt_x</p:attrName>
                                          <p:attrName>ppt_y</p:attrName>
                                        </p:attrNameLst>
                                      </p:cBhvr>
                                      <p:rCtr x="-19201" y="-19935"/>
                                    </p:animMotion>
                                  </p:childTnLst>
                                </p:cTn>
                              </p:par>
                              <p:par>
                                <p:cTn id="24" presetID="10" presetClass="exit" presetSubtype="0" fill="hold" grpId="1" nodeType="withEffect">
                                  <p:stCondLst>
                                    <p:cond delay="0"/>
                                  </p:stCondLst>
                                  <p:childTnLst>
                                    <p:animEffect transition="out" filter="fade">
                                      <p:cBhvr>
                                        <p:cTn id="25" dur="1500"/>
                                        <p:tgtEl>
                                          <p:spTgt spid="5"/>
                                        </p:tgtEl>
                                      </p:cBhvr>
                                    </p:animEffect>
                                    <p:set>
                                      <p:cBhvr>
                                        <p:cTn id="26" dur="1" fill="hold">
                                          <p:stCondLst>
                                            <p:cond delay="1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500"/>
                                        <p:tgtEl>
                                          <p:spTgt spid="2"/>
                                        </p:tgtEl>
                                      </p:cBhvr>
                                    </p:animEffect>
                                    <p:set>
                                      <p:cBhvr>
                                        <p:cTn id="29" dur="1" fill="hold">
                                          <p:stCondLst>
                                            <p:cond delay="1499"/>
                                          </p:stCondLst>
                                        </p:cTn>
                                        <p:tgtEl>
                                          <p:spTgt spid="2"/>
                                        </p:tgtEl>
                                        <p:attrNameLst>
                                          <p:attrName>style.visibility</p:attrName>
                                        </p:attrNameLst>
                                      </p:cBhvr>
                                      <p:to>
                                        <p:strVal val="hidden"/>
                                      </p:to>
                                    </p:set>
                                  </p:childTnLst>
                                </p:cTn>
                              </p:par>
                              <p:par>
                                <p:cTn id="30" presetID="0" presetClass="path" presetSubtype="0" accel="50000" decel="50000" fill="hold" grpId="1" nodeType="withEffect">
                                  <p:stCondLst>
                                    <p:cond delay="0"/>
                                  </p:stCondLst>
                                  <p:childTnLst>
                                    <p:animMotion origin="layout" path="M 3.33333E-6 -1.11111E-6 L 0.17586 -0.09028 " pathEditMode="relative" rAng="0" ptsTypes="AA">
                                      <p:cBhvr>
                                        <p:cTn id="31" dur="2000" fill="hold"/>
                                        <p:tgtEl>
                                          <p:spTgt spid="4"/>
                                        </p:tgtEl>
                                        <p:attrNameLst>
                                          <p:attrName>ppt_x</p:attrName>
                                          <p:attrName>ppt_y</p:attrName>
                                        </p:attrNameLst>
                                      </p:cBhvr>
                                      <p:rCtr x="8785" y="-4514"/>
                                    </p:animMotion>
                                  </p:childTnLst>
                                </p:cTn>
                              </p:par>
                              <p:par>
                                <p:cTn id="32" presetID="23" presetClass="exit" presetSubtype="32" fill="hold" grpId="1" nodeType="withEffect">
                                  <p:stCondLst>
                                    <p:cond delay="1000"/>
                                  </p:stCondLst>
                                  <p:childTnLst>
                                    <p:anim calcmode="lin" valueType="num">
                                      <p:cBhvr>
                                        <p:cTn id="33" dur="1000"/>
                                        <p:tgtEl>
                                          <p:spTgt spid="6"/>
                                        </p:tgtEl>
                                        <p:attrNameLst>
                                          <p:attrName>ppt_w</p:attrName>
                                        </p:attrNameLst>
                                      </p:cBhvr>
                                      <p:tavLst>
                                        <p:tav tm="0">
                                          <p:val>
                                            <p:strVal val="ppt_w"/>
                                          </p:val>
                                        </p:tav>
                                        <p:tav tm="100000">
                                          <p:val>
                                            <p:fltVal val="0"/>
                                          </p:val>
                                        </p:tav>
                                      </p:tavLst>
                                    </p:anim>
                                    <p:anim calcmode="lin" valueType="num">
                                      <p:cBhvr>
                                        <p:cTn id="34" dur="1000"/>
                                        <p:tgtEl>
                                          <p:spTgt spid="6"/>
                                        </p:tgtEl>
                                        <p:attrNameLst>
                                          <p:attrName>ppt_h</p:attrName>
                                        </p:attrNameLst>
                                      </p:cBhvr>
                                      <p:tavLst>
                                        <p:tav tm="0">
                                          <p:val>
                                            <p:strVal val="ppt_h"/>
                                          </p:val>
                                        </p:tav>
                                        <p:tav tm="100000">
                                          <p:val>
                                            <p:fltVal val="0"/>
                                          </p:val>
                                        </p:tav>
                                      </p:tavLst>
                                    </p:anim>
                                    <p:set>
                                      <p:cBhvr>
                                        <p:cTn id="35"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6"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19" t="1087" r="819" b="1087"/>
          <a:stretch/>
        </p:blipFill>
        <p:spPr>
          <a:xfrm>
            <a:off x="0" y="0"/>
            <a:ext cx="9144000" cy="6858000"/>
          </a:xfrm>
          <a:prstGeom prst="rect">
            <a:avLst/>
          </a:prstGeom>
        </p:spPr>
      </p:pic>
      <p:sp>
        <p:nvSpPr>
          <p:cNvPr id="5" name="Title 1"/>
          <p:cNvSpPr txBox="1">
            <a:spLocks/>
          </p:cNvSpPr>
          <p:nvPr/>
        </p:nvSpPr>
        <p:spPr>
          <a:xfrm>
            <a:off x="3505200" y="2590800"/>
            <a:ext cx="1971606"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 </a:t>
            </a:r>
            <a:r>
              <a:rPr lang="en-US" sz="51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 </a:t>
            </a:r>
            <a:r>
              <a:rPr lang="en-US" b="1" dirty="0">
                <a:ln w="17780" cmpd="sng">
                  <a:solidFill>
                    <a:schemeClr val="bg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glow>
                  <a:outerShdw blurRad="50800" algn="tl" rotWithShape="0">
                    <a:srgbClr val="000000"/>
                  </a:outerShdw>
                </a:effectLst>
              </a:rPr>
              <a:t>fear</a:t>
            </a:r>
            <a:endParaRPr lang="en-US" b="1" dirty="0">
              <a:ln w="17780" cmpd="sng">
                <a:solidFill>
                  <a:schemeClr val="bg1"/>
                </a:solidFill>
                <a:prstDash val="solid"/>
                <a:miter lim="800000"/>
              </a:ln>
              <a:solidFill>
                <a:srgbClr val="FF0000"/>
              </a:solidFill>
              <a:effectLst>
                <a:glow rad="101600">
                  <a:schemeClr val="tx1"/>
                </a:glow>
                <a:outerShdw blurRad="50800" algn="tl" rotWithShape="0">
                  <a:srgbClr val="000000"/>
                </a:outerShdw>
              </a:effectLst>
            </a:endParaRPr>
          </a:p>
        </p:txBody>
      </p:sp>
      <p:sp>
        <p:nvSpPr>
          <p:cNvPr id="2" name="Title 1"/>
          <p:cNvSpPr>
            <a:spLocks noGrp="1"/>
          </p:cNvSpPr>
          <p:nvPr>
            <p:ph type="title"/>
          </p:nvPr>
        </p:nvSpPr>
        <p:spPr>
          <a:xfrm>
            <a:off x="381000" y="1828800"/>
            <a:ext cx="8382000" cy="3962400"/>
          </a:xfrm>
        </p:spPr>
        <p:txBody>
          <a:bodyPr>
            <a:normAutofit/>
          </a:bodyPr>
          <a:lstStyle/>
          <a:p>
            <a:r>
              <a:rPr lang="en-US" b="1" dirty="0">
                <a:solidFill>
                  <a:schemeClr val="bg1"/>
                </a:solidFill>
                <a:effectLst>
                  <a:glow rad="101600">
                    <a:schemeClr val="tx1"/>
                  </a:glow>
                </a:effectLst>
              </a:rPr>
              <a:t>There is no fear in love; but perfect love casts out fear, because fear involves torment. But he who fears has not been made perfect in love.</a:t>
            </a:r>
            <a:r>
              <a:rPr lang="en-US" b="1" i="1" dirty="0">
                <a:solidFill>
                  <a:schemeClr val="bg1"/>
                </a:solidFill>
                <a:effectLst>
                  <a:glow rad="101600">
                    <a:schemeClr val="tx1"/>
                  </a:glow>
                </a:effectLst>
              </a:rPr>
              <a:t> </a:t>
            </a:r>
            <a:r>
              <a:rPr lang="en-US" sz="3200" b="1" i="1" dirty="0">
                <a:solidFill>
                  <a:schemeClr val="bg1"/>
                </a:solidFill>
                <a:effectLst>
                  <a:glow rad="101600">
                    <a:schemeClr val="tx1"/>
                  </a:glow>
                </a:effectLst>
              </a:rPr>
              <a:t>— 1</a:t>
            </a:r>
            <a:r>
              <a:rPr lang="en-US" sz="3200" b="1" i="1" baseline="30000" dirty="0">
                <a:solidFill>
                  <a:schemeClr val="bg1"/>
                </a:solidFill>
                <a:effectLst>
                  <a:glow rad="101600">
                    <a:schemeClr val="tx1"/>
                  </a:glow>
                </a:effectLst>
              </a:rPr>
              <a:t>st</a:t>
            </a:r>
            <a:r>
              <a:rPr lang="en-US" sz="3200" b="1" i="1" dirty="0">
                <a:solidFill>
                  <a:schemeClr val="bg1"/>
                </a:solidFill>
                <a:effectLst>
                  <a:glow rad="101600">
                    <a:schemeClr val="tx1"/>
                  </a:glow>
                </a:effectLst>
              </a:rPr>
              <a:t> John 4:18</a:t>
            </a:r>
            <a:r>
              <a:rPr lang="en-US" sz="3200" b="1" dirty="0">
                <a:solidFill>
                  <a:schemeClr val="bg1"/>
                </a:solidFill>
                <a:effectLst>
                  <a:glow rad="101600">
                    <a:schemeClr val="tx1"/>
                  </a:glow>
                </a:effectLst>
              </a:rPr>
              <a:t> </a:t>
            </a:r>
          </a:p>
        </p:txBody>
      </p:sp>
      <p:sp>
        <p:nvSpPr>
          <p:cNvPr id="11" name="Title 1"/>
          <p:cNvSpPr txBox="1">
            <a:spLocks/>
          </p:cNvSpPr>
          <p:nvPr/>
        </p:nvSpPr>
        <p:spPr>
          <a:xfrm>
            <a:off x="4343400" y="4052455"/>
            <a:ext cx="11430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noFill/>
                  <a:prstDash val="solid"/>
                </a:ln>
                <a:solidFill>
                  <a:schemeClr val="bg1"/>
                </a:solidFill>
                <a:effectLst>
                  <a:outerShdw blurRad="63500" dir="3600000" algn="tl" rotWithShape="0">
                    <a:srgbClr val="000000">
                      <a:alpha val="70000"/>
                    </a:srgbClr>
                  </a:outerShdw>
                </a:effectLst>
              </a:rPr>
              <a:t>in</a:t>
            </a:r>
          </a:p>
        </p:txBody>
      </p:sp>
      <p:sp>
        <p:nvSpPr>
          <p:cNvPr id="6" name="Title 1"/>
          <p:cNvSpPr txBox="1">
            <a:spLocks/>
          </p:cNvSpPr>
          <p:nvPr/>
        </p:nvSpPr>
        <p:spPr>
          <a:xfrm>
            <a:off x="1752600" y="1981200"/>
            <a:ext cx="4495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FF0000"/>
                </a:solidFill>
                <a:effectLst>
                  <a:glow rad="101600">
                    <a:schemeClr val="tx1"/>
                  </a:glow>
                </a:effectLst>
              </a:rPr>
              <a:t> </a:t>
            </a:r>
            <a:r>
              <a:rPr lang="en-US" sz="4600" b="1" dirty="0">
                <a:solidFill>
                  <a:srgbClr val="FF0000"/>
                </a:solidFill>
                <a:effectLst>
                  <a:glow rad="101600">
                    <a:schemeClr val="tx1"/>
                  </a:glow>
                </a:effectLst>
              </a:rPr>
              <a:t> </a:t>
            </a:r>
            <a:r>
              <a:rPr lang="en-US" b="1" dirty="0">
                <a:solidFill>
                  <a:schemeClr val="bg1"/>
                </a:solidFill>
                <a:effectLst>
                  <a:glow rad="101600">
                    <a:schemeClr val="tx1"/>
                  </a:glow>
                </a:effectLst>
              </a:rPr>
              <a:t>no fear in love</a:t>
            </a:r>
          </a:p>
        </p:txBody>
      </p:sp>
      <p:sp>
        <p:nvSpPr>
          <p:cNvPr id="7" name="Title 1"/>
          <p:cNvSpPr txBox="1">
            <a:spLocks/>
          </p:cNvSpPr>
          <p:nvPr/>
        </p:nvSpPr>
        <p:spPr>
          <a:xfrm>
            <a:off x="6324600" y="2019300"/>
            <a:ext cx="27432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glow rad="101600">
                    <a:schemeClr val="tx1"/>
                  </a:glow>
                </a:effectLst>
              </a:rPr>
              <a:t> </a:t>
            </a:r>
            <a:r>
              <a:rPr lang="en-US" sz="4600" b="1" dirty="0">
                <a:solidFill>
                  <a:srgbClr val="FF0000"/>
                </a:solidFill>
                <a:effectLst>
                  <a:glow rad="101600">
                    <a:schemeClr val="tx1"/>
                  </a:glow>
                </a:effectLst>
              </a:rPr>
              <a:t> </a:t>
            </a:r>
            <a:r>
              <a:rPr lang="en-US" b="1" dirty="0">
                <a:solidFill>
                  <a:schemeClr val="bg1"/>
                </a:solidFill>
                <a:effectLst>
                  <a:glow rad="101600">
                    <a:schemeClr val="tx1"/>
                  </a:glow>
                </a:effectLst>
              </a:rPr>
              <a:t>perfect</a:t>
            </a:r>
          </a:p>
        </p:txBody>
      </p:sp>
      <p:sp>
        <p:nvSpPr>
          <p:cNvPr id="8" name="Title 1"/>
          <p:cNvSpPr txBox="1">
            <a:spLocks/>
          </p:cNvSpPr>
          <p:nvPr/>
        </p:nvSpPr>
        <p:spPr>
          <a:xfrm>
            <a:off x="457200" y="2667000"/>
            <a:ext cx="4800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glow rad="101600">
                    <a:schemeClr val="tx1"/>
                  </a:glow>
                </a:effectLst>
              </a:rPr>
              <a:t> </a:t>
            </a:r>
            <a:r>
              <a:rPr lang="en-US" sz="5200" b="1" dirty="0">
                <a:solidFill>
                  <a:srgbClr val="FF0000"/>
                </a:solidFill>
                <a:effectLst>
                  <a:glow rad="101600">
                    <a:schemeClr val="tx1"/>
                  </a:glow>
                </a:effectLst>
              </a:rPr>
              <a:t> </a:t>
            </a:r>
            <a:r>
              <a:rPr lang="en-US" b="1" dirty="0">
                <a:solidFill>
                  <a:schemeClr val="bg1"/>
                </a:solidFill>
                <a:effectLst>
                  <a:glow rad="101600">
                    <a:schemeClr val="tx1"/>
                  </a:glow>
                </a:effectLst>
              </a:rPr>
              <a:t>love casts out fear</a:t>
            </a:r>
          </a:p>
        </p:txBody>
      </p:sp>
      <p:sp>
        <p:nvSpPr>
          <p:cNvPr id="9" name="Title 1"/>
          <p:cNvSpPr txBox="1">
            <a:spLocks/>
          </p:cNvSpPr>
          <p:nvPr/>
        </p:nvSpPr>
        <p:spPr>
          <a:xfrm>
            <a:off x="6705600" y="2743200"/>
            <a:ext cx="1905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solidFill>
                  <a:schemeClr val="bg1"/>
                </a:solidFill>
                <a:effectLst>
                  <a:glow rad="101600">
                    <a:schemeClr val="tx1"/>
                  </a:glow>
                </a:effectLst>
              </a:rPr>
              <a:t> </a:t>
            </a:r>
            <a:r>
              <a:rPr lang="en-US" sz="5200" b="1" dirty="0">
                <a:solidFill>
                  <a:schemeClr val="bg1"/>
                </a:solidFill>
                <a:effectLst>
                  <a:glow rad="101600">
                    <a:schemeClr val="tx1"/>
                  </a:glow>
                </a:effectLst>
              </a:rPr>
              <a:t> </a:t>
            </a:r>
            <a:r>
              <a:rPr lang="en-US" b="1" dirty="0">
                <a:solidFill>
                  <a:schemeClr val="bg1"/>
                </a:solidFill>
                <a:effectLst>
                  <a:glow rad="101600">
                    <a:schemeClr val="tx1"/>
                  </a:glow>
                </a:effectLst>
              </a:rPr>
              <a:t>fear</a:t>
            </a:r>
          </a:p>
        </p:txBody>
      </p:sp>
      <p:sp>
        <p:nvSpPr>
          <p:cNvPr id="10" name="Title 1"/>
          <p:cNvSpPr txBox="1">
            <a:spLocks/>
          </p:cNvSpPr>
          <p:nvPr/>
        </p:nvSpPr>
        <p:spPr>
          <a:xfrm>
            <a:off x="0" y="3352800"/>
            <a:ext cx="4724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glow rad="101600">
                    <a:schemeClr val="tx1"/>
                  </a:glow>
                </a:effectLst>
              </a:rPr>
              <a:t> </a:t>
            </a:r>
            <a:r>
              <a:rPr lang="en-US" sz="4800" b="1" dirty="0">
                <a:solidFill>
                  <a:srgbClr val="FF0000"/>
                </a:solidFill>
                <a:effectLst>
                  <a:glow rad="101600">
                    <a:schemeClr val="tx1"/>
                  </a:glow>
                </a:effectLst>
              </a:rPr>
              <a:t> </a:t>
            </a:r>
            <a:r>
              <a:rPr lang="en-US" b="1" dirty="0">
                <a:solidFill>
                  <a:schemeClr val="bg1"/>
                </a:solidFill>
                <a:effectLst>
                  <a:glow rad="101600">
                    <a:schemeClr val="tx1"/>
                  </a:glow>
                </a:effectLst>
              </a:rPr>
              <a:t>involves torment</a:t>
            </a:r>
            <a:endParaRPr lang="en-US" sz="3200" b="1" dirty="0">
              <a:solidFill>
                <a:schemeClr val="bg1"/>
              </a:solidFill>
              <a:effectLst>
                <a:glow rad="101600">
                  <a:schemeClr val="tx1"/>
                </a:glow>
              </a:effectLst>
            </a:endParaRPr>
          </a:p>
        </p:txBody>
      </p:sp>
      <p:sp>
        <p:nvSpPr>
          <p:cNvPr id="12" name="Rectangle 11"/>
          <p:cNvSpPr>
            <a:spLocks noChangeArrowheads="1"/>
          </p:cNvSpPr>
          <p:nvPr/>
        </p:nvSpPr>
        <p:spPr bwMode="auto">
          <a:xfrm>
            <a:off x="2667000" y="2057400"/>
            <a:ext cx="1752600"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rgbClr val="FF0000"/>
                </a:solidFill>
                <a:effectLst>
                  <a:glow rad="101600">
                    <a:schemeClr val="tx1"/>
                  </a:glow>
                </a:effectLst>
                <a:latin typeface="+mj-lt"/>
              </a:rPr>
              <a:t> </a:t>
            </a:r>
            <a:r>
              <a:rPr lang="en-US" sz="4600" b="1" dirty="0">
                <a:solidFill>
                  <a:srgbClr val="FF0000"/>
                </a:solidFill>
                <a:effectLst>
                  <a:glow rad="101600">
                    <a:schemeClr val="tx1"/>
                  </a:glow>
                </a:effectLst>
                <a:latin typeface="+mj-lt"/>
              </a:rPr>
              <a:t> </a:t>
            </a:r>
            <a:r>
              <a:rPr lang="en-US" sz="4400" b="1" dirty="0">
                <a:solidFill>
                  <a:schemeClr val="bg1"/>
                </a:solidFill>
                <a:effectLst>
                  <a:glow rad="101600">
                    <a:schemeClr val="tx1"/>
                  </a:glow>
                </a:effectLst>
                <a:latin typeface="+mj-lt"/>
              </a:rPr>
              <a:t>fear</a:t>
            </a:r>
            <a:endParaRPr lang="en-US" sz="6600" b="1" dirty="0">
              <a:solidFill>
                <a:schemeClr val="bg1"/>
              </a:solidFill>
              <a:effectLst>
                <a:glow rad="101600">
                  <a:schemeClr val="tx1"/>
                </a:glow>
              </a:effectLst>
              <a:latin typeface="+mj-lt"/>
            </a:endParaRPr>
          </a:p>
        </p:txBody>
      </p:sp>
      <p:sp>
        <p:nvSpPr>
          <p:cNvPr id="13" name="Rectangle 12"/>
          <p:cNvSpPr>
            <a:spLocks noChangeArrowheads="1"/>
          </p:cNvSpPr>
          <p:nvPr/>
        </p:nvSpPr>
        <p:spPr bwMode="auto">
          <a:xfrm>
            <a:off x="2667000" y="2057399"/>
            <a:ext cx="1752600"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rgbClr val="FF0000"/>
                </a:solidFill>
                <a:effectLst>
                  <a:glow rad="101600">
                    <a:schemeClr val="tx1"/>
                  </a:glow>
                </a:effectLst>
                <a:latin typeface="+mj-lt"/>
              </a:rPr>
              <a:t> </a:t>
            </a:r>
            <a:r>
              <a:rPr lang="en-US" sz="4600" b="1" dirty="0">
                <a:solidFill>
                  <a:srgbClr val="FF0000"/>
                </a:solidFill>
                <a:effectLst>
                  <a:glow rad="101600">
                    <a:schemeClr val="tx1"/>
                  </a:glow>
                </a:effectLst>
                <a:latin typeface="+mj-lt"/>
              </a:rPr>
              <a:t> </a:t>
            </a:r>
            <a:r>
              <a:rPr lang="en-US" sz="4400" b="1" dirty="0">
                <a:solidFill>
                  <a:schemeClr val="bg1"/>
                </a:solidFill>
                <a:effectLst>
                  <a:glow rad="101600">
                    <a:schemeClr val="tx1"/>
                  </a:glow>
                </a:effectLst>
                <a:latin typeface="+mj-lt"/>
              </a:rPr>
              <a:t>fear</a:t>
            </a:r>
            <a:endParaRPr lang="en-US" sz="6600" b="1" dirty="0">
              <a:solidFill>
                <a:schemeClr val="bg1"/>
              </a:solidFill>
              <a:effectLst>
                <a:glow rad="101600">
                  <a:schemeClr val="tx1"/>
                </a:glow>
              </a:effectLst>
              <a:latin typeface="+mj-lt"/>
            </a:endParaRPr>
          </a:p>
        </p:txBody>
      </p:sp>
      <p:sp>
        <p:nvSpPr>
          <p:cNvPr id="14" name="Rectangle 4">
            <a:extLst>
              <a:ext uri="{FF2B5EF4-FFF2-40B4-BE49-F238E27FC236}">
                <a16:creationId xmlns:a16="http://schemas.microsoft.com/office/drawing/2014/main" id="{13525977-2BF9-4DD6-8605-594E0F6774A3}"/>
              </a:ext>
            </a:extLst>
          </p:cNvPr>
          <p:cNvSpPr>
            <a:spLocks noChangeArrowheads="1"/>
          </p:cNvSpPr>
          <p:nvPr/>
        </p:nvSpPr>
        <p:spPr bwMode="auto">
          <a:xfrm>
            <a:off x="4443051" y="4214248"/>
            <a:ext cx="941173" cy="81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spc="50" dirty="0">
                <a:ln w="11430"/>
                <a:solidFill>
                  <a:schemeClr val="bg1"/>
                </a:solidFill>
                <a:effectLst>
                  <a:glow rad="63500">
                    <a:srgbClr val="000000"/>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in</a:t>
            </a:r>
          </a:p>
        </p:txBody>
      </p:sp>
      <p:sp>
        <p:nvSpPr>
          <p:cNvPr id="15" name="Rectangle 6">
            <a:extLst>
              <a:ext uri="{FF2B5EF4-FFF2-40B4-BE49-F238E27FC236}">
                <a16:creationId xmlns:a16="http://schemas.microsoft.com/office/drawing/2014/main" id="{14AFCA76-C405-4D08-97BB-CE80244B8908}"/>
              </a:ext>
            </a:extLst>
          </p:cNvPr>
          <p:cNvSpPr>
            <a:spLocks noChangeArrowheads="1"/>
          </p:cNvSpPr>
          <p:nvPr/>
        </p:nvSpPr>
        <p:spPr bwMode="auto">
          <a:xfrm>
            <a:off x="6220194" y="3312167"/>
            <a:ext cx="1501818" cy="51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10" b="1" dirty="0">
                <a:solidFill>
                  <a:srgbClr val="FF0000"/>
                </a:solidFill>
                <a:latin typeface="Calibri" panose="020F0502020204030204" pitchFamily="34" charset="0"/>
                <a:cs typeface="Calibri" panose="020F0502020204030204" pitchFamily="34" charset="0"/>
              </a:rPr>
              <a:t>love</a:t>
            </a:r>
            <a:endParaRPr kumimoji="0" lang="en-US" sz="441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6" name="Rectangle 6">
            <a:extLst>
              <a:ext uri="{FF2B5EF4-FFF2-40B4-BE49-F238E27FC236}">
                <a16:creationId xmlns:a16="http://schemas.microsoft.com/office/drawing/2014/main" id="{B70B5B08-39A8-4FF5-BD68-6517C157C0CC}"/>
              </a:ext>
            </a:extLst>
          </p:cNvPr>
          <p:cNvSpPr>
            <a:spLocks noChangeArrowheads="1"/>
          </p:cNvSpPr>
          <p:nvPr/>
        </p:nvSpPr>
        <p:spPr bwMode="auto">
          <a:xfrm>
            <a:off x="3095994" y="4889500"/>
            <a:ext cx="1501818" cy="76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contourW="127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10" b="1" dirty="0">
                <a:solidFill>
                  <a:schemeClr val="bg1"/>
                </a:solidFill>
                <a:latin typeface="Calibri" panose="020F0502020204030204" pitchFamily="34" charset="0"/>
                <a:cs typeface="Calibri" panose="020F0502020204030204" pitchFamily="34" charset="0"/>
              </a:rPr>
              <a:t>love</a:t>
            </a:r>
            <a:endParaRPr kumimoji="0" lang="en-US" sz="4410" b="1" i="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4" name="Multiplication Sign 3">
            <a:extLst>
              <a:ext uri="{FF2B5EF4-FFF2-40B4-BE49-F238E27FC236}">
                <a16:creationId xmlns:a16="http://schemas.microsoft.com/office/drawing/2014/main" id="{AE251488-F75A-4BA5-975F-5E64485AB154}"/>
              </a:ext>
            </a:extLst>
          </p:cNvPr>
          <p:cNvSpPr/>
          <p:nvPr/>
        </p:nvSpPr>
        <p:spPr>
          <a:xfrm>
            <a:off x="1765300" y="5600700"/>
            <a:ext cx="1524000" cy="774700"/>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E91DCFE1-F99C-43D4-8367-EB12965456CF}"/>
              </a:ext>
            </a:extLst>
          </p:cNvPr>
          <p:cNvSpPr/>
          <p:nvPr/>
        </p:nvSpPr>
        <p:spPr>
          <a:xfrm>
            <a:off x="6337300" y="4914900"/>
            <a:ext cx="1524000" cy="774700"/>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112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0 L 0.10833 0.09991 " pathEditMode="relative" ptsTypes="AA">
                                      <p:cBhvr>
                                        <p:cTn id="10" dur="1000" spd="-100000" fill="hold"/>
                                        <p:tgtEl>
                                          <p:spTgt spid="12">
                                            <p:txEl>
                                              <p:pRg st="0" end="0"/>
                                            </p:txEl>
                                          </p:spTgt>
                                        </p:tgtEl>
                                        <p:attrNameLst>
                                          <p:attrName>ppt_x</p:attrName>
                                          <p:attrName>ppt_y</p:attrName>
                                        </p:attrNameLst>
                                      </p:cBhvr>
                                    </p:animMotion>
                                  </p:childTnLst>
                                </p:cTn>
                              </p:par>
                            </p:childTnLst>
                          </p:cTn>
                        </p:par>
                        <p:par>
                          <p:cTn id="11" fill="hold">
                            <p:stCondLst>
                              <p:cond delay="1000"/>
                            </p:stCondLst>
                            <p:childTnLst>
                              <p:par>
                                <p:cTn id="12" presetID="1" presetClass="entr" presetSubtype="0" fill="hold" grpId="0" nodeType="afterEffect">
                                  <p:stCondLst>
                                    <p:cond delay="0"/>
                                  </p:stCondLst>
                                  <p:iterate type="lt">
                                    <p:tmAbs val="0"/>
                                  </p:iterate>
                                  <p:childTnLst>
                                    <p:set>
                                      <p:cBhvr>
                                        <p:cTn id="1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6" presetClass="emph" presetSubtype="0" fill="hold" grpId="2" nodeType="clickEffect">
                                  <p:stCondLst>
                                    <p:cond delay="0"/>
                                  </p:stCondLst>
                                  <p:iterate type="lt">
                                    <p:tmPct val="10000"/>
                                  </p:iterate>
                                  <p:childTnLst>
                                    <p:animScale>
                                      <p:cBhvr>
                                        <p:cTn id="17" dur="250" autoRev="1" fill="hold">
                                          <p:stCondLst>
                                            <p:cond delay="0"/>
                                          </p:stCondLst>
                                        </p:cTn>
                                        <p:tgtEl>
                                          <p:spTgt spid="13">
                                            <p:txEl>
                                              <p:pRg st="0" end="0"/>
                                            </p:txEl>
                                          </p:spTgt>
                                        </p:tgtEl>
                                      </p:cBhvr>
                                      <p:to x="80000" y="100000"/>
                                    </p:animScale>
                                    <p:anim by="(#ppt_w*0.10)" calcmode="lin" valueType="num">
                                      <p:cBhvr>
                                        <p:cTn id="18" dur="250" autoRev="1" fill="hold">
                                          <p:stCondLst>
                                            <p:cond delay="0"/>
                                          </p:stCondLst>
                                        </p:cTn>
                                        <p:tgtEl>
                                          <p:spTgt spid="13">
                                            <p:txEl>
                                              <p:pRg st="0" end="0"/>
                                            </p:txEl>
                                          </p:spTgt>
                                        </p:tgtEl>
                                        <p:attrNameLst>
                                          <p:attrName>ppt_x</p:attrName>
                                        </p:attrNameLst>
                                      </p:cBhvr>
                                    </p:anim>
                                    <p:anim by="(-#ppt_w*0.10)" calcmode="lin" valueType="num">
                                      <p:cBhvr>
                                        <p:cTn id="19" dur="250" autoRev="1" fill="hold">
                                          <p:stCondLst>
                                            <p:cond delay="0"/>
                                          </p:stCondLst>
                                        </p:cTn>
                                        <p:tgtEl>
                                          <p:spTgt spid="13">
                                            <p:txEl>
                                              <p:pRg st="0" end="0"/>
                                            </p:txEl>
                                          </p:spTgt>
                                        </p:tgtEl>
                                        <p:attrNameLst>
                                          <p:attrName>ppt_y</p:attrName>
                                        </p:attrNameLst>
                                      </p:cBhvr>
                                    </p:anim>
                                    <p:animRot by="-480000">
                                      <p:cBhvr>
                                        <p:cTn id="20" dur="250" autoRev="1" fill="hold">
                                          <p:stCondLst>
                                            <p:cond delay="0"/>
                                          </p:stCondLst>
                                        </p:cTn>
                                        <p:tgtEl>
                                          <p:spTgt spid="13">
                                            <p:txEl>
                                              <p:pRg st="0" end="0"/>
                                            </p:txEl>
                                          </p:spTgt>
                                        </p:tgtEl>
                                        <p:attrNameLst>
                                          <p:attrName>r</p:attrName>
                                        </p:attrNameLst>
                                      </p:cBhvr>
                                    </p:animRot>
                                  </p:childTnLst>
                                </p:cTn>
                              </p:par>
                              <p:par>
                                <p:cTn id="21" presetID="1" presetClass="exit" presetSubtype="0" fill="hold" grpId="1"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4"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3" nodeType="clickEffect">
                                  <p:stCondLst>
                                    <p:cond delay="0"/>
                                  </p:stCondLst>
                                  <p:childTnLst>
                                    <p:animMotion origin="layout" path="M 3.61111E-6 -3.7037E-7 L -0.18403 -0.14676 " pathEditMode="relative" rAng="0" ptsTypes="AA">
                                      <p:cBhvr>
                                        <p:cTn id="32" dur="1250" fill="hold"/>
                                        <p:tgtEl>
                                          <p:spTgt spid="15"/>
                                        </p:tgtEl>
                                        <p:attrNameLst>
                                          <p:attrName>ppt_x</p:attrName>
                                          <p:attrName>ppt_y</p:attrName>
                                        </p:attrNameLst>
                                      </p:cBhvr>
                                      <p:rCtr x="-9201" y="-7338"/>
                                    </p:animMotion>
                                  </p:childTnLst>
                                </p:cTn>
                              </p:par>
                              <p:par>
                                <p:cTn id="33" presetID="31" presetClass="entr" presetSubtype="0" fill="hold" grpId="0" nodeType="withEffect">
                                  <p:stCondLst>
                                    <p:cond delay="40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par>
                          <p:cTn id="39" fill="hold">
                            <p:stCondLst>
                              <p:cond delay="1400"/>
                            </p:stCondLst>
                            <p:childTnLst>
                              <p:par>
                                <p:cTn id="40" presetID="10" presetClass="exit" presetSubtype="0" fill="hold" grpId="0" nodeType="after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iterate type="lt">
                                    <p:tmPct val="0"/>
                                  </p:iterate>
                                  <p:childTnLst>
                                    <p:animEffect transition="out" filter="fade">
                                      <p:cBhvr>
                                        <p:cTn id="44" dur="500"/>
                                        <p:tgtEl>
                                          <p:spTgt spid="13">
                                            <p:txEl>
                                              <p:pRg st="0" end="0"/>
                                            </p:txEl>
                                          </p:spTgt>
                                        </p:tgtEl>
                                      </p:cBhvr>
                                    </p:animEffect>
                                    <p:set>
                                      <p:cBhvr>
                                        <p:cTn id="45" dur="1" fill="hold">
                                          <p:stCondLst>
                                            <p:cond delay="499"/>
                                          </p:stCondLst>
                                        </p:cTn>
                                        <p:tgtEl>
                                          <p:spTgt spid="13">
                                            <p:txEl>
                                              <p:pRg st="0" end="0"/>
                                            </p:txEl>
                                          </p:spTgt>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5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250"/>
                                        <p:tgtEl>
                                          <p:spTgt spid="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5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5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250"/>
                                        <p:tgtEl>
                                          <p:spTgt spid="10"/>
                                        </p:tgtEl>
                                      </p:cBhvr>
                                    </p:animEffect>
                                  </p:childTnLst>
                                </p:cTn>
                              </p:par>
                              <p:par>
                                <p:cTn id="66" presetID="10" presetClass="exit" presetSubtype="0" fill="hold" grpId="1" nodeType="withEffect">
                                  <p:stCondLst>
                                    <p:cond delay="0"/>
                                  </p:stCondLst>
                                  <p:childTnLst>
                                    <p:animEffect transition="out" filter="fade">
                                      <p:cBhvr>
                                        <p:cTn id="67" dur="1750"/>
                                        <p:tgtEl>
                                          <p:spTgt spid="2"/>
                                        </p:tgtEl>
                                      </p:cBhvr>
                                    </p:animEffect>
                                    <p:set>
                                      <p:cBhvr>
                                        <p:cTn id="68" dur="1" fill="hold">
                                          <p:stCondLst>
                                            <p:cond delay="1749"/>
                                          </p:stCondLst>
                                        </p:cTn>
                                        <p:tgtEl>
                                          <p:spTgt spid="2"/>
                                        </p:tgtEl>
                                        <p:attrNameLst>
                                          <p:attrName>style.visibility</p:attrName>
                                        </p:attrNameLst>
                                      </p:cBhvr>
                                      <p:to>
                                        <p:strVal val="hidden"/>
                                      </p:to>
                                    </p:set>
                                  </p:childTnLst>
                                </p:cTn>
                              </p:par>
                              <p:par>
                                <p:cTn id="69" presetID="0" presetClass="path" presetSubtype="0" accel="50000" decel="50000" fill="hold" grpId="2" nodeType="withEffect">
                                  <p:stCondLst>
                                    <p:cond delay="0"/>
                                  </p:stCondLst>
                                  <p:childTnLst>
                                    <p:animMotion origin="layout" path="M -3.33333E-6 3.33333E-6 C 0.00382 0.02152 0.00955 0.08819 0.02257 0.12893 C 0.03559 0.16967 0.05782 0.21898 0.0783 0.24444 C 0.09879 0.2699 0.11094 0.27291 0.14584 0.28217 C 0.18073 0.29143 0.25816 0.29676 0.28768 0.30046 " pathEditMode="relative" rAng="0" ptsTypes="aaaaa">
                                      <p:cBhvr>
                                        <p:cTn id="70" dur="2000" fill="hold"/>
                                        <p:tgtEl>
                                          <p:spTgt spid="10"/>
                                        </p:tgtEl>
                                        <p:attrNameLst>
                                          <p:attrName>ppt_x</p:attrName>
                                          <p:attrName>ppt_y</p:attrName>
                                        </p:attrNameLst>
                                      </p:cBhvr>
                                      <p:rCtr x="14375" y="15023"/>
                                    </p:animMotion>
                                  </p:childTnLst>
                                </p:cTn>
                              </p:par>
                              <p:par>
                                <p:cTn id="71" presetID="0" presetClass="path" presetSubtype="0" accel="50000" decel="50000" fill="hold" grpId="2" nodeType="withEffect">
                                  <p:stCondLst>
                                    <p:cond delay="0"/>
                                  </p:stCondLst>
                                  <p:childTnLst>
                                    <p:animMotion origin="layout" path="M 5.55112E-17 -4.96762E-6 L 0.27101 0.29765 " pathEditMode="relative" rAng="0" ptsTypes="AA">
                                      <p:cBhvr>
                                        <p:cTn id="72" dur="2000" fill="hold"/>
                                        <p:tgtEl>
                                          <p:spTgt spid="8"/>
                                        </p:tgtEl>
                                        <p:attrNameLst>
                                          <p:attrName>ppt_x</p:attrName>
                                          <p:attrName>ppt_y</p:attrName>
                                        </p:attrNameLst>
                                      </p:cBhvr>
                                      <p:rCtr x="13542" y="14870"/>
                                    </p:animMotion>
                                  </p:childTnLst>
                                </p:cTn>
                              </p:par>
                              <p:par>
                                <p:cTn id="73" presetID="0" presetClass="path" presetSubtype="0" accel="50000" decel="50000" fill="hold" grpId="2" nodeType="withEffect">
                                  <p:stCondLst>
                                    <p:cond delay="0"/>
                                  </p:stCondLst>
                                  <p:childTnLst>
                                    <p:animMotion origin="layout" path="M 5.55112E-17 -2.22222E-6 L 0.05017 0.30093 " pathEditMode="relative" rAng="0" ptsTypes="AA">
                                      <p:cBhvr>
                                        <p:cTn id="74" dur="2000" fill="hold"/>
                                        <p:tgtEl>
                                          <p:spTgt spid="6"/>
                                        </p:tgtEl>
                                        <p:attrNameLst>
                                          <p:attrName>ppt_x</p:attrName>
                                          <p:attrName>ppt_y</p:attrName>
                                        </p:attrNameLst>
                                      </p:cBhvr>
                                      <p:rCtr x="2500" y="15046"/>
                                    </p:animMotion>
                                  </p:childTnLst>
                                </p:cTn>
                              </p:par>
                              <p:par>
                                <p:cTn id="75" presetID="0" presetClass="path" presetSubtype="0" accel="50000" decel="50000" fill="hold" grpId="2" nodeType="withEffect">
                                  <p:stCondLst>
                                    <p:cond delay="0"/>
                                  </p:stCondLst>
                                  <p:childTnLst>
                                    <p:animMotion origin="layout" path="M 0.0026 -0.00093 C -0.00295 -0.0044 -0.00313 -0.01966 -0.03039 -0.02359 C -0.05764 -0.02752 -0.09827 -0.02382 -0.16094 -0.02429 C -0.22396 -0.02475 -0.3415 -0.02775 -0.4066 -0.0259 C -0.4717 -0.02405 -0.51389 -0.02752 -0.55122 -0.01249 C -0.58854 0.00254 -0.61198 0.03538 -0.63039 0.06452 C -0.64879 0.09366 -0.65608 0.12905 -0.66129 0.16235 C -0.6665 0.19565 -0.66667 0.23473 -0.66164 0.26503 C -0.6566 0.29533 -0.64358 0.32192 -0.6316 0.34366 C -0.61962 0.3654 -0.59844 0.3846 -0.58976 0.39523 " pathEditMode="relative" rAng="0" ptsTypes="aaaaaaaaaa">
                                      <p:cBhvr>
                                        <p:cTn id="76" dur="2000" fill="hold"/>
                                        <p:tgtEl>
                                          <p:spTgt spid="7"/>
                                        </p:tgtEl>
                                        <p:attrNameLst>
                                          <p:attrName>ppt_x</p:attrName>
                                          <p:attrName>ppt_y</p:attrName>
                                        </p:attrNameLst>
                                      </p:cBhvr>
                                      <p:rCtr x="-33472" y="18455"/>
                                    </p:animMotion>
                                  </p:childTnLst>
                                </p:cTn>
                              </p:par>
                              <p:par>
                                <p:cTn id="77" presetID="0" presetClass="path" presetSubtype="0" accel="50000" decel="50000" fill="hold" grpId="2" nodeType="withEffect">
                                  <p:stCondLst>
                                    <p:cond delay="0"/>
                                  </p:stCondLst>
                                  <p:childTnLst>
                                    <p:animMotion origin="layout" path="M 0 3.33333E-6 C -0.00278 0.02916 -0.00937 0.12014 -0.01667 0.17546 C -0.02396 0.23078 -0.02882 0.28958 -0.0441 0.33217 C -0.05937 0.37477 -0.0809 0.4081 -0.10833 0.43102 C -0.13594 0.45393 -0.14497 0.46365 -0.20851 0.4699 C -0.2717 0.47615 -0.43212 0.46967 -0.48872 0.46898 C -0.54531 0.46828 -0.53472 0.4699 -0.54774 0.46527 C -0.56076 0.46064 -0.56267 0.45231 -0.56684 0.4412 C -0.57101 0.43009 -0.57187 0.40787 -0.57326 0.39907 " pathEditMode="relative" rAng="0" ptsTypes="aaaaaaaaa">
                                      <p:cBhvr>
                                        <p:cTn id="78" dur="2000" fill="hold"/>
                                        <p:tgtEl>
                                          <p:spTgt spid="9"/>
                                        </p:tgtEl>
                                        <p:attrNameLst>
                                          <p:attrName>ppt_x</p:attrName>
                                          <p:attrName>ppt_y</p:attrName>
                                        </p:attrNameLst>
                                      </p:cBhvr>
                                      <p:rCtr x="-28663" y="23796"/>
                                    </p:animMotion>
                                  </p:childTnLst>
                                </p:cTn>
                              </p:par>
                              <p:par>
                                <p:cTn id="79" presetID="3" presetClass="emph" presetSubtype="6" fill="hold" grpId="3" nodeType="withEffect">
                                  <p:stCondLst>
                                    <p:cond delay="0"/>
                                  </p:stCondLst>
                                  <p:childTnLst>
                                    <p:animClr clrSpc="hsl" dir="cw">
                                      <p:cBhvr override="childStyle">
                                        <p:cTn id="80" dur="2000" fill="hold"/>
                                        <p:tgtEl>
                                          <p:spTgt spid="8"/>
                                        </p:tgtEl>
                                        <p:attrNameLst>
                                          <p:attrName>style.color</p:attrName>
                                        </p:attrNameLst>
                                      </p:cBhvr>
                                      <p:to>
                                        <a:srgbClr val="E42A64"/>
                                      </p:to>
                                    </p:animClr>
                                  </p:childTnLst>
                                </p:cTn>
                              </p:par>
                              <p:par>
                                <p:cTn id="81" presetID="3" presetClass="emph" presetSubtype="6" fill="hold" grpId="3" nodeType="withEffect">
                                  <p:stCondLst>
                                    <p:cond delay="0"/>
                                  </p:stCondLst>
                                  <p:childTnLst>
                                    <p:animClr clrSpc="hsl" dir="cw">
                                      <p:cBhvr override="childStyle">
                                        <p:cTn id="82" dur="2000" fill="hold"/>
                                        <p:tgtEl>
                                          <p:spTgt spid="7"/>
                                        </p:tgtEl>
                                        <p:attrNameLst>
                                          <p:attrName>style.color</p:attrName>
                                        </p:attrNameLst>
                                      </p:cBhvr>
                                      <p:to>
                                        <a:srgbClr val="E42A64"/>
                                      </p:to>
                                    </p:animClr>
                                  </p:childTnLst>
                                </p:cTn>
                              </p:par>
                              <p:par>
                                <p:cTn id="83" presetID="3" presetClass="emph" presetSubtype="6" fill="hold" grpId="3" nodeType="withEffect">
                                  <p:stCondLst>
                                    <p:cond delay="0"/>
                                  </p:stCondLst>
                                  <p:childTnLst>
                                    <p:animClr clrSpc="hsl" dir="cw">
                                      <p:cBhvr override="childStyle">
                                        <p:cTn id="84" dur="2000" fill="hold"/>
                                        <p:tgtEl>
                                          <p:spTgt spid="9"/>
                                        </p:tgtEl>
                                        <p:attrNameLst>
                                          <p:attrName>style.color</p:attrName>
                                        </p:attrNameLst>
                                      </p:cBhvr>
                                      <p:to>
                                        <a:srgbClr val="E42A64"/>
                                      </p:to>
                                    </p:animClr>
                                  </p:childTnLst>
                                </p:cTn>
                              </p:par>
                              <p:par>
                                <p:cTn id="85" presetID="3" presetClass="emph" presetSubtype="6" fill="hold" grpId="3" nodeType="withEffect">
                                  <p:stCondLst>
                                    <p:cond delay="0"/>
                                  </p:stCondLst>
                                  <p:childTnLst>
                                    <p:animClr clrSpc="hsl" dir="cw">
                                      <p:cBhvr override="childStyle">
                                        <p:cTn id="86" dur="2000" fill="hold"/>
                                        <p:tgtEl>
                                          <p:spTgt spid="10"/>
                                        </p:tgtEl>
                                        <p:attrNameLst>
                                          <p:attrName>style.color</p:attrName>
                                        </p:attrNameLst>
                                      </p:cBhvr>
                                      <p:to>
                                        <a:srgbClr val="E42A64"/>
                                      </p:to>
                                    </p:animClr>
                                  </p:childTnLst>
                                </p:cTn>
                              </p:par>
                              <p:par>
                                <p:cTn id="87" presetID="3" presetClass="emph" presetSubtype="6" fill="hold" grpId="3" nodeType="withEffect">
                                  <p:stCondLst>
                                    <p:cond delay="0"/>
                                  </p:stCondLst>
                                  <p:childTnLst>
                                    <p:animClr clrSpc="hsl" dir="cw">
                                      <p:cBhvr override="childStyle">
                                        <p:cTn id="88" dur="2000" fill="hold"/>
                                        <p:tgtEl>
                                          <p:spTgt spid="6"/>
                                        </p:tgtEl>
                                        <p:attrNameLst>
                                          <p:attrName>style.color</p:attrName>
                                        </p:attrNameLst>
                                      </p:cBhvr>
                                      <p:to>
                                        <a:srgbClr val="E42A64"/>
                                      </p:to>
                                    </p:animClr>
                                  </p:childTnLst>
                                </p:cTn>
                              </p:par>
                            </p:childTnLst>
                          </p:cTn>
                        </p:par>
                      </p:childTnLst>
                    </p:cTn>
                  </p:par>
                  <p:par>
                    <p:cTn id="89" fill="hold">
                      <p:stCondLst>
                        <p:cond delay="indefinite"/>
                      </p:stCondLst>
                      <p:childTnLst>
                        <p:par>
                          <p:cTn id="90" fill="hold">
                            <p:stCondLst>
                              <p:cond delay="0"/>
                            </p:stCondLst>
                            <p:childTnLst>
                              <p:par>
                                <p:cTn id="91" presetID="21" presetClass="entr" presetSubtype="8" fill="hold" grpId="2"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heel(8)">
                                      <p:cBhvr>
                                        <p:cTn id="93" dur="1250"/>
                                        <p:tgtEl>
                                          <p:spTgt spid="16"/>
                                        </p:tgtEl>
                                      </p:cBhvr>
                                    </p:animEffect>
                                  </p:childTnLst>
                                </p:cTn>
                              </p:par>
                              <p:par>
                                <p:cTn id="94" presetID="0" presetClass="entr" presetSubtype="0"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dissolve">
                                      <p:cBhvr>
                                        <p:cTn id="96" dur="500">
                                          <p:stCondLst>
                                            <p:cond delay="0"/>
                                          </p:stCondLst>
                                        </p:cTn>
                                        <p:tgtEl>
                                          <p:spTgt spid="4"/>
                                        </p:tgtEl>
                                      </p:cBhvr>
                                    </p:animEffect>
                                    <p:anim to="" calcmode="lin" valueType="num">
                                      <p:cBhvr>
                                        <p:cTn id="97"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8"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99" presetID="0" presetClass="entr" presetSubtype="0" fill="hold" grpId="0" nodeType="withEffect">
                                  <p:stCondLst>
                                    <p:cond delay="250"/>
                                  </p:stCondLst>
                                  <p:childTnLst>
                                    <p:set>
                                      <p:cBhvr>
                                        <p:cTn id="100" dur="1" fill="hold">
                                          <p:stCondLst>
                                            <p:cond delay="0"/>
                                          </p:stCondLst>
                                        </p:cTn>
                                        <p:tgtEl>
                                          <p:spTgt spid="17"/>
                                        </p:tgtEl>
                                        <p:attrNameLst>
                                          <p:attrName>style.visibility</p:attrName>
                                        </p:attrNameLst>
                                      </p:cBhvr>
                                      <p:to>
                                        <p:strVal val="visible"/>
                                      </p:to>
                                    </p:set>
                                    <p:animEffect transition="in" filter="dissolve">
                                      <p:cBhvr>
                                        <p:cTn id="101" dur="500">
                                          <p:stCondLst>
                                            <p:cond delay="0"/>
                                          </p:stCondLst>
                                        </p:cTn>
                                        <p:tgtEl>
                                          <p:spTgt spid="17"/>
                                        </p:tgtEl>
                                      </p:cBhvr>
                                    </p:animEffect>
                                    <p:anim to="" calcmode="lin" valueType="num">
                                      <p:cBhvr>
                                        <p:cTn id="102"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103" dur="500" fill="hold">
                                          <p:stCondLst>
                                            <p:cond delay="0"/>
                                          </p:stCondLst>
                                        </p:cTn>
                                        <p:tgtEl>
                                          <p:spTgt spid="17"/>
                                        </p:tgtEl>
                                        <p:attrNameLst>
                                          <p:attrName>ppt_h</p:attrName>
                                        </p:attrNameLst>
                                      </p:cBhvr>
                                      <p:tavLst>
                                        <p:tav tm="0">
                                          <p:val>
                                            <p:strVal val="#ppt_h*4"/>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wipe(left)">
                                      <p:cBhvr>
                                        <p:cTn id="108" dur="500"/>
                                        <p:tgtEl>
                                          <p:spTgt spid="11"/>
                                        </p:tgtEl>
                                      </p:cBhvr>
                                    </p:animEffect>
                                  </p:childTnLst>
                                </p:cTn>
                              </p:par>
                              <p:par>
                                <p:cTn id="109" presetID="18" presetClass="emph" presetSubtype="0" fill="hold" grpId="1" nodeType="withEffect">
                                  <p:stCondLst>
                                    <p:cond delay="0"/>
                                  </p:stCondLst>
                                  <p:childTnLst>
                                    <p:set>
                                      <p:cBhvr override="childStyle">
                                        <p:cTn id="110" dur="500" fill="hold"/>
                                        <p:tgtEl>
                                          <p:spTgt spid="11"/>
                                        </p:tgtEl>
                                        <p:attrNameLst>
                                          <p:attrName>style.textDecorationUnderline</p:attrName>
                                        </p:attrNameLst>
                                      </p:cBhvr>
                                      <p:to>
                                        <p:strVal val="true"/>
                                      </p:to>
                                    </p:set>
                                  </p:childTnLst>
                                </p:cTn>
                              </p:par>
                              <p:par>
                                <p:cTn id="111" presetID="22" presetClass="entr" presetSubtype="8"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wipe(left)">
                                      <p:cBhvr>
                                        <p:cTn id="113" dur="500"/>
                                        <p:tgtEl>
                                          <p:spTgt spid="14"/>
                                        </p:tgtEl>
                                      </p:cBhvr>
                                    </p:animEffect>
                                  </p:childTnLst>
                                </p:cTn>
                              </p:par>
                              <p:par>
                                <p:cTn id="114" presetID="10" presetClass="exit" presetSubtype="0" fill="hold" grpId="1" nodeType="withEffect">
                                  <p:stCondLst>
                                    <p:cond delay="0"/>
                                  </p:stCondLst>
                                  <p:childTnLst>
                                    <p:animEffect transition="out" filter="fade">
                                      <p:cBhvr>
                                        <p:cTn id="115" dur="500"/>
                                        <p:tgtEl>
                                          <p:spTgt spid="4"/>
                                        </p:tgtEl>
                                      </p:cBhvr>
                                    </p:animEffect>
                                    <p:set>
                                      <p:cBhvr>
                                        <p:cTn id="116" dur="1" fill="hold">
                                          <p:stCondLst>
                                            <p:cond delay="499"/>
                                          </p:stCondLst>
                                        </p:cTn>
                                        <p:tgtEl>
                                          <p:spTgt spid="4"/>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7"/>
                                        </p:tgtEl>
                                      </p:cBhvr>
                                    </p:animEffect>
                                    <p:set>
                                      <p:cBhvr>
                                        <p:cTn id="11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1" grpId="0"/>
      <p:bldP spid="11" grpId="1"/>
      <p:bldP spid="6" grpId="0"/>
      <p:bldP spid="6" grpId="2"/>
      <p:bldP spid="6" grpId="3"/>
      <p:bldP spid="7" grpId="0"/>
      <p:bldP spid="7" grpId="2"/>
      <p:bldP spid="7" grpId="3"/>
      <p:bldP spid="8" grpId="0"/>
      <p:bldP spid="8" grpId="2"/>
      <p:bldP spid="8" grpId="3"/>
      <p:bldP spid="9" grpId="0"/>
      <p:bldP spid="9" grpId="2"/>
      <p:bldP spid="9" grpId="3"/>
      <p:bldP spid="10" grpId="0"/>
      <p:bldP spid="10" grpId="2"/>
      <p:bldP spid="10" grpId="3"/>
      <p:bldP spid="12" grpId="0" build="allAtOnce"/>
      <p:bldP spid="12" grpId="1" build="allAtOnce"/>
      <p:bldP spid="12" grpId="2" build="allAtOnce"/>
      <p:bldP spid="13" grpId="0" build="allAtOnce"/>
      <p:bldP spid="13" grpId="1" build="allAtOnce"/>
      <p:bldP spid="13" grpId="2" build="allAtOnce" rev="1"/>
      <p:bldP spid="14" grpId="0"/>
      <p:bldP spid="15" grpId="2"/>
      <p:bldP spid="15" grpId="3"/>
      <p:bldP spid="15" grpId="4"/>
      <p:bldP spid="16" grpId="2"/>
      <p:bldP spid="4" grpId="0" animBg="1"/>
      <p:bldP spid="4" grpId="1" animBg="1"/>
      <p:bldP spid="17" grpId="0" animBg="1"/>
      <p:bldP spid="1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12322</TotalTime>
  <Words>4208</Words>
  <Application>Microsoft Office PowerPoint</Application>
  <PresentationFormat>On-screen Show (4:3)</PresentationFormat>
  <Paragraphs>557</Paragraphs>
  <Slides>47</Slides>
  <Notes>46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Aharoni</vt:lpstr>
      <vt:lpstr>Arial</vt:lpstr>
      <vt:lpstr>Balloon</vt:lpstr>
      <vt:lpstr>Calibri</vt:lpstr>
      <vt:lpstr>Office Theme</vt:lpstr>
      <vt:lpstr>Default Design</vt:lpstr>
      <vt:lpstr>PowerPoint Presentation</vt:lpstr>
      <vt:lpstr>PowerPoint Presentation</vt:lpstr>
      <vt:lpstr>Yet man is    born to trouble, As the sparks fly upward. — Job 5:7 </vt:lpstr>
      <vt:lpstr>You have laid me in the lowest pit, In darkness, in the depths. — Psalm 88:6 </vt:lpstr>
      <vt:lpstr>My tears have been my food day and night, While they continually say to me, "Where is your God?"   — Psalm 42:3 </vt:lpstr>
      <vt:lpstr>In those days men will seek death and will not find it; they will desire to die, and death will flee from them. — Revelation 9:6 </vt:lpstr>
      <vt:lpstr>When I lie down, I say, 'When shall I arise, And the night be ended?' For I have had my fill of tossing till dawn. — Job 7:4 </vt:lpstr>
      <vt:lpstr>"In the morning you shall say, 'Oh, that it were evening!' And at evening you shall say, 'Oh, that it were morning!' because of the fear which terrifies your heart, and because of the sight which your eyes see."                         — Deuteronomy 28:67 </vt:lpstr>
      <vt:lpstr>There is no fear in love; but perfect love casts out fear, because fear involves torment. But he who fears has not been made perfect in love. — 1st John 4:18 </vt:lpstr>
      <vt:lpstr>"Why is light given to him who is in misery, And life to the bitter of soul, Who long for death, but it does not come, And search for it more than hidden treasures;"     — Job 3:20-21 </vt:lpstr>
      <vt:lpstr>"Why is light given to him who is in misery, And life to the bitter of soul, Who long for death, but it does not come, And search for it more than hidden treasures;"     — Job 3:20-21 </vt:lpstr>
      <vt:lpstr>My friends scorn me;             My eyes pour out tears to God.  — Job 16:20 </vt:lpstr>
      <vt:lpstr>For the enemy has persecuted my soul; He has crushed my life to the ground; He has made me dwell in darkness, Like those who have long been dead. Therefore my spirit is overwhelmed within me; My heart within me is distressed. — Psalms 143:3- 4 </vt:lpstr>
      <vt:lpstr>PowerPoint Presentation</vt:lpstr>
      <vt:lpstr>Why are you cast down, O my soul? And why are you disquieted within me? Hope in God; For I shall yet praise Him, The help of my countenance and my God.                  — Psalm 42:11 </vt:lpstr>
      <vt:lpstr>But I do not want you to be ignorant, brethren, concerning those who have fallen asleep, lest you sorrow as others who have no hope. — 1st Thessalonians 4:13 </vt:lpstr>
      <vt:lpstr>But I am poor and sorrowful; Let Your salvation, O God, set me up on high. — Psalm 69:29 </vt:lpstr>
      <vt:lpstr>Better to go to the house of mourning Than to go to the house of feasting, For that is the end of all men; And the living will take it to heart. Sorrow is better than laughter, For by a sad countenance the heart is made better. The heart of the wise is in the house of mourning, But the heart of fools is in the house of mirth. — Ecclesiastes 7:2-4 </vt:lpstr>
      <vt:lpstr>For godly sorrow produces repentance leading to salvation, not to be regretted; but the sorrow of the world produces death.         — 2nd Corinthians 7:10 </vt:lpstr>
      <vt:lpstr>Blessed are the pure in heart, For they shall see God.                 — Matthew 5:8 </vt:lpstr>
      <vt:lpstr>PowerPoint Presentation</vt:lpstr>
      <vt:lpstr>PowerPoint Presentation</vt:lpstr>
      <vt:lpstr>PowerPoint Presentation</vt:lpstr>
      <vt:lpstr>PowerPoint Presentation</vt:lpstr>
      <vt:lpstr>Weep not for the dead, nor bemoan him; Weep bitterly for him who goes away, For he shall return no more, Nor see his native country. — Jeremiah 22:10 </vt:lpstr>
      <vt:lpstr>And he said, "While the child was alive, I fasted and wept; for I said, 'Who can tell whether the LORD will be gracious to me, that the child may live?' But now he is dead; why should I fast? Can I bring him back again? I shall go to him, but he shall not return to me."              — 2nd Samuel 12:22-23 </vt:lpstr>
      <vt:lpstr>For in much wisdom is much grief, And he who increases knowledge increases sorrow. — Ecclesiastes 1:18 </vt:lpstr>
      <vt:lpstr>For I consider that the sufferings of this present time are not worthy to be compared with the glory which shall be revealed in us. — Romans 8:18 </vt:lpstr>
      <vt:lpstr>For our light affliction, which is but for a moment, is working for us a far more exceeding and eternal weight of glory, while we do not look at the things which are seen, but at the things which are not seen. For the things which are seen are temporary, but the things which are not seen are eternal. — 2nd Corinthians 4:17-18 </vt:lpstr>
      <vt:lpstr>Behold, My servants shall sing for joy of heart, But you shall cry for sorrow of heart, And wail for grief of spirit. — Isaiah 65:14 </vt:lpstr>
      <vt:lpstr>And we labor, working with our own hands. Being reviled, we bless; being persecuted, we endure; — 1st Corinthians 4:12 </vt:lpstr>
      <vt:lpstr>If we endure, We shall also reign with Him. If we deny Him, He also will deny us. — 2nd Timothy 2:12 </vt:lpstr>
      <vt:lpstr>For to you it has been granted   on behalf of Christ, not only to believe in Him, but also to suffer for His sake, … — Philippians 1:29 </vt:lpstr>
      <vt:lpstr>We are hard pressed on every side, yet not crushed; we are perplexed, but not in despair;  persecuted, but not forsaken; struck down, but not destroyed -   — 2nd Corinthians 4:8-9 </vt:lpstr>
      <vt:lpstr>In God I have put my trust; I will not be afraid.      What can man do to me? — Psalm 56:11 </vt:lpstr>
      <vt:lpstr>Is anyone among you suffering? Let him pray. Is anyone cheerful? Let him sing psalms. — James 5:13 </vt:lpstr>
      <vt:lpstr>Those who sow in tears Shall reap in joy. — Psalm 126:5 </vt:lpstr>
      <vt:lpstr>Be anxious for nothing,                       but in everything by prayer and supplication, with thanksgiving, let your requests be made known to God; and the peace of God, which surpasses all understanding, will guard your hearts and minds through Christ Jesus. — Philippians 4:6-7  </vt:lpstr>
      <vt:lpstr>Finally, brethren, whatever things are true, whatever things are noble, whatever things are just, whatever things are pure, whatever things are lovely, whatever things are of good report, if there is any virtue and if there is anything praiseworthy -- meditate on these things. — Philippians 4:8 </vt:lpstr>
      <vt:lpstr>He will swallow up death forever, And the Lord GOD will wipe away tears from all faces; The rebuke of His people He will take away from all the earth; For the LORD has spoken. — Isaiah 25:8 </vt:lpstr>
      <vt:lpstr>Your sun shall no longer go down, Nor shall your moon withdraw itself; For the LORD will be your everlasting light, And the days of your mourning shall be ended.       — Isaiah 60:20 </vt:lpstr>
      <vt:lpstr>PowerPoint Presentation</vt:lpstr>
      <vt:lpstr>"And God will wipe away every tear from their eyes; there shall be no more death, nor sorrow, nor crying. There shall be no more pain, for the former things have passed away." — Revelation 21:4 </vt:lpstr>
      <vt:lpstr>PowerPoint Presentation</vt:lpstr>
      <vt:lpstr>PowerPoint Presentation</vt:lpstr>
      <vt:lpstr>PowerPoint Presentation</vt:lpstr>
      <vt:lpstr>Please visit  http://www.RonBert.com to explore further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Bert</dc:creator>
  <cp:lastModifiedBy>Ron Bert</cp:lastModifiedBy>
  <cp:revision>1240</cp:revision>
  <dcterms:created xsi:type="dcterms:W3CDTF">2015-03-20T20:55:15Z</dcterms:created>
  <dcterms:modified xsi:type="dcterms:W3CDTF">2021-02-09T02:00:19Z</dcterms:modified>
</cp:coreProperties>
</file>